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6" r:id="rId3"/>
    <p:sldMasterId id="2147483697" r:id="rId4"/>
    <p:sldMasterId id="2147483698" r:id="rId5"/>
    <p:sldMasterId id="2147483699" r:id="rId6"/>
    <p:sldMasterId id="2147483700" r:id="rId7"/>
    <p:sldMasterId id="2147483701" r:id="rId8"/>
    <p:sldMasterId id="2147483702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</p:sldIdLst>
  <p:sldSz cy="6858000" cx="9144000"/>
  <p:notesSz cx="6858000" cy="9144000"/>
  <p:embeddedFontLst>
    <p:embeddedFont>
      <p:font typeface="Lexend ExtraBold"/>
      <p:bold r:id="rId29"/>
    </p:embeddedFont>
    <p:embeddedFont>
      <p:font typeface="Lexend Light"/>
      <p:regular r:id="rId30"/>
      <p:bold r:id="rId31"/>
    </p:embeddedFont>
    <p:embeddedFont>
      <p:font typeface="Caveat"/>
      <p:regular r:id="rId32"/>
      <p:bold r:id="rId33"/>
    </p:embeddedFont>
    <p:embeddedFont>
      <p:font typeface="Lexend Medium"/>
      <p:regular r:id="rId34"/>
      <p:bold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Lexend ExtraLight"/>
      <p:regular r:id="rId40"/>
      <p:bold r:id="rId41"/>
    </p:embeddedFont>
    <p:embeddedFont>
      <p:font typeface="Lexend Thin"/>
      <p:regular r:id="rId42"/>
      <p:bold r:id="rId43"/>
    </p:embeddedFont>
    <p:embeddedFont>
      <p:font typeface="Lexend"/>
      <p:regular r:id="rId44"/>
      <p:bold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exendExtraLight-regular.fntdata"/><Relationship Id="rId20" Type="http://schemas.openxmlformats.org/officeDocument/2006/relationships/slide" Target="slides/slide10.xml"/><Relationship Id="rId42" Type="http://schemas.openxmlformats.org/officeDocument/2006/relationships/font" Target="fonts/LexendThin-regular.fntdata"/><Relationship Id="rId41" Type="http://schemas.openxmlformats.org/officeDocument/2006/relationships/font" Target="fonts/LexendExtraLight-bold.fntdata"/><Relationship Id="rId22" Type="http://schemas.openxmlformats.org/officeDocument/2006/relationships/slide" Target="slides/slide12.xml"/><Relationship Id="rId44" Type="http://schemas.openxmlformats.org/officeDocument/2006/relationships/font" Target="fonts/Lexend-regular.fntdata"/><Relationship Id="rId21" Type="http://schemas.openxmlformats.org/officeDocument/2006/relationships/slide" Target="slides/slide11.xml"/><Relationship Id="rId43" Type="http://schemas.openxmlformats.org/officeDocument/2006/relationships/font" Target="fonts/LexendThin-bold.fntdata"/><Relationship Id="rId24" Type="http://schemas.openxmlformats.org/officeDocument/2006/relationships/slide" Target="slides/slide14.xml"/><Relationship Id="rId23" Type="http://schemas.openxmlformats.org/officeDocument/2006/relationships/slide" Target="slides/slide13.xml"/><Relationship Id="rId45" Type="http://schemas.openxmlformats.org/officeDocument/2006/relationships/font" Target="fonts/Lexend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font" Target="fonts/LexendExtraBold-bold.fntdata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font" Target="fonts/LexendLight-bold.fntdata"/><Relationship Id="rId30" Type="http://schemas.openxmlformats.org/officeDocument/2006/relationships/font" Target="fonts/LexendLight-regular.fntdata"/><Relationship Id="rId11" Type="http://schemas.openxmlformats.org/officeDocument/2006/relationships/slide" Target="slides/slide1.xml"/><Relationship Id="rId33" Type="http://schemas.openxmlformats.org/officeDocument/2006/relationships/font" Target="fonts/Caveat-bold.fntdata"/><Relationship Id="rId10" Type="http://schemas.openxmlformats.org/officeDocument/2006/relationships/notesMaster" Target="notesMasters/notesMaster1.xml"/><Relationship Id="rId32" Type="http://schemas.openxmlformats.org/officeDocument/2006/relationships/font" Target="fonts/Caveat-regular.fntdata"/><Relationship Id="rId13" Type="http://schemas.openxmlformats.org/officeDocument/2006/relationships/slide" Target="slides/slide3.xml"/><Relationship Id="rId35" Type="http://schemas.openxmlformats.org/officeDocument/2006/relationships/font" Target="fonts/LexendMedium-bold.fntdata"/><Relationship Id="rId12" Type="http://schemas.openxmlformats.org/officeDocument/2006/relationships/slide" Target="slides/slide2.xml"/><Relationship Id="rId34" Type="http://schemas.openxmlformats.org/officeDocument/2006/relationships/font" Target="fonts/LexendMedium-regular.fntdata"/><Relationship Id="rId15" Type="http://schemas.openxmlformats.org/officeDocument/2006/relationships/slide" Target="slides/slide5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4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7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6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2abcb602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22abcb60273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5bb91fe9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students with</a:t>
            </a:r>
            <a:r>
              <a:rPr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worksheet</a:t>
            </a: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to fill in the blanks. </a:t>
            </a:r>
            <a:endParaRPr i="1" sz="1100">
              <a:solidFill>
                <a:srgbClr val="43434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Review, using the </a:t>
            </a:r>
            <a:r>
              <a:rPr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slides</a:t>
            </a: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(image with blank spaces, then with answers).</a:t>
            </a:r>
            <a:endParaRPr/>
          </a:p>
        </p:txBody>
      </p:sp>
      <p:sp>
        <p:nvSpPr>
          <p:cNvPr id="311" name="Google Shape;311;g25bb91fe9b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ad0108949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18" name="Google Shape;318;g2ad01089493_0_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ad01089493_0_2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5" name="Google Shape;325;g2ad01089493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Your body</a:t>
            </a: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is made up of many parts.  Each part has a particular and important job to do. </a:t>
            </a:r>
            <a:endParaRPr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When certain parts work together for a similar purpose, they are called a </a:t>
            </a:r>
            <a:r>
              <a:rPr b="1"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system</a:t>
            </a: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Your body has several </a:t>
            </a:r>
            <a:r>
              <a:rPr b="1"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, all working together to make sure you function well. 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326" name="Google Shape;326;g2ad01089493_0_2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ad01089493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 healthy reproductive system is an important part of a healthy body. </a:t>
            </a:r>
            <a:endParaRPr b="1"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Hormones control the health of the reproductive system and the entire body.</a:t>
            </a:r>
            <a:endParaRPr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2ad01089493_0_5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ad01089493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 healthy reproductive system is an important part of a healthy body. </a:t>
            </a:r>
            <a:endParaRPr b="1"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Hormones control the health of the reproductive system and the entire body.</a:t>
            </a:r>
            <a:endParaRPr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g2ad01089493_0_6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ad01089493_0_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 healthy reproductive system is an important part of a healthy body. </a:t>
            </a:r>
            <a:endParaRPr b="1"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Hormones control the health of the reproductive system and the entire body.</a:t>
            </a:r>
            <a:endParaRPr sz="13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g2ad01089493_0_6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d1b6e9489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reproductive organs are the group of organs in the lower belly/pelvis that work together in women to mature an egg (female cell of reproduction) and develop a growing baby.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/>
          </a:p>
        </p:txBody>
      </p:sp>
      <p:sp>
        <p:nvSpPr>
          <p:cNvPr id="416" name="Google Shape;416;g2d1b6e9489_0_3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d1b6e9489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300">
                <a:solidFill>
                  <a:srgbClr val="9498CB"/>
                </a:solidFill>
                <a:latin typeface="Calibri"/>
                <a:ea typeface="Calibri"/>
                <a:cs typeface="Calibri"/>
                <a:sym typeface="Calibri"/>
              </a:rPr>
              <a:t>ovaries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two small organs on either side of the uterus that contain a woman’s eggs. The ovary is responsible for developing and releasing an egg, approximately once a month.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6" name="Google Shape;426;g2d1b6e9489_0_3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d1b6e9489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b="1" lang="en-US" sz="13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300">
                <a:solidFill>
                  <a:srgbClr val="9498CB"/>
                </a:solidFill>
                <a:latin typeface="Calibri"/>
                <a:ea typeface="Calibri"/>
                <a:cs typeface="Calibri"/>
                <a:sym typeface="Calibri"/>
              </a:rPr>
              <a:t>Fallopian tubes</a:t>
            </a:r>
            <a:r>
              <a:rPr b="1" lang="en-US" sz="13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</a:t>
            </a:r>
            <a:r>
              <a:rPr b="1" lang="en-US" sz="13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thin tubes, attached to either side of the uterus, where the egg travels after ovulation.</a:t>
            </a:r>
            <a:endParaRPr/>
          </a:p>
        </p:txBody>
      </p:sp>
      <p:sp>
        <p:nvSpPr>
          <p:cNvPr id="433" name="Google Shape;433;g2d1b6e9489_0_39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d1b6e9489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300">
                <a:solidFill>
                  <a:srgbClr val="9498CB"/>
                </a:solidFill>
                <a:latin typeface="Calibri"/>
                <a:ea typeface="Calibri"/>
                <a:cs typeface="Calibri"/>
                <a:sym typeface="Calibri"/>
              </a:rPr>
              <a:t>uterus,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also called the womb, is where all of us begin to grow. It’s a hollow organ that expands during pregnancy. The lining of the uterus thickens during every cycle to provide a “nest” in case pregnancy occurs. If pregnancy doesn’t occur, the lining of the uterus sheds in menstruation. This is what is known as a “period.”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8E7CC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0" name="Google Shape;440;g2d1b6e9489_0_4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d1b6e9489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300">
                <a:solidFill>
                  <a:srgbClr val="9498CB"/>
                </a:solidFill>
                <a:latin typeface="Calibri"/>
                <a:ea typeface="Calibri"/>
                <a:cs typeface="Calibri"/>
                <a:sym typeface="Calibri"/>
              </a:rPr>
              <a:t>cervix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lower portion of the uterus, a narrow canal opening into the vagina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8E7CC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7" name="Google Shape;447;g2d1b6e9489_0_4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d1b6e9489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300">
                <a:solidFill>
                  <a:srgbClr val="9498CB"/>
                </a:solidFill>
                <a:latin typeface="Calibri"/>
                <a:ea typeface="Calibri"/>
                <a:cs typeface="Calibri"/>
                <a:sym typeface="Calibri"/>
              </a:rPr>
              <a:t>vagina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canal that connects the uterus to the outside of the body. It’s the entrance to the reproductive organs and exit for menstrual bleeding and the delivery of a baby.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8E7CC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g2d1b6e9489_0_4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530bbe92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US" sz="1100">
                <a:solidFill>
                  <a:srgbClr val="2222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Teacher:</a:t>
            </a:r>
            <a:r>
              <a:rPr i="1" lang="en-US" sz="1100">
                <a:solidFill>
                  <a:srgbClr val="2222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point out the 3 openings/exits from the body: vagina, urethra, anus.</a:t>
            </a:r>
            <a:endParaRPr i="1" sz="1100">
              <a:solidFill>
                <a:srgbClr val="22222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8587C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Vagina:</a:t>
            </a:r>
            <a:r>
              <a:rPr b="1" i="1" lang="en-US" sz="1100">
                <a:solidFill>
                  <a:srgbClr val="8587C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canal that connects the uterus to the outside of the body. It’s the entrance to the reproductive organs and exit for menstrual bleeding and the delivery of a baby.</a:t>
            </a:r>
            <a:endParaRPr sz="1100">
              <a:solidFill>
                <a:srgbClr val="222222"/>
              </a:solidFill>
              <a:highlight>
                <a:schemeClr val="lt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8587C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Urethra:</a:t>
            </a:r>
            <a:r>
              <a:rPr lang="en-US" sz="1100">
                <a:solidFill>
                  <a:srgbClr val="8587C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rgbClr val="2222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tube that carries urine from the bladder to the outside of the body.</a:t>
            </a:r>
            <a:endParaRPr sz="1100">
              <a:solidFill>
                <a:srgbClr val="22222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8587C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Anus:</a:t>
            </a:r>
            <a:r>
              <a:rPr lang="en-US" sz="1100">
                <a:solidFill>
                  <a:srgbClr val="22222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exit for waste matter from the digestive system to the outside of the body.  </a:t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8E7CC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1" name="Google Shape;461;g3530bbe928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d1ef3b0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students with</a:t>
            </a:r>
            <a:r>
              <a:rPr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worksheet</a:t>
            </a: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to fill in the blanks. </a:t>
            </a:r>
            <a:endParaRPr i="1" sz="1100">
              <a:solidFill>
                <a:srgbClr val="43434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Review, using the </a:t>
            </a:r>
            <a:r>
              <a:rPr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slides</a:t>
            </a:r>
            <a:r>
              <a:rPr i="1" lang="en-US" sz="1100">
                <a:solidFill>
                  <a:srgbClr val="43434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(image with blank spaces, then with answers).</a:t>
            </a:r>
            <a:endParaRPr/>
          </a:p>
        </p:txBody>
      </p:sp>
      <p:sp>
        <p:nvSpPr>
          <p:cNvPr id="477" name="Google Shape;477;g2d1ef3b08e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d1b6e9489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86" name="Google Shape;486;g2d1b6e9489_0_4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d1b6e9489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6858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Ovary:</a:t>
            </a:r>
            <a:r>
              <a:rPr b="1"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Two small organs on either side of the uterus that contain a woman’s eggs - develop and releasing an egg, each month.  </a:t>
            </a:r>
            <a:endParaRPr b="1" sz="1100">
              <a:solidFill>
                <a:srgbClr val="8E7CC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6858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Fallopian Tube:</a:t>
            </a:r>
            <a:r>
              <a:rPr b="1"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tubes, on either side of the uterus, where the egg travels after ovulation.</a:t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6858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Uterus:</a:t>
            </a:r>
            <a:r>
              <a:rPr b="1"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also called the ‘womb’, is where babies begin to grow. </a:t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6858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Cervix:</a:t>
            </a:r>
            <a:r>
              <a:rPr b="1"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canal at the base of the uterus, that opens into the vagina. </a:t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6858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Vagina:</a:t>
            </a:r>
            <a:r>
              <a:rPr b="1" i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canal that connects the uterus to the outside of the body. entrance to the reproductive organs and exit for the delivery of a baby.</a:t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6858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Char char="●"/>
            </a:pPr>
            <a:r>
              <a:rPr b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Urethra: 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tube that carries urine from the bladder to the outside of the body.</a:t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8450" lvl="0" marL="6858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Helvetica Neue"/>
              <a:buChar char="●"/>
            </a:pPr>
            <a:r>
              <a:rPr b="1" lang="en-US" sz="1100">
                <a:solidFill>
                  <a:srgbClr val="8E7CC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Anus:</a:t>
            </a:r>
            <a:r>
              <a:rPr lang="en-US" sz="11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The opening for waste matter from the digestive system to exit the body.  </a:t>
            </a:r>
            <a:endParaRPr sz="11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94" name="Google Shape;494;g2d1b6e9489_0_4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2abcb6027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g22abcb60273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572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58557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1118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1118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458200" y="6111875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1792288" y="45720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9"/>
          <p:cNvSpPr/>
          <p:nvPr>
            <p:ph idx="2" type="pic"/>
          </p:nvPr>
        </p:nvSpPr>
        <p:spPr>
          <a:xfrm>
            <a:off x="1792288" y="3841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1792288" y="51387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624840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24840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400800" y="6248400"/>
            <a:ext cx="685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6"/>
          <p:cNvSpPr txBox="1"/>
          <p:nvPr>
            <p:ph idx="12" type="sldNum"/>
          </p:nvPr>
        </p:nvSpPr>
        <p:spPr>
          <a:xfrm>
            <a:off x="6324600" y="6356350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58557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457200" y="1417638"/>
            <a:ext cx="8229600" cy="44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19"/>
          <p:cNvSpPr txBox="1"/>
          <p:nvPr>
            <p:ph idx="10" type="dt"/>
          </p:nvPr>
        </p:nvSpPr>
        <p:spPr>
          <a:xfrm>
            <a:off x="457200" y="609600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9"/>
          <p:cNvSpPr txBox="1"/>
          <p:nvPr>
            <p:ph idx="11" type="ftr"/>
          </p:nvPr>
        </p:nvSpPr>
        <p:spPr>
          <a:xfrm>
            <a:off x="3124200" y="609600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6553200" y="609600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20"/>
          <p:cNvSpPr txBox="1"/>
          <p:nvPr>
            <p:ph idx="10" type="dt"/>
          </p:nvPr>
        </p:nvSpPr>
        <p:spPr>
          <a:xfrm>
            <a:off x="457200" y="61118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20"/>
          <p:cNvSpPr txBox="1"/>
          <p:nvPr>
            <p:ph idx="11" type="ftr"/>
          </p:nvPr>
        </p:nvSpPr>
        <p:spPr>
          <a:xfrm>
            <a:off x="3124200" y="61118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0"/>
          <p:cNvSpPr txBox="1"/>
          <p:nvPr>
            <p:ph idx="12" type="sldNum"/>
          </p:nvPr>
        </p:nvSpPr>
        <p:spPr>
          <a:xfrm>
            <a:off x="8458200" y="6111875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722313" y="3100387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58557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722313" y="1600200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2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2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22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2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2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23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23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23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2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8" name="Google Shape;148;p2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2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25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25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2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2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bg>
      <p:bgPr>
        <a:blipFill rotWithShape="1">
          <a:blip r:embed="rId2">
            <a:alphaModFix/>
          </a:blip>
          <a:stretch>
            <a:fillRect b="0" l="0" r="0" t="0"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type="title"/>
          </p:nvPr>
        </p:nvSpPr>
        <p:spPr>
          <a:xfrm>
            <a:off x="1792288" y="45720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26"/>
          <p:cNvSpPr/>
          <p:nvPr>
            <p:ph idx="2" type="pic"/>
          </p:nvPr>
        </p:nvSpPr>
        <p:spPr>
          <a:xfrm>
            <a:off x="1792288" y="3841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0" name="Google Shape;160;p26"/>
          <p:cNvSpPr txBox="1"/>
          <p:nvPr>
            <p:ph idx="1" type="body"/>
          </p:nvPr>
        </p:nvSpPr>
        <p:spPr>
          <a:xfrm>
            <a:off x="1792288" y="51387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1" name="Google Shape;161;p26"/>
          <p:cNvSpPr txBox="1"/>
          <p:nvPr>
            <p:ph idx="10" type="dt"/>
          </p:nvPr>
        </p:nvSpPr>
        <p:spPr>
          <a:xfrm>
            <a:off x="457200" y="624840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" name="Google Shape;162;p26"/>
          <p:cNvSpPr txBox="1"/>
          <p:nvPr>
            <p:ph idx="11" type="ftr"/>
          </p:nvPr>
        </p:nvSpPr>
        <p:spPr>
          <a:xfrm>
            <a:off x="3124200" y="624840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" name="Google Shape;163;p26"/>
          <p:cNvSpPr txBox="1"/>
          <p:nvPr>
            <p:ph idx="12" type="sldNum"/>
          </p:nvPr>
        </p:nvSpPr>
        <p:spPr>
          <a:xfrm>
            <a:off x="6400800" y="6248400"/>
            <a:ext cx="685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27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7" name="Google Shape;167;p2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8" name="Google Shape;168;p2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9" name="Google Shape;169;p2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ison">
  <p:cSld name="1_Comparison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>
            <p:ph type="title"/>
          </p:nvPr>
        </p:nvSpPr>
        <p:spPr>
          <a:xfrm>
            <a:off x="331788" y="2883894"/>
            <a:ext cx="848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icture with Caption">
  <p:cSld name="1_Picture with Caption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3" name="Google Shape;173;p29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4" name="Google Shape;174;p29"/>
          <p:cNvSpPr/>
          <p:nvPr>
            <p:ph idx="2" type="pic"/>
          </p:nvPr>
        </p:nvSpPr>
        <p:spPr>
          <a:xfrm>
            <a:off x="346075" y="1142999"/>
            <a:ext cx="8451900" cy="56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5" name="Google Shape;175;p29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7" name="Google Shape;177;p30"/>
          <p:cNvCxnSpPr/>
          <p:nvPr/>
        </p:nvCxnSpPr>
        <p:spPr>
          <a:xfrm>
            <a:off x="349250" y="909638"/>
            <a:ext cx="8794800" cy="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30"/>
          <p:cNvSpPr txBox="1"/>
          <p:nvPr>
            <p:ph type="title"/>
          </p:nvPr>
        </p:nvSpPr>
        <p:spPr>
          <a:xfrm>
            <a:off x="349250" y="317803"/>
            <a:ext cx="84582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30"/>
          <p:cNvSpPr txBox="1"/>
          <p:nvPr>
            <p:ph idx="1" type="body"/>
          </p:nvPr>
        </p:nvSpPr>
        <p:spPr>
          <a:xfrm>
            <a:off x="349250" y="1150697"/>
            <a:ext cx="84582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349250" y="1365299"/>
            <a:ext cx="84582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31"/>
          <p:cNvSpPr txBox="1"/>
          <p:nvPr>
            <p:ph type="title"/>
          </p:nvPr>
        </p:nvSpPr>
        <p:spPr>
          <a:xfrm>
            <a:off x="349250" y="317803"/>
            <a:ext cx="84582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EMMPPT_Title Page.png" id="184" name="Google Shape;184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2"/>
          <p:cNvSpPr txBox="1"/>
          <p:nvPr>
            <p:ph idx="1" type="subTitle"/>
          </p:nvPr>
        </p:nvSpPr>
        <p:spPr>
          <a:xfrm>
            <a:off x="1371600" y="358140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636463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32"/>
          <p:cNvSpPr txBox="1"/>
          <p:nvPr>
            <p:ph type="title"/>
          </p:nvPr>
        </p:nvSpPr>
        <p:spPr>
          <a:xfrm>
            <a:off x="457200" y="19050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p32"/>
          <p:cNvSpPr txBox="1"/>
          <p:nvPr>
            <p:ph idx="10" type="dt"/>
          </p:nvPr>
        </p:nvSpPr>
        <p:spPr>
          <a:xfrm>
            <a:off x="457200" y="58832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32"/>
          <p:cNvSpPr txBox="1"/>
          <p:nvPr>
            <p:ph idx="11" type="ftr"/>
          </p:nvPr>
        </p:nvSpPr>
        <p:spPr>
          <a:xfrm>
            <a:off x="3124200" y="58832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9" name="Google Shape;189;p32"/>
          <p:cNvSpPr txBox="1"/>
          <p:nvPr>
            <p:ph idx="12" type="sldNum"/>
          </p:nvPr>
        </p:nvSpPr>
        <p:spPr>
          <a:xfrm>
            <a:off x="8686800" y="5883275"/>
            <a:ext cx="381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icture with Caption">
  <p:cSld name="2_Picture with Caption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/>
          <p:nvPr>
            <p:ph idx="2" type="pic"/>
          </p:nvPr>
        </p:nvSpPr>
        <p:spPr>
          <a:xfrm>
            <a:off x="1792288" y="1142999"/>
            <a:ext cx="5486400" cy="3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33"/>
          <p:cNvSpPr txBox="1"/>
          <p:nvPr>
            <p:ph idx="1" type="body"/>
          </p:nvPr>
        </p:nvSpPr>
        <p:spPr>
          <a:xfrm>
            <a:off x="1792288" y="4876800"/>
            <a:ext cx="5486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63646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33"/>
          <p:cNvSpPr txBox="1"/>
          <p:nvPr>
            <p:ph idx="10" type="dt"/>
          </p:nvPr>
        </p:nvSpPr>
        <p:spPr>
          <a:xfrm>
            <a:off x="457200" y="58832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33"/>
          <p:cNvSpPr txBox="1"/>
          <p:nvPr>
            <p:ph idx="11" type="ftr"/>
          </p:nvPr>
        </p:nvSpPr>
        <p:spPr>
          <a:xfrm>
            <a:off x="3124200" y="58832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5" name="Google Shape;195;p33"/>
          <p:cNvSpPr txBox="1"/>
          <p:nvPr>
            <p:ph idx="12" type="sldNum"/>
          </p:nvPr>
        </p:nvSpPr>
        <p:spPr>
          <a:xfrm>
            <a:off x="8686800" y="5883275"/>
            <a:ext cx="381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>
  <p:cSld name="3_Blank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"/>
          <p:cNvSpPr txBox="1"/>
          <p:nvPr>
            <p:ph idx="1" type="body"/>
          </p:nvPr>
        </p:nvSpPr>
        <p:spPr>
          <a:xfrm>
            <a:off x="309563" y="1365299"/>
            <a:ext cx="84978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p34"/>
          <p:cNvSpPr txBox="1"/>
          <p:nvPr>
            <p:ph type="title"/>
          </p:nvPr>
        </p:nvSpPr>
        <p:spPr>
          <a:xfrm>
            <a:off x="309562" y="317803"/>
            <a:ext cx="84978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EMMPPT_Title Page.png" id="200" name="Google Shape;200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5"/>
          <p:cNvSpPr txBox="1"/>
          <p:nvPr>
            <p:ph idx="1" type="subTitle"/>
          </p:nvPr>
        </p:nvSpPr>
        <p:spPr>
          <a:xfrm>
            <a:off x="1371600" y="358140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636463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35"/>
          <p:cNvSpPr txBox="1"/>
          <p:nvPr>
            <p:ph type="title"/>
          </p:nvPr>
        </p:nvSpPr>
        <p:spPr>
          <a:xfrm>
            <a:off x="457200" y="19050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35"/>
          <p:cNvSpPr txBox="1"/>
          <p:nvPr>
            <p:ph idx="10" type="dt"/>
          </p:nvPr>
        </p:nvSpPr>
        <p:spPr>
          <a:xfrm>
            <a:off x="457200" y="58832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4" name="Google Shape;204;p35"/>
          <p:cNvSpPr txBox="1"/>
          <p:nvPr>
            <p:ph idx="11" type="ftr"/>
          </p:nvPr>
        </p:nvSpPr>
        <p:spPr>
          <a:xfrm>
            <a:off x="3124200" y="58832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35"/>
          <p:cNvSpPr txBox="1"/>
          <p:nvPr>
            <p:ph idx="12" type="sldNum"/>
          </p:nvPr>
        </p:nvSpPr>
        <p:spPr>
          <a:xfrm>
            <a:off x="8686800" y="5883275"/>
            <a:ext cx="381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icture with Caption">
  <p:cSld name="4_Picture with Caption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7" name="Google Shape;207;p36"/>
          <p:cNvCxnSpPr/>
          <p:nvPr/>
        </p:nvCxnSpPr>
        <p:spPr>
          <a:xfrm>
            <a:off x="349250" y="909638"/>
            <a:ext cx="8794800" cy="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8" name="Google Shape;208;p36"/>
          <p:cNvSpPr/>
          <p:nvPr>
            <p:ph idx="2" type="pic"/>
          </p:nvPr>
        </p:nvSpPr>
        <p:spPr>
          <a:xfrm>
            <a:off x="349250" y="1142999"/>
            <a:ext cx="8458200" cy="56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9" name="Google Shape;209;p36"/>
          <p:cNvSpPr txBox="1"/>
          <p:nvPr>
            <p:ph type="title"/>
          </p:nvPr>
        </p:nvSpPr>
        <p:spPr>
          <a:xfrm>
            <a:off x="349250" y="317803"/>
            <a:ext cx="84582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1" name="Google Shape;211;p37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2" name="Google Shape;212;p37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3" name="Google Shape;213;p37"/>
          <p:cNvSpPr txBox="1"/>
          <p:nvPr>
            <p:ph idx="1" type="body"/>
          </p:nvPr>
        </p:nvSpPr>
        <p:spPr>
          <a:xfrm>
            <a:off x="346076" y="1150697"/>
            <a:ext cx="84519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EMMPPT_Title Page.png" id="215" name="Google Shape;215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8"/>
          <p:cNvSpPr txBox="1"/>
          <p:nvPr>
            <p:ph idx="1" type="subTitle"/>
          </p:nvPr>
        </p:nvSpPr>
        <p:spPr>
          <a:xfrm>
            <a:off x="1371600" y="358140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636463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7" name="Google Shape;217;p38"/>
          <p:cNvSpPr txBox="1"/>
          <p:nvPr>
            <p:ph type="title"/>
          </p:nvPr>
        </p:nvSpPr>
        <p:spPr>
          <a:xfrm>
            <a:off x="457200" y="19050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8" name="Google Shape;218;p3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9" name="Google Shape;219;p3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0" name="Google Shape;220;p3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Picture with Caption">
  <p:cSld name="8_Picture with Caption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/>
          <p:nvPr>
            <p:ph idx="2" type="pic"/>
          </p:nvPr>
        </p:nvSpPr>
        <p:spPr>
          <a:xfrm>
            <a:off x="1792288" y="1142999"/>
            <a:ext cx="5486400" cy="3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3" name="Google Shape;223;p39"/>
          <p:cNvSpPr txBox="1"/>
          <p:nvPr>
            <p:ph idx="1" type="body"/>
          </p:nvPr>
        </p:nvSpPr>
        <p:spPr>
          <a:xfrm>
            <a:off x="1792288" y="4876800"/>
            <a:ext cx="5486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63646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4" name="Google Shape;224;p3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5" name="Google Shape;225;p3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6" name="Google Shape;226;p3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EMMPPT_Title Page.png" id="228" name="Google Shape;228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0"/>
          <p:cNvSpPr txBox="1"/>
          <p:nvPr>
            <p:ph idx="1" type="subTitle"/>
          </p:nvPr>
        </p:nvSpPr>
        <p:spPr>
          <a:xfrm>
            <a:off x="1371600" y="358140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636463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0" name="Google Shape;230;p40"/>
          <p:cNvSpPr txBox="1"/>
          <p:nvPr>
            <p:ph type="title"/>
          </p:nvPr>
        </p:nvSpPr>
        <p:spPr>
          <a:xfrm>
            <a:off x="457200" y="19050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1" name="Google Shape;231;p4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2" name="Google Shape;232;p4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" name="Google Shape;233;p4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Picture with Caption">
  <p:cSld name="13_Picture with Caption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/>
          <p:nvPr>
            <p:ph idx="2" type="pic"/>
          </p:nvPr>
        </p:nvSpPr>
        <p:spPr>
          <a:xfrm>
            <a:off x="1792288" y="1142999"/>
            <a:ext cx="5486400" cy="3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1792288" y="4876800"/>
            <a:ext cx="5486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rgbClr val="636463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7" name="Google Shape;237;p4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8" name="Google Shape;238;p4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9" name="Google Shape;239;p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lank">
  <p:cSld name="5_Blank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2"/>
          <p:cNvSpPr txBox="1"/>
          <p:nvPr>
            <p:ph idx="1" type="body"/>
          </p:nvPr>
        </p:nvSpPr>
        <p:spPr>
          <a:xfrm>
            <a:off x="309563" y="1365299"/>
            <a:ext cx="84978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2" name="Google Shape;242;p42"/>
          <p:cNvSpPr txBox="1"/>
          <p:nvPr>
            <p:ph type="title"/>
          </p:nvPr>
        </p:nvSpPr>
        <p:spPr>
          <a:xfrm>
            <a:off x="309562" y="317803"/>
            <a:ext cx="84978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EMMPPT_Title Page.png" id="244" name="Google Shape;244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3"/>
          <p:cNvSpPr txBox="1"/>
          <p:nvPr>
            <p:ph idx="1" type="subTitle"/>
          </p:nvPr>
        </p:nvSpPr>
        <p:spPr>
          <a:xfrm>
            <a:off x="1371600" y="358140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636463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3646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6" name="Google Shape;246;p43"/>
          <p:cNvSpPr txBox="1"/>
          <p:nvPr>
            <p:ph type="title"/>
          </p:nvPr>
        </p:nvSpPr>
        <p:spPr>
          <a:xfrm>
            <a:off x="457200" y="19050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7" name="Google Shape;247;p4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8" name="Google Shape;248;p4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9" name="Google Shape;249;p4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Picture with Caption">
  <p:cSld name="19_Picture with Caption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1" name="Google Shape;251;p44"/>
          <p:cNvCxnSpPr/>
          <p:nvPr/>
        </p:nvCxnSpPr>
        <p:spPr>
          <a:xfrm>
            <a:off x="349250" y="909638"/>
            <a:ext cx="8794800" cy="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2" name="Google Shape;252;p44"/>
          <p:cNvSpPr/>
          <p:nvPr>
            <p:ph idx="2" type="pic"/>
          </p:nvPr>
        </p:nvSpPr>
        <p:spPr>
          <a:xfrm>
            <a:off x="349250" y="1142999"/>
            <a:ext cx="8458200" cy="56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3" name="Google Shape;253;p44"/>
          <p:cNvSpPr txBox="1"/>
          <p:nvPr>
            <p:ph type="title"/>
          </p:nvPr>
        </p:nvSpPr>
        <p:spPr>
          <a:xfrm>
            <a:off x="349250" y="317803"/>
            <a:ext cx="84582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>
  <p:cSld name="4_Title and Content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5" name="Google Shape;255;p45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45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7" name="Google Shape;257;p45"/>
          <p:cNvSpPr txBox="1"/>
          <p:nvPr>
            <p:ph idx="1" type="body"/>
          </p:nvPr>
        </p:nvSpPr>
        <p:spPr>
          <a:xfrm>
            <a:off x="346076" y="1150697"/>
            <a:ext cx="84519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Google Shape;259;p46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" name="Google Shape;260;p46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1" name="Google Shape;261;p46"/>
          <p:cNvSpPr txBox="1"/>
          <p:nvPr>
            <p:ph idx="1" type="body"/>
          </p:nvPr>
        </p:nvSpPr>
        <p:spPr>
          <a:xfrm>
            <a:off x="346076" y="1150697"/>
            <a:ext cx="84519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Blank">
  <p:cSld name="11_Blank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3" name="Google Shape;263;p47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4" name="Google Shape;264;p47"/>
          <p:cNvSpPr/>
          <p:nvPr>
            <p:ph idx="2" type="pic"/>
          </p:nvPr>
        </p:nvSpPr>
        <p:spPr>
          <a:xfrm>
            <a:off x="346075" y="1142999"/>
            <a:ext cx="8451900" cy="56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5" name="Google Shape;265;p47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and Content">
  <p:cSld name="6_Title and Content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8"/>
          <p:cNvSpPr txBox="1"/>
          <p:nvPr>
            <p:ph idx="1" type="body"/>
          </p:nvPr>
        </p:nvSpPr>
        <p:spPr>
          <a:xfrm>
            <a:off x="346076" y="1365299"/>
            <a:ext cx="84519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48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and Content">
  <p:cSld name="7_Title and Content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0" name="Google Shape;270;p49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1" name="Google Shape;271;p49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49"/>
          <p:cNvSpPr txBox="1"/>
          <p:nvPr>
            <p:ph idx="1" type="body"/>
          </p:nvPr>
        </p:nvSpPr>
        <p:spPr>
          <a:xfrm>
            <a:off x="346076" y="1150697"/>
            <a:ext cx="84519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Picture with Caption">
  <p:cSld name="32_Picture with Caption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4" name="Google Shape;274;p50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5" name="Google Shape;275;p50"/>
          <p:cNvSpPr/>
          <p:nvPr>
            <p:ph idx="2" type="pic"/>
          </p:nvPr>
        </p:nvSpPr>
        <p:spPr>
          <a:xfrm>
            <a:off x="346075" y="1142999"/>
            <a:ext cx="8451900" cy="56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6" name="Google Shape;276;p50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and Content">
  <p:cSld name="8_Title and Content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8" name="Google Shape;278;p51"/>
          <p:cNvCxnSpPr/>
          <p:nvPr/>
        </p:nvCxnSpPr>
        <p:spPr>
          <a:xfrm flipH="1" rot="10800000">
            <a:off x="346075" y="909513"/>
            <a:ext cx="8797800" cy="3300"/>
          </a:xfrm>
          <a:prstGeom prst="straightConnector1">
            <a:avLst/>
          </a:prstGeom>
          <a:noFill/>
          <a:ln cap="rnd" cmpd="sng" w="285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9" name="Google Shape;279;p51"/>
          <p:cNvSpPr txBox="1"/>
          <p:nvPr>
            <p:ph type="title"/>
          </p:nvPr>
        </p:nvSpPr>
        <p:spPr>
          <a:xfrm>
            <a:off x="346075" y="264884"/>
            <a:ext cx="84519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0" name="Google Shape;280;p51"/>
          <p:cNvSpPr txBox="1"/>
          <p:nvPr>
            <p:ph idx="1" type="body"/>
          </p:nvPr>
        </p:nvSpPr>
        <p:spPr>
          <a:xfrm>
            <a:off x="346076" y="1150697"/>
            <a:ext cx="84519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and Content">
  <p:cSld name="11_Title and Content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4"/>
          <p:cNvSpPr txBox="1"/>
          <p:nvPr>
            <p:ph type="title"/>
          </p:nvPr>
        </p:nvSpPr>
        <p:spPr>
          <a:xfrm>
            <a:off x="1792288" y="45720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0" name="Google Shape;290;p54"/>
          <p:cNvSpPr/>
          <p:nvPr>
            <p:ph idx="2" type="pic"/>
          </p:nvPr>
        </p:nvSpPr>
        <p:spPr>
          <a:xfrm>
            <a:off x="1792288" y="3841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1" name="Google Shape;291;p54"/>
          <p:cNvSpPr txBox="1"/>
          <p:nvPr>
            <p:ph idx="1" type="body"/>
          </p:nvPr>
        </p:nvSpPr>
        <p:spPr>
          <a:xfrm>
            <a:off x="1792288" y="51387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2" name="Google Shape;292;p54"/>
          <p:cNvSpPr txBox="1"/>
          <p:nvPr>
            <p:ph idx="10" type="dt"/>
          </p:nvPr>
        </p:nvSpPr>
        <p:spPr>
          <a:xfrm>
            <a:off x="457200" y="624840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p54"/>
          <p:cNvSpPr txBox="1"/>
          <p:nvPr>
            <p:ph idx="11" type="ftr"/>
          </p:nvPr>
        </p:nvSpPr>
        <p:spPr>
          <a:xfrm>
            <a:off x="3124200" y="624840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4" name="Google Shape;294;p54"/>
          <p:cNvSpPr txBox="1"/>
          <p:nvPr>
            <p:ph idx="12" type="sldNum"/>
          </p:nvPr>
        </p:nvSpPr>
        <p:spPr>
          <a:xfrm>
            <a:off x="6400800" y="6248400"/>
            <a:ext cx="685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7" name="Google Shape;297;p5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8" name="Google Shape;298;p5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9" name="Google Shape;299;p5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theme" Target="../theme/theme8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3" Type="http://schemas.openxmlformats.org/officeDocument/2006/relationships/theme" Target="../theme/theme6.xml"/></Relationships>
</file>

<file path=ppt/slideMasters/_rels/slideMaster6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0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26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34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36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31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18.xml"/><Relationship Id="rId3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17.xml"/><Relationship Id="rId3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20.xml"/><Relationship Id="rId35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19.xml"/><Relationship Id="rId3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22.xml"/><Relationship Id="rId37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21.xml"/><Relationship Id="rId3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24.xml"/><Relationship Id="rId39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23.xml"/><Relationship Id="rId3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25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1118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1118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458200" y="6111875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457200" y="624840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124200" y="624840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6400800" y="6248400"/>
            <a:ext cx="685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2"/>
    <p:sldLayoutId id="2147483653" r:id="rId3"/>
    <p:sldLayoutId id="2147483654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  <p:sldLayoutId id="2147483684" r:id="rId30"/>
    <p:sldLayoutId id="2147483685" r:id="rId31"/>
    <p:sldLayoutId id="2147483686" r:id="rId32"/>
    <p:sldLayoutId id="2147483687" r:id="rId33"/>
    <p:sldLayoutId id="2147483688" r:id="rId34"/>
    <p:sldLayoutId id="2147483689" r:id="rId35"/>
    <p:sldLayoutId id="2147483690" r:id="rId36"/>
    <p:sldLayoutId id="2147483691" r:id="rId37"/>
    <p:sldLayoutId id="2147483692" r:id="rId38"/>
    <p:sldLayoutId id="2147483693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4" name="Google Shape;284;p5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5" name="Google Shape;285;p53"/>
          <p:cNvSpPr txBox="1"/>
          <p:nvPr>
            <p:ph idx="10" type="dt"/>
          </p:nvPr>
        </p:nvSpPr>
        <p:spPr>
          <a:xfrm>
            <a:off x="457200" y="624840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6" name="Google Shape;286;p53"/>
          <p:cNvSpPr txBox="1"/>
          <p:nvPr>
            <p:ph idx="11" type="ftr"/>
          </p:nvPr>
        </p:nvSpPr>
        <p:spPr>
          <a:xfrm>
            <a:off x="3124200" y="624840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7" name="Google Shape;287;p53"/>
          <p:cNvSpPr txBox="1"/>
          <p:nvPr>
            <p:ph idx="12" type="sldNum"/>
          </p:nvPr>
        </p:nvSpPr>
        <p:spPr>
          <a:xfrm>
            <a:off x="6400800" y="6248400"/>
            <a:ext cx="685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4" r:id="rId2"/>
    <p:sldLayoutId id="2147483695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87C2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6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>
              <a:solidFill>
                <a:srgbClr val="F2F2F2"/>
              </a:solidFill>
            </a:endParaRPr>
          </a:p>
        </p:txBody>
      </p:sp>
      <p:pic>
        <p:nvPicPr>
          <p:cNvPr id="305" name="Google Shape;30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950" y="1277750"/>
            <a:ext cx="6878100" cy="180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6"/>
          <p:cNvSpPr/>
          <p:nvPr/>
        </p:nvSpPr>
        <p:spPr>
          <a:xfrm>
            <a:off x="0" y="3992975"/>
            <a:ext cx="9144000" cy="99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307" name="Google Shape;307;p56"/>
          <p:cNvSpPr txBox="1"/>
          <p:nvPr>
            <p:ph type="title"/>
          </p:nvPr>
        </p:nvSpPr>
        <p:spPr>
          <a:xfrm>
            <a:off x="199650" y="3944975"/>
            <a:ext cx="87447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572"/>
              </a:buClr>
              <a:buSzPts val="4400"/>
              <a:buFont typeface="Arial"/>
              <a:buNone/>
            </a:pPr>
            <a:r>
              <a:rPr lang="en-US" sz="6000">
                <a:solidFill>
                  <a:srgbClr val="8587C2"/>
                </a:solidFill>
                <a:latin typeface="Lexend Medium"/>
                <a:ea typeface="Lexend Medium"/>
                <a:cs typeface="Lexend Medium"/>
                <a:sym typeface="Lexend Medium"/>
              </a:rPr>
              <a:t>Grade 6</a:t>
            </a:r>
            <a:endParaRPr sz="6000">
              <a:solidFill>
                <a:srgbClr val="8587C2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08" name="Google Shape;308;p56"/>
          <p:cNvSpPr txBox="1"/>
          <p:nvPr>
            <p:ph idx="4294967295" type="ctrTitle"/>
          </p:nvPr>
        </p:nvSpPr>
        <p:spPr>
          <a:xfrm>
            <a:off x="199650" y="4766200"/>
            <a:ext cx="87447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572"/>
              </a:buClr>
              <a:buSzPts val="4400"/>
              <a:buFont typeface="Arial"/>
              <a:buNone/>
            </a:pPr>
            <a:r>
              <a:rPr lang="en-US" sz="3400">
                <a:solidFill>
                  <a:srgbClr val="FFFFFF"/>
                </a:solidFill>
                <a:latin typeface="Lexend Medium"/>
                <a:ea typeface="Lexend Medium"/>
                <a:cs typeface="Lexend Medium"/>
                <a:sym typeface="Lexend Medium"/>
              </a:rPr>
              <a:t>LESSON 2</a:t>
            </a:r>
            <a:endParaRPr sz="3400">
              <a:solidFill>
                <a:srgbClr val="FFFFFF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7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sp>
        <p:nvSpPr>
          <p:cNvPr id="314" name="Google Shape;314;p57"/>
          <p:cNvSpPr txBox="1"/>
          <p:nvPr/>
        </p:nvSpPr>
        <p:spPr>
          <a:xfrm>
            <a:off x="83475" y="473575"/>
            <a:ext cx="4994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Entry Ticket</a:t>
            </a:r>
            <a:r>
              <a:rPr lang="en-US" sz="3200">
                <a:solidFill>
                  <a:schemeClr val="lt1"/>
                </a:solidFill>
                <a:latin typeface="Lexend Thin"/>
                <a:ea typeface="Lexend Thin"/>
                <a:cs typeface="Lexend Thin"/>
                <a:sym typeface="Lexend Thin"/>
              </a:rPr>
              <a:t> Activity</a:t>
            </a:r>
            <a:endParaRPr sz="3200">
              <a:solidFill>
                <a:schemeClr val="lt1"/>
              </a:solidFill>
              <a:latin typeface="Lexend Thin"/>
              <a:ea typeface="Lexend Thin"/>
              <a:cs typeface="Lexend Thin"/>
              <a:sym typeface="Lexend Thin"/>
            </a:endParaRPr>
          </a:p>
        </p:txBody>
      </p:sp>
      <p:pic>
        <p:nvPicPr>
          <p:cNvPr id="315" name="Google Shape;315;p57"/>
          <p:cNvPicPr preferRelativeResize="0"/>
          <p:nvPr/>
        </p:nvPicPr>
        <p:blipFill rotWithShape="1">
          <a:blip r:embed="rId3">
            <a:alphaModFix/>
          </a:blip>
          <a:srcRect b="2257" l="0" r="0" t="0"/>
          <a:stretch/>
        </p:blipFill>
        <p:spPr>
          <a:xfrm>
            <a:off x="2306450" y="1192725"/>
            <a:ext cx="4531101" cy="561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8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sp>
        <p:nvSpPr>
          <p:cNvPr id="321" name="Google Shape;321;p58"/>
          <p:cNvSpPr txBox="1"/>
          <p:nvPr/>
        </p:nvSpPr>
        <p:spPr>
          <a:xfrm>
            <a:off x="83475" y="473575"/>
            <a:ext cx="60594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rPr>
              <a:t>Answers </a:t>
            </a:r>
            <a:r>
              <a:rPr lang="en-US" sz="3100">
                <a:solidFill>
                  <a:schemeClr val="lt1"/>
                </a:solidFill>
                <a:latin typeface="Lexend Thin"/>
                <a:ea typeface="Lexend Thin"/>
                <a:cs typeface="Lexend Thin"/>
                <a:sym typeface="Lexend Thin"/>
              </a:rPr>
              <a:t>| </a:t>
            </a:r>
            <a:r>
              <a:rPr lang="en-US" sz="3100">
                <a:solidFill>
                  <a:schemeClr val="lt1"/>
                </a:solidFill>
                <a:latin typeface="Lexend Thin"/>
                <a:ea typeface="Lexend Thin"/>
                <a:cs typeface="Lexend Thin"/>
                <a:sym typeface="Lexend Thin"/>
              </a:rPr>
              <a:t>Entry Ticket Activity </a:t>
            </a:r>
            <a:endParaRPr sz="310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22" name="Google Shape;322;p58"/>
          <p:cNvPicPr preferRelativeResize="0"/>
          <p:nvPr/>
        </p:nvPicPr>
        <p:blipFill rotWithShape="1">
          <a:blip r:embed="rId3">
            <a:alphaModFix/>
          </a:blip>
          <a:srcRect b="0" l="4342" r="0" t="0"/>
          <a:stretch/>
        </p:blipFill>
        <p:spPr>
          <a:xfrm>
            <a:off x="999150" y="1347450"/>
            <a:ext cx="7145699" cy="520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9"/>
          <p:cNvSpPr/>
          <p:nvPr/>
        </p:nvSpPr>
        <p:spPr>
          <a:xfrm>
            <a:off x="6059975" y="5412375"/>
            <a:ext cx="3028800" cy="133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59"/>
          <p:cNvPicPr preferRelativeResize="0"/>
          <p:nvPr/>
        </p:nvPicPr>
        <p:blipFill rotWithShape="1">
          <a:blip r:embed="rId3">
            <a:alphaModFix/>
          </a:blip>
          <a:srcRect b="0" l="7800" r="5046" t="1806"/>
          <a:stretch/>
        </p:blipFill>
        <p:spPr>
          <a:xfrm>
            <a:off x="779400" y="1185637"/>
            <a:ext cx="1362000" cy="5462789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59"/>
          <p:cNvSpPr txBox="1"/>
          <p:nvPr/>
        </p:nvSpPr>
        <p:spPr>
          <a:xfrm>
            <a:off x="146750" y="545300"/>
            <a:ext cx="466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b="1" lang="en-US" sz="3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Health</a:t>
            </a:r>
            <a:r>
              <a:rPr lang="en-US" sz="3000">
                <a:solidFill>
                  <a:schemeClr val="lt1"/>
                </a:solidFill>
                <a:latin typeface="Lexend Thin"/>
                <a:ea typeface="Lexend Thin"/>
                <a:cs typeface="Lexend Thin"/>
                <a:sym typeface="Lexend Thin"/>
              </a:rPr>
              <a:t> &amp; </a:t>
            </a:r>
            <a:r>
              <a:rPr b="1" lang="en-US" sz="3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You</a:t>
            </a:r>
            <a:endParaRPr>
              <a:solidFill>
                <a:schemeClr val="dk1"/>
              </a:solidFill>
              <a:latin typeface="Lexend Thin"/>
              <a:ea typeface="Lexend Thin"/>
              <a:cs typeface="Lexend Thin"/>
              <a:sym typeface="Lexend Th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t/>
            </a:r>
            <a:endParaRPr sz="3000">
              <a:solidFill>
                <a:srgbClr val="FFFFFF"/>
              </a:solidFill>
              <a:latin typeface="Lexend Thin"/>
              <a:ea typeface="Lexend Thin"/>
              <a:cs typeface="Lexend Thin"/>
              <a:sym typeface="Lexend Thin"/>
            </a:endParaRPr>
          </a:p>
        </p:txBody>
      </p:sp>
      <p:pic>
        <p:nvPicPr>
          <p:cNvPr id="331" name="Google Shape;331;p59"/>
          <p:cNvPicPr preferRelativeResize="0"/>
          <p:nvPr/>
        </p:nvPicPr>
        <p:blipFill rotWithShape="1">
          <a:blip r:embed="rId4">
            <a:alphaModFix/>
          </a:blip>
          <a:srcRect b="8482" l="35928" r="49106" t="13116"/>
          <a:stretch/>
        </p:blipFill>
        <p:spPr>
          <a:xfrm>
            <a:off x="2612151" y="2257074"/>
            <a:ext cx="1371756" cy="355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9"/>
          <p:cNvPicPr preferRelativeResize="0"/>
          <p:nvPr/>
        </p:nvPicPr>
        <p:blipFill rotWithShape="1">
          <a:blip r:embed="rId4">
            <a:alphaModFix/>
          </a:blip>
          <a:srcRect b="8482" l="67899" r="17135" t="13116"/>
          <a:stretch/>
        </p:blipFill>
        <p:spPr>
          <a:xfrm>
            <a:off x="3879968" y="2289643"/>
            <a:ext cx="1333693" cy="355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9"/>
          <p:cNvPicPr preferRelativeResize="0"/>
          <p:nvPr/>
        </p:nvPicPr>
        <p:blipFill rotWithShape="1">
          <a:blip r:embed="rId4">
            <a:alphaModFix/>
          </a:blip>
          <a:srcRect b="8482" l="83979" r="2691" t="13116"/>
          <a:stretch/>
        </p:blipFill>
        <p:spPr>
          <a:xfrm>
            <a:off x="6369445" y="2366666"/>
            <a:ext cx="1174636" cy="3556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59"/>
          <p:cNvPicPr preferRelativeResize="0"/>
          <p:nvPr/>
        </p:nvPicPr>
        <p:blipFill rotWithShape="1">
          <a:blip r:embed="rId5">
            <a:alphaModFix/>
          </a:blip>
          <a:srcRect b="6507" l="42272" r="42272" t="1842"/>
          <a:stretch/>
        </p:blipFill>
        <p:spPr>
          <a:xfrm>
            <a:off x="5179906" y="2322211"/>
            <a:ext cx="1141455" cy="349178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9"/>
          <p:cNvSpPr txBox="1"/>
          <p:nvPr/>
        </p:nvSpPr>
        <p:spPr>
          <a:xfrm>
            <a:off x="146756" y="6492875"/>
            <a:ext cx="7986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sp>
        <p:nvSpPr>
          <p:cNvPr id="336" name="Google Shape;336;p59"/>
          <p:cNvSpPr/>
          <p:nvPr/>
        </p:nvSpPr>
        <p:spPr>
          <a:xfrm>
            <a:off x="6509435" y="2209072"/>
            <a:ext cx="1078200" cy="3717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59"/>
          <p:cNvSpPr/>
          <p:nvPr/>
        </p:nvSpPr>
        <p:spPr>
          <a:xfrm>
            <a:off x="5252442" y="2209075"/>
            <a:ext cx="1078200" cy="3717900"/>
          </a:xfrm>
          <a:prstGeom prst="rect">
            <a:avLst/>
          </a:prstGeom>
          <a:noFill/>
          <a:ln cap="flat" cmpd="sng" w="38100">
            <a:solidFill>
              <a:srgbClr val="8F92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59"/>
          <p:cNvSpPr/>
          <p:nvPr/>
        </p:nvSpPr>
        <p:spPr>
          <a:xfrm>
            <a:off x="2786537" y="2209085"/>
            <a:ext cx="1078200" cy="3717900"/>
          </a:xfrm>
          <a:prstGeom prst="rect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59"/>
          <p:cNvSpPr/>
          <p:nvPr/>
        </p:nvSpPr>
        <p:spPr>
          <a:xfrm>
            <a:off x="4035461" y="2209085"/>
            <a:ext cx="1078200" cy="3717900"/>
          </a:xfrm>
          <a:prstGeom prst="rect">
            <a:avLst/>
          </a:prstGeom>
          <a:noFill/>
          <a:ln cap="flat" cmpd="sng" w="3810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0" name="Google Shape;340;p59"/>
          <p:cNvCxnSpPr/>
          <p:nvPr/>
        </p:nvCxnSpPr>
        <p:spPr>
          <a:xfrm flipH="1">
            <a:off x="1480224" y="3515826"/>
            <a:ext cx="1514400" cy="39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41" name="Google Shape;341;p59"/>
          <p:cNvCxnSpPr/>
          <p:nvPr/>
        </p:nvCxnSpPr>
        <p:spPr>
          <a:xfrm flipH="1" rot="10800000">
            <a:off x="2780068" y="3504558"/>
            <a:ext cx="1081200" cy="9600"/>
          </a:xfrm>
          <a:prstGeom prst="straightConnector1">
            <a:avLst/>
          </a:prstGeom>
          <a:noFill/>
          <a:ln cap="flat" cmpd="sng" w="38100">
            <a:solidFill>
              <a:srgbClr val="999999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42" name="Google Shape;342;p59"/>
          <p:cNvCxnSpPr/>
          <p:nvPr/>
        </p:nvCxnSpPr>
        <p:spPr>
          <a:xfrm>
            <a:off x="3804774" y="3504365"/>
            <a:ext cx="1246800" cy="9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43" name="Google Shape;343;p59"/>
          <p:cNvCxnSpPr/>
          <p:nvPr/>
        </p:nvCxnSpPr>
        <p:spPr>
          <a:xfrm>
            <a:off x="4990812" y="3508220"/>
            <a:ext cx="1287000" cy="18000"/>
          </a:xfrm>
          <a:prstGeom prst="straightConnector1">
            <a:avLst/>
          </a:prstGeom>
          <a:noFill/>
          <a:ln cap="flat" cmpd="sng" w="38100">
            <a:solidFill>
              <a:srgbClr val="8F92BC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44" name="Google Shape;344;p59"/>
          <p:cNvCxnSpPr/>
          <p:nvPr/>
        </p:nvCxnSpPr>
        <p:spPr>
          <a:xfrm>
            <a:off x="6251408" y="3513055"/>
            <a:ext cx="1362000" cy="9000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oval"/>
            <a:tailEnd len="med" w="med" type="none"/>
          </a:ln>
        </p:spPr>
      </p:cxnSp>
      <p:sp>
        <p:nvSpPr>
          <p:cNvPr id="345" name="Google Shape;345;p59"/>
          <p:cNvSpPr/>
          <p:nvPr/>
        </p:nvSpPr>
        <p:spPr>
          <a:xfrm>
            <a:off x="2758175" y="4483800"/>
            <a:ext cx="4856100" cy="9540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59"/>
          <p:cNvSpPr txBox="1"/>
          <p:nvPr/>
        </p:nvSpPr>
        <p:spPr>
          <a:xfrm>
            <a:off x="2750525" y="4414175"/>
            <a:ext cx="48561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The health of </a:t>
            </a:r>
            <a:r>
              <a:rPr b="1" lang="en-US" sz="2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every system</a:t>
            </a:r>
            <a:r>
              <a:rPr lang="en-US" sz="2000">
                <a:solidFill>
                  <a:srgbClr val="FFFFFF"/>
                </a:solidFill>
                <a:latin typeface="Lexend Light"/>
                <a:ea typeface="Lexend Light"/>
                <a:cs typeface="Lexend Light"/>
                <a:sym typeface="Lexend Light"/>
              </a:rPr>
              <a:t> affects the health of the whole body.</a:t>
            </a:r>
            <a:endParaRPr sz="2800">
              <a:solidFill>
                <a:srgbClr val="FFFFFF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47" name="Google Shape;347;p59"/>
          <p:cNvSpPr txBox="1"/>
          <p:nvPr>
            <p:ph idx="4294967295" type="body"/>
          </p:nvPr>
        </p:nvSpPr>
        <p:spPr>
          <a:xfrm>
            <a:off x="2506025" y="1359925"/>
            <a:ext cx="5345100" cy="7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i="0" lang="en-US" sz="2300" u="none" cap="none" strike="noStrike">
                <a:solidFill>
                  <a:srgbClr val="66666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The body </a:t>
            </a:r>
            <a:r>
              <a:rPr lang="en-US" sz="2300">
                <a:solidFill>
                  <a:srgbClr val="66666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is made up of</a:t>
            </a:r>
            <a:r>
              <a:rPr i="0" lang="en-US" sz="2300" u="none" cap="none" strike="noStrike">
                <a:solidFill>
                  <a:srgbClr val="666666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 systems</a:t>
            </a:r>
            <a:endParaRPr i="0" sz="2300" u="none" cap="none" strike="noStrike">
              <a:solidFill>
                <a:srgbClr val="666666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66666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66666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66666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66666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66666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7C7DAD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66666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rgbClr val="66666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25" y="1399775"/>
            <a:ext cx="3290887" cy="528319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60"/>
          <p:cNvSpPr/>
          <p:nvPr/>
        </p:nvSpPr>
        <p:spPr>
          <a:xfrm>
            <a:off x="3482950" y="1809025"/>
            <a:ext cx="5230500" cy="18084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60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343451"/>
                </a:solidFill>
                <a:latin typeface="Calibri"/>
                <a:ea typeface="Calibri"/>
                <a:cs typeface="Calibri"/>
                <a:sym typeface="Calibri"/>
              </a:rPr>
              <a:t>© FEMM</a:t>
            </a:r>
            <a:endParaRPr/>
          </a:p>
        </p:txBody>
      </p:sp>
      <p:sp>
        <p:nvSpPr>
          <p:cNvPr id="355" name="Google Shape;355;p60"/>
          <p:cNvSpPr txBox="1"/>
          <p:nvPr/>
        </p:nvSpPr>
        <p:spPr>
          <a:xfrm>
            <a:off x="3541150" y="1399787"/>
            <a:ext cx="1857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60"/>
          <p:cNvSpPr txBox="1"/>
          <p:nvPr/>
        </p:nvSpPr>
        <p:spPr>
          <a:xfrm>
            <a:off x="3773875" y="1885225"/>
            <a:ext cx="4939200" cy="15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rgbClr val="7C7DAD"/>
                </a:solidFill>
                <a:latin typeface="Calibri"/>
                <a:ea typeface="Calibri"/>
                <a:cs typeface="Calibri"/>
                <a:sym typeface="Calibri"/>
              </a:rPr>
              <a:t>Hormones</a:t>
            </a:r>
            <a:r>
              <a:rPr lang="en-US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direct the activity of every system in the body!</a:t>
            </a:r>
            <a:endParaRPr b="1" i="1" sz="2400">
              <a:solidFill>
                <a:srgbClr val="8587C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0"/>
          <p:cNvSpPr txBox="1"/>
          <p:nvPr/>
        </p:nvSpPr>
        <p:spPr>
          <a:xfrm>
            <a:off x="381000" y="512762"/>
            <a:ext cx="655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1" lang="en-US" sz="3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Hormones</a:t>
            </a:r>
            <a:r>
              <a:rPr lang="en-US" sz="30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 &amp; </a:t>
            </a:r>
            <a:r>
              <a:rPr b="1" lang="en-US" sz="3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You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  <p:sp>
        <p:nvSpPr>
          <p:cNvPr id="358" name="Google Shape;358;p60"/>
          <p:cNvSpPr/>
          <p:nvPr/>
        </p:nvSpPr>
        <p:spPr>
          <a:xfrm>
            <a:off x="3097375" y="1399775"/>
            <a:ext cx="862500" cy="862500"/>
          </a:xfrm>
          <a:prstGeom prst="ellipse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60"/>
          <p:cNvSpPr txBox="1"/>
          <p:nvPr/>
        </p:nvSpPr>
        <p:spPr>
          <a:xfrm>
            <a:off x="3302584" y="1495725"/>
            <a:ext cx="60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8587C2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b="1" sz="3300">
              <a:solidFill>
                <a:srgbClr val="8587C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0" name="Google Shape;360;p60"/>
          <p:cNvPicPr preferRelativeResize="0"/>
          <p:nvPr/>
        </p:nvPicPr>
        <p:blipFill rotWithShape="1">
          <a:blip r:embed="rId5">
            <a:alphaModFix/>
          </a:blip>
          <a:srcRect b="49631" l="3936" r="80609" t="1839"/>
          <a:stretch/>
        </p:blipFill>
        <p:spPr>
          <a:xfrm>
            <a:off x="3787949" y="3905414"/>
            <a:ext cx="1230666" cy="1997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60"/>
          <p:cNvPicPr preferRelativeResize="0"/>
          <p:nvPr/>
        </p:nvPicPr>
        <p:blipFill rotWithShape="1">
          <a:blip r:embed="rId5">
            <a:alphaModFix/>
          </a:blip>
          <a:srcRect b="49631" l="42272" r="42272" t="1839"/>
          <a:stretch/>
        </p:blipFill>
        <p:spPr>
          <a:xfrm>
            <a:off x="5488064" y="3880050"/>
            <a:ext cx="1230666" cy="1997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60"/>
          <p:cNvPicPr preferRelativeResize="0"/>
          <p:nvPr/>
        </p:nvPicPr>
        <p:blipFill rotWithShape="1">
          <a:blip r:embed="rId5">
            <a:alphaModFix/>
          </a:blip>
          <a:srcRect b="49631" l="81502" r="3042" t="1839"/>
          <a:stretch/>
        </p:blipFill>
        <p:spPr>
          <a:xfrm>
            <a:off x="7188180" y="3903172"/>
            <a:ext cx="1230666" cy="1997336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0"/>
          <p:cNvSpPr/>
          <p:nvPr/>
        </p:nvSpPr>
        <p:spPr>
          <a:xfrm rot="-5400000">
            <a:off x="3852575" y="3148625"/>
            <a:ext cx="185700" cy="185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60"/>
          <p:cNvSpPr/>
          <p:nvPr/>
        </p:nvSpPr>
        <p:spPr>
          <a:xfrm rot="-5400000">
            <a:off x="5829875" y="3148625"/>
            <a:ext cx="185700" cy="1857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60"/>
          <p:cNvSpPr/>
          <p:nvPr/>
        </p:nvSpPr>
        <p:spPr>
          <a:xfrm rot="-5400000">
            <a:off x="6299100" y="3148625"/>
            <a:ext cx="185700" cy="1857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60"/>
          <p:cNvSpPr/>
          <p:nvPr/>
        </p:nvSpPr>
        <p:spPr>
          <a:xfrm rot="-5400000">
            <a:off x="6524950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60"/>
          <p:cNvSpPr/>
          <p:nvPr/>
        </p:nvSpPr>
        <p:spPr>
          <a:xfrm rot="-5400000">
            <a:off x="4277775" y="3148625"/>
            <a:ext cx="185700" cy="185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60"/>
          <p:cNvSpPr/>
          <p:nvPr/>
        </p:nvSpPr>
        <p:spPr>
          <a:xfrm rot="-5400000">
            <a:off x="4065175" y="3148625"/>
            <a:ext cx="185700" cy="185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60"/>
          <p:cNvSpPr/>
          <p:nvPr/>
        </p:nvSpPr>
        <p:spPr>
          <a:xfrm rot="-5400000">
            <a:off x="6073238" y="3148625"/>
            <a:ext cx="185700" cy="185700"/>
          </a:xfrm>
          <a:prstGeom prst="ellipse">
            <a:avLst/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60"/>
          <p:cNvSpPr/>
          <p:nvPr/>
        </p:nvSpPr>
        <p:spPr>
          <a:xfrm rot="-5400000">
            <a:off x="7011700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60"/>
          <p:cNvSpPr/>
          <p:nvPr/>
        </p:nvSpPr>
        <p:spPr>
          <a:xfrm rot="-5400000">
            <a:off x="6768325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60"/>
          <p:cNvSpPr/>
          <p:nvPr/>
        </p:nvSpPr>
        <p:spPr>
          <a:xfrm rot="-5400000">
            <a:off x="7255075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60"/>
          <p:cNvSpPr/>
          <p:nvPr/>
        </p:nvSpPr>
        <p:spPr>
          <a:xfrm rot="-5400000">
            <a:off x="7498450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60"/>
          <p:cNvSpPr/>
          <p:nvPr/>
        </p:nvSpPr>
        <p:spPr>
          <a:xfrm rot="-5400000">
            <a:off x="4574463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60"/>
          <p:cNvSpPr/>
          <p:nvPr/>
        </p:nvSpPr>
        <p:spPr>
          <a:xfrm rot="-5400000">
            <a:off x="5061213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60"/>
          <p:cNvSpPr/>
          <p:nvPr/>
        </p:nvSpPr>
        <p:spPr>
          <a:xfrm rot="-5400000">
            <a:off x="4817838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60"/>
          <p:cNvSpPr/>
          <p:nvPr/>
        </p:nvSpPr>
        <p:spPr>
          <a:xfrm rot="-5400000">
            <a:off x="5304588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60"/>
          <p:cNvSpPr/>
          <p:nvPr/>
        </p:nvSpPr>
        <p:spPr>
          <a:xfrm rot="-5400000">
            <a:off x="5547963" y="3148625"/>
            <a:ext cx="185700" cy="1857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1"/>
          <p:cNvSpPr/>
          <p:nvPr/>
        </p:nvSpPr>
        <p:spPr>
          <a:xfrm>
            <a:off x="3073975" y="1656625"/>
            <a:ext cx="5410800" cy="2898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61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343451"/>
                </a:solidFill>
                <a:latin typeface="Calibri"/>
                <a:ea typeface="Calibri"/>
                <a:cs typeface="Calibri"/>
                <a:sym typeface="Calibri"/>
              </a:rPr>
              <a:t>© FEMM</a:t>
            </a:r>
            <a:endParaRPr/>
          </a:p>
        </p:txBody>
      </p:sp>
      <p:sp>
        <p:nvSpPr>
          <p:cNvPr id="385" name="Google Shape;385;p61"/>
          <p:cNvSpPr txBox="1"/>
          <p:nvPr/>
        </p:nvSpPr>
        <p:spPr>
          <a:xfrm>
            <a:off x="3312550" y="1247387"/>
            <a:ext cx="1857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61"/>
          <p:cNvSpPr txBox="1"/>
          <p:nvPr/>
        </p:nvSpPr>
        <p:spPr>
          <a:xfrm>
            <a:off x="3374933" y="1656625"/>
            <a:ext cx="5109600" cy="17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rgbClr val="7C7DAD"/>
                </a:solidFill>
                <a:latin typeface="Calibri"/>
                <a:ea typeface="Calibri"/>
                <a:cs typeface="Calibri"/>
                <a:sym typeface="Calibri"/>
              </a:rPr>
              <a:t>Hormones</a:t>
            </a:r>
            <a:r>
              <a:rPr lang="en-US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are chemical signals that </a:t>
            </a:r>
            <a:r>
              <a:rPr b="1" lang="en-US" sz="2400">
                <a:solidFill>
                  <a:srgbClr val="7C7DAD"/>
                </a:solidFill>
                <a:latin typeface="Calibri"/>
                <a:ea typeface="Calibri"/>
                <a:cs typeface="Calibri"/>
                <a:sym typeface="Calibri"/>
              </a:rPr>
              <a:t>travel in the bloodstream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Hormones direct growth and development, mood, energy, reproduction and more! </a:t>
            </a:r>
            <a:endParaRPr b="1" i="1" sz="2400">
              <a:solidFill>
                <a:srgbClr val="8587C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61"/>
          <p:cNvSpPr txBox="1"/>
          <p:nvPr/>
        </p:nvSpPr>
        <p:spPr>
          <a:xfrm>
            <a:off x="381000" y="512762"/>
            <a:ext cx="655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1" lang="en-US" sz="3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Hormones</a:t>
            </a:r>
            <a:r>
              <a:rPr lang="en-US" sz="30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 &amp; </a:t>
            </a:r>
            <a:r>
              <a:rPr b="1" lang="en-US" sz="3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You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  <p:sp>
        <p:nvSpPr>
          <p:cNvPr id="388" name="Google Shape;388;p61"/>
          <p:cNvSpPr/>
          <p:nvPr/>
        </p:nvSpPr>
        <p:spPr>
          <a:xfrm>
            <a:off x="2716375" y="1247375"/>
            <a:ext cx="862500" cy="862500"/>
          </a:xfrm>
          <a:prstGeom prst="ellipse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61"/>
          <p:cNvSpPr txBox="1"/>
          <p:nvPr/>
        </p:nvSpPr>
        <p:spPr>
          <a:xfrm>
            <a:off x="2921584" y="1343325"/>
            <a:ext cx="60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8587C2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b="1" sz="3300">
              <a:solidFill>
                <a:srgbClr val="8587C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90" name="Google Shape;390;p61"/>
          <p:cNvPicPr preferRelativeResize="0"/>
          <p:nvPr/>
        </p:nvPicPr>
        <p:blipFill rotWithShape="1">
          <a:blip r:embed="rId4">
            <a:alphaModFix amt="20000"/>
          </a:blip>
          <a:srcRect b="8482" l="67899" r="18327" t="13116"/>
          <a:stretch/>
        </p:blipFill>
        <p:spPr>
          <a:xfrm>
            <a:off x="504000" y="1097700"/>
            <a:ext cx="1907215" cy="5480976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1"/>
          <p:cNvSpPr/>
          <p:nvPr/>
        </p:nvSpPr>
        <p:spPr>
          <a:xfrm>
            <a:off x="502200" y="1620075"/>
            <a:ext cx="609300" cy="368400"/>
          </a:xfrm>
          <a:prstGeom prst="wedgeRoundRectCallout">
            <a:avLst>
              <a:gd fmla="val -36351" name="adj1"/>
              <a:gd fmla="val 61534" name="adj2"/>
              <a:gd fmla="val 0" name="adj3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61"/>
          <p:cNvSpPr txBox="1"/>
          <p:nvPr/>
        </p:nvSpPr>
        <p:spPr>
          <a:xfrm>
            <a:off x="457200" y="16200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Hello</a:t>
            </a:r>
            <a:r>
              <a:rPr lang="en-US" sz="1300">
                <a:solidFill>
                  <a:schemeClr val="dk1"/>
                </a:solidFill>
              </a:rPr>
              <a:t> 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393" name="Google Shape;393;p61"/>
          <p:cNvSpPr txBox="1"/>
          <p:nvPr/>
        </p:nvSpPr>
        <p:spPr>
          <a:xfrm>
            <a:off x="381000" y="1391125"/>
            <a:ext cx="8001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/>
              <a:t>Director (Brain)</a:t>
            </a:r>
            <a:endParaRPr sz="500"/>
          </a:p>
        </p:txBody>
      </p:sp>
      <p:sp>
        <p:nvSpPr>
          <p:cNvPr id="394" name="Google Shape;394;p61"/>
          <p:cNvSpPr/>
          <p:nvPr/>
        </p:nvSpPr>
        <p:spPr>
          <a:xfrm>
            <a:off x="1819125" y="2600100"/>
            <a:ext cx="862500" cy="368400"/>
          </a:xfrm>
          <a:prstGeom prst="wedgeRoundRectCallout">
            <a:avLst>
              <a:gd fmla="val 60270" name="adj1"/>
              <a:gd fmla="val 42228" name="adj2"/>
              <a:gd fmla="val 0" name="adj3"/>
            </a:avLst>
          </a:prstGeom>
          <a:solidFill>
            <a:srgbClr val="4A86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61"/>
          <p:cNvSpPr txBox="1"/>
          <p:nvPr/>
        </p:nvSpPr>
        <p:spPr>
          <a:xfrm>
            <a:off x="1926525" y="2600100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Yea?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6" name="Google Shape;396;p61"/>
          <p:cNvSpPr txBox="1"/>
          <p:nvPr/>
        </p:nvSpPr>
        <p:spPr>
          <a:xfrm>
            <a:off x="1740175" y="2330450"/>
            <a:ext cx="10506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/>
              <a:t>Reproductive System</a:t>
            </a:r>
            <a:endParaRPr sz="500"/>
          </a:p>
        </p:txBody>
      </p:sp>
      <p:sp>
        <p:nvSpPr>
          <p:cNvPr id="397" name="Google Shape;397;p61"/>
          <p:cNvSpPr txBox="1"/>
          <p:nvPr/>
        </p:nvSpPr>
        <p:spPr>
          <a:xfrm>
            <a:off x="146050" y="2968500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61"/>
          <p:cNvSpPr/>
          <p:nvPr/>
        </p:nvSpPr>
        <p:spPr>
          <a:xfrm>
            <a:off x="336000" y="3464900"/>
            <a:ext cx="1348200" cy="670200"/>
          </a:xfrm>
          <a:prstGeom prst="wedgeRoundRectCallout">
            <a:avLst>
              <a:gd fmla="val -36351" name="adj1"/>
              <a:gd fmla="val 61534" name="adj2"/>
              <a:gd fmla="val 0" name="adj3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61"/>
          <p:cNvSpPr txBox="1"/>
          <p:nvPr/>
        </p:nvSpPr>
        <p:spPr>
          <a:xfrm>
            <a:off x="357000" y="3517688"/>
            <a:ext cx="13482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Lights, camera,</a:t>
            </a:r>
            <a:br>
              <a:rPr lang="en-US" sz="1300">
                <a:solidFill>
                  <a:schemeClr val="dk1"/>
                </a:solidFill>
              </a:rPr>
            </a:br>
            <a:r>
              <a:rPr lang="en-US" sz="1300">
                <a:solidFill>
                  <a:schemeClr val="dk1"/>
                </a:solidFill>
              </a:rPr>
              <a:t>ACTION! 🎬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2"/>
          <p:cNvSpPr/>
          <p:nvPr/>
        </p:nvSpPr>
        <p:spPr>
          <a:xfrm>
            <a:off x="3533325" y="1469325"/>
            <a:ext cx="5454900" cy="3516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5" name="Google Shape;405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600" y="1336675"/>
            <a:ext cx="3290887" cy="5283199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62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rgbClr val="343451"/>
                </a:solidFill>
                <a:latin typeface="Calibri"/>
                <a:ea typeface="Calibri"/>
                <a:cs typeface="Calibri"/>
                <a:sym typeface="Calibri"/>
              </a:rPr>
              <a:t>© FEMM</a:t>
            </a:r>
            <a:endParaRPr/>
          </a:p>
        </p:txBody>
      </p:sp>
      <p:sp>
        <p:nvSpPr>
          <p:cNvPr id="407" name="Google Shape;407;p62"/>
          <p:cNvSpPr txBox="1"/>
          <p:nvPr/>
        </p:nvSpPr>
        <p:spPr>
          <a:xfrm>
            <a:off x="3486150" y="1385887"/>
            <a:ext cx="1857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62"/>
          <p:cNvSpPr txBox="1"/>
          <p:nvPr/>
        </p:nvSpPr>
        <p:spPr>
          <a:xfrm>
            <a:off x="381000" y="512762"/>
            <a:ext cx="655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1" lang="en-US" sz="3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Hormones</a:t>
            </a:r>
            <a:r>
              <a:rPr lang="en-US" sz="30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 &amp; </a:t>
            </a:r>
            <a:r>
              <a:rPr b="1" lang="en-US" sz="3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You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  <p:sp>
        <p:nvSpPr>
          <p:cNvPr id="409" name="Google Shape;409;p62"/>
          <p:cNvSpPr/>
          <p:nvPr/>
        </p:nvSpPr>
        <p:spPr>
          <a:xfrm>
            <a:off x="3071550" y="1240725"/>
            <a:ext cx="862500" cy="862500"/>
          </a:xfrm>
          <a:prstGeom prst="ellipse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62"/>
          <p:cNvSpPr txBox="1"/>
          <p:nvPr/>
        </p:nvSpPr>
        <p:spPr>
          <a:xfrm>
            <a:off x="3276759" y="1336675"/>
            <a:ext cx="60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8587C2"/>
                </a:solidFill>
                <a:latin typeface="Lexend"/>
                <a:ea typeface="Lexend"/>
                <a:cs typeface="Lexend"/>
                <a:sym typeface="Lexend"/>
              </a:rPr>
              <a:t>3.</a:t>
            </a:r>
            <a:endParaRPr b="1" sz="3300">
              <a:solidFill>
                <a:srgbClr val="8587C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62"/>
          <p:cNvSpPr/>
          <p:nvPr/>
        </p:nvSpPr>
        <p:spPr>
          <a:xfrm>
            <a:off x="1307925" y="1260475"/>
            <a:ext cx="1151400" cy="1151400"/>
          </a:xfrm>
          <a:prstGeom prst="ellipse">
            <a:avLst/>
          </a:prstGeom>
          <a:noFill/>
          <a:ln cap="flat" cmpd="sng" w="114300">
            <a:solidFill>
              <a:srgbClr val="F9CB9C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62"/>
          <p:cNvSpPr txBox="1"/>
          <p:nvPr/>
        </p:nvSpPr>
        <p:spPr>
          <a:xfrm>
            <a:off x="3886050" y="1892225"/>
            <a:ext cx="48777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7C7DAD"/>
                </a:solidFill>
                <a:latin typeface="Calibri"/>
                <a:ea typeface="Calibri"/>
                <a:cs typeface="Calibri"/>
                <a:sym typeface="Calibri"/>
              </a:rPr>
              <a:t>Puberty</a:t>
            </a:r>
            <a:r>
              <a:rPr lang="en-US" sz="2300">
                <a:solidFill>
                  <a:srgbClr val="666473"/>
                </a:solidFill>
                <a:latin typeface="Calibri"/>
                <a:ea typeface="Calibri"/>
                <a:cs typeface="Calibri"/>
                <a:sym typeface="Calibri"/>
              </a:rPr>
              <a:t> begins in the brain. </a:t>
            </a:r>
            <a:br>
              <a:rPr lang="en-US" sz="2300">
                <a:solidFill>
                  <a:srgbClr val="66647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300">
                <a:solidFill>
                  <a:srgbClr val="666473"/>
                </a:solidFill>
                <a:latin typeface="Calibri"/>
                <a:ea typeface="Calibri"/>
                <a:cs typeface="Calibri"/>
                <a:sym typeface="Calibri"/>
              </a:rPr>
              <a:t>The brain sends hormonal signals  throughout the body.</a:t>
            </a:r>
            <a:br>
              <a:rPr lang="en-US" sz="2300">
                <a:solidFill>
                  <a:srgbClr val="666473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300">
                <a:solidFill>
                  <a:srgbClr val="66647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300">
                <a:solidFill>
                  <a:srgbClr val="7C7DAD"/>
                </a:solidFill>
                <a:latin typeface="Calibri"/>
                <a:ea typeface="Calibri"/>
                <a:cs typeface="Calibri"/>
                <a:sym typeface="Calibri"/>
              </a:rPr>
              <a:t>Hormones 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the reason for all the growing and changing your body does during puberty. </a:t>
            </a:r>
            <a:br>
              <a:rPr lang="en-US" sz="2300">
                <a:solidFill>
                  <a:srgbClr val="66647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3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62"/>
          <p:cNvSpPr txBox="1"/>
          <p:nvPr/>
        </p:nvSpPr>
        <p:spPr>
          <a:xfrm>
            <a:off x="0" y="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3"/>
          <p:cNvSpPr/>
          <p:nvPr/>
        </p:nvSpPr>
        <p:spPr>
          <a:xfrm>
            <a:off x="3273550" y="1469325"/>
            <a:ext cx="5454900" cy="3516900"/>
          </a:xfrm>
          <a:prstGeom prst="wedgeRectCallout">
            <a:avLst>
              <a:gd fmla="val -44610" name="adj1"/>
              <a:gd fmla="val 57426" name="adj2"/>
            </a:avLst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3"/>
          <p:cNvSpPr txBox="1"/>
          <p:nvPr>
            <p:ph idx="4294967295" type="body"/>
          </p:nvPr>
        </p:nvSpPr>
        <p:spPr>
          <a:xfrm>
            <a:off x="3681850" y="1856187"/>
            <a:ext cx="57912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7C2"/>
              </a:buClr>
              <a:buSzPts val="5400"/>
              <a:buFont typeface="Arial"/>
              <a:buNone/>
            </a:pPr>
            <a:r>
              <a:rPr i="0" lang="en-US" sz="5400" u="none" cap="none" strike="noStrike">
                <a:solidFill>
                  <a:srgbClr val="F6B26B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Female </a:t>
            </a:r>
            <a:endParaRPr>
              <a:solidFill>
                <a:srgbClr val="F6B26B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587C2"/>
              </a:buClr>
              <a:buSzPts val="5400"/>
              <a:buFont typeface="Arial"/>
              <a:buNone/>
            </a:pPr>
            <a:r>
              <a:rPr i="0" lang="en-US" sz="5400" u="none" cap="none" strike="noStrike">
                <a:solidFill>
                  <a:srgbClr val="F6B26B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Reproductive </a:t>
            </a:r>
            <a:r>
              <a:rPr b="1" i="0" lang="en-US" sz="5400" u="none" cap="none" strike="noStrike">
                <a:solidFill>
                  <a:srgbClr val="F6B26B"/>
                </a:solidFill>
                <a:latin typeface="Lexend"/>
                <a:ea typeface="Lexend"/>
                <a:cs typeface="Lexend"/>
                <a:sym typeface="Lexend"/>
              </a:rPr>
              <a:t>Anatomy!</a:t>
            </a:r>
            <a:endParaRPr b="1">
              <a:solidFill>
                <a:srgbClr val="F6B26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20" name="Google Shape;42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" y="1336675"/>
            <a:ext cx="3290887" cy="528319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63"/>
          <p:cNvSpPr/>
          <p:nvPr/>
        </p:nvSpPr>
        <p:spPr>
          <a:xfrm>
            <a:off x="1310775" y="4793600"/>
            <a:ext cx="1402800" cy="1402800"/>
          </a:xfrm>
          <a:prstGeom prst="ellipse">
            <a:avLst/>
          </a:prstGeom>
          <a:noFill/>
          <a:ln cap="flat" cmpd="sng" w="114300">
            <a:solidFill>
              <a:srgbClr val="F9CB9C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63"/>
          <p:cNvSpPr txBox="1"/>
          <p:nvPr/>
        </p:nvSpPr>
        <p:spPr>
          <a:xfrm>
            <a:off x="381000" y="512762"/>
            <a:ext cx="655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lang="en-US" sz="30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Get to know</a:t>
            </a:r>
            <a:r>
              <a:rPr b="1" lang="en-US" sz="3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 YOUR….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  <p:sp>
        <p:nvSpPr>
          <p:cNvPr id="423" name="Google Shape;423;p63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4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pic>
        <p:nvPicPr>
          <p:cNvPr descr="Male _ Female Reproductive Anatomy (1)_female_ovaries.png" id="429" name="Google Shape;42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37850"/>
            <a:ext cx="9144002" cy="446765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64"/>
          <p:cNvSpPr txBox="1"/>
          <p:nvPr>
            <p:ph type="title"/>
          </p:nvPr>
        </p:nvSpPr>
        <p:spPr>
          <a:xfrm>
            <a:off x="425450" y="2428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</a:pPr>
            <a:r>
              <a:rPr lang="en-US" sz="29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Female Reproductive Anatomy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5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pic>
        <p:nvPicPr>
          <p:cNvPr descr="Male _ Female Reproductive Anatomy (1)_female_fallopian.png" id="436" name="Google Shape;436;p65"/>
          <p:cNvPicPr preferRelativeResize="0"/>
          <p:nvPr/>
        </p:nvPicPr>
        <p:blipFill rotWithShape="1">
          <a:blip r:embed="rId3">
            <a:alphaModFix/>
          </a:blip>
          <a:srcRect b="0" l="0" r="0" t="882"/>
          <a:stretch/>
        </p:blipFill>
        <p:spPr>
          <a:xfrm>
            <a:off x="0" y="1574800"/>
            <a:ext cx="9140824" cy="4467226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65"/>
          <p:cNvSpPr txBox="1"/>
          <p:nvPr>
            <p:ph type="title"/>
          </p:nvPr>
        </p:nvSpPr>
        <p:spPr>
          <a:xfrm>
            <a:off x="425450" y="2428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</a:pPr>
            <a:r>
              <a:rPr lang="en-US" sz="29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Female Reproductive Anatomy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6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pic>
        <p:nvPicPr>
          <p:cNvPr descr="Male _ Female Reproductive Anatomy (1)_female_uterus.png" id="443" name="Google Shape;443;p66"/>
          <p:cNvPicPr preferRelativeResize="0"/>
          <p:nvPr/>
        </p:nvPicPr>
        <p:blipFill rotWithShape="1">
          <a:blip r:embed="rId3">
            <a:alphaModFix/>
          </a:blip>
          <a:srcRect b="0" l="0" r="0" t="1312"/>
          <a:stretch/>
        </p:blipFill>
        <p:spPr>
          <a:xfrm>
            <a:off x="0" y="1571625"/>
            <a:ext cx="9143998" cy="4440238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66"/>
          <p:cNvSpPr txBox="1"/>
          <p:nvPr>
            <p:ph type="title"/>
          </p:nvPr>
        </p:nvSpPr>
        <p:spPr>
          <a:xfrm>
            <a:off x="425450" y="2428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</a:pPr>
            <a:r>
              <a:rPr lang="en-US" sz="29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Female Reproductive Anatomy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7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pic>
        <p:nvPicPr>
          <p:cNvPr descr="Male _ Female Reproductive Anatomy (1)_female_uterscervix.png" id="450" name="Google Shape;450;p67"/>
          <p:cNvPicPr preferRelativeResize="0"/>
          <p:nvPr/>
        </p:nvPicPr>
        <p:blipFill rotWithShape="1">
          <a:blip r:embed="rId3">
            <a:alphaModFix/>
          </a:blip>
          <a:srcRect b="0" l="0" r="0" t="1117"/>
          <a:stretch/>
        </p:blipFill>
        <p:spPr>
          <a:xfrm>
            <a:off x="0" y="1571625"/>
            <a:ext cx="9144002" cy="4478336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67"/>
          <p:cNvSpPr txBox="1"/>
          <p:nvPr>
            <p:ph type="title"/>
          </p:nvPr>
        </p:nvSpPr>
        <p:spPr>
          <a:xfrm>
            <a:off x="425450" y="2428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</a:pPr>
            <a:r>
              <a:rPr lang="en-US" sz="29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Female Reproductive Anatomy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8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pic>
        <p:nvPicPr>
          <p:cNvPr descr="Male _ Female Reproductive Anatomy (1)_female__vagina.png" id="457" name="Google Shape;457;p68"/>
          <p:cNvPicPr preferRelativeResize="0"/>
          <p:nvPr/>
        </p:nvPicPr>
        <p:blipFill rotWithShape="1">
          <a:blip r:embed="rId3">
            <a:alphaModFix/>
          </a:blip>
          <a:srcRect b="0" l="0" r="0" t="941"/>
          <a:stretch/>
        </p:blipFill>
        <p:spPr>
          <a:xfrm>
            <a:off x="0" y="1571625"/>
            <a:ext cx="9143998" cy="4481513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68"/>
          <p:cNvSpPr txBox="1"/>
          <p:nvPr>
            <p:ph type="title"/>
          </p:nvPr>
        </p:nvSpPr>
        <p:spPr>
          <a:xfrm>
            <a:off x="425450" y="2428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</a:pPr>
            <a:r>
              <a:rPr lang="en-US" sz="29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Female Reproductive Anatomy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9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pic>
        <p:nvPicPr>
          <p:cNvPr descr="Male _ Female Reproductive Anatomy (1)_female__vagina.png" id="464" name="Google Shape;464;p69"/>
          <p:cNvPicPr preferRelativeResize="0"/>
          <p:nvPr/>
        </p:nvPicPr>
        <p:blipFill rotWithShape="1">
          <a:blip r:embed="rId3">
            <a:alphaModFix/>
          </a:blip>
          <a:srcRect b="-9" l="0" r="0" t="9682"/>
          <a:stretch/>
        </p:blipFill>
        <p:spPr>
          <a:xfrm>
            <a:off x="0" y="1966899"/>
            <a:ext cx="9143998" cy="40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69"/>
          <p:cNvSpPr txBox="1"/>
          <p:nvPr>
            <p:ph type="title"/>
          </p:nvPr>
        </p:nvSpPr>
        <p:spPr>
          <a:xfrm>
            <a:off x="310150" y="22558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</a:pPr>
            <a:r>
              <a:rPr lang="en-US" sz="2900">
                <a:solidFill>
                  <a:srgbClr val="FFFFFF"/>
                </a:solidFill>
                <a:latin typeface="Lexend Thin"/>
                <a:ea typeface="Lexend Thin"/>
                <a:cs typeface="Lexend Thin"/>
                <a:sym typeface="Lexend Thin"/>
              </a:rPr>
              <a:t>Female Reproductive Anatomy</a:t>
            </a:r>
            <a:endParaRPr>
              <a:latin typeface="Lexend Thin"/>
              <a:ea typeface="Lexend Thin"/>
              <a:cs typeface="Lexend Thin"/>
              <a:sym typeface="Lexend Thin"/>
            </a:endParaRPr>
          </a:p>
        </p:txBody>
      </p:sp>
      <p:sp>
        <p:nvSpPr>
          <p:cNvPr id="466" name="Google Shape;466;p69"/>
          <p:cNvSpPr txBox="1"/>
          <p:nvPr/>
        </p:nvSpPr>
        <p:spPr>
          <a:xfrm>
            <a:off x="7069963" y="5492825"/>
            <a:ext cx="9477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Vagina</a:t>
            </a:r>
            <a:endParaRPr sz="16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69"/>
          <p:cNvSpPr txBox="1"/>
          <p:nvPr/>
        </p:nvSpPr>
        <p:spPr>
          <a:xfrm>
            <a:off x="8102688" y="4531175"/>
            <a:ext cx="9477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Urethra</a:t>
            </a:r>
            <a:endParaRPr sz="16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69"/>
          <p:cNvSpPr txBox="1"/>
          <p:nvPr/>
        </p:nvSpPr>
        <p:spPr>
          <a:xfrm>
            <a:off x="6412163" y="5471350"/>
            <a:ext cx="9477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Anus</a:t>
            </a:r>
            <a:endParaRPr sz="16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9" name="Google Shape;469;p69"/>
          <p:cNvCxnSpPr/>
          <p:nvPr/>
        </p:nvCxnSpPr>
        <p:spPr>
          <a:xfrm>
            <a:off x="7594188" y="4763775"/>
            <a:ext cx="508500" cy="0"/>
          </a:xfrm>
          <a:prstGeom prst="straightConnector1">
            <a:avLst/>
          </a:prstGeom>
          <a:noFill/>
          <a:ln cap="flat" cmpd="sng" w="9525">
            <a:solidFill>
              <a:srgbClr val="88888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0" name="Google Shape;470;p69"/>
          <p:cNvCxnSpPr/>
          <p:nvPr/>
        </p:nvCxnSpPr>
        <p:spPr>
          <a:xfrm>
            <a:off x="7425350" y="4858475"/>
            <a:ext cx="7500" cy="678300"/>
          </a:xfrm>
          <a:prstGeom prst="straightConnector1">
            <a:avLst/>
          </a:prstGeom>
          <a:noFill/>
          <a:ln cap="flat" cmpd="sng" w="9525">
            <a:solidFill>
              <a:srgbClr val="88888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1" name="Google Shape;471;p69"/>
          <p:cNvCxnSpPr/>
          <p:nvPr/>
        </p:nvCxnSpPr>
        <p:spPr>
          <a:xfrm>
            <a:off x="6728050" y="4950875"/>
            <a:ext cx="3900" cy="585900"/>
          </a:xfrm>
          <a:prstGeom prst="straightConnector1">
            <a:avLst/>
          </a:prstGeom>
          <a:noFill/>
          <a:ln cap="flat" cmpd="sng" w="9525">
            <a:solidFill>
              <a:srgbClr val="88888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72" name="Google Shape;472;p69"/>
          <p:cNvPicPr preferRelativeResize="0"/>
          <p:nvPr/>
        </p:nvPicPr>
        <p:blipFill rotWithShape="1">
          <a:blip r:embed="rId4">
            <a:alphaModFix/>
          </a:blip>
          <a:srcRect b="89506" l="0" r="0" t="0"/>
          <a:stretch/>
        </p:blipFill>
        <p:spPr>
          <a:xfrm>
            <a:off x="310150" y="1522314"/>
            <a:ext cx="8344902" cy="480601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69"/>
          <p:cNvSpPr txBox="1"/>
          <p:nvPr/>
        </p:nvSpPr>
        <p:spPr>
          <a:xfrm>
            <a:off x="3216863" y="5536775"/>
            <a:ext cx="9477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Vagina</a:t>
            </a:r>
            <a:endParaRPr sz="16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4" name="Google Shape;474;p69"/>
          <p:cNvCxnSpPr/>
          <p:nvPr/>
        </p:nvCxnSpPr>
        <p:spPr>
          <a:xfrm flipH="1">
            <a:off x="3566175" y="5207900"/>
            <a:ext cx="3900" cy="392400"/>
          </a:xfrm>
          <a:prstGeom prst="straightConnector1">
            <a:avLst/>
          </a:prstGeom>
          <a:noFill/>
          <a:ln cap="flat" cmpd="sng" w="9525">
            <a:solidFill>
              <a:srgbClr val="88888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0525" y="1293700"/>
            <a:ext cx="4182602" cy="54373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80" name="Google Shape;480;p70"/>
          <p:cNvSpPr/>
          <p:nvPr/>
        </p:nvSpPr>
        <p:spPr>
          <a:xfrm rot="-902269">
            <a:off x="499639" y="1468210"/>
            <a:ext cx="3517352" cy="3544059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66675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70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343451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/>
          </a:p>
        </p:txBody>
      </p:sp>
      <p:sp>
        <p:nvSpPr>
          <p:cNvPr id="482" name="Google Shape;482;p70"/>
          <p:cNvSpPr txBox="1"/>
          <p:nvPr>
            <p:ph idx="1" type="body"/>
          </p:nvPr>
        </p:nvSpPr>
        <p:spPr>
          <a:xfrm rot="-872587">
            <a:off x="518661" y="1542608"/>
            <a:ext cx="4556598" cy="20823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7C2"/>
              </a:buClr>
              <a:buSzPts val="5400"/>
              <a:buFont typeface="Arial"/>
              <a:buNone/>
            </a:pPr>
            <a:r>
              <a:rPr i="0" lang="en-US" sz="4900" u="none" cap="none" strike="noStrike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  <a:t>Female </a:t>
            </a:r>
            <a:br>
              <a:rPr i="0" lang="en-US" sz="4900" u="none" cap="none" strike="noStrike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i="0" lang="en-US" sz="4900" u="none" cap="none" strike="noStrike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  <a:t>Reproductive</a:t>
            </a:r>
            <a:br>
              <a:rPr lang="en-US" sz="4900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i="0" lang="en-US" sz="4900" u="none" cap="none" strike="noStrike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  <a:t>Anatomy </a:t>
            </a:r>
            <a:r>
              <a:rPr b="1" i="0" lang="en-US" sz="4900" u="none" cap="none" strike="noStrike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  <a:t>Quiz!</a:t>
            </a:r>
            <a:r>
              <a:rPr i="0" lang="en-US" sz="4900" u="none" cap="none" strike="noStrike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 b="1" sz="2700">
              <a:solidFill>
                <a:srgbClr val="F6B26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83" name="Google Shape;483;p70"/>
          <p:cNvSpPr txBox="1"/>
          <p:nvPr/>
        </p:nvSpPr>
        <p:spPr>
          <a:xfrm>
            <a:off x="76200" y="493450"/>
            <a:ext cx="52635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chemeClr val="lt1"/>
                </a:solidFill>
                <a:latin typeface="Lexend Thin"/>
                <a:ea typeface="Lexend Thin"/>
                <a:cs typeface="Lexend Thin"/>
                <a:sym typeface="Lexend Thin"/>
              </a:rPr>
              <a:t>Pop Quiz!</a:t>
            </a:r>
            <a:endParaRPr sz="4400">
              <a:solidFill>
                <a:schemeClr val="lt1"/>
              </a:solidFill>
              <a:latin typeface="Lexend Thin"/>
              <a:ea typeface="Lexend Thin"/>
              <a:cs typeface="Lexend Thin"/>
              <a:sym typeface="Lexend Thi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1"/>
          <p:cNvSpPr txBox="1"/>
          <p:nvPr>
            <p:ph idx="1" type="body"/>
          </p:nvPr>
        </p:nvSpPr>
        <p:spPr>
          <a:xfrm>
            <a:off x="931975" y="5140362"/>
            <a:ext cx="2601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Cervix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Ovary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Bladder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71"/>
          <p:cNvSpPr txBox="1"/>
          <p:nvPr/>
        </p:nvSpPr>
        <p:spPr>
          <a:xfrm>
            <a:off x="3133837" y="5194337"/>
            <a:ext cx="2601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Vagina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Fallopian Tube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Uterus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71"/>
          <p:cNvSpPr txBox="1"/>
          <p:nvPr/>
        </p:nvSpPr>
        <p:spPr>
          <a:xfrm>
            <a:off x="6091337" y="5140350"/>
            <a:ext cx="2601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</a:t>
            </a:r>
            <a:r>
              <a:rPr lang="en-US" sz="2000">
                <a:solidFill>
                  <a:srgbClr val="595959"/>
                </a:solidFill>
              </a:rPr>
              <a:t>Anus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</a:t>
            </a:r>
            <a:r>
              <a:rPr lang="en-US" sz="2000">
                <a:solidFill>
                  <a:srgbClr val="595959"/>
                </a:solidFill>
              </a:rPr>
              <a:t>Urethra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1" name="Google Shape;49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68375"/>
            <a:ext cx="8375486" cy="371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038" y="1639000"/>
            <a:ext cx="8375486" cy="371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72"/>
          <p:cNvSpPr txBox="1"/>
          <p:nvPr/>
        </p:nvSpPr>
        <p:spPr>
          <a:xfrm>
            <a:off x="931975" y="5184475"/>
            <a:ext cx="6510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72"/>
          <p:cNvSpPr txBox="1"/>
          <p:nvPr>
            <p:ph idx="1" type="body"/>
          </p:nvPr>
        </p:nvSpPr>
        <p:spPr>
          <a:xfrm>
            <a:off x="931975" y="5140362"/>
            <a:ext cx="2601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Cervix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Ovary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Bladder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72"/>
          <p:cNvSpPr txBox="1"/>
          <p:nvPr/>
        </p:nvSpPr>
        <p:spPr>
          <a:xfrm>
            <a:off x="3133837" y="5194337"/>
            <a:ext cx="2601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Vagina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Fallopian Tube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Uterus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72"/>
          <p:cNvSpPr txBox="1"/>
          <p:nvPr/>
        </p:nvSpPr>
        <p:spPr>
          <a:xfrm>
            <a:off x="6091337" y="5140350"/>
            <a:ext cx="2601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</a:t>
            </a:r>
            <a:r>
              <a:rPr lang="en-US" sz="2000">
                <a:solidFill>
                  <a:srgbClr val="595959"/>
                </a:solidFill>
              </a:rPr>
              <a:t>Anus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____  </a:t>
            </a:r>
            <a:r>
              <a:rPr lang="en-US" sz="2000">
                <a:solidFill>
                  <a:srgbClr val="595959"/>
                </a:solidFill>
              </a:rPr>
              <a:t>Urethra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72"/>
          <p:cNvSpPr txBox="1"/>
          <p:nvPr/>
        </p:nvSpPr>
        <p:spPr>
          <a:xfrm>
            <a:off x="3195900" y="5184475"/>
            <a:ext cx="651000" cy="11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595959"/>
                </a:solidFill>
              </a:rPr>
              <a:t>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595959"/>
                </a:solidFill>
              </a:rPr>
              <a:t>B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595959"/>
                </a:solidFill>
              </a:rPr>
              <a:t>C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72"/>
          <p:cNvSpPr txBox="1"/>
          <p:nvPr/>
        </p:nvSpPr>
        <p:spPr>
          <a:xfrm>
            <a:off x="6091325" y="5155625"/>
            <a:ext cx="651000" cy="11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595959"/>
                </a:solidFill>
              </a:rPr>
              <a:t>H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595959"/>
                </a:solidFill>
              </a:rPr>
              <a:t>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72"/>
          <p:cNvSpPr/>
          <p:nvPr/>
        </p:nvSpPr>
        <p:spPr>
          <a:xfrm rot="-902831">
            <a:off x="425474" y="298952"/>
            <a:ext cx="2037253" cy="2026913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66675">
              <a:srgbClr val="000000">
                <a:alpha val="3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72"/>
          <p:cNvSpPr txBox="1"/>
          <p:nvPr>
            <p:ph idx="1" type="body"/>
          </p:nvPr>
        </p:nvSpPr>
        <p:spPr>
          <a:xfrm rot="-872360">
            <a:off x="403334" y="314262"/>
            <a:ext cx="2146232" cy="15192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587C2"/>
              </a:buClr>
              <a:buSzPts val="5400"/>
              <a:buFont typeface="Arial"/>
              <a:buNone/>
            </a:pPr>
            <a:r>
              <a:rPr lang="en-US" sz="4300">
                <a:solidFill>
                  <a:srgbClr val="F6B26B"/>
                </a:solidFill>
                <a:latin typeface="Caveat"/>
                <a:ea typeface="Caveat"/>
                <a:cs typeface="Caveat"/>
                <a:sym typeface="Caveat"/>
              </a:rPr>
              <a:t>Answers!</a:t>
            </a:r>
            <a:endParaRPr b="1" sz="2100">
              <a:solidFill>
                <a:srgbClr val="F6B26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587C2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3"/>
          <p:cNvSpPr txBox="1"/>
          <p:nvPr/>
        </p:nvSpPr>
        <p:spPr>
          <a:xfrm>
            <a:off x="146050" y="6492875"/>
            <a:ext cx="800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45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© FEMM</a:t>
            </a:r>
            <a:endParaRPr>
              <a:solidFill>
                <a:srgbClr val="F2F2F2"/>
              </a:solidFill>
            </a:endParaRPr>
          </a:p>
        </p:txBody>
      </p:sp>
      <p:pic>
        <p:nvPicPr>
          <p:cNvPr id="510" name="Google Shape;51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950" y="1277750"/>
            <a:ext cx="6878100" cy="180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73"/>
          <p:cNvSpPr/>
          <p:nvPr/>
        </p:nvSpPr>
        <p:spPr>
          <a:xfrm>
            <a:off x="0" y="3992975"/>
            <a:ext cx="9144000" cy="99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512" name="Google Shape;512;p73"/>
          <p:cNvSpPr txBox="1"/>
          <p:nvPr>
            <p:ph type="title"/>
          </p:nvPr>
        </p:nvSpPr>
        <p:spPr>
          <a:xfrm>
            <a:off x="199650" y="3944975"/>
            <a:ext cx="87447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572"/>
              </a:buClr>
              <a:buSzPts val="4400"/>
              <a:buFont typeface="Arial"/>
              <a:buNone/>
            </a:pPr>
            <a:r>
              <a:rPr lang="en-US" sz="6000">
                <a:solidFill>
                  <a:srgbClr val="8587C2"/>
                </a:solidFill>
                <a:latin typeface="Lexend Medium"/>
                <a:ea typeface="Lexend Medium"/>
                <a:cs typeface="Lexend Medium"/>
                <a:sym typeface="Lexend Medium"/>
              </a:rPr>
              <a:t>Grade 6</a:t>
            </a:r>
            <a:endParaRPr sz="6000">
              <a:solidFill>
                <a:srgbClr val="8587C2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513" name="Google Shape;513;p73"/>
          <p:cNvSpPr txBox="1"/>
          <p:nvPr>
            <p:ph idx="4294967295" type="ctrTitle"/>
          </p:nvPr>
        </p:nvSpPr>
        <p:spPr>
          <a:xfrm>
            <a:off x="199650" y="4766200"/>
            <a:ext cx="8744700" cy="10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572"/>
              </a:buClr>
              <a:buSzPts val="4400"/>
              <a:buFont typeface="Arial"/>
              <a:buNone/>
            </a:pPr>
            <a:r>
              <a:rPr lang="en-US" sz="3400">
                <a:solidFill>
                  <a:srgbClr val="FFFFFF"/>
                </a:solidFill>
                <a:latin typeface="Lexend Medium"/>
                <a:ea typeface="Lexend Medium"/>
                <a:cs typeface="Lexend Medium"/>
                <a:sym typeface="Lexend Medium"/>
              </a:rPr>
              <a:t>LESSON 2</a:t>
            </a:r>
            <a:endParaRPr sz="3400">
              <a:solidFill>
                <a:srgbClr val="FFFFFF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7_femmtrial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femmtrial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femmtrial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4_FEMM Powerpoint_VER0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5_femmtrial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4_FEMM Powerpoint_VER0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5_femmtrial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