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2"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embeddedFontLst>
    <p:embeddedFont>
      <p:font typeface="Annie Use Your Telescope" panose="02000000000000000000" pitchFamily="2" charset="0"/>
      <p:regular r:id="rId19"/>
    </p:embeddedFont>
    <p:embeddedFont>
      <p:font typeface="Helvetica Neue" panose="02000503040000020004" pitchFamily="50" charset="-52"/>
      <p:regular r:id="rId20"/>
      <p:bold r:id="rId21"/>
      <p:italic r:id="rId22"/>
      <p:boldItalic r:id="rId23"/>
    </p:embeddedFont>
    <p:embeddedFont>
      <p:font typeface="Lexend" pitchFamily="2" charset="0"/>
      <p:regular r:id="rId24"/>
      <p:bold r:id="rId25"/>
    </p:embeddedFont>
    <p:embeddedFont>
      <p:font typeface="Lexend ExtraLight" pitchFamily="2" charset="0"/>
      <p:regular r:id="rId26"/>
      <p:bold r:id="rId27"/>
    </p:embeddedFont>
    <p:embeddedFont>
      <p:font typeface="Lexend Medium" pitchFamily="2" charset="0"/>
      <p:regular r:id="rId28"/>
      <p:bold r:id="rId29"/>
    </p:embeddedFont>
    <p:embeddedFont>
      <p:font typeface="Lexend Thin" pitchFamily="2" charset="0"/>
      <p:regular r:id="rId30"/>
      <p:bold r:id="rId31"/>
    </p:embeddedFont>
    <p:embeddedFont>
      <p:font typeface="Nothing You Could Do" panose="02000000000000000000" pitchFamily="2" charset="0"/>
      <p:regular r:id="rId32"/>
    </p:embeddedFont>
    <p:embeddedFont>
      <p:font typeface="Open Sans" panose="020B0606030504020204" pitchFamily="34"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9" Type="http://schemas.openxmlformats.org/officeDocument/2006/relationships/theme" Target="theme/theme1.xml"/><Relationship Id="rId21" Type="http://schemas.openxmlformats.org/officeDocument/2006/relationships/font" Target="fonts/font3.fntdata"/><Relationship Id="rId34" Type="http://schemas.openxmlformats.org/officeDocument/2006/relationships/font" Target="fonts/font1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g23810ec1de6_1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 name="Google Shape;40;g23810ec1de6_1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23810ec1de6_1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t>Print and cut out the Entry Ticket Activity, so that there is one ticket per student. </a:t>
            </a:r>
            <a:endParaRPr sz="1300" i="1"/>
          </a:p>
          <a:p>
            <a:pPr marL="0" lvl="0" indent="0" algn="l" rtl="0">
              <a:lnSpc>
                <a:spcPct val="115000"/>
              </a:lnSpc>
              <a:spcBef>
                <a:spcPts val="0"/>
              </a:spcBef>
              <a:spcAft>
                <a:spcPts val="0"/>
              </a:spcAft>
              <a:buClr>
                <a:schemeClr val="dk1"/>
              </a:buClr>
              <a:buSzPts val="1100"/>
              <a:buFont typeface="Arial"/>
              <a:buNone/>
            </a:pPr>
            <a:r>
              <a:rPr lang="en-US" sz="1300" i="1"/>
              <a:t>As students enter the class, hand one ticket to each student to fill out. </a:t>
            </a:r>
            <a:endParaRPr sz="1300" i="1"/>
          </a:p>
          <a:p>
            <a:pPr marL="0" lvl="0" indent="0" algn="l" rtl="0">
              <a:lnSpc>
                <a:spcPct val="115000"/>
              </a:lnSpc>
              <a:spcBef>
                <a:spcPts val="0"/>
              </a:spcBef>
              <a:spcAft>
                <a:spcPts val="0"/>
              </a:spcAft>
              <a:buClr>
                <a:schemeClr val="dk1"/>
              </a:buClr>
              <a:buSzPts val="1100"/>
              <a:buFont typeface="Arial"/>
              <a:buNone/>
            </a:pPr>
            <a:endParaRPr sz="1300" i="1"/>
          </a:p>
          <a:p>
            <a:pPr marL="0" lvl="0" indent="0" algn="l" rtl="0">
              <a:lnSpc>
                <a:spcPct val="115000"/>
              </a:lnSpc>
              <a:spcBef>
                <a:spcPts val="0"/>
              </a:spcBef>
              <a:spcAft>
                <a:spcPts val="0"/>
              </a:spcAft>
              <a:buClr>
                <a:schemeClr val="dk1"/>
              </a:buClr>
              <a:buSzPts val="1100"/>
              <a:buFont typeface="Arial"/>
              <a:buNone/>
            </a:pPr>
            <a:r>
              <a:rPr lang="en-US" sz="1300" i="1"/>
              <a:t>Give students a couple of minutes to answer the questions and then have volunteers share their responses with the class. Discuss.</a:t>
            </a:r>
            <a:endParaRPr sz="1300" i="1"/>
          </a:p>
          <a:p>
            <a:pPr marL="0" lvl="0" indent="0" algn="l" rtl="0">
              <a:lnSpc>
                <a:spcPct val="115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100" i="1">
              <a:solidFill>
                <a:srgbClr val="434343"/>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a:p>
        </p:txBody>
      </p:sp>
      <p:sp>
        <p:nvSpPr>
          <p:cNvPr id="49" name="Google Shape;49;g23810ec1de6_1_1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2db6a669fe3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solidFill>
                  <a:srgbClr val="434343"/>
                </a:solidFill>
                <a:latin typeface="Calibri"/>
                <a:ea typeface="Calibri"/>
                <a:cs typeface="Calibri"/>
                <a:sym typeface="Calibri"/>
              </a:rPr>
              <a:t>Do you remember what controls the activity of every system in the body? </a:t>
            </a:r>
            <a:endParaRPr sz="1300">
              <a:solidFill>
                <a:srgbClr val="434343"/>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US" sz="1300">
                <a:solidFill>
                  <a:srgbClr val="434343"/>
                </a:solidFill>
                <a:latin typeface="Calibri"/>
                <a:ea typeface="Calibri"/>
                <a:cs typeface="Calibri"/>
                <a:sym typeface="Calibri"/>
              </a:rPr>
              <a:t>Yes, hormones! Hormones are directed by your brain! </a:t>
            </a:r>
            <a:endParaRPr sz="1300">
              <a:solidFill>
                <a:srgbClr val="434343"/>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All of our growth in puberty starts with the brain. The brain acts like the control center for everything that is happening and changing in the body. </a:t>
            </a:r>
            <a:endParaRPr sz="1100" b="1">
              <a:solidFill>
                <a:schemeClr val="dk1"/>
              </a:solidFill>
              <a:latin typeface="Helvetica Neue"/>
              <a:ea typeface="Helvetica Neue"/>
              <a:cs typeface="Helvetica Neue"/>
              <a:sym typeface="Helvetica Neue"/>
            </a:endParaRPr>
          </a:p>
        </p:txBody>
      </p:sp>
      <p:sp>
        <p:nvSpPr>
          <p:cNvPr id="57" name="Google Shape;57;g2db6a669fe3_0_1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d0bd4432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Because the brain is the organizing center for all this activity, things that affect your brain will also affect your physical and emotional health. Everything you do, whether it’s eating junk food or healthy food, playing video games or playing a sport, has an impact on your brain. Taking care of your body with good hygiene is an important part of growing in maturity.</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rgbClr val="0055A4"/>
                </a:solidFill>
                <a:latin typeface="Calibri"/>
                <a:ea typeface="Calibri"/>
                <a:cs typeface="Calibri"/>
                <a:sym typeface="Calibri"/>
              </a:rPr>
              <a:t>Worksheet: Hand out to students at beginning of this section for their use. </a:t>
            </a:r>
            <a:r>
              <a:rPr lang="en-US" sz="1300" i="1">
                <a:solidFill>
                  <a:srgbClr val="8E7CC3"/>
                </a:solidFill>
                <a:latin typeface="Calibri"/>
                <a:ea typeface="Calibri"/>
                <a:cs typeface="Calibri"/>
                <a:sym typeface="Calibri"/>
              </a:rPr>
              <a:t> </a:t>
            </a:r>
            <a:endParaRPr sz="1300" i="1">
              <a:solidFill>
                <a:srgbClr val="8E7CC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rgbClr val="434343"/>
                </a:solidFill>
                <a:latin typeface="Calibri"/>
                <a:ea typeface="Calibri"/>
                <a:cs typeface="Calibri"/>
                <a:sym typeface="Calibri"/>
              </a:rPr>
              <a:t>Brainstorm ideas related to the healthy choices presented in this slide series; write ideas on the board and</a:t>
            </a:r>
            <a:r>
              <a:rPr lang="en-US" sz="1300">
                <a:solidFill>
                  <a:srgbClr val="434343"/>
                </a:solidFill>
                <a:latin typeface="Calibri"/>
                <a:ea typeface="Calibri"/>
                <a:cs typeface="Calibri"/>
                <a:sym typeface="Calibri"/>
              </a:rPr>
              <a:t> </a:t>
            </a:r>
            <a:r>
              <a:rPr lang="en-US" sz="1300" i="1">
                <a:solidFill>
                  <a:srgbClr val="434343"/>
                </a:solidFill>
                <a:latin typeface="Calibri"/>
                <a:ea typeface="Calibri"/>
                <a:cs typeface="Calibri"/>
                <a:sym typeface="Calibri"/>
              </a:rPr>
              <a:t>have students fill in the different answers on their worksheets.</a:t>
            </a:r>
            <a:endParaRPr sz="1300" i="1">
              <a:solidFill>
                <a:srgbClr val="43434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i="1">
              <a:solidFill>
                <a:srgbClr val="43434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Your choices about what you eat and how much you exercise and sleep are important; they impact your hormones and your whole body.  Hormones play a big role in how you feel. </a:t>
            </a:r>
            <a:endParaRPr sz="1100">
              <a:solidFill>
                <a:schemeClr val="dk1"/>
              </a:solidFill>
              <a:latin typeface="Helvetica Neue"/>
              <a:ea typeface="Helvetica Neue"/>
              <a:cs typeface="Helvetica Neue"/>
              <a:sym typeface="Helvetica Neue"/>
            </a:endParaRPr>
          </a:p>
        </p:txBody>
      </p:sp>
      <p:sp>
        <p:nvSpPr>
          <p:cNvPr id="66" name="Google Shape;66;g2d0bd44328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2db6a669fe3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They are called the three “pillars” because they are the foundation for your health. The first pillar we’ll learn about is nutrition.</a:t>
            </a:r>
            <a:endParaRPr sz="1100">
              <a:solidFill>
                <a:schemeClr val="dk1"/>
              </a:solidFill>
              <a:latin typeface="Helvetica Neue"/>
              <a:ea typeface="Helvetica Neue"/>
              <a:cs typeface="Helvetica Neue"/>
              <a:sym typeface="Helvetica Neue"/>
            </a:endParaRPr>
          </a:p>
        </p:txBody>
      </p:sp>
      <p:sp>
        <p:nvSpPr>
          <p:cNvPr id="81" name="Google Shape;81;g2db6a669fe3_0_19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db6a669fe3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Nutrition is the nourishment that your body needs to get from the food you eat.</a:t>
            </a:r>
            <a:endParaRPr sz="1100">
              <a:solidFill>
                <a:schemeClr val="dk1"/>
              </a:solidFill>
              <a:latin typeface="Helvetica Neue"/>
              <a:ea typeface="Helvetica Neue"/>
              <a:cs typeface="Helvetica Neue"/>
              <a:sym typeface="Helvetica Neue"/>
            </a:endParaRPr>
          </a:p>
        </p:txBody>
      </p:sp>
      <p:sp>
        <p:nvSpPr>
          <p:cNvPr id="109" name="Google Shape;109;g2db6a669fe3_0_3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db6a669fe3_0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300"/>
              <a:t>Good nutrition supports your brain and your body. The different types of nutrients we need to get from food are:</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r>
              <a:rPr lang="en-US" sz="1300"/>
              <a:t>Proteins: build and maintain cells, help make hormones.</a:t>
            </a:r>
            <a:endParaRPr sz="1300"/>
          </a:p>
          <a:p>
            <a:pPr marL="0" lvl="0" indent="0" algn="l" rtl="0">
              <a:spcBef>
                <a:spcPts val="0"/>
              </a:spcBef>
              <a:spcAft>
                <a:spcPts val="0"/>
              </a:spcAft>
              <a:buClr>
                <a:schemeClr val="dk1"/>
              </a:buClr>
              <a:buSzPts val="1100"/>
              <a:buFont typeface="Arial"/>
              <a:buNone/>
            </a:pPr>
            <a:r>
              <a:rPr lang="en-US" sz="1300"/>
              <a:t>Carbohydrates &amp; fats: provide energy, balance hormones. </a:t>
            </a:r>
            <a:endParaRPr sz="1300"/>
          </a:p>
          <a:p>
            <a:pPr marL="0" lvl="0" indent="0" algn="l" rtl="0">
              <a:spcBef>
                <a:spcPts val="0"/>
              </a:spcBef>
              <a:spcAft>
                <a:spcPts val="0"/>
              </a:spcAft>
              <a:buClr>
                <a:schemeClr val="dk1"/>
              </a:buClr>
              <a:buSzPts val="1100"/>
              <a:buFont typeface="Arial"/>
              <a:buNone/>
            </a:pPr>
            <a:r>
              <a:rPr lang="en-US" sz="1300"/>
              <a:t>Vitamins &amp; minerals: build and maintain cells, balance hormones. </a:t>
            </a:r>
            <a:endParaRPr sz="1300"/>
          </a:p>
          <a:p>
            <a:pPr marL="0" lvl="0" indent="0" algn="l" rtl="0">
              <a:spcBef>
                <a:spcPts val="0"/>
              </a:spcBef>
              <a:spcAft>
                <a:spcPts val="0"/>
              </a:spcAft>
              <a:buClr>
                <a:schemeClr val="dk1"/>
              </a:buClr>
              <a:buSzPts val="1100"/>
              <a:buFont typeface="Arial"/>
              <a:buNone/>
            </a:pPr>
            <a:r>
              <a:rPr lang="en-US" sz="1300"/>
              <a:t>Water: carries nutrients, energizes muscle, clears waste.</a:t>
            </a:r>
            <a:endParaRPr sz="1300"/>
          </a:p>
          <a:p>
            <a:pPr marL="0" lvl="0" indent="0" algn="l" rtl="0">
              <a:spcBef>
                <a:spcPts val="0"/>
              </a:spcBef>
              <a:spcAft>
                <a:spcPts val="0"/>
              </a:spcAft>
              <a:buNone/>
            </a:pPr>
            <a:endParaRPr/>
          </a:p>
        </p:txBody>
      </p:sp>
      <p:sp>
        <p:nvSpPr>
          <p:cNvPr id="124" name="Google Shape;124;g2db6a669fe3_0_2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db6a669fe3_0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p>
          <a:p>
            <a:pPr marL="0" lvl="0" indent="0" algn="l" rtl="0">
              <a:spcBef>
                <a:spcPts val="0"/>
              </a:spcBef>
              <a:spcAft>
                <a:spcPts val="0"/>
              </a:spcAft>
              <a:buNone/>
            </a:pPr>
            <a:r>
              <a:rPr lang="en-US" sz="1200"/>
              <a:t>When we eat, our body breaks down the food and uses the different nutrients in that food to fuel our energy, hormones and health. Sometimes, when a body does not have enough nutrients, disease can result. For instance, back in the day when sailors went on long sea voyages, they weren’t getting enough Vitamin C because they were basically only eating crackers and salted meat. This lack of vitamins and nutrients causes a disease called scurvy, which makes you weak, gives you pain in your legs, bleeding gums and causes your teeth to fall out. On future sea voyages, they were able to fix this by packing lots of citrus fruits on board.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Every meal you eat should contain some protein, carbohydrates, good fats and vitamins and minerals. There are lots of foods that fit into each of the different categories, but here are a few examples:</a:t>
            </a:r>
            <a:endParaRPr sz="1200"/>
          </a:p>
          <a:p>
            <a:pPr marL="0" lvl="0" indent="0" algn="l" rtl="0">
              <a:spcBef>
                <a:spcPts val="0"/>
              </a:spcBef>
              <a:spcAft>
                <a:spcPts val="0"/>
              </a:spcAft>
              <a:buNone/>
            </a:pP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Proteins: nuts, eggs, beans, fish, meat</a:t>
            </a:r>
            <a:endParaRPr sz="1200"/>
          </a:p>
          <a:p>
            <a:pPr marL="0" lvl="0" indent="0" algn="l" rtl="0">
              <a:spcBef>
                <a:spcPts val="0"/>
              </a:spcBef>
              <a:spcAft>
                <a:spcPts val="0"/>
              </a:spcAft>
              <a:buNone/>
            </a:pPr>
            <a:r>
              <a:rPr lang="en-US" sz="1200"/>
              <a:t>Carbohydrates: whole wheat bread, pasta, rice, quinoa </a:t>
            </a:r>
            <a:endParaRPr sz="1200"/>
          </a:p>
          <a:p>
            <a:pPr marL="0" lvl="0" indent="0" algn="l" rtl="0">
              <a:spcBef>
                <a:spcPts val="0"/>
              </a:spcBef>
              <a:spcAft>
                <a:spcPts val="0"/>
              </a:spcAft>
              <a:buNone/>
            </a:pPr>
            <a:r>
              <a:rPr lang="en-US" sz="1200"/>
              <a:t>Fats: nuts, olive oil, butter, milk, cheese, yogurt (nuts and dairy products contain a lot of healthy fats our body needs.)</a:t>
            </a:r>
            <a:endParaRPr sz="1200"/>
          </a:p>
          <a:p>
            <a:pPr marL="0" lvl="0" indent="0" algn="l" rtl="0">
              <a:spcBef>
                <a:spcPts val="0"/>
              </a:spcBef>
              <a:spcAft>
                <a:spcPts val="0"/>
              </a:spcAft>
              <a:buNone/>
            </a:pPr>
            <a:r>
              <a:rPr lang="en-US" sz="1200"/>
              <a:t>Vitamins &amp; minerals: fruits and vegetables! </a:t>
            </a:r>
            <a:endParaRPr sz="1200"/>
          </a:p>
          <a:p>
            <a:pPr marL="0" lvl="0" indent="0" algn="l" rtl="0">
              <a:spcBef>
                <a:spcPts val="0"/>
              </a:spcBef>
              <a:spcAft>
                <a:spcPts val="0"/>
              </a:spcAft>
              <a:buNone/>
            </a:pPr>
            <a:r>
              <a:rPr lang="en-US" sz="1200"/>
              <a:t>You can think of this in terms of targeting different colors: </a:t>
            </a:r>
            <a:endParaRPr sz="1200"/>
          </a:p>
          <a:p>
            <a:pPr marL="0" lvl="0" indent="0" algn="l" rtl="0">
              <a:spcBef>
                <a:spcPts val="0"/>
              </a:spcBef>
              <a:spcAft>
                <a:spcPts val="0"/>
              </a:spcAft>
              <a:buNone/>
            </a:pPr>
            <a:r>
              <a:rPr lang="en-US" sz="1200"/>
              <a:t>	Yellow: lemons, melons, yellow squash</a:t>
            </a:r>
            <a:endParaRPr sz="1200"/>
          </a:p>
          <a:p>
            <a:pPr marL="0" lvl="0" indent="0" algn="l" rtl="0">
              <a:spcBef>
                <a:spcPts val="0"/>
              </a:spcBef>
              <a:spcAft>
                <a:spcPts val="0"/>
              </a:spcAft>
              <a:buNone/>
            </a:pPr>
            <a:r>
              <a:rPr lang="en-US" sz="1200"/>
              <a:t>	Orange: oranges, butternut squash, sweet potatoes, carrots</a:t>
            </a:r>
            <a:endParaRPr sz="1200"/>
          </a:p>
          <a:p>
            <a:pPr marL="0" lvl="0" indent="0" algn="l" rtl="0">
              <a:spcBef>
                <a:spcPts val="0"/>
              </a:spcBef>
              <a:spcAft>
                <a:spcPts val="0"/>
              </a:spcAft>
              <a:buNone/>
            </a:pPr>
            <a:r>
              <a:rPr lang="en-US" sz="1200"/>
              <a:t>Red:  apples, strawberries, beets, tomatoes </a:t>
            </a:r>
            <a:endParaRPr sz="1200"/>
          </a:p>
          <a:p>
            <a:pPr marL="0" lvl="0" indent="0" algn="l" rtl="0">
              <a:spcBef>
                <a:spcPts val="0"/>
              </a:spcBef>
              <a:spcAft>
                <a:spcPts val="0"/>
              </a:spcAft>
              <a:buNone/>
            </a:pPr>
            <a:r>
              <a:rPr lang="en-US" sz="1200"/>
              <a:t>	Blue/Purple: blueberries, grapes, eggplant, plums </a:t>
            </a:r>
            <a:endParaRPr sz="1200"/>
          </a:p>
          <a:p>
            <a:pPr marL="0" lvl="0" indent="0" algn="l" rtl="0">
              <a:spcBef>
                <a:spcPts val="0"/>
              </a:spcBef>
              <a:spcAft>
                <a:spcPts val="0"/>
              </a:spcAft>
              <a:buNone/>
            </a:pPr>
            <a:r>
              <a:rPr lang="en-US" sz="1200"/>
              <a:t>Green: Lettuce, Spinach, zucchini, green peppers</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There are so many foods that aren’t listed here, so the menu is endless! Staying hydrated is also a key component of good health. Water is involved in almost every process in the human body.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Making good choices about what you eat impacts your health, growth and hormones.</a:t>
            </a:r>
            <a:endParaRPr sz="1200"/>
          </a:p>
          <a:p>
            <a:pPr marL="0" lvl="0" indent="0" algn="l" rtl="0">
              <a:spcBef>
                <a:spcPts val="0"/>
              </a:spcBef>
              <a:spcAft>
                <a:spcPts val="0"/>
              </a:spcAft>
              <a:buNone/>
            </a:pPr>
            <a:r>
              <a:rPr lang="en-US" sz="1200"/>
              <a:t>Protein is the building block for our cells. All hormones are made from protein and fats. Carbohydrates help to keep your hormones in healthy balance. Minerals and vitamins help your body to produce and balance hormones, too. That means that if you are deficient in one of these groups, it will be pretty tough for your body to make the right amount of hormones that it needs. What you choose to eat every day is important!</a:t>
            </a:r>
            <a:endParaRPr sz="1200"/>
          </a:p>
        </p:txBody>
      </p:sp>
      <p:sp>
        <p:nvSpPr>
          <p:cNvPr id="143" name="Google Shape;143;g2db6a669fe3_0_3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e5dc21311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p>
          <a:p>
            <a:pPr marL="0" lvl="0" indent="0" algn="l" rtl="0">
              <a:spcBef>
                <a:spcPts val="0"/>
              </a:spcBef>
              <a:spcAft>
                <a:spcPts val="0"/>
              </a:spcAft>
              <a:buNone/>
            </a:pPr>
            <a:r>
              <a:rPr lang="en-US" sz="1200"/>
              <a:t>When we eat, our body breaks down the food and uses the different nutrients in that food to fuel our energy, hormones and health. Sometimes, when a body does not have enough nutrients, disease can result. For instance, back in the day when sailors went on long sea voyages, they weren’t getting enough Vitamin C because they were basically only eating crackers and salted meat. This lack of vitamins and nutrients causes a disease called scurvy, which makes you weak, gives you pain in your legs, bleeding gums and causes your teeth to fall out. On future sea voyages, they were able to fix this by packing lots of citrus fruits on board.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Every meal you eat should contain some protein, carbohydrates, good fats and vitamins and minerals. There are lots of foods that fit into each of the different categories, but here are a few examples:</a:t>
            </a:r>
            <a:endParaRPr sz="1200"/>
          </a:p>
          <a:p>
            <a:pPr marL="0" lvl="0" indent="0" algn="l" rtl="0">
              <a:spcBef>
                <a:spcPts val="0"/>
              </a:spcBef>
              <a:spcAft>
                <a:spcPts val="0"/>
              </a:spcAft>
              <a:buNone/>
            </a:pP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Proteins: nuts, eggs, beans, fish, meat</a:t>
            </a:r>
            <a:endParaRPr sz="1200"/>
          </a:p>
          <a:p>
            <a:pPr marL="0" lvl="0" indent="0" algn="l" rtl="0">
              <a:spcBef>
                <a:spcPts val="0"/>
              </a:spcBef>
              <a:spcAft>
                <a:spcPts val="0"/>
              </a:spcAft>
              <a:buNone/>
            </a:pPr>
            <a:r>
              <a:rPr lang="en-US" sz="1200"/>
              <a:t>Carbohydrates: whole wheat bread, pasta, rice, quinoa </a:t>
            </a:r>
            <a:endParaRPr sz="1200"/>
          </a:p>
          <a:p>
            <a:pPr marL="0" lvl="0" indent="0" algn="l" rtl="0">
              <a:spcBef>
                <a:spcPts val="0"/>
              </a:spcBef>
              <a:spcAft>
                <a:spcPts val="0"/>
              </a:spcAft>
              <a:buNone/>
            </a:pPr>
            <a:r>
              <a:rPr lang="en-US" sz="1200"/>
              <a:t>Fats: nuts, olive oil, butter, milk, cheese, yogurt (nuts and dairy products contain a lot of healthy fats our body needs.)</a:t>
            </a:r>
            <a:endParaRPr sz="1200"/>
          </a:p>
          <a:p>
            <a:pPr marL="0" lvl="0" indent="0" algn="l" rtl="0">
              <a:spcBef>
                <a:spcPts val="0"/>
              </a:spcBef>
              <a:spcAft>
                <a:spcPts val="0"/>
              </a:spcAft>
              <a:buNone/>
            </a:pPr>
            <a:r>
              <a:rPr lang="en-US" sz="1200"/>
              <a:t>Vitamins &amp; minerals: fruits and vegetables! </a:t>
            </a:r>
            <a:endParaRPr sz="1200"/>
          </a:p>
          <a:p>
            <a:pPr marL="0" lvl="0" indent="0" algn="l" rtl="0">
              <a:spcBef>
                <a:spcPts val="0"/>
              </a:spcBef>
              <a:spcAft>
                <a:spcPts val="0"/>
              </a:spcAft>
              <a:buNone/>
            </a:pPr>
            <a:r>
              <a:rPr lang="en-US" sz="1200"/>
              <a:t>You can think of this in terms of targeting different colors: </a:t>
            </a:r>
            <a:endParaRPr sz="1200"/>
          </a:p>
          <a:p>
            <a:pPr marL="0" lvl="0" indent="0" algn="l" rtl="0">
              <a:spcBef>
                <a:spcPts val="0"/>
              </a:spcBef>
              <a:spcAft>
                <a:spcPts val="0"/>
              </a:spcAft>
              <a:buNone/>
            </a:pPr>
            <a:r>
              <a:rPr lang="en-US" sz="1200"/>
              <a:t>	Yellow: lemons, melons, yellow squash</a:t>
            </a:r>
            <a:endParaRPr sz="1200"/>
          </a:p>
          <a:p>
            <a:pPr marL="0" lvl="0" indent="0" algn="l" rtl="0">
              <a:spcBef>
                <a:spcPts val="0"/>
              </a:spcBef>
              <a:spcAft>
                <a:spcPts val="0"/>
              </a:spcAft>
              <a:buNone/>
            </a:pPr>
            <a:r>
              <a:rPr lang="en-US" sz="1200"/>
              <a:t>	Orange: oranges, butternut squash, sweet potatoes, carrots</a:t>
            </a:r>
            <a:endParaRPr sz="1200"/>
          </a:p>
          <a:p>
            <a:pPr marL="0" lvl="0" indent="0" algn="l" rtl="0">
              <a:spcBef>
                <a:spcPts val="0"/>
              </a:spcBef>
              <a:spcAft>
                <a:spcPts val="0"/>
              </a:spcAft>
              <a:buNone/>
            </a:pPr>
            <a:r>
              <a:rPr lang="en-US" sz="1200"/>
              <a:t>Red:  apples, strawberries, beets, tomatoes </a:t>
            </a:r>
            <a:endParaRPr sz="1200"/>
          </a:p>
          <a:p>
            <a:pPr marL="0" lvl="0" indent="0" algn="l" rtl="0">
              <a:spcBef>
                <a:spcPts val="0"/>
              </a:spcBef>
              <a:spcAft>
                <a:spcPts val="0"/>
              </a:spcAft>
              <a:buNone/>
            </a:pPr>
            <a:r>
              <a:rPr lang="en-US" sz="1200"/>
              <a:t>	Blue/Purple: blueberries, grapes, eggplant, plums </a:t>
            </a:r>
            <a:endParaRPr sz="1200"/>
          </a:p>
          <a:p>
            <a:pPr marL="0" lvl="0" indent="0" algn="l" rtl="0">
              <a:spcBef>
                <a:spcPts val="0"/>
              </a:spcBef>
              <a:spcAft>
                <a:spcPts val="0"/>
              </a:spcAft>
              <a:buNone/>
            </a:pPr>
            <a:r>
              <a:rPr lang="en-US" sz="1200"/>
              <a:t>Green: Lettuce, Spinach, zucchini, green peppers</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There are so many foods that aren’t listed here, so the menu is endless! Staying hydrated is also a key component of good health. Water is involved in almost every process in the human body.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Making good choices about what you eat impacts your health, growth and hormones.</a:t>
            </a:r>
            <a:endParaRPr sz="1200"/>
          </a:p>
          <a:p>
            <a:pPr marL="0" lvl="0" indent="0" algn="l" rtl="0">
              <a:spcBef>
                <a:spcPts val="0"/>
              </a:spcBef>
              <a:spcAft>
                <a:spcPts val="0"/>
              </a:spcAft>
              <a:buNone/>
            </a:pPr>
            <a:r>
              <a:rPr lang="en-US" sz="1200"/>
              <a:t>Protein is the building block for our cells. All hormones are made from protein and fats. Carbohydrates help to keep your hormones in healthy balance. Minerals and vitamins help your body to produce and balance hormones, too. That means that if you are deficient in one of these groups, it will be pretty tough for your body to make the right amount of hormones that it needs. What you choose to eat every day is important!</a:t>
            </a:r>
            <a:endParaRPr sz="1200"/>
          </a:p>
        </p:txBody>
      </p:sp>
      <p:sp>
        <p:nvSpPr>
          <p:cNvPr id="162" name="Google Shape;162;g2e5dc213114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1f3eeb64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Nutrition is the nourishment that your body gets from the food you eat. Good nutrition supports a healthy body. Let’s look at the different types of nutrients our body needs.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These are the main types of nutrients we receive from our food.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rgbClr val="0055A4"/>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rgbClr val="0055A4"/>
                </a:solidFill>
                <a:latin typeface="Calibri"/>
                <a:ea typeface="Calibri"/>
                <a:cs typeface="Calibri"/>
                <a:sym typeface="Calibri"/>
              </a:rPr>
              <a:t>Proteins</a:t>
            </a:r>
            <a:r>
              <a:rPr lang="en-US" sz="1300">
                <a:solidFill>
                  <a:schemeClr val="dk1"/>
                </a:solidFill>
                <a:latin typeface="Calibri"/>
                <a:ea typeface="Calibri"/>
                <a:cs typeface="Calibri"/>
                <a:sym typeface="Calibri"/>
              </a:rPr>
              <a:t> are complex substances that consist of amino acids. Different types of proteins have different combinations of amino acids. We need different types of proteins to give us all of the building blocks we need for a healthy body.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rgbClr val="0055A4"/>
                </a:solidFill>
                <a:latin typeface="Calibri"/>
                <a:ea typeface="Calibri"/>
                <a:cs typeface="Calibri"/>
                <a:sym typeface="Calibri"/>
              </a:rPr>
              <a:t>Carbohydrates</a:t>
            </a:r>
            <a:r>
              <a:rPr lang="en-US" sz="1300">
                <a:solidFill>
                  <a:schemeClr val="dk1"/>
                </a:solidFill>
                <a:latin typeface="Calibri"/>
                <a:ea typeface="Calibri"/>
                <a:cs typeface="Calibri"/>
                <a:sym typeface="Calibri"/>
              </a:rPr>
              <a:t> are made up of three components: fiber, starch, and sugar. Just like there are different types of proteins, there are also different types of carbohydrates. One of the main differences between carbohydrates are simple carbohydrates and complex carbohydrates. Simple carbohydrates are mainly made up of sugars. Complex carbohydrates have more fiber and starch. Simple carbohydrates are okay to eat sometimes, but complex carbohydrates are the ones that we should eat more.</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rgbClr val="0055A4"/>
                </a:solidFill>
                <a:latin typeface="Calibri"/>
                <a:ea typeface="Calibri"/>
                <a:cs typeface="Calibri"/>
                <a:sym typeface="Calibri"/>
              </a:rPr>
              <a:t>Fats</a:t>
            </a:r>
            <a:r>
              <a:rPr lang="en-US" sz="1300">
                <a:solidFill>
                  <a:schemeClr val="dk1"/>
                </a:solidFill>
                <a:latin typeface="Calibri"/>
                <a:ea typeface="Calibri"/>
                <a:cs typeface="Calibri"/>
                <a:sym typeface="Calibri"/>
              </a:rPr>
              <a:t> are an important source of energy. They are made of fatty acids. These dietary fats can enter the bloodstream so that your body can use them in the most appropriate way. Even though we sometimes think that fat is a bad thing to eat, it is absolutely important for every human to have some sources of good fat in their diet.</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Together, proteins, carbohydrates and fats are the three macronutrients that make up the majority of the foods you eat.</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rgbClr val="0055A4"/>
                </a:solidFill>
                <a:latin typeface="Calibri"/>
                <a:ea typeface="Calibri"/>
                <a:cs typeface="Calibri"/>
                <a:sym typeface="Calibri"/>
              </a:rPr>
              <a:t>Vitamins &amp; minerals</a:t>
            </a:r>
            <a:r>
              <a:rPr lang="en-US" sz="1300">
                <a:solidFill>
                  <a:schemeClr val="dk1"/>
                </a:solidFill>
                <a:latin typeface="Calibri"/>
                <a:ea typeface="Calibri"/>
                <a:cs typeface="Calibri"/>
                <a:sym typeface="Calibri"/>
              </a:rPr>
              <a:t> are micronutrients required by the body to carry out a variety of functions. They are not produced in our bodies, so we must get them from a variety of different food sources. Sometimes, when a body does not have enough of one of the vitamins or minerals, diseases can result. An example of this is when sailors on long sea voyages weren’t getting enough Vitamin C because they were only eating what was basically crackers and salted meat. They got a disease called rickets, which meant their legs started to bow out to the sides, among other things. On future sea voyages, they were able to fix this by packing lots of citrus fruits on board. Citrus fruits, like oranges and lemons, are able to keep for a long period of time and also contain Vitamin C.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rgbClr val="0055A4"/>
                </a:solidFill>
                <a:latin typeface="Calibri"/>
                <a:ea typeface="Calibri"/>
                <a:cs typeface="Calibri"/>
                <a:sym typeface="Calibri"/>
              </a:rPr>
              <a:t>Water</a:t>
            </a:r>
            <a:r>
              <a:rPr lang="en-US" sz="1300">
                <a:solidFill>
                  <a:schemeClr val="dk1"/>
                </a:solidFill>
                <a:latin typeface="Calibri"/>
                <a:ea typeface="Calibri"/>
                <a:cs typeface="Calibri"/>
                <a:sym typeface="Calibri"/>
              </a:rPr>
              <a:t> is an essential nutrient at every stage of life. Optimal hydration is a key component of good health. The sensation of thirst is our body’s signal that lets us know it is time to re-hydrate. Water is involved in almost every process in the human body.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When we eat, our bodies break down the food and use the different nutrients to keep us healthy and growing.</a:t>
            </a:r>
            <a:endParaRPr sz="1100"/>
          </a:p>
        </p:txBody>
      </p:sp>
      <p:sp>
        <p:nvSpPr>
          <p:cNvPr id="181" name="Google Shape;181;g31f3eeb642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db6a669fe3_0_4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second pillar of health is exercise.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Exercise is really important for your brain and body. You’ve probably heard that exercise is good for your muscles and your lungs. It is! But it’s also so much more! Did you know that exercise also increases your energy, improves your mood, and reduces anxiety? How? Exercise releases endorphins, dopamine, and adrenaline. These are names of hormones that make you feel happier, more confident, and less stressed!</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Finding an exercise you like to do is important at every age, whether it’s biking, swimming, badminton, pickleball, or basketball!</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Guys who are physically active tend to have better grades in school, because exercise improves your concentration and memory. </a:t>
            </a:r>
            <a:endParaRPr sz="1300">
              <a:solidFill>
                <a:schemeClr val="dk1"/>
              </a:solidFill>
              <a:latin typeface="Calibri"/>
              <a:ea typeface="Calibri"/>
              <a:cs typeface="Calibri"/>
              <a:sym typeface="Calibri"/>
            </a:endParaRPr>
          </a:p>
        </p:txBody>
      </p:sp>
      <p:sp>
        <p:nvSpPr>
          <p:cNvPr id="202" name="Google Shape;202;g2db6a669fe3_0_4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2db6a669fe3_0_4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21" name="Google Shape;221;g2db6a669fe3_0_4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Finding an exercise you like to do and that brings you joy is important at every age, whether it’s hiking, mountain biking, swimming, badminton, pickleball, or just walking!</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Guys who are physically active tend to have better grades, are healthier and have better concentration and memory.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222" name="Google Shape;222;g2db6a669fe3_0_415: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2db6a669fe3_0_5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third pillar of health is sleep. Maybe sleep doesn’t sound very interesting to you; maybe you actually try to stay up as late as possible….</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But do you know how much happens for your brain and your body when you sleep?!</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Did you know that your body does most of its growth during sleep?</a:t>
            </a:r>
            <a:endParaRPr sz="1300">
              <a:solidFill>
                <a:schemeClr val="dk1"/>
              </a:solidFill>
              <a:latin typeface="Calibri"/>
              <a:ea typeface="Calibri"/>
              <a:cs typeface="Calibri"/>
              <a:sym typeface="Calibri"/>
            </a:endParaRPr>
          </a:p>
        </p:txBody>
      </p:sp>
      <p:sp>
        <p:nvSpPr>
          <p:cNvPr id="245" name="Google Shape;245;g2db6a669fe3_0_5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2db6a669fe3_0_5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68" name="Google Shape;268;g2db6a669fe3_0_5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That’s because most of your hormones are produced while you sleep. Your body needs 8-10 hours of sleep </a:t>
            </a:r>
            <a:r>
              <a:rPr lang="en-US" sz="1300" u="sng">
                <a:solidFill>
                  <a:schemeClr val="dk1"/>
                </a:solidFill>
                <a:latin typeface="Calibri"/>
                <a:ea typeface="Calibri"/>
                <a:cs typeface="Calibri"/>
                <a:sym typeface="Calibri"/>
              </a:rPr>
              <a:t>each night</a:t>
            </a:r>
            <a:r>
              <a:rPr lang="en-US" sz="1300">
                <a:solidFill>
                  <a:schemeClr val="dk1"/>
                </a:solidFill>
                <a:latin typeface="Calibri"/>
                <a:ea typeface="Calibri"/>
                <a:cs typeface="Calibri"/>
                <a:sym typeface="Calibri"/>
              </a:rPr>
              <a:t>. Making the choice to go to bed on time is one of </a:t>
            </a:r>
            <a:r>
              <a:rPr lang="en-US" sz="1300" b="1">
                <a:solidFill>
                  <a:schemeClr val="dk1"/>
                </a:solidFill>
                <a:latin typeface="Calibri"/>
                <a:ea typeface="Calibri"/>
                <a:cs typeface="Calibri"/>
                <a:sym typeface="Calibri"/>
              </a:rPr>
              <a:t>the most important things</a:t>
            </a:r>
            <a:r>
              <a:rPr lang="en-US" sz="1300">
                <a:solidFill>
                  <a:schemeClr val="dk1"/>
                </a:solidFill>
                <a:latin typeface="Calibri"/>
                <a:ea typeface="Calibri"/>
                <a:cs typeface="Calibri"/>
                <a:sym typeface="Calibri"/>
              </a:rPr>
              <a:t> you can do for yourself and your health.</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You can help yourself to have a good sleep by putting your phone or screen away an hour before bed. </a:t>
            </a:r>
            <a:endParaRPr sz="1300">
              <a:solidFill>
                <a:schemeClr val="dk1"/>
              </a:solidFill>
              <a:latin typeface="Calibri"/>
              <a:ea typeface="Calibri"/>
              <a:cs typeface="Calibri"/>
              <a:sym typeface="Calibri"/>
            </a:endParaRPr>
          </a:p>
        </p:txBody>
      </p:sp>
      <p:sp>
        <p:nvSpPr>
          <p:cNvPr id="269" name="Google Shape;269;g2db6a669fe3_0_582: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This week, we’re going to do the Health Checklist Challenge.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point of the challenge is to pay attention to your daily habits for one week. A habit is something you do so often that you don’t even think about it. So this week, we’re going to try to notice our habits: what do you eat during the day, do you exercise for 60 minutes and how many hours of sleep do you get each night? What impact does this seem to have on your mood and how you feel the next day? This will be a great tool to pay attention to your mood, physical symptoms, nutrition, exercise, and sleep.</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Hand out a Health Checklist to each student. You may want to incentivize completing the Health Checklist challenge by offering a prize next week or making it a challenge of students against teachers.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92" name="Google Shape;292;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3810ec1de6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t>Our brains control our hormones and hormones make puberty possible. Keeping our brains and our bodies as healthy as possible through good nutrition, an adequate amount of exercise and sleep can help us to grow and be as healthy as we can be.</a:t>
            </a:r>
            <a:endParaRPr sz="1200"/>
          </a:p>
        </p:txBody>
      </p:sp>
      <p:sp>
        <p:nvSpPr>
          <p:cNvPr id="305" name="Google Shape;305;g23810ec1de6_1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7" name="Google Shape;17;p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 name="Google Shape;18;p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9" name="Google Shape;19;p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0" name="Google Shape;20;p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8" name="Google Shape;28;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3" name="Google Shape;33;p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4" name="Google Shape;34;p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5.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image" Target="../media/image16.pn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image" Target="../media/image16.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image" Target="../media/image16.pn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1.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6.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41"/>
        <p:cNvGrpSpPr/>
        <p:nvPr/>
      </p:nvGrpSpPr>
      <p:grpSpPr>
        <a:xfrm>
          <a:off x="0" y="0"/>
          <a:ext cx="0" cy="0"/>
          <a:chOff x="0" y="0"/>
          <a:chExt cx="0" cy="0"/>
        </a:xfrm>
      </p:grpSpPr>
      <p:sp>
        <p:nvSpPr>
          <p:cNvPr id="42" name="Google Shape;42;p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43" name="Google Shape;43;p6"/>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44" name="Google Shape;44;p6"/>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45" name="Google Shape;45;p6"/>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
        <p:nvSpPr>
          <p:cNvPr id="46" name="Google Shape;46;p6"/>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5</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7"/>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2" name="Google Shape;52;p7"/>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53" name="Google Shape;53;p7"/>
          <p:cNvSpPr txBox="1">
            <a:spLocks noGrp="1"/>
          </p:cNvSpPr>
          <p:nvPr>
            <p:ph type="title"/>
          </p:nvPr>
        </p:nvSpPr>
        <p:spPr>
          <a:xfrm>
            <a:off x="425450" y="242887"/>
            <a:ext cx="8229600" cy="1143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2900"/>
              <a:buFont typeface="Calibri"/>
              <a:buNone/>
            </a:pPr>
            <a:r>
              <a:rPr lang="en-US" sz="3000" b="0">
                <a:latin typeface="Lexend Thin"/>
                <a:ea typeface="Lexend Thin"/>
                <a:cs typeface="Lexend Thin"/>
                <a:sym typeface="Lexend Thin"/>
              </a:rPr>
              <a:t>Entry Ticket Activity</a:t>
            </a:r>
            <a:endParaRPr sz="3000" b="0">
              <a:latin typeface="Lexend Thin"/>
              <a:ea typeface="Lexend Thin"/>
              <a:cs typeface="Lexend Thin"/>
              <a:sym typeface="Lexend Thin"/>
            </a:endParaRPr>
          </a:p>
        </p:txBody>
      </p:sp>
      <p:pic>
        <p:nvPicPr>
          <p:cNvPr id="54" name="Google Shape;54;p7"/>
          <p:cNvPicPr preferRelativeResize="0"/>
          <p:nvPr/>
        </p:nvPicPr>
        <p:blipFill rotWithShape="1">
          <a:blip r:embed="rId3">
            <a:alphaModFix/>
          </a:blip>
          <a:srcRect l="7256" r="3712"/>
          <a:stretch/>
        </p:blipFill>
        <p:spPr>
          <a:xfrm rot="5400000">
            <a:off x="2170325" y="424999"/>
            <a:ext cx="4803349" cy="67251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8"/>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60" name="Google Shape;60;p8"/>
          <p:cNvSpPr txBox="1">
            <a:spLocks noGrp="1"/>
          </p:cNvSpPr>
          <p:nvPr>
            <p:ph type="title"/>
          </p:nvPr>
        </p:nvSpPr>
        <p:spPr>
          <a:xfrm>
            <a:off x="425450" y="242887"/>
            <a:ext cx="8229600" cy="1143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2900"/>
              <a:buFont typeface="Calibri"/>
              <a:buNone/>
            </a:pPr>
            <a:r>
              <a:rPr lang="en-US" sz="3000">
                <a:latin typeface="Lexend Thin"/>
                <a:ea typeface="Lexend Thin"/>
                <a:cs typeface="Lexend Thin"/>
                <a:sym typeface="Lexend Thin"/>
              </a:rPr>
              <a:t>Hormones &amp; your growth</a:t>
            </a:r>
            <a:endParaRPr sz="3000">
              <a:latin typeface="Lexend Thin"/>
              <a:ea typeface="Lexend Thin"/>
              <a:cs typeface="Lexend Thin"/>
              <a:sym typeface="Lexend Thin"/>
            </a:endParaRPr>
          </a:p>
        </p:txBody>
      </p:sp>
      <p:pic>
        <p:nvPicPr>
          <p:cNvPr id="61" name="Google Shape;61;p8"/>
          <p:cNvPicPr preferRelativeResize="0"/>
          <p:nvPr/>
        </p:nvPicPr>
        <p:blipFill rotWithShape="1">
          <a:blip r:embed="rId3">
            <a:alphaModFix/>
          </a:blip>
          <a:srcRect/>
          <a:stretch/>
        </p:blipFill>
        <p:spPr>
          <a:xfrm>
            <a:off x="425440" y="1199700"/>
            <a:ext cx="3522361" cy="5748500"/>
          </a:xfrm>
          <a:prstGeom prst="rect">
            <a:avLst/>
          </a:prstGeom>
          <a:noFill/>
          <a:ln>
            <a:noFill/>
          </a:ln>
        </p:spPr>
      </p:pic>
      <p:sp>
        <p:nvSpPr>
          <p:cNvPr id="62" name="Google Shape;62;p8"/>
          <p:cNvSpPr txBox="1"/>
          <p:nvPr/>
        </p:nvSpPr>
        <p:spPr>
          <a:xfrm>
            <a:off x="4173750" y="1894375"/>
            <a:ext cx="4189200" cy="3474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00"/>
              <a:buFont typeface="Calibri"/>
              <a:buNone/>
            </a:pPr>
            <a:r>
              <a:rPr lang="en-US" sz="2500" b="1">
                <a:solidFill>
                  <a:srgbClr val="0055A4"/>
                </a:solidFill>
                <a:latin typeface="Lexend"/>
                <a:ea typeface="Lexend"/>
                <a:cs typeface="Lexend"/>
                <a:sym typeface="Lexend"/>
              </a:rPr>
              <a:t>Hormones</a:t>
            </a:r>
            <a:r>
              <a:rPr lang="en-US" sz="2500" b="1">
                <a:solidFill>
                  <a:srgbClr val="595959"/>
                </a:solidFill>
                <a:latin typeface="Lexend"/>
                <a:ea typeface="Lexend"/>
                <a:cs typeface="Lexend"/>
                <a:sym typeface="Lexend"/>
              </a:rPr>
              <a:t> </a:t>
            </a:r>
            <a:r>
              <a:rPr lang="en-US" sz="2500">
                <a:solidFill>
                  <a:srgbClr val="595959"/>
                </a:solidFill>
                <a:latin typeface="Lexend ExtraLight"/>
                <a:ea typeface="Lexend ExtraLight"/>
                <a:cs typeface="Lexend ExtraLight"/>
                <a:sym typeface="Lexend ExtraLight"/>
              </a:rPr>
              <a:t>cause all the growing &amp; changing that your body does during puberty.</a:t>
            </a:r>
            <a:r>
              <a:rPr lang="en-US" sz="2500" i="0" u="none" strike="noStrike" cap="none">
                <a:solidFill>
                  <a:srgbClr val="595959"/>
                </a:solidFill>
                <a:latin typeface="Lexend ExtraLight"/>
                <a:ea typeface="Lexend ExtraLight"/>
                <a:cs typeface="Lexend ExtraLight"/>
                <a:sym typeface="Lexend ExtraLight"/>
              </a:rPr>
              <a:t> </a:t>
            </a:r>
            <a:endParaRPr sz="2500" i="0"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Calibri"/>
              <a:buNone/>
            </a:pPr>
            <a:endParaRPr sz="2500">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Calibri"/>
              <a:buNone/>
            </a:pPr>
            <a:r>
              <a:rPr lang="en-US" sz="2500" b="1">
                <a:solidFill>
                  <a:srgbClr val="0055A4"/>
                </a:solidFill>
                <a:latin typeface="Lexend"/>
                <a:ea typeface="Lexend"/>
                <a:cs typeface="Lexend"/>
                <a:sym typeface="Lexend"/>
              </a:rPr>
              <a:t>Your brain</a:t>
            </a:r>
            <a:r>
              <a:rPr lang="en-US" sz="2500">
                <a:solidFill>
                  <a:srgbClr val="595959"/>
                </a:solidFill>
                <a:latin typeface="Lexend ExtraLight"/>
                <a:ea typeface="Lexend ExtraLight"/>
                <a:cs typeface="Lexend ExtraLight"/>
                <a:sym typeface="Lexend ExtraLight"/>
              </a:rPr>
              <a:t> sends hormonal signals throughout your body to trigger growth &amp; development.</a:t>
            </a:r>
            <a:endParaRPr sz="2500">
              <a:solidFill>
                <a:srgbClr val="595959"/>
              </a:solidFill>
              <a:latin typeface="Lexend ExtraLight"/>
              <a:ea typeface="Lexend ExtraLight"/>
              <a:cs typeface="Lexend ExtraLight"/>
              <a:sym typeface="Lexend ExtraLight"/>
            </a:endParaRPr>
          </a:p>
        </p:txBody>
      </p:sp>
      <p:sp>
        <p:nvSpPr>
          <p:cNvPr id="63" name="Google Shape;63;p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9"/>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69" name="Google Shape;69;p9"/>
          <p:cNvSpPr txBox="1">
            <a:spLocks noGrp="1"/>
          </p:cNvSpPr>
          <p:nvPr>
            <p:ph type="title"/>
          </p:nvPr>
        </p:nvSpPr>
        <p:spPr>
          <a:xfrm>
            <a:off x="63275" y="267662"/>
            <a:ext cx="8229600" cy="1143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2900"/>
              <a:buFont typeface="Calibri"/>
              <a:buNone/>
            </a:pPr>
            <a:r>
              <a:rPr lang="en-US" sz="3000">
                <a:latin typeface="Lexend Thin"/>
                <a:ea typeface="Lexend Thin"/>
                <a:cs typeface="Lexend Thin"/>
                <a:sym typeface="Lexend Thin"/>
              </a:rPr>
              <a:t>What influences the brain?</a:t>
            </a:r>
            <a:endParaRPr sz="3000">
              <a:latin typeface="Lexend Thin"/>
              <a:ea typeface="Lexend Thin"/>
              <a:cs typeface="Lexend Thin"/>
              <a:sym typeface="Lexend Thin"/>
            </a:endParaRPr>
          </a:p>
        </p:txBody>
      </p:sp>
      <p:sp>
        <p:nvSpPr>
          <p:cNvPr id="70" name="Google Shape;70;p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71" name="Google Shape;71;p9"/>
          <p:cNvPicPr preferRelativeResize="0"/>
          <p:nvPr/>
        </p:nvPicPr>
        <p:blipFill rotWithShape="1">
          <a:blip r:embed="rId3">
            <a:alphaModFix/>
          </a:blip>
          <a:srcRect l="11504"/>
          <a:stretch/>
        </p:blipFill>
        <p:spPr>
          <a:xfrm>
            <a:off x="891325" y="2167925"/>
            <a:ext cx="3192174" cy="4109826"/>
          </a:xfrm>
          <a:prstGeom prst="rect">
            <a:avLst/>
          </a:prstGeom>
          <a:noFill/>
          <a:ln>
            <a:noFill/>
          </a:ln>
        </p:spPr>
      </p:pic>
      <p:sp>
        <p:nvSpPr>
          <p:cNvPr id="72" name="Google Shape;72;p9"/>
          <p:cNvSpPr/>
          <p:nvPr/>
        </p:nvSpPr>
        <p:spPr>
          <a:xfrm>
            <a:off x="4083500" y="2756100"/>
            <a:ext cx="4273200" cy="3559500"/>
          </a:xfrm>
          <a:prstGeom prst="rect">
            <a:avLst/>
          </a:prstGeom>
          <a:solidFill>
            <a:srgbClr val="FFF2CC"/>
          </a:solidFill>
          <a:ln>
            <a:noFill/>
          </a:ln>
          <a:effectLst>
            <a:outerShdw blurRad="57150" dist="19050"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 name="Google Shape;73;p9"/>
          <p:cNvSpPr txBox="1"/>
          <p:nvPr/>
        </p:nvSpPr>
        <p:spPr>
          <a:xfrm>
            <a:off x="4295738" y="1502938"/>
            <a:ext cx="4273200" cy="42927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US" sz="2700">
                <a:solidFill>
                  <a:srgbClr val="595959"/>
                </a:solidFill>
                <a:latin typeface="Lexend ExtraLight"/>
                <a:ea typeface="Lexend ExtraLight"/>
                <a:cs typeface="Lexend ExtraLight"/>
                <a:sym typeface="Lexend ExtraLight"/>
              </a:rPr>
              <a:t>Because the</a:t>
            </a:r>
            <a:r>
              <a:rPr lang="en-US" sz="2700">
                <a:solidFill>
                  <a:srgbClr val="FF00FF"/>
                </a:solidFill>
                <a:latin typeface="Lexend ExtraLight"/>
                <a:ea typeface="Lexend ExtraLight"/>
                <a:cs typeface="Lexend ExtraLight"/>
                <a:sym typeface="Lexend ExtraLight"/>
              </a:rPr>
              <a:t> </a:t>
            </a:r>
            <a:r>
              <a:rPr lang="en-US" sz="2700">
                <a:solidFill>
                  <a:srgbClr val="FF9900"/>
                </a:solidFill>
                <a:latin typeface="Lexend ExtraLight"/>
                <a:ea typeface="Lexend ExtraLight"/>
                <a:cs typeface="Lexend ExtraLight"/>
                <a:sym typeface="Lexend ExtraLight"/>
              </a:rPr>
              <a:t>brain</a:t>
            </a:r>
            <a:r>
              <a:rPr lang="en-US" sz="2700">
                <a:solidFill>
                  <a:srgbClr val="FF00FF"/>
                </a:solidFill>
                <a:latin typeface="Lexend ExtraLight"/>
                <a:ea typeface="Lexend ExtraLight"/>
                <a:cs typeface="Lexend ExtraLight"/>
                <a:sym typeface="Lexend ExtraLight"/>
              </a:rPr>
              <a:t> </a:t>
            </a:r>
            <a:r>
              <a:rPr lang="en-US" sz="2700">
                <a:solidFill>
                  <a:srgbClr val="595959"/>
                </a:solidFill>
                <a:latin typeface="Lexend ExtraLight"/>
                <a:ea typeface="Lexend ExtraLight"/>
                <a:cs typeface="Lexend ExtraLight"/>
                <a:sym typeface="Lexend ExtraLight"/>
              </a:rPr>
              <a:t>is the organizing center …</a:t>
            </a:r>
            <a:br>
              <a:rPr lang="en-US" sz="2300">
                <a:solidFill>
                  <a:srgbClr val="595959"/>
                </a:solidFill>
                <a:latin typeface="Annie Use Your Telescope"/>
                <a:ea typeface="Annie Use Your Telescope"/>
                <a:cs typeface="Annie Use Your Telescope"/>
                <a:sym typeface="Annie Use Your Telescope"/>
              </a:rPr>
            </a:br>
            <a:br>
              <a:rPr lang="en-US" sz="2300">
                <a:solidFill>
                  <a:srgbClr val="595959"/>
                </a:solidFill>
                <a:latin typeface="Annie Use Your Telescope"/>
                <a:ea typeface="Annie Use Your Telescope"/>
                <a:cs typeface="Annie Use Your Telescope"/>
                <a:sym typeface="Annie Use Your Telescope"/>
              </a:rPr>
            </a:br>
            <a:br>
              <a:rPr lang="en-US" sz="2300">
                <a:solidFill>
                  <a:srgbClr val="595959"/>
                </a:solidFill>
                <a:latin typeface="Annie Use Your Telescope"/>
                <a:ea typeface="Annie Use Your Telescope"/>
                <a:cs typeface="Annie Use Your Telescope"/>
                <a:sym typeface="Annie Use Your Telescope"/>
              </a:rPr>
            </a:br>
            <a:r>
              <a:rPr lang="en-US" sz="2800" b="1">
                <a:solidFill>
                  <a:srgbClr val="0055A4"/>
                </a:solidFill>
                <a:latin typeface="Annie Use Your Telescope"/>
                <a:ea typeface="Annie Use Your Telescope"/>
                <a:cs typeface="Annie Use Your Telescope"/>
                <a:sym typeface="Annie Use Your Telescope"/>
              </a:rPr>
              <a:t>Things that affect your brain </a:t>
            </a:r>
            <a:br>
              <a:rPr lang="en-US" sz="2800" b="1">
                <a:solidFill>
                  <a:srgbClr val="0055A4"/>
                </a:solidFill>
                <a:latin typeface="Annie Use Your Telescope"/>
                <a:ea typeface="Annie Use Your Telescope"/>
                <a:cs typeface="Annie Use Your Telescope"/>
                <a:sym typeface="Annie Use Your Telescope"/>
              </a:rPr>
            </a:br>
            <a:br>
              <a:rPr lang="en-US" sz="2800" b="1">
                <a:solidFill>
                  <a:srgbClr val="0055A4"/>
                </a:solidFill>
                <a:latin typeface="Annie Use Your Telescope"/>
                <a:ea typeface="Annie Use Your Telescope"/>
                <a:cs typeface="Annie Use Your Telescope"/>
                <a:sym typeface="Annie Use Your Telescope"/>
              </a:rPr>
            </a:br>
            <a:r>
              <a:rPr lang="en-US" sz="2800" b="1">
                <a:solidFill>
                  <a:srgbClr val="0055A4"/>
                </a:solidFill>
                <a:latin typeface="Annie Use Your Telescope"/>
                <a:ea typeface="Annie Use Your Telescope"/>
                <a:cs typeface="Annie Use Your Telescope"/>
                <a:sym typeface="Annie Use Your Telescope"/>
              </a:rPr>
              <a:t>will affect your </a:t>
            </a:r>
            <a:r>
              <a:rPr lang="en-US" sz="2700" b="1">
                <a:solidFill>
                  <a:srgbClr val="0055A4"/>
                </a:solidFill>
                <a:latin typeface="Annie Use Your Telescope"/>
                <a:ea typeface="Annie Use Your Telescope"/>
                <a:cs typeface="Annie Use Your Telescope"/>
                <a:sym typeface="Annie Use Your Telescope"/>
              </a:rPr>
              <a:t>physical &amp; </a:t>
            </a:r>
            <a:br>
              <a:rPr lang="en-US" sz="2700" b="1">
                <a:solidFill>
                  <a:srgbClr val="0055A4"/>
                </a:solidFill>
                <a:latin typeface="Annie Use Your Telescope"/>
                <a:ea typeface="Annie Use Your Telescope"/>
                <a:cs typeface="Annie Use Your Telescope"/>
                <a:sym typeface="Annie Use Your Telescope"/>
              </a:rPr>
            </a:br>
            <a:br>
              <a:rPr lang="en-US" sz="2700" b="1">
                <a:solidFill>
                  <a:srgbClr val="0055A4"/>
                </a:solidFill>
                <a:latin typeface="Annie Use Your Telescope"/>
                <a:ea typeface="Annie Use Your Telescope"/>
                <a:cs typeface="Annie Use Your Telescope"/>
                <a:sym typeface="Annie Use Your Telescope"/>
              </a:rPr>
            </a:br>
            <a:r>
              <a:rPr lang="en-US" sz="2700" b="1">
                <a:solidFill>
                  <a:srgbClr val="0055A4"/>
                </a:solidFill>
                <a:latin typeface="Annie Use Your Telescope"/>
                <a:ea typeface="Annie Use Your Telescope"/>
                <a:cs typeface="Annie Use Your Telescope"/>
                <a:sym typeface="Annie Use Your Telescope"/>
              </a:rPr>
              <a:t>emotional health.</a:t>
            </a:r>
            <a:r>
              <a:rPr lang="en-US" sz="2700">
                <a:solidFill>
                  <a:srgbClr val="0055A4"/>
                </a:solidFill>
                <a:latin typeface="Annie Use Your Telescope"/>
                <a:ea typeface="Annie Use Your Telescope"/>
                <a:cs typeface="Annie Use Your Telescope"/>
                <a:sym typeface="Annie Use Your Telescope"/>
              </a:rPr>
              <a:t> </a:t>
            </a:r>
            <a:endParaRPr sz="2700">
              <a:solidFill>
                <a:srgbClr val="0055A4"/>
              </a:solidFill>
              <a:latin typeface="Annie Use Your Telescope"/>
              <a:ea typeface="Annie Use Your Telescope"/>
              <a:cs typeface="Annie Use Your Telescope"/>
              <a:sym typeface="Annie Use Your Telescope"/>
            </a:endParaRPr>
          </a:p>
          <a:p>
            <a:pPr marL="457200" marR="0" lvl="0" indent="0" algn="l" rtl="0">
              <a:lnSpc>
                <a:spcPct val="115000"/>
              </a:lnSpc>
              <a:spcBef>
                <a:spcPts val="0"/>
              </a:spcBef>
              <a:spcAft>
                <a:spcPts val="0"/>
              </a:spcAft>
              <a:buNone/>
            </a:pPr>
            <a:endParaRPr sz="2300" b="1">
              <a:solidFill>
                <a:srgbClr val="595959"/>
              </a:solidFill>
              <a:latin typeface="Calibri"/>
              <a:ea typeface="Calibri"/>
              <a:cs typeface="Calibri"/>
              <a:sym typeface="Calibri"/>
            </a:endParaRPr>
          </a:p>
        </p:txBody>
      </p:sp>
      <p:cxnSp>
        <p:nvCxnSpPr>
          <p:cNvPr id="74" name="Google Shape;74;p9"/>
          <p:cNvCxnSpPr/>
          <p:nvPr/>
        </p:nvCxnSpPr>
        <p:spPr>
          <a:xfrm>
            <a:off x="4413263" y="3967575"/>
            <a:ext cx="3699300" cy="26700"/>
          </a:xfrm>
          <a:prstGeom prst="straightConnector1">
            <a:avLst/>
          </a:prstGeom>
          <a:noFill/>
          <a:ln w="76200" cap="flat" cmpd="sng">
            <a:solidFill>
              <a:srgbClr val="FF9900"/>
            </a:solidFill>
            <a:prstDash val="dot"/>
            <a:round/>
            <a:headEnd type="none" w="med" len="med"/>
            <a:tailEnd type="none" w="med" len="med"/>
          </a:ln>
        </p:spPr>
      </p:cxnSp>
      <p:cxnSp>
        <p:nvCxnSpPr>
          <p:cNvPr id="75" name="Google Shape;75;p9"/>
          <p:cNvCxnSpPr/>
          <p:nvPr/>
        </p:nvCxnSpPr>
        <p:spPr>
          <a:xfrm rot="10800000" flipH="1">
            <a:off x="4272613" y="5035000"/>
            <a:ext cx="3867900" cy="1500"/>
          </a:xfrm>
          <a:prstGeom prst="straightConnector1">
            <a:avLst/>
          </a:prstGeom>
          <a:noFill/>
          <a:ln w="76200" cap="flat" cmpd="sng">
            <a:solidFill>
              <a:srgbClr val="FF9900"/>
            </a:solidFill>
            <a:prstDash val="dot"/>
            <a:round/>
            <a:headEnd type="none" w="med" len="med"/>
            <a:tailEnd type="none" w="med" len="med"/>
          </a:ln>
        </p:spPr>
      </p:cxnSp>
      <p:sp>
        <p:nvSpPr>
          <p:cNvPr id="76" name="Google Shape;76;p9"/>
          <p:cNvSpPr/>
          <p:nvPr/>
        </p:nvSpPr>
        <p:spPr>
          <a:xfrm>
            <a:off x="1898909" y="3243012"/>
            <a:ext cx="372000" cy="372000"/>
          </a:xfrm>
          <a:prstGeom prst="ellipse">
            <a:avLst/>
          </a:prstGeom>
          <a:solidFill>
            <a:srgbClr val="FF99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77" name="Google Shape;77;p9"/>
          <p:cNvCxnSpPr/>
          <p:nvPr/>
        </p:nvCxnSpPr>
        <p:spPr>
          <a:xfrm rot="10800000" flipH="1">
            <a:off x="4286138" y="5948050"/>
            <a:ext cx="3867900" cy="1500"/>
          </a:xfrm>
          <a:prstGeom prst="straightConnector1">
            <a:avLst/>
          </a:prstGeom>
          <a:noFill/>
          <a:ln w="76200" cap="flat" cmpd="sng">
            <a:solidFill>
              <a:srgbClr val="FF9900"/>
            </a:solidFill>
            <a:prstDash val="dot"/>
            <a:round/>
            <a:headEnd type="none" w="med" len="med"/>
            <a:tailEnd type="none" w="med" len="med"/>
          </a:ln>
        </p:spPr>
      </p:cxnSp>
      <p:cxnSp>
        <p:nvCxnSpPr>
          <p:cNvPr id="78" name="Google Shape;78;p9"/>
          <p:cNvCxnSpPr/>
          <p:nvPr/>
        </p:nvCxnSpPr>
        <p:spPr>
          <a:xfrm rot="-5400000" flipH="1">
            <a:off x="1963275" y="1268750"/>
            <a:ext cx="2280600" cy="2060700"/>
          </a:xfrm>
          <a:prstGeom prst="bentConnector3">
            <a:avLst>
              <a:gd name="adj1" fmla="val 100882"/>
            </a:avLst>
          </a:prstGeom>
          <a:noFill/>
          <a:ln w="19050" cap="flat" cmpd="sng">
            <a:solidFill>
              <a:srgbClr val="FF9900"/>
            </a:solidFill>
            <a:prstDash val="solid"/>
            <a:round/>
            <a:headEnd type="none" w="med" len="med"/>
            <a:tailEnd type="triangle" w="med" len="med"/>
          </a:ln>
          <a:effectLst>
            <a:outerShdw blurRad="57150" dist="19050" dir="5400000" algn="bl" rotWithShape="0">
              <a:srgbClr val="000000">
                <a:alpha val="50000"/>
              </a:srgbClr>
            </a:outerShdw>
          </a:effectLst>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10"/>
          <p:cNvPicPr preferRelativeResize="0"/>
          <p:nvPr/>
        </p:nvPicPr>
        <p:blipFill rotWithShape="1">
          <a:blip r:embed="rId3">
            <a:alphaModFix/>
          </a:blip>
          <a:srcRect l="32710" r="27428"/>
          <a:stretch/>
        </p:blipFill>
        <p:spPr>
          <a:xfrm>
            <a:off x="4955000" y="1243199"/>
            <a:ext cx="1743351" cy="5467178"/>
          </a:xfrm>
          <a:prstGeom prst="rect">
            <a:avLst/>
          </a:prstGeom>
          <a:noFill/>
          <a:ln>
            <a:noFill/>
          </a:ln>
        </p:spPr>
      </p:pic>
      <p:pic>
        <p:nvPicPr>
          <p:cNvPr id="84" name="Google Shape;84;p10"/>
          <p:cNvPicPr preferRelativeResize="0"/>
          <p:nvPr/>
        </p:nvPicPr>
        <p:blipFill rotWithShape="1">
          <a:blip r:embed="rId3">
            <a:alphaModFix/>
          </a:blip>
          <a:srcRect l="32710" r="27428"/>
          <a:stretch/>
        </p:blipFill>
        <p:spPr>
          <a:xfrm>
            <a:off x="6910800" y="1243199"/>
            <a:ext cx="1743351" cy="5467178"/>
          </a:xfrm>
          <a:prstGeom prst="rect">
            <a:avLst/>
          </a:prstGeom>
          <a:noFill/>
          <a:ln>
            <a:noFill/>
          </a:ln>
        </p:spPr>
      </p:pic>
      <p:pic>
        <p:nvPicPr>
          <p:cNvPr id="85" name="Google Shape;85;p10"/>
          <p:cNvPicPr preferRelativeResize="0"/>
          <p:nvPr/>
        </p:nvPicPr>
        <p:blipFill rotWithShape="1">
          <a:blip r:embed="rId3">
            <a:alphaModFix/>
          </a:blip>
          <a:srcRect l="32710" r="27428"/>
          <a:stretch/>
        </p:blipFill>
        <p:spPr>
          <a:xfrm>
            <a:off x="2946737" y="1243199"/>
            <a:ext cx="1743351" cy="5467178"/>
          </a:xfrm>
          <a:prstGeom prst="rect">
            <a:avLst/>
          </a:prstGeom>
          <a:noFill/>
          <a:ln>
            <a:noFill/>
          </a:ln>
        </p:spPr>
      </p:pic>
      <p:pic>
        <p:nvPicPr>
          <p:cNvPr id="86" name="Google Shape;86;p10"/>
          <p:cNvPicPr preferRelativeResize="0"/>
          <p:nvPr/>
        </p:nvPicPr>
        <p:blipFill rotWithShape="1">
          <a:blip r:embed="rId4">
            <a:alphaModFix/>
          </a:blip>
          <a:srcRect l="11504"/>
          <a:stretch/>
        </p:blipFill>
        <p:spPr>
          <a:xfrm>
            <a:off x="-26077" y="1892013"/>
            <a:ext cx="3554800" cy="4576698"/>
          </a:xfrm>
          <a:prstGeom prst="rect">
            <a:avLst/>
          </a:prstGeom>
          <a:noFill/>
          <a:ln>
            <a:noFill/>
          </a:ln>
        </p:spPr>
      </p:pic>
      <p:sp>
        <p:nvSpPr>
          <p:cNvPr id="87" name="Google Shape;87;p10"/>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8" name="Google Shape;88;p10"/>
          <p:cNvSpPr txBox="1">
            <a:spLocks noGrp="1"/>
          </p:cNvSpPr>
          <p:nvPr>
            <p:ph type="title"/>
          </p:nvPr>
        </p:nvSpPr>
        <p:spPr>
          <a:xfrm>
            <a:off x="63275" y="267662"/>
            <a:ext cx="8229600" cy="1143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2900"/>
              <a:buFont typeface="Calibri"/>
              <a:buNone/>
            </a:pPr>
            <a:r>
              <a:rPr lang="en-US" sz="3000">
                <a:latin typeface="Lexend Thin"/>
                <a:ea typeface="Lexend Thin"/>
                <a:cs typeface="Lexend Thin"/>
                <a:sym typeface="Lexend Thin"/>
              </a:rPr>
              <a:t>The Three Pillars of Health</a:t>
            </a:r>
            <a:endParaRPr sz="3000">
              <a:latin typeface="Lexend Thin"/>
              <a:ea typeface="Lexend Thin"/>
              <a:cs typeface="Lexend Thin"/>
              <a:sym typeface="Lexend Thin"/>
            </a:endParaRPr>
          </a:p>
        </p:txBody>
      </p:sp>
      <p:sp>
        <p:nvSpPr>
          <p:cNvPr id="89" name="Google Shape;89;p1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90" name="Google Shape;90;p10"/>
          <p:cNvPicPr preferRelativeResize="0"/>
          <p:nvPr/>
        </p:nvPicPr>
        <p:blipFill>
          <a:blip r:embed="rId5">
            <a:alphaModFix/>
          </a:blip>
          <a:stretch>
            <a:fillRect/>
          </a:stretch>
        </p:blipFill>
        <p:spPr>
          <a:xfrm rot="47345">
            <a:off x="2648105" y="4978211"/>
            <a:ext cx="672800" cy="791781"/>
          </a:xfrm>
          <a:prstGeom prst="rect">
            <a:avLst/>
          </a:prstGeom>
          <a:noFill/>
          <a:ln>
            <a:noFill/>
          </a:ln>
        </p:spPr>
      </p:pic>
      <p:pic>
        <p:nvPicPr>
          <p:cNvPr id="91" name="Google Shape;91;p10"/>
          <p:cNvPicPr preferRelativeResize="0"/>
          <p:nvPr/>
        </p:nvPicPr>
        <p:blipFill>
          <a:blip r:embed="rId6">
            <a:alphaModFix/>
          </a:blip>
          <a:stretch>
            <a:fillRect/>
          </a:stretch>
        </p:blipFill>
        <p:spPr>
          <a:xfrm rot="-708487">
            <a:off x="3521913" y="4921326"/>
            <a:ext cx="479336" cy="780745"/>
          </a:xfrm>
          <a:prstGeom prst="rect">
            <a:avLst/>
          </a:prstGeom>
          <a:noFill/>
          <a:ln>
            <a:noFill/>
          </a:ln>
        </p:spPr>
      </p:pic>
      <p:pic>
        <p:nvPicPr>
          <p:cNvPr id="92" name="Google Shape;92;p10"/>
          <p:cNvPicPr preferRelativeResize="0"/>
          <p:nvPr/>
        </p:nvPicPr>
        <p:blipFill>
          <a:blip r:embed="rId7">
            <a:alphaModFix/>
          </a:blip>
          <a:stretch>
            <a:fillRect/>
          </a:stretch>
        </p:blipFill>
        <p:spPr>
          <a:xfrm rot="1542294">
            <a:off x="3353123" y="4303389"/>
            <a:ext cx="625827" cy="954524"/>
          </a:xfrm>
          <a:prstGeom prst="rect">
            <a:avLst/>
          </a:prstGeom>
          <a:noFill/>
          <a:ln>
            <a:noFill/>
          </a:ln>
        </p:spPr>
      </p:pic>
      <p:pic>
        <p:nvPicPr>
          <p:cNvPr id="93" name="Google Shape;93;p10"/>
          <p:cNvPicPr preferRelativeResize="0"/>
          <p:nvPr/>
        </p:nvPicPr>
        <p:blipFill>
          <a:blip r:embed="rId8">
            <a:alphaModFix/>
          </a:blip>
          <a:stretch>
            <a:fillRect/>
          </a:stretch>
        </p:blipFill>
        <p:spPr>
          <a:xfrm rot="541026">
            <a:off x="3927104" y="4692824"/>
            <a:ext cx="680713" cy="783070"/>
          </a:xfrm>
          <a:prstGeom prst="rect">
            <a:avLst/>
          </a:prstGeom>
          <a:noFill/>
          <a:ln>
            <a:noFill/>
          </a:ln>
        </p:spPr>
      </p:pic>
      <p:pic>
        <p:nvPicPr>
          <p:cNvPr id="94" name="Google Shape;94;p10"/>
          <p:cNvPicPr preferRelativeResize="0"/>
          <p:nvPr/>
        </p:nvPicPr>
        <p:blipFill>
          <a:blip r:embed="rId9">
            <a:alphaModFix/>
          </a:blip>
          <a:stretch>
            <a:fillRect/>
          </a:stretch>
        </p:blipFill>
        <p:spPr>
          <a:xfrm>
            <a:off x="4219586" y="4136722"/>
            <a:ext cx="470503" cy="586017"/>
          </a:xfrm>
          <a:prstGeom prst="rect">
            <a:avLst/>
          </a:prstGeom>
          <a:noFill/>
          <a:ln>
            <a:noFill/>
          </a:ln>
        </p:spPr>
      </p:pic>
      <p:sp>
        <p:nvSpPr>
          <p:cNvPr id="95" name="Google Shape;95;p10"/>
          <p:cNvSpPr txBox="1"/>
          <p:nvPr/>
        </p:nvSpPr>
        <p:spPr>
          <a:xfrm flipH="1">
            <a:off x="3286902" y="2775662"/>
            <a:ext cx="1195800" cy="492600"/>
          </a:xfrm>
          <a:prstGeom prst="rect">
            <a:avLst/>
          </a:prstGeom>
          <a:solidFill>
            <a:srgbClr val="0055A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000" b="1">
                <a:solidFill>
                  <a:srgbClr val="FFFFFF"/>
                </a:solidFill>
                <a:latin typeface="Calibri"/>
                <a:ea typeface="Calibri"/>
                <a:cs typeface="Calibri"/>
                <a:sym typeface="Calibri"/>
              </a:rPr>
              <a:t>Nutrition</a:t>
            </a:r>
            <a:endParaRPr sz="2600">
              <a:solidFill>
                <a:srgbClr val="FFFFFF"/>
              </a:solidFill>
              <a:latin typeface="Calibri"/>
              <a:ea typeface="Calibri"/>
              <a:cs typeface="Calibri"/>
              <a:sym typeface="Calibri"/>
            </a:endParaRPr>
          </a:p>
        </p:txBody>
      </p:sp>
      <p:sp>
        <p:nvSpPr>
          <p:cNvPr id="96" name="Google Shape;96;p10"/>
          <p:cNvSpPr txBox="1"/>
          <p:nvPr/>
        </p:nvSpPr>
        <p:spPr>
          <a:xfrm flipH="1">
            <a:off x="5220253" y="2775662"/>
            <a:ext cx="1160400" cy="507900"/>
          </a:xfrm>
          <a:prstGeom prst="rect">
            <a:avLst/>
          </a:prstGeom>
          <a:solidFill>
            <a:srgbClr val="0055A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100" b="1">
                <a:solidFill>
                  <a:srgbClr val="FFFFFF"/>
                </a:solidFill>
                <a:latin typeface="Calibri"/>
                <a:ea typeface="Calibri"/>
                <a:cs typeface="Calibri"/>
                <a:sym typeface="Calibri"/>
              </a:rPr>
              <a:t>Exercise</a:t>
            </a:r>
            <a:endParaRPr sz="2700">
              <a:solidFill>
                <a:srgbClr val="FFFFFF"/>
              </a:solidFill>
              <a:latin typeface="Calibri"/>
              <a:ea typeface="Calibri"/>
              <a:cs typeface="Calibri"/>
              <a:sym typeface="Calibri"/>
            </a:endParaRPr>
          </a:p>
        </p:txBody>
      </p:sp>
      <p:sp>
        <p:nvSpPr>
          <p:cNvPr id="97" name="Google Shape;97;p10"/>
          <p:cNvSpPr txBox="1"/>
          <p:nvPr/>
        </p:nvSpPr>
        <p:spPr>
          <a:xfrm flipH="1">
            <a:off x="7231683" y="2775662"/>
            <a:ext cx="817200" cy="507900"/>
          </a:xfrm>
          <a:prstGeom prst="rect">
            <a:avLst/>
          </a:prstGeom>
          <a:solidFill>
            <a:srgbClr val="0055A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100" b="1">
                <a:solidFill>
                  <a:srgbClr val="FFFFFF"/>
                </a:solidFill>
                <a:latin typeface="Calibri"/>
                <a:ea typeface="Calibri"/>
                <a:cs typeface="Calibri"/>
                <a:sym typeface="Calibri"/>
              </a:rPr>
              <a:t>Sleep</a:t>
            </a:r>
            <a:endParaRPr sz="2700">
              <a:solidFill>
                <a:srgbClr val="FFFFFF"/>
              </a:solidFill>
              <a:latin typeface="Calibri"/>
              <a:ea typeface="Calibri"/>
              <a:cs typeface="Calibri"/>
              <a:sym typeface="Calibri"/>
            </a:endParaRPr>
          </a:p>
        </p:txBody>
      </p:sp>
      <p:pic>
        <p:nvPicPr>
          <p:cNvPr id="98" name="Google Shape;98;p10"/>
          <p:cNvPicPr preferRelativeResize="0"/>
          <p:nvPr/>
        </p:nvPicPr>
        <p:blipFill>
          <a:blip r:embed="rId10">
            <a:alphaModFix/>
          </a:blip>
          <a:stretch>
            <a:fillRect/>
          </a:stretch>
        </p:blipFill>
        <p:spPr>
          <a:xfrm rot="-700621">
            <a:off x="7102201" y="3903934"/>
            <a:ext cx="2225922" cy="1464428"/>
          </a:xfrm>
          <a:prstGeom prst="rect">
            <a:avLst/>
          </a:prstGeom>
          <a:noFill/>
          <a:ln>
            <a:noFill/>
          </a:ln>
        </p:spPr>
      </p:pic>
      <p:sp>
        <p:nvSpPr>
          <p:cNvPr id="99" name="Google Shape;99;p10"/>
          <p:cNvSpPr/>
          <p:nvPr/>
        </p:nvSpPr>
        <p:spPr>
          <a:xfrm>
            <a:off x="476466" y="2636039"/>
            <a:ext cx="1940100" cy="1851600"/>
          </a:xfrm>
          <a:prstGeom prst="ellipse">
            <a:avLst/>
          </a:prstGeom>
          <a:noFill/>
          <a:ln w="76200" cap="flat" cmpd="sng">
            <a:solidFill>
              <a:srgbClr val="FFE599"/>
            </a:solidFill>
            <a:prstDash val="dot"/>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0" name="Google Shape;100;p10"/>
          <p:cNvSpPr/>
          <p:nvPr/>
        </p:nvSpPr>
        <p:spPr>
          <a:xfrm>
            <a:off x="5645505" y="324465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1" name="Google Shape;101;p10"/>
          <p:cNvSpPr/>
          <p:nvPr/>
        </p:nvSpPr>
        <p:spPr>
          <a:xfrm>
            <a:off x="7474692" y="324465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2" name="Google Shape;102;p10"/>
          <p:cNvSpPr/>
          <p:nvPr/>
        </p:nvSpPr>
        <p:spPr>
          <a:xfrm>
            <a:off x="3720055" y="324465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3" name="Google Shape;103;p10"/>
          <p:cNvSpPr/>
          <p:nvPr/>
        </p:nvSpPr>
        <p:spPr>
          <a:xfrm>
            <a:off x="1359992" y="324465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04" name="Google Shape;104;p10"/>
          <p:cNvPicPr preferRelativeResize="0"/>
          <p:nvPr/>
        </p:nvPicPr>
        <p:blipFill>
          <a:blip r:embed="rId11">
            <a:alphaModFix/>
          </a:blip>
          <a:stretch>
            <a:fillRect/>
          </a:stretch>
        </p:blipFill>
        <p:spPr>
          <a:xfrm>
            <a:off x="4915502" y="3871325"/>
            <a:ext cx="1499112" cy="2097800"/>
          </a:xfrm>
          <a:prstGeom prst="rect">
            <a:avLst/>
          </a:prstGeom>
          <a:noFill/>
          <a:ln>
            <a:noFill/>
          </a:ln>
        </p:spPr>
      </p:pic>
      <p:cxnSp>
        <p:nvCxnSpPr>
          <p:cNvPr id="105" name="Google Shape;105;p10"/>
          <p:cNvCxnSpPr/>
          <p:nvPr/>
        </p:nvCxnSpPr>
        <p:spPr>
          <a:xfrm>
            <a:off x="1360092" y="3414002"/>
            <a:ext cx="6300900" cy="0"/>
          </a:xfrm>
          <a:prstGeom prst="straightConnector1">
            <a:avLst/>
          </a:prstGeom>
          <a:noFill/>
          <a:ln w="19050" cap="flat" cmpd="sng">
            <a:solidFill>
              <a:srgbClr val="FF9900"/>
            </a:solidFill>
            <a:prstDash val="solid"/>
            <a:round/>
            <a:headEnd type="none" w="med" len="med"/>
            <a:tailEnd type="stealth" w="med" len="med"/>
          </a:ln>
          <a:effectLst>
            <a:outerShdw blurRad="57150" dist="19050" dir="5400000" algn="bl" rotWithShape="0">
              <a:srgbClr val="000000">
                <a:alpha val="50000"/>
              </a:srgbClr>
            </a:outerShdw>
          </a:effectLst>
        </p:spPr>
      </p:cxnSp>
      <p:cxnSp>
        <p:nvCxnSpPr>
          <p:cNvPr id="106" name="Google Shape;106;p10"/>
          <p:cNvCxnSpPr>
            <a:endCxn id="103" idx="2"/>
          </p:cNvCxnSpPr>
          <p:nvPr/>
        </p:nvCxnSpPr>
        <p:spPr>
          <a:xfrm rot="-5400000" flipH="1">
            <a:off x="132092" y="2186102"/>
            <a:ext cx="2170800" cy="285000"/>
          </a:xfrm>
          <a:prstGeom prst="bentConnector2">
            <a:avLst/>
          </a:prstGeom>
          <a:noFill/>
          <a:ln w="19050" cap="flat" cmpd="sng">
            <a:solidFill>
              <a:srgbClr val="FF9900"/>
            </a:solidFill>
            <a:prstDash val="solid"/>
            <a:round/>
            <a:headEnd type="none" w="med" len="med"/>
            <a:tailEnd type="none" w="med" len="med"/>
          </a:ln>
          <a:effectLst>
            <a:outerShdw blurRad="57150" dist="19050" dir="5400000" algn="bl" rotWithShape="0">
              <a:srgbClr val="000000">
                <a:alpha val="50000"/>
              </a:srgbClr>
            </a:outerShdw>
          </a:effectLst>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11"/>
          <p:cNvPicPr preferRelativeResize="0"/>
          <p:nvPr/>
        </p:nvPicPr>
        <p:blipFill rotWithShape="1">
          <a:blip r:embed="rId3">
            <a:alphaModFix/>
          </a:blip>
          <a:srcRect l="32710" r="27428"/>
          <a:stretch/>
        </p:blipFill>
        <p:spPr>
          <a:xfrm>
            <a:off x="3052543" y="1746401"/>
            <a:ext cx="911727" cy="2859150"/>
          </a:xfrm>
          <a:prstGeom prst="rect">
            <a:avLst/>
          </a:prstGeom>
          <a:noFill/>
          <a:ln>
            <a:noFill/>
          </a:ln>
        </p:spPr>
      </p:pic>
      <p:sp>
        <p:nvSpPr>
          <p:cNvPr id="112" name="Google Shape;112;p11"/>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13" name="Google Shape;113;p11"/>
          <p:cNvSpPr txBox="1">
            <a:spLocks noGrp="1"/>
          </p:cNvSpPr>
          <p:nvPr>
            <p:ph type="title"/>
          </p:nvPr>
        </p:nvSpPr>
        <p:spPr>
          <a:xfrm>
            <a:off x="63275" y="287687"/>
            <a:ext cx="8229600" cy="1143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2900"/>
              <a:buFont typeface="Calibri"/>
              <a:buNone/>
            </a:pPr>
            <a:r>
              <a:rPr lang="en-US" sz="3000">
                <a:latin typeface="Lexend Thin"/>
                <a:ea typeface="Lexend Thin"/>
                <a:cs typeface="Lexend Thin"/>
                <a:sym typeface="Lexend Thin"/>
              </a:rPr>
              <a:t>The Three Pillars of Health</a:t>
            </a:r>
            <a:endParaRPr sz="3000">
              <a:latin typeface="Lexend Thin"/>
              <a:ea typeface="Lexend Thin"/>
              <a:cs typeface="Lexend Thin"/>
              <a:sym typeface="Lexend Thin"/>
            </a:endParaRPr>
          </a:p>
        </p:txBody>
      </p:sp>
      <p:sp>
        <p:nvSpPr>
          <p:cNvPr id="114" name="Google Shape;114;p1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115" name="Google Shape;115;p11"/>
          <p:cNvPicPr preferRelativeResize="0"/>
          <p:nvPr/>
        </p:nvPicPr>
        <p:blipFill rotWithShape="1">
          <a:blip r:embed="rId4">
            <a:alphaModFix/>
          </a:blip>
          <a:srcRect l="45236" t="5905" r="5810" b="26908"/>
          <a:stretch/>
        </p:blipFill>
        <p:spPr>
          <a:xfrm>
            <a:off x="4431125" y="1545763"/>
            <a:ext cx="3751852" cy="3260425"/>
          </a:xfrm>
          <a:prstGeom prst="rect">
            <a:avLst/>
          </a:prstGeom>
          <a:noFill/>
          <a:ln>
            <a:noFill/>
          </a:ln>
        </p:spPr>
      </p:pic>
      <p:sp>
        <p:nvSpPr>
          <p:cNvPr id="116" name="Google Shape;116;p11"/>
          <p:cNvSpPr txBox="1"/>
          <p:nvPr/>
        </p:nvSpPr>
        <p:spPr>
          <a:xfrm>
            <a:off x="1312900" y="2394650"/>
            <a:ext cx="2715300" cy="13476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US" sz="2200">
                <a:latin typeface="Lexend Thin"/>
                <a:ea typeface="Lexend Thin"/>
                <a:cs typeface="Lexend Thin"/>
                <a:sym typeface="Lexend Thin"/>
              </a:rPr>
              <a:t>Pillar 1.</a:t>
            </a:r>
            <a:br>
              <a:rPr lang="en-US" sz="2200">
                <a:latin typeface="Lexend Thin"/>
                <a:ea typeface="Lexend Thin"/>
                <a:cs typeface="Lexend Thin"/>
                <a:sym typeface="Lexend Thin"/>
              </a:rPr>
            </a:br>
            <a:r>
              <a:rPr lang="en-US" sz="1500">
                <a:latin typeface="Lexend Thin"/>
                <a:ea typeface="Lexend Thin"/>
                <a:cs typeface="Lexend Thin"/>
                <a:sym typeface="Lexend Thin"/>
              </a:rPr>
              <a:t>You are here</a:t>
            </a:r>
            <a:r>
              <a:rPr lang="en-US" sz="2200">
                <a:latin typeface="Lexend Thin"/>
                <a:ea typeface="Lexend Thin"/>
                <a:cs typeface="Lexend Thin"/>
                <a:sym typeface="Lexend Thin"/>
              </a:rPr>
              <a:t>. </a:t>
            </a:r>
            <a:endParaRPr sz="2200">
              <a:latin typeface="Lexend Thin"/>
              <a:ea typeface="Lexend Thin"/>
              <a:cs typeface="Lexend Thin"/>
              <a:sym typeface="Lexend Thin"/>
            </a:endParaRPr>
          </a:p>
        </p:txBody>
      </p:sp>
      <p:pic>
        <p:nvPicPr>
          <p:cNvPr id="117" name="Google Shape;117;p11"/>
          <p:cNvPicPr preferRelativeResize="0"/>
          <p:nvPr/>
        </p:nvPicPr>
        <p:blipFill rotWithShape="1">
          <a:blip r:embed="rId5">
            <a:alphaModFix/>
          </a:blip>
          <a:srcRect l="11504" t="9706"/>
          <a:stretch/>
        </p:blipFill>
        <p:spPr>
          <a:xfrm>
            <a:off x="474925" y="3141776"/>
            <a:ext cx="2382024" cy="2769099"/>
          </a:xfrm>
          <a:prstGeom prst="rect">
            <a:avLst/>
          </a:prstGeom>
          <a:noFill/>
          <a:ln>
            <a:noFill/>
          </a:ln>
        </p:spPr>
      </p:pic>
      <p:sp>
        <p:nvSpPr>
          <p:cNvPr id="118" name="Google Shape;118;p11"/>
          <p:cNvSpPr/>
          <p:nvPr/>
        </p:nvSpPr>
        <p:spPr>
          <a:xfrm>
            <a:off x="1350817" y="3419077"/>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9" name="Google Shape;119;p11"/>
          <p:cNvSpPr txBox="1"/>
          <p:nvPr/>
        </p:nvSpPr>
        <p:spPr>
          <a:xfrm flipH="1">
            <a:off x="2982102" y="2394662"/>
            <a:ext cx="1195800" cy="492600"/>
          </a:xfrm>
          <a:prstGeom prst="rect">
            <a:avLst/>
          </a:prstGeom>
          <a:solidFill>
            <a:srgbClr val="0055A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000" b="1">
                <a:solidFill>
                  <a:srgbClr val="FFFFFF"/>
                </a:solidFill>
                <a:latin typeface="Calibri"/>
                <a:ea typeface="Calibri"/>
                <a:cs typeface="Calibri"/>
                <a:sym typeface="Calibri"/>
              </a:rPr>
              <a:t>Nutrition</a:t>
            </a:r>
            <a:endParaRPr sz="2600">
              <a:solidFill>
                <a:srgbClr val="FFFFFF"/>
              </a:solidFill>
              <a:latin typeface="Calibri"/>
              <a:ea typeface="Calibri"/>
              <a:cs typeface="Calibri"/>
              <a:sym typeface="Calibri"/>
            </a:endParaRPr>
          </a:p>
        </p:txBody>
      </p:sp>
      <p:sp>
        <p:nvSpPr>
          <p:cNvPr id="120" name="Google Shape;120;p11"/>
          <p:cNvSpPr/>
          <p:nvPr/>
        </p:nvSpPr>
        <p:spPr>
          <a:xfrm>
            <a:off x="3339055" y="347325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21" name="Google Shape;121;p11"/>
          <p:cNvCxnSpPr/>
          <p:nvPr/>
        </p:nvCxnSpPr>
        <p:spPr>
          <a:xfrm>
            <a:off x="199255" y="1236302"/>
            <a:ext cx="4493400" cy="2415600"/>
          </a:xfrm>
          <a:prstGeom prst="bentConnector3">
            <a:avLst>
              <a:gd name="adj1" fmla="val 29679"/>
            </a:avLst>
          </a:prstGeom>
          <a:noFill/>
          <a:ln w="28575" cap="flat" cmpd="sng">
            <a:solidFill>
              <a:srgbClr val="FF9900"/>
            </a:solidFill>
            <a:prstDash val="solid"/>
            <a:round/>
            <a:headEnd type="none" w="med" len="med"/>
            <a:tailEnd type="triangle" w="med" len="med"/>
          </a:ln>
          <a:effectLst>
            <a:outerShdw blurRad="57150" dist="19050" dir="5400000" algn="bl" rotWithShape="0">
              <a:srgbClr val="000000">
                <a:alpha val="50000"/>
              </a:srgbClr>
            </a:outerShdw>
          </a:effectLst>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Google Shape;126;p12"/>
          <p:cNvPicPr preferRelativeResize="0"/>
          <p:nvPr/>
        </p:nvPicPr>
        <p:blipFill>
          <a:blip r:embed="rId3">
            <a:alphaModFix/>
          </a:blip>
          <a:stretch>
            <a:fillRect/>
          </a:stretch>
        </p:blipFill>
        <p:spPr>
          <a:xfrm>
            <a:off x="6973450" y="2441300"/>
            <a:ext cx="2195074" cy="2464750"/>
          </a:xfrm>
          <a:prstGeom prst="rect">
            <a:avLst/>
          </a:prstGeom>
          <a:noFill/>
          <a:ln>
            <a:noFill/>
          </a:ln>
        </p:spPr>
      </p:pic>
      <p:pic>
        <p:nvPicPr>
          <p:cNvPr id="127" name="Google Shape;127;p12"/>
          <p:cNvPicPr preferRelativeResize="0"/>
          <p:nvPr/>
        </p:nvPicPr>
        <p:blipFill rotWithShape="1">
          <a:blip r:embed="rId4">
            <a:alphaModFix/>
          </a:blip>
          <a:srcRect r="4725"/>
          <a:stretch/>
        </p:blipFill>
        <p:spPr>
          <a:xfrm rot="857181">
            <a:off x="6774293" y="3940910"/>
            <a:ext cx="2428788" cy="2776903"/>
          </a:xfrm>
          <a:prstGeom prst="rect">
            <a:avLst/>
          </a:prstGeom>
          <a:noFill/>
          <a:ln>
            <a:noFill/>
          </a:ln>
        </p:spPr>
      </p:pic>
      <p:pic>
        <p:nvPicPr>
          <p:cNvPr id="128" name="Google Shape;128;p12"/>
          <p:cNvPicPr preferRelativeResize="0"/>
          <p:nvPr/>
        </p:nvPicPr>
        <p:blipFill>
          <a:blip r:embed="rId5">
            <a:alphaModFix/>
          </a:blip>
          <a:stretch>
            <a:fillRect/>
          </a:stretch>
        </p:blipFill>
        <p:spPr>
          <a:xfrm rot="-469465">
            <a:off x="-189490" y="1164553"/>
            <a:ext cx="1513604" cy="1648819"/>
          </a:xfrm>
          <a:prstGeom prst="rect">
            <a:avLst/>
          </a:prstGeom>
          <a:noFill/>
          <a:ln>
            <a:noFill/>
          </a:ln>
        </p:spPr>
      </p:pic>
      <p:pic>
        <p:nvPicPr>
          <p:cNvPr id="129" name="Google Shape;129;p12"/>
          <p:cNvPicPr preferRelativeResize="0"/>
          <p:nvPr/>
        </p:nvPicPr>
        <p:blipFill>
          <a:blip r:embed="rId6">
            <a:alphaModFix/>
          </a:blip>
          <a:stretch>
            <a:fillRect/>
          </a:stretch>
        </p:blipFill>
        <p:spPr>
          <a:xfrm rot="-519935">
            <a:off x="-219159" y="3018857"/>
            <a:ext cx="2210270" cy="2407724"/>
          </a:xfrm>
          <a:prstGeom prst="rect">
            <a:avLst/>
          </a:prstGeom>
          <a:noFill/>
          <a:ln>
            <a:noFill/>
          </a:ln>
        </p:spPr>
      </p:pic>
      <p:pic>
        <p:nvPicPr>
          <p:cNvPr id="130" name="Google Shape;130;p12"/>
          <p:cNvPicPr preferRelativeResize="0"/>
          <p:nvPr/>
        </p:nvPicPr>
        <p:blipFill>
          <a:blip r:embed="rId7">
            <a:alphaModFix/>
          </a:blip>
          <a:stretch>
            <a:fillRect/>
          </a:stretch>
        </p:blipFill>
        <p:spPr>
          <a:xfrm>
            <a:off x="383175" y="5083424"/>
            <a:ext cx="1521450" cy="1657350"/>
          </a:xfrm>
          <a:prstGeom prst="rect">
            <a:avLst/>
          </a:prstGeom>
          <a:noFill/>
          <a:ln>
            <a:noFill/>
          </a:ln>
        </p:spPr>
      </p:pic>
      <p:pic>
        <p:nvPicPr>
          <p:cNvPr id="131" name="Google Shape;131;p12"/>
          <p:cNvPicPr preferRelativeResize="0"/>
          <p:nvPr/>
        </p:nvPicPr>
        <p:blipFill>
          <a:blip r:embed="rId8">
            <a:alphaModFix/>
          </a:blip>
          <a:stretch>
            <a:fillRect/>
          </a:stretch>
        </p:blipFill>
        <p:spPr>
          <a:xfrm>
            <a:off x="649400" y="1349300"/>
            <a:ext cx="1603451" cy="1746677"/>
          </a:xfrm>
          <a:prstGeom prst="rect">
            <a:avLst/>
          </a:prstGeom>
          <a:noFill/>
          <a:ln>
            <a:noFill/>
          </a:ln>
        </p:spPr>
      </p:pic>
      <p:pic>
        <p:nvPicPr>
          <p:cNvPr id="132" name="Google Shape;132;p12"/>
          <p:cNvPicPr preferRelativeResize="0"/>
          <p:nvPr/>
        </p:nvPicPr>
        <p:blipFill>
          <a:blip r:embed="rId9">
            <a:alphaModFix/>
          </a:blip>
          <a:stretch>
            <a:fillRect/>
          </a:stretch>
        </p:blipFill>
        <p:spPr>
          <a:xfrm>
            <a:off x="0" y="5379150"/>
            <a:ext cx="1603451" cy="1746701"/>
          </a:xfrm>
          <a:prstGeom prst="rect">
            <a:avLst/>
          </a:prstGeom>
          <a:noFill/>
          <a:ln>
            <a:noFill/>
          </a:ln>
        </p:spPr>
      </p:pic>
      <p:sp>
        <p:nvSpPr>
          <p:cNvPr id="133" name="Google Shape;133;p12"/>
          <p:cNvSpPr txBox="1"/>
          <p:nvPr/>
        </p:nvSpPr>
        <p:spPr>
          <a:xfrm>
            <a:off x="8234100" y="6358025"/>
            <a:ext cx="9099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©FEMM </a:t>
            </a:r>
            <a:endParaRPr sz="1000">
              <a:solidFill>
                <a:srgbClr val="666666"/>
              </a:solidFill>
            </a:endParaRPr>
          </a:p>
        </p:txBody>
      </p:sp>
      <p:sp>
        <p:nvSpPr>
          <p:cNvPr id="134" name="Google Shape;134;p12"/>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35" name="Google Shape;135;p12"/>
          <p:cNvSpPr/>
          <p:nvPr/>
        </p:nvSpPr>
        <p:spPr>
          <a:xfrm>
            <a:off x="1904625" y="271691"/>
            <a:ext cx="4990500" cy="63132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6" name="Google Shape;136;p12"/>
          <p:cNvSpPr txBox="1"/>
          <p:nvPr/>
        </p:nvSpPr>
        <p:spPr>
          <a:xfrm>
            <a:off x="2018475" y="1470275"/>
            <a:ext cx="4762800" cy="42585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None/>
            </a:pPr>
            <a:r>
              <a:rPr lang="en-US" sz="2600" b="1" u="sng">
                <a:solidFill>
                  <a:srgbClr val="0055A4"/>
                </a:solidFill>
                <a:latin typeface="Annie Use Your Telescope"/>
                <a:ea typeface="Annie Use Your Telescope"/>
                <a:cs typeface="Annie Use Your Telescope"/>
                <a:sym typeface="Annie Use Your Telescope"/>
              </a:rPr>
              <a:t>Proteins</a:t>
            </a:r>
            <a:br>
              <a:rPr lang="en-US" sz="2400" b="1" i="0" u="none">
                <a:solidFill>
                  <a:srgbClr val="0055A4"/>
                </a:solidFill>
                <a:latin typeface="Annie Use Your Telescope"/>
                <a:ea typeface="Annie Use Your Telescope"/>
                <a:cs typeface="Annie Use Your Telescope"/>
                <a:sym typeface="Annie Use Your Telescope"/>
              </a:rPr>
            </a:br>
            <a:r>
              <a:rPr lang="en-US" sz="2400" i="0" u="none">
                <a:solidFill>
                  <a:srgbClr val="0055A4"/>
                </a:solidFill>
                <a:latin typeface="Annie Use Your Telescope"/>
                <a:ea typeface="Annie Use Your Telescope"/>
                <a:cs typeface="Annie Use Your Telescope"/>
                <a:sym typeface="Annie Use Your Telescope"/>
              </a:rPr>
              <a:t>build </a:t>
            </a:r>
            <a:r>
              <a:rPr lang="en-US" sz="2400">
                <a:solidFill>
                  <a:srgbClr val="0055A4"/>
                </a:solidFill>
                <a:latin typeface="Annie Use Your Telescope"/>
                <a:ea typeface="Annie Use Your Telescope"/>
                <a:cs typeface="Annie Use Your Telescope"/>
                <a:sym typeface="Annie Use Your Telescope"/>
              </a:rPr>
              <a:t>&amp;</a:t>
            </a:r>
            <a:r>
              <a:rPr lang="en-US" sz="2400" i="0" u="none">
                <a:solidFill>
                  <a:srgbClr val="0055A4"/>
                </a:solidFill>
                <a:latin typeface="Annie Use Your Telescope"/>
                <a:ea typeface="Annie Use Your Telescope"/>
                <a:cs typeface="Annie Use Your Telescope"/>
                <a:sym typeface="Annie Use Your Telescope"/>
              </a:rPr>
              <a:t> maintain </a:t>
            </a:r>
            <a:r>
              <a:rPr lang="en-US" sz="2400">
                <a:solidFill>
                  <a:srgbClr val="0055A4"/>
                </a:solidFill>
                <a:latin typeface="Annie Use Your Telescope"/>
                <a:ea typeface="Annie Use Your Telescope"/>
                <a:cs typeface="Annie Use Your Telescope"/>
                <a:sym typeface="Annie Use Your Telescope"/>
              </a:rPr>
              <a:t>body</a:t>
            </a:r>
            <a:r>
              <a:rPr lang="en-US" sz="2400" b="1" i="1">
                <a:solidFill>
                  <a:srgbClr val="0055A4"/>
                </a:solidFill>
                <a:latin typeface="Annie Use Your Telescope"/>
                <a:ea typeface="Annie Use Your Telescope"/>
                <a:cs typeface="Annie Use Your Telescope"/>
                <a:sym typeface="Annie Use Your Telescope"/>
              </a:rPr>
              <a:t> &amp; m</a:t>
            </a:r>
            <a:r>
              <a:rPr lang="en-US" sz="2400" b="1" i="1" u="none">
                <a:solidFill>
                  <a:srgbClr val="0055A4"/>
                </a:solidFill>
                <a:latin typeface="Annie Use Your Telescope"/>
                <a:ea typeface="Annie Use Your Telescope"/>
                <a:cs typeface="Annie Use Your Telescope"/>
                <a:sym typeface="Annie Use Your Telescope"/>
              </a:rPr>
              <a:t>ake hormones</a:t>
            </a:r>
            <a:endParaRPr sz="2400" b="1">
              <a:solidFill>
                <a:srgbClr val="0055A4"/>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Clr>
                <a:schemeClr val="dk1"/>
              </a:buClr>
              <a:buSzPts val="2000"/>
              <a:buFont typeface="Arial"/>
              <a:buNone/>
            </a:pPr>
            <a:endParaRPr sz="2400" i="0" u="none">
              <a:solidFill>
                <a:srgbClr val="0055A4"/>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None/>
            </a:pPr>
            <a:r>
              <a:rPr lang="en-US" sz="2600" b="1" u="sng">
                <a:solidFill>
                  <a:srgbClr val="0055A4"/>
                </a:solidFill>
                <a:latin typeface="Annie Use Your Telescope"/>
                <a:ea typeface="Annie Use Your Telescope"/>
                <a:cs typeface="Annie Use Your Telescope"/>
                <a:sym typeface="Annie Use Your Telescope"/>
              </a:rPr>
              <a:t>C</a:t>
            </a:r>
            <a:r>
              <a:rPr lang="en-US" sz="2600" b="1" i="0" u="sng">
                <a:solidFill>
                  <a:srgbClr val="0055A4"/>
                </a:solidFill>
                <a:latin typeface="Annie Use Your Telescope"/>
                <a:ea typeface="Annie Use Your Telescope"/>
                <a:cs typeface="Annie Use Your Telescope"/>
                <a:sym typeface="Annie Use Your Telescope"/>
              </a:rPr>
              <a:t>arbohydrates &amp; </a:t>
            </a:r>
            <a:r>
              <a:rPr lang="en-US" sz="2600" b="1" u="sng">
                <a:solidFill>
                  <a:srgbClr val="0055A4"/>
                </a:solidFill>
                <a:latin typeface="Annie Use Your Telescope"/>
                <a:ea typeface="Annie Use Your Telescope"/>
                <a:cs typeface="Annie Use Your Telescope"/>
                <a:sym typeface="Annie Use Your Telescope"/>
              </a:rPr>
              <a:t>f</a:t>
            </a:r>
            <a:r>
              <a:rPr lang="en-US" sz="2600" b="1" i="0" u="sng">
                <a:solidFill>
                  <a:srgbClr val="0055A4"/>
                </a:solidFill>
                <a:latin typeface="Annie Use Your Telescope"/>
                <a:ea typeface="Annie Use Your Telescope"/>
                <a:cs typeface="Annie Use Your Telescope"/>
                <a:sym typeface="Annie Use Your Telescope"/>
              </a:rPr>
              <a:t>ats: </a:t>
            </a:r>
            <a:br>
              <a:rPr lang="en-US" sz="2400" b="1" i="0" u="none">
                <a:solidFill>
                  <a:srgbClr val="0055A4"/>
                </a:solidFill>
                <a:latin typeface="Annie Use Your Telescope"/>
                <a:ea typeface="Annie Use Your Telescope"/>
                <a:cs typeface="Annie Use Your Telescope"/>
                <a:sym typeface="Annie Use Your Telescope"/>
              </a:rPr>
            </a:br>
            <a:r>
              <a:rPr lang="en-US" sz="2400" i="0" u="none">
                <a:solidFill>
                  <a:srgbClr val="0055A4"/>
                </a:solidFill>
                <a:latin typeface="Annie Use Your Telescope"/>
                <a:ea typeface="Annie Use Your Telescope"/>
                <a:cs typeface="Annie Use Your Telescope"/>
                <a:sym typeface="Annie Use Your Telescope"/>
              </a:rPr>
              <a:t>provide energy</a:t>
            </a:r>
            <a:r>
              <a:rPr lang="en-US" sz="2400">
                <a:solidFill>
                  <a:srgbClr val="0055A4"/>
                </a:solidFill>
                <a:latin typeface="Annie Use Your Telescope"/>
                <a:ea typeface="Annie Use Your Telescope"/>
                <a:cs typeface="Annie Use Your Telescope"/>
                <a:sym typeface="Annie Use Your Telescope"/>
              </a:rPr>
              <a:t> </a:t>
            </a:r>
            <a:r>
              <a:rPr lang="en-US" sz="2400" b="1" i="1">
                <a:solidFill>
                  <a:srgbClr val="0055A4"/>
                </a:solidFill>
                <a:latin typeface="Annie Use Your Telescope"/>
                <a:ea typeface="Annie Use Your Telescope"/>
                <a:cs typeface="Annie Use Your Telescope"/>
                <a:sym typeface="Annie Use Your Telescope"/>
              </a:rPr>
              <a:t>&amp; make</a:t>
            </a:r>
            <a:r>
              <a:rPr lang="en-US" sz="2400" b="1" i="1" u="none">
                <a:solidFill>
                  <a:srgbClr val="0055A4"/>
                </a:solidFill>
                <a:latin typeface="Annie Use Your Telescope"/>
                <a:ea typeface="Annie Use Your Telescope"/>
                <a:cs typeface="Annie Use Your Telescope"/>
                <a:sym typeface="Annie Use Your Telescope"/>
              </a:rPr>
              <a:t> hormones</a:t>
            </a:r>
            <a:endParaRPr sz="2400" b="1">
              <a:solidFill>
                <a:srgbClr val="0055A4"/>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Clr>
                <a:schemeClr val="dk1"/>
              </a:buClr>
              <a:buSzPts val="2000"/>
              <a:buFont typeface="Arial"/>
              <a:buNone/>
            </a:pPr>
            <a:endParaRPr sz="2400" b="1" i="0" u="none">
              <a:solidFill>
                <a:srgbClr val="0055A4"/>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None/>
            </a:pPr>
            <a:r>
              <a:rPr lang="en-US" sz="2600" b="1" u="sng">
                <a:solidFill>
                  <a:srgbClr val="0055A4"/>
                </a:solidFill>
                <a:latin typeface="Annie Use Your Telescope"/>
                <a:ea typeface="Annie Use Your Telescope"/>
                <a:cs typeface="Annie Use Your Telescope"/>
                <a:sym typeface="Annie Use Your Telescope"/>
              </a:rPr>
              <a:t>V</a:t>
            </a:r>
            <a:r>
              <a:rPr lang="en-US" sz="2600" b="1" i="0" u="sng">
                <a:solidFill>
                  <a:srgbClr val="0055A4"/>
                </a:solidFill>
                <a:latin typeface="Annie Use Your Telescope"/>
                <a:ea typeface="Annie Use Your Telescope"/>
                <a:cs typeface="Annie Use Your Telescope"/>
                <a:sym typeface="Annie Use Your Telescope"/>
              </a:rPr>
              <a:t>itamins &amp; </a:t>
            </a:r>
            <a:r>
              <a:rPr lang="en-US" sz="2600" b="1" u="sng">
                <a:solidFill>
                  <a:srgbClr val="0055A4"/>
                </a:solidFill>
                <a:latin typeface="Annie Use Your Telescope"/>
                <a:ea typeface="Annie Use Your Telescope"/>
                <a:cs typeface="Annie Use Your Telescope"/>
                <a:sym typeface="Annie Use Your Telescope"/>
              </a:rPr>
              <a:t>m</a:t>
            </a:r>
            <a:r>
              <a:rPr lang="en-US" sz="2600" b="1" i="0" u="sng">
                <a:solidFill>
                  <a:srgbClr val="0055A4"/>
                </a:solidFill>
                <a:latin typeface="Annie Use Your Telescope"/>
                <a:ea typeface="Annie Use Your Telescope"/>
                <a:cs typeface="Annie Use Your Telescope"/>
                <a:sym typeface="Annie Use Your Telescope"/>
              </a:rPr>
              <a:t>inerals: </a:t>
            </a:r>
            <a:br>
              <a:rPr lang="en-US" sz="2400" b="1" i="0" u="none">
                <a:solidFill>
                  <a:srgbClr val="0055A4"/>
                </a:solidFill>
                <a:latin typeface="Annie Use Your Telescope"/>
                <a:ea typeface="Annie Use Your Telescope"/>
                <a:cs typeface="Annie Use Your Telescope"/>
                <a:sym typeface="Annie Use Your Telescope"/>
              </a:rPr>
            </a:br>
            <a:r>
              <a:rPr lang="en-US" sz="2400" i="0" u="none">
                <a:solidFill>
                  <a:srgbClr val="0055A4"/>
                </a:solidFill>
                <a:latin typeface="Annie Use Your Telescope"/>
                <a:ea typeface="Annie Use Your Telescope"/>
                <a:cs typeface="Annie Use Your Telescope"/>
                <a:sym typeface="Annie Use Your Telescope"/>
              </a:rPr>
              <a:t>build </a:t>
            </a:r>
            <a:r>
              <a:rPr lang="en-US" sz="2400">
                <a:solidFill>
                  <a:srgbClr val="0055A4"/>
                </a:solidFill>
                <a:latin typeface="Annie Use Your Telescope"/>
                <a:ea typeface="Annie Use Your Telescope"/>
                <a:cs typeface="Annie Use Your Telescope"/>
                <a:sym typeface="Annie Use Your Telescope"/>
              </a:rPr>
              <a:t>&amp;</a:t>
            </a:r>
            <a:r>
              <a:rPr lang="en-US" sz="2400" i="0" u="none">
                <a:solidFill>
                  <a:srgbClr val="0055A4"/>
                </a:solidFill>
                <a:latin typeface="Annie Use Your Telescope"/>
                <a:ea typeface="Annie Use Your Telescope"/>
                <a:cs typeface="Annie Use Your Telescope"/>
                <a:sym typeface="Annie Use Your Telescope"/>
              </a:rPr>
              <a:t> maintain </a:t>
            </a:r>
            <a:r>
              <a:rPr lang="en-US" sz="2400">
                <a:solidFill>
                  <a:srgbClr val="0055A4"/>
                </a:solidFill>
                <a:latin typeface="Annie Use Your Telescope"/>
                <a:ea typeface="Annie Use Your Telescope"/>
                <a:cs typeface="Annie Use Your Telescope"/>
                <a:sym typeface="Annie Use Your Telescope"/>
              </a:rPr>
              <a:t>body </a:t>
            </a:r>
            <a:r>
              <a:rPr lang="en-US" sz="2400" b="1" i="1">
                <a:solidFill>
                  <a:srgbClr val="0055A4"/>
                </a:solidFill>
                <a:latin typeface="Annie Use Your Telescope"/>
                <a:ea typeface="Annie Use Your Telescope"/>
                <a:cs typeface="Annie Use Your Telescope"/>
                <a:sym typeface="Annie Use Your Telescope"/>
              </a:rPr>
              <a:t>&amp; </a:t>
            </a:r>
            <a:r>
              <a:rPr lang="en-US" sz="2400" b="1" i="1" u="none">
                <a:solidFill>
                  <a:srgbClr val="0055A4"/>
                </a:solidFill>
                <a:latin typeface="Annie Use Your Telescope"/>
                <a:ea typeface="Annie Use Your Telescope"/>
                <a:cs typeface="Annie Use Your Telescope"/>
                <a:sym typeface="Annie Use Your Telescope"/>
              </a:rPr>
              <a:t>balance hormones</a:t>
            </a:r>
            <a:endParaRPr sz="2400" b="1">
              <a:solidFill>
                <a:srgbClr val="0055A4"/>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None/>
            </a:pPr>
            <a:br>
              <a:rPr lang="en-US" sz="2400" i="1">
                <a:solidFill>
                  <a:srgbClr val="0055A4"/>
                </a:solidFill>
                <a:latin typeface="Annie Use Your Telescope"/>
                <a:ea typeface="Annie Use Your Telescope"/>
                <a:cs typeface="Annie Use Your Telescope"/>
                <a:sym typeface="Annie Use Your Telescope"/>
              </a:rPr>
            </a:br>
            <a:r>
              <a:rPr lang="en-US" sz="2600" b="1" i="1" u="sng">
                <a:solidFill>
                  <a:srgbClr val="0055A4"/>
                </a:solidFill>
                <a:latin typeface="Annie Use Your Telescope"/>
                <a:ea typeface="Annie Use Your Telescope"/>
                <a:cs typeface="Annie Use Your Telescope"/>
                <a:sym typeface="Annie Use Your Telescope"/>
              </a:rPr>
              <a:t>Water: </a:t>
            </a:r>
            <a:r>
              <a:rPr lang="en-US" sz="2600" b="1" i="0" u="none">
                <a:solidFill>
                  <a:srgbClr val="0055A4"/>
                </a:solidFill>
                <a:latin typeface="Annie Use Your Telescope"/>
                <a:ea typeface="Annie Use Your Telescope"/>
                <a:cs typeface="Annie Use Your Telescope"/>
                <a:sym typeface="Annie Use Your Telescope"/>
              </a:rPr>
              <a:t>c</a:t>
            </a:r>
            <a:r>
              <a:rPr lang="en-US" sz="2400" i="0" u="none">
                <a:solidFill>
                  <a:srgbClr val="0055A4"/>
                </a:solidFill>
                <a:latin typeface="Annie Use Your Telescope"/>
                <a:ea typeface="Annie Use Your Telescope"/>
                <a:cs typeface="Annie Use Your Telescope"/>
                <a:sym typeface="Annie Use Your Telescope"/>
              </a:rPr>
              <a:t>arries nutrients; energizes muscle; clears waste</a:t>
            </a:r>
            <a:r>
              <a:rPr lang="en-US" sz="2400">
                <a:solidFill>
                  <a:srgbClr val="0055A4"/>
                </a:solidFill>
                <a:latin typeface="Annie Use Your Telescope"/>
                <a:ea typeface="Annie Use Your Telescope"/>
                <a:cs typeface="Annie Use Your Telescope"/>
                <a:sym typeface="Annie Use Your Telescope"/>
              </a:rPr>
              <a:t> </a:t>
            </a:r>
            <a:r>
              <a:rPr lang="en-US" sz="2400" b="1" i="1">
                <a:solidFill>
                  <a:srgbClr val="0055A4"/>
                </a:solidFill>
                <a:latin typeface="Annie Use Your Telescope"/>
                <a:ea typeface="Annie Use Your Telescope"/>
                <a:cs typeface="Annie Use Your Telescope"/>
                <a:sym typeface="Annie Use Your Telescope"/>
              </a:rPr>
              <a:t>&amp; balances </a:t>
            </a:r>
            <a:r>
              <a:rPr lang="en-US" sz="2400" b="1" i="1" u="none">
                <a:solidFill>
                  <a:srgbClr val="0055A4"/>
                </a:solidFill>
                <a:latin typeface="Annie Use Your Telescope"/>
                <a:ea typeface="Annie Use Your Telescope"/>
                <a:cs typeface="Annie Use Your Telescope"/>
                <a:sym typeface="Annie Use Your Telescope"/>
              </a:rPr>
              <a:t>hormones</a:t>
            </a:r>
            <a:endParaRPr sz="2400" b="1">
              <a:solidFill>
                <a:srgbClr val="0055A4"/>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Clr>
                <a:schemeClr val="dk1"/>
              </a:buClr>
              <a:buSzPts val="1800"/>
              <a:buFont typeface="Arial"/>
              <a:buNone/>
            </a:pPr>
            <a:endParaRPr sz="2400" i="0" u="none">
              <a:solidFill>
                <a:srgbClr val="0055A4"/>
              </a:solidFill>
              <a:latin typeface="Annie Use Your Telescope"/>
              <a:ea typeface="Annie Use Your Telescope"/>
              <a:cs typeface="Annie Use Your Telescope"/>
              <a:sym typeface="Annie Use Your Telescope"/>
            </a:endParaRPr>
          </a:p>
          <a:p>
            <a:pPr marL="0" marR="0" lvl="0" indent="114300" algn="l" rtl="0">
              <a:lnSpc>
                <a:spcPct val="110000"/>
              </a:lnSpc>
              <a:spcBef>
                <a:spcPts val="0"/>
              </a:spcBef>
              <a:spcAft>
                <a:spcPts val="0"/>
              </a:spcAft>
              <a:buClr>
                <a:srgbClr val="595959"/>
              </a:buClr>
              <a:buSzPts val="1800"/>
              <a:buFont typeface="Arial"/>
              <a:buNone/>
            </a:pPr>
            <a:endParaRPr sz="2400" b="1" i="0" u="none">
              <a:solidFill>
                <a:srgbClr val="0055A4"/>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Clr>
                <a:schemeClr val="dk1"/>
              </a:buClr>
              <a:buSzPts val="1800"/>
              <a:buFont typeface="Arial"/>
              <a:buNone/>
            </a:pPr>
            <a:endParaRPr sz="2400" i="0" u="none">
              <a:solidFill>
                <a:srgbClr val="0055A4"/>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Clr>
                <a:schemeClr val="dk1"/>
              </a:buClr>
              <a:buSzPts val="1800"/>
              <a:buFont typeface="Arial"/>
              <a:buNone/>
            </a:pPr>
            <a:endParaRPr sz="2400" i="0" u="none">
              <a:solidFill>
                <a:srgbClr val="0055A4"/>
              </a:solidFill>
              <a:latin typeface="Annie Use Your Telescope"/>
              <a:ea typeface="Annie Use Your Telescope"/>
              <a:cs typeface="Annie Use Your Telescope"/>
              <a:sym typeface="Annie Use Your Telescope"/>
            </a:endParaRPr>
          </a:p>
          <a:p>
            <a:pPr marL="347662" marR="0" lvl="1" indent="-347662" algn="l" rtl="0">
              <a:lnSpc>
                <a:spcPct val="110000"/>
              </a:lnSpc>
              <a:spcBef>
                <a:spcPts val="0"/>
              </a:spcBef>
              <a:spcAft>
                <a:spcPts val="0"/>
              </a:spcAft>
              <a:buClr>
                <a:schemeClr val="dk1"/>
              </a:buClr>
              <a:buSzPts val="1800"/>
              <a:buFont typeface="Arial"/>
              <a:buNone/>
            </a:pPr>
            <a:endParaRPr sz="2400" i="0" u="none" strike="noStrike" cap="none">
              <a:solidFill>
                <a:srgbClr val="0055A4"/>
              </a:solidFill>
              <a:latin typeface="Annie Use Your Telescope"/>
              <a:ea typeface="Annie Use Your Telescope"/>
              <a:cs typeface="Annie Use Your Telescope"/>
              <a:sym typeface="Annie Use Your Telescope"/>
            </a:endParaRPr>
          </a:p>
          <a:p>
            <a:pPr marL="347662" marR="0" lvl="1" indent="-347662" algn="l" rtl="0">
              <a:lnSpc>
                <a:spcPct val="110000"/>
              </a:lnSpc>
              <a:spcBef>
                <a:spcPts val="0"/>
              </a:spcBef>
              <a:spcAft>
                <a:spcPts val="0"/>
              </a:spcAft>
              <a:buClr>
                <a:schemeClr val="dk1"/>
              </a:buClr>
              <a:buSzPts val="1800"/>
              <a:buFont typeface="Arial"/>
              <a:buNone/>
            </a:pPr>
            <a:endParaRPr sz="2400" i="0" u="none" strike="noStrike" cap="none">
              <a:solidFill>
                <a:srgbClr val="0055A4"/>
              </a:solidFill>
              <a:latin typeface="Annie Use Your Telescope"/>
              <a:ea typeface="Annie Use Your Telescope"/>
              <a:cs typeface="Annie Use Your Telescope"/>
              <a:sym typeface="Annie Use Your Telescope"/>
            </a:endParaRPr>
          </a:p>
          <a:p>
            <a:pPr marL="347662" marR="0" lvl="1" indent="-347662" algn="l" rtl="0">
              <a:lnSpc>
                <a:spcPct val="110000"/>
              </a:lnSpc>
              <a:spcBef>
                <a:spcPts val="0"/>
              </a:spcBef>
              <a:spcAft>
                <a:spcPts val="0"/>
              </a:spcAft>
              <a:buClr>
                <a:schemeClr val="dk1"/>
              </a:buClr>
              <a:buSzPts val="1800"/>
              <a:buFont typeface="Arial"/>
              <a:buNone/>
            </a:pPr>
            <a:endParaRPr sz="2400" i="0" u="none" strike="noStrike" cap="none">
              <a:solidFill>
                <a:srgbClr val="0055A4"/>
              </a:solidFill>
              <a:latin typeface="Annie Use Your Telescope"/>
              <a:ea typeface="Annie Use Your Telescope"/>
              <a:cs typeface="Annie Use Your Telescope"/>
              <a:sym typeface="Annie Use Your Telescope"/>
            </a:endParaRPr>
          </a:p>
          <a:p>
            <a:pPr marL="0" marR="0" lvl="0" indent="0" algn="l" rtl="0">
              <a:lnSpc>
                <a:spcPct val="100000"/>
              </a:lnSpc>
              <a:spcBef>
                <a:spcPts val="0"/>
              </a:spcBef>
              <a:spcAft>
                <a:spcPts val="0"/>
              </a:spcAft>
              <a:buNone/>
            </a:pPr>
            <a:endParaRPr sz="2400" i="0" u="none" strike="noStrike" cap="none">
              <a:solidFill>
                <a:srgbClr val="0055A4"/>
              </a:solidFill>
              <a:latin typeface="Annie Use Your Telescope"/>
              <a:ea typeface="Annie Use Your Telescope"/>
              <a:cs typeface="Annie Use Your Telescope"/>
              <a:sym typeface="Annie Use Your Telescope"/>
            </a:endParaRPr>
          </a:p>
        </p:txBody>
      </p:sp>
      <p:sp>
        <p:nvSpPr>
          <p:cNvPr id="137" name="Google Shape;137;p12"/>
          <p:cNvSpPr txBox="1"/>
          <p:nvPr/>
        </p:nvSpPr>
        <p:spPr>
          <a:xfrm>
            <a:off x="3106275" y="867850"/>
            <a:ext cx="2810100" cy="864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900" b="1" u="sng">
                <a:solidFill>
                  <a:srgbClr val="0055A4"/>
                </a:solidFill>
                <a:latin typeface="Annie Use Your Telescope"/>
                <a:ea typeface="Annie Use Your Telescope"/>
                <a:cs typeface="Annie Use Your Telescope"/>
                <a:sym typeface="Annie Use Your Telescope"/>
              </a:rPr>
              <a:t>To-Eat:</a:t>
            </a:r>
            <a:endParaRPr sz="2900" b="1" u="sng">
              <a:solidFill>
                <a:srgbClr val="0055A4"/>
              </a:solidFill>
              <a:latin typeface="Annie Use Your Telescope"/>
              <a:ea typeface="Annie Use Your Telescope"/>
              <a:cs typeface="Annie Use Your Telescope"/>
              <a:sym typeface="Annie Use Your Telescope"/>
            </a:endParaRPr>
          </a:p>
        </p:txBody>
      </p:sp>
      <p:grpSp>
        <p:nvGrpSpPr>
          <p:cNvPr id="138" name="Google Shape;138;p12"/>
          <p:cNvGrpSpPr/>
          <p:nvPr/>
        </p:nvGrpSpPr>
        <p:grpSpPr>
          <a:xfrm>
            <a:off x="4163896" y="387250"/>
            <a:ext cx="471947" cy="480600"/>
            <a:chOff x="991144" y="76203"/>
            <a:chExt cx="471900" cy="480600"/>
          </a:xfrm>
        </p:grpSpPr>
        <p:sp>
          <p:nvSpPr>
            <p:cNvPr id="139" name="Google Shape;139;p12"/>
            <p:cNvSpPr/>
            <p:nvPr/>
          </p:nvSpPr>
          <p:spPr>
            <a:xfrm>
              <a:off x="991144" y="76203"/>
              <a:ext cx="471900" cy="480600"/>
            </a:xfrm>
            <a:prstGeom prst="ellipse">
              <a:avLst/>
            </a:prstGeom>
            <a:solidFill>
              <a:srgbClr val="81B9FF"/>
            </a:solidFill>
            <a:ln w="9525" cap="flat" cmpd="sng">
              <a:solidFill>
                <a:schemeClr val="dk2"/>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0" name="Google Shape;140;p12"/>
            <p:cNvSpPr/>
            <p:nvPr/>
          </p:nvSpPr>
          <p:spPr>
            <a:xfrm>
              <a:off x="1095400" y="182400"/>
              <a:ext cx="263400" cy="268200"/>
            </a:xfrm>
            <a:prstGeom prst="ellipse">
              <a:avLst/>
            </a:prstGeom>
            <a:solidFill>
              <a:srgbClr val="81B9FF"/>
            </a:solidFill>
            <a:ln w="9525" cap="flat" cmpd="sng">
              <a:solidFill>
                <a:schemeClr val="dk2"/>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p13"/>
          <p:cNvPicPr preferRelativeResize="0"/>
          <p:nvPr/>
        </p:nvPicPr>
        <p:blipFill>
          <a:blip r:embed="rId3">
            <a:alphaModFix/>
          </a:blip>
          <a:stretch>
            <a:fillRect/>
          </a:stretch>
        </p:blipFill>
        <p:spPr>
          <a:xfrm>
            <a:off x="6973450" y="2441300"/>
            <a:ext cx="2195074" cy="2464750"/>
          </a:xfrm>
          <a:prstGeom prst="rect">
            <a:avLst/>
          </a:prstGeom>
          <a:noFill/>
          <a:ln>
            <a:noFill/>
          </a:ln>
        </p:spPr>
      </p:pic>
      <p:pic>
        <p:nvPicPr>
          <p:cNvPr id="146" name="Google Shape;146;p13"/>
          <p:cNvPicPr preferRelativeResize="0"/>
          <p:nvPr/>
        </p:nvPicPr>
        <p:blipFill rotWithShape="1">
          <a:blip r:embed="rId4">
            <a:alphaModFix/>
          </a:blip>
          <a:srcRect r="4725"/>
          <a:stretch/>
        </p:blipFill>
        <p:spPr>
          <a:xfrm rot="857181">
            <a:off x="6774293" y="3940910"/>
            <a:ext cx="2428788" cy="2776903"/>
          </a:xfrm>
          <a:prstGeom prst="rect">
            <a:avLst/>
          </a:prstGeom>
          <a:noFill/>
          <a:ln>
            <a:noFill/>
          </a:ln>
        </p:spPr>
      </p:pic>
      <p:pic>
        <p:nvPicPr>
          <p:cNvPr id="147" name="Google Shape;147;p13"/>
          <p:cNvPicPr preferRelativeResize="0"/>
          <p:nvPr/>
        </p:nvPicPr>
        <p:blipFill>
          <a:blip r:embed="rId5">
            <a:alphaModFix/>
          </a:blip>
          <a:stretch>
            <a:fillRect/>
          </a:stretch>
        </p:blipFill>
        <p:spPr>
          <a:xfrm rot="-469465">
            <a:off x="-189490" y="1164553"/>
            <a:ext cx="1513604" cy="1648819"/>
          </a:xfrm>
          <a:prstGeom prst="rect">
            <a:avLst/>
          </a:prstGeom>
          <a:noFill/>
          <a:ln>
            <a:noFill/>
          </a:ln>
        </p:spPr>
      </p:pic>
      <p:pic>
        <p:nvPicPr>
          <p:cNvPr id="148" name="Google Shape;148;p13"/>
          <p:cNvPicPr preferRelativeResize="0"/>
          <p:nvPr/>
        </p:nvPicPr>
        <p:blipFill>
          <a:blip r:embed="rId6">
            <a:alphaModFix/>
          </a:blip>
          <a:stretch>
            <a:fillRect/>
          </a:stretch>
        </p:blipFill>
        <p:spPr>
          <a:xfrm rot="-519935">
            <a:off x="-219159" y="3018857"/>
            <a:ext cx="2210270" cy="2407724"/>
          </a:xfrm>
          <a:prstGeom prst="rect">
            <a:avLst/>
          </a:prstGeom>
          <a:noFill/>
          <a:ln>
            <a:noFill/>
          </a:ln>
        </p:spPr>
      </p:pic>
      <p:pic>
        <p:nvPicPr>
          <p:cNvPr id="149" name="Google Shape;149;p13"/>
          <p:cNvPicPr preferRelativeResize="0"/>
          <p:nvPr/>
        </p:nvPicPr>
        <p:blipFill>
          <a:blip r:embed="rId7">
            <a:alphaModFix/>
          </a:blip>
          <a:stretch>
            <a:fillRect/>
          </a:stretch>
        </p:blipFill>
        <p:spPr>
          <a:xfrm>
            <a:off x="383175" y="5083424"/>
            <a:ext cx="1521450" cy="1657350"/>
          </a:xfrm>
          <a:prstGeom prst="rect">
            <a:avLst/>
          </a:prstGeom>
          <a:noFill/>
          <a:ln>
            <a:noFill/>
          </a:ln>
        </p:spPr>
      </p:pic>
      <p:pic>
        <p:nvPicPr>
          <p:cNvPr id="150" name="Google Shape;150;p13"/>
          <p:cNvPicPr preferRelativeResize="0"/>
          <p:nvPr/>
        </p:nvPicPr>
        <p:blipFill>
          <a:blip r:embed="rId8">
            <a:alphaModFix/>
          </a:blip>
          <a:stretch>
            <a:fillRect/>
          </a:stretch>
        </p:blipFill>
        <p:spPr>
          <a:xfrm>
            <a:off x="649400" y="1349300"/>
            <a:ext cx="1603451" cy="1746677"/>
          </a:xfrm>
          <a:prstGeom prst="rect">
            <a:avLst/>
          </a:prstGeom>
          <a:noFill/>
          <a:ln>
            <a:noFill/>
          </a:ln>
        </p:spPr>
      </p:pic>
      <p:pic>
        <p:nvPicPr>
          <p:cNvPr id="151" name="Google Shape;151;p13"/>
          <p:cNvPicPr preferRelativeResize="0"/>
          <p:nvPr/>
        </p:nvPicPr>
        <p:blipFill>
          <a:blip r:embed="rId9">
            <a:alphaModFix/>
          </a:blip>
          <a:stretch>
            <a:fillRect/>
          </a:stretch>
        </p:blipFill>
        <p:spPr>
          <a:xfrm>
            <a:off x="0" y="5379150"/>
            <a:ext cx="1603451" cy="1746701"/>
          </a:xfrm>
          <a:prstGeom prst="rect">
            <a:avLst/>
          </a:prstGeom>
          <a:noFill/>
          <a:ln>
            <a:noFill/>
          </a:ln>
        </p:spPr>
      </p:pic>
      <p:sp>
        <p:nvSpPr>
          <p:cNvPr id="152" name="Google Shape;152;p13"/>
          <p:cNvSpPr txBox="1"/>
          <p:nvPr/>
        </p:nvSpPr>
        <p:spPr>
          <a:xfrm>
            <a:off x="8234100" y="6358025"/>
            <a:ext cx="9099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©FEMM </a:t>
            </a:r>
            <a:endParaRPr sz="1000">
              <a:solidFill>
                <a:srgbClr val="666666"/>
              </a:solidFill>
            </a:endParaRPr>
          </a:p>
        </p:txBody>
      </p:sp>
      <p:sp>
        <p:nvSpPr>
          <p:cNvPr id="153" name="Google Shape;153;p13"/>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54" name="Google Shape;154;p13"/>
          <p:cNvSpPr/>
          <p:nvPr/>
        </p:nvSpPr>
        <p:spPr>
          <a:xfrm>
            <a:off x="1904625" y="271691"/>
            <a:ext cx="4990500" cy="63132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5" name="Google Shape;155;p13"/>
          <p:cNvSpPr txBox="1"/>
          <p:nvPr/>
        </p:nvSpPr>
        <p:spPr>
          <a:xfrm>
            <a:off x="2018475" y="1013075"/>
            <a:ext cx="4762800" cy="42585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2300" b="1" u="sng" dirty="0">
                <a:solidFill>
                  <a:srgbClr val="3F3F3F"/>
                </a:solidFill>
                <a:latin typeface="Annie Use Your Telescope"/>
                <a:ea typeface="Annie Use Your Telescope"/>
                <a:cs typeface="Annie Use Your Telescope"/>
                <a:sym typeface="Annie Use Your Telescope"/>
              </a:rPr>
              <a:t>Proteins:</a:t>
            </a:r>
            <a:r>
              <a:rPr lang="en-US" sz="2300" dirty="0">
                <a:solidFill>
                  <a:srgbClr val="3F3F3F"/>
                </a:solidFill>
                <a:latin typeface="Annie Use Your Telescope"/>
                <a:ea typeface="Annie Use Your Telescope"/>
                <a:cs typeface="Annie Use Your Telescope"/>
                <a:sym typeface="Annie Use Your Telescope"/>
              </a:rPr>
              <a:t> </a:t>
            </a:r>
            <a:r>
              <a:rPr lang="en-US" sz="2300" b="1" dirty="0">
                <a:solidFill>
                  <a:srgbClr val="595959"/>
                </a:solidFill>
                <a:latin typeface="Annie Use Your Telescope"/>
                <a:ea typeface="Annie Use Your Telescope"/>
                <a:cs typeface="Annie Use Your Telescope"/>
                <a:sym typeface="Annie Use Your Telescope"/>
              </a:rPr>
              <a:t>nuts, eggs, </a:t>
            </a:r>
            <a:r>
              <a:rPr lang="en-US" sz="2300" b="1" dirty="0" err="1">
                <a:solidFill>
                  <a:srgbClr val="595959"/>
                </a:solidFill>
                <a:latin typeface="Annie Use Your Telescope"/>
                <a:ea typeface="Annie Use Your Telescope"/>
                <a:cs typeface="Annie Use Your Telescope"/>
                <a:sym typeface="Annie Use Your Telescope"/>
              </a:rPr>
              <a:t>greek</a:t>
            </a:r>
            <a:r>
              <a:rPr lang="en-US" sz="2300" b="1" dirty="0">
                <a:solidFill>
                  <a:srgbClr val="595959"/>
                </a:solidFill>
                <a:latin typeface="Annie Use Your Telescope"/>
                <a:ea typeface="Annie Use Your Telescope"/>
                <a:cs typeface="Annie Use Your Telescope"/>
                <a:sym typeface="Annie Use Your Telescope"/>
              </a:rPr>
              <a:t> yogurt, beans, fish, chicken, beef, etc.!</a:t>
            </a:r>
            <a:br>
              <a:rPr lang="en-US" sz="2300" u="sng" dirty="0">
                <a:solidFill>
                  <a:srgbClr val="595959"/>
                </a:solidFill>
                <a:latin typeface="Annie Use Your Telescope"/>
                <a:ea typeface="Annie Use Your Telescope"/>
                <a:cs typeface="Annie Use Your Telescope"/>
                <a:sym typeface="Annie Use Your Telescope"/>
              </a:rPr>
            </a:br>
            <a:endParaRPr sz="2300" u="sng" dirty="0">
              <a:solidFill>
                <a:schemeClr val="dk1"/>
              </a:solidFill>
              <a:latin typeface="Annie Use Your Telescope"/>
              <a:ea typeface="Annie Use Your Telescope"/>
              <a:cs typeface="Annie Use Your Telescope"/>
              <a:sym typeface="Annie Use Your Telescope"/>
            </a:endParaRPr>
          </a:p>
          <a:p>
            <a:pPr marL="0" lvl="0" indent="0" algn="l" rtl="0">
              <a:lnSpc>
                <a:spcPct val="110000"/>
              </a:lnSpc>
              <a:spcBef>
                <a:spcPts val="0"/>
              </a:spcBef>
              <a:spcAft>
                <a:spcPts val="0"/>
              </a:spcAft>
              <a:buClr>
                <a:schemeClr val="dk1"/>
              </a:buClr>
              <a:buSzPts val="1100"/>
              <a:buFont typeface="Arial"/>
              <a:buNone/>
            </a:pPr>
            <a:r>
              <a:rPr lang="en-US" sz="2300" b="1" u="sng" dirty="0">
                <a:solidFill>
                  <a:schemeClr val="dk1"/>
                </a:solidFill>
                <a:latin typeface="Annie Use Your Telescope"/>
                <a:ea typeface="Annie Use Your Telescope"/>
                <a:cs typeface="Annie Use Your Telescope"/>
                <a:sym typeface="Annie Use Your Telescope"/>
              </a:rPr>
              <a:t>Carbohydrates:</a:t>
            </a:r>
            <a:r>
              <a:rPr lang="en-US" sz="2300" b="1" u="sng" dirty="0">
                <a:solidFill>
                  <a:srgbClr val="8587C2"/>
                </a:solidFill>
                <a:latin typeface="Annie Use Your Telescope"/>
                <a:ea typeface="Annie Use Your Telescope"/>
                <a:cs typeface="Annie Use Your Telescope"/>
                <a:sym typeface="Annie Use Your Telescope"/>
              </a:rPr>
              <a:t> </a:t>
            </a:r>
            <a:r>
              <a:rPr lang="en-US" sz="2300" b="1" dirty="0">
                <a:solidFill>
                  <a:srgbClr val="595959"/>
                </a:solidFill>
                <a:latin typeface="Annie Use Your Telescope"/>
                <a:ea typeface="Annie Use Your Telescope"/>
                <a:cs typeface="Annie Use Your Telescope"/>
                <a:sym typeface="Annie Use Your Telescope"/>
              </a:rPr>
              <a:t>whole wheat bread, pasta, rice, quinoa</a:t>
            </a:r>
            <a:br>
              <a:rPr lang="en-US" sz="2300" dirty="0">
                <a:solidFill>
                  <a:srgbClr val="595959"/>
                </a:solidFill>
                <a:latin typeface="Annie Use Your Telescope"/>
                <a:ea typeface="Annie Use Your Telescope"/>
                <a:cs typeface="Annie Use Your Telescope"/>
                <a:sym typeface="Annie Use Your Telescope"/>
              </a:rPr>
            </a:br>
            <a:br>
              <a:rPr lang="en-US" sz="2300" b="1" dirty="0">
                <a:solidFill>
                  <a:srgbClr val="8587C2"/>
                </a:solidFill>
                <a:latin typeface="Annie Use Your Telescope"/>
                <a:ea typeface="Annie Use Your Telescope"/>
                <a:cs typeface="Annie Use Your Telescope"/>
                <a:sym typeface="Annie Use Your Telescope"/>
              </a:rPr>
            </a:br>
            <a:r>
              <a:rPr lang="en-US" sz="2300" b="1" u="sng" dirty="0">
                <a:solidFill>
                  <a:schemeClr val="dk1"/>
                </a:solidFill>
                <a:latin typeface="Annie Use Your Telescope"/>
                <a:ea typeface="Annie Use Your Telescope"/>
                <a:cs typeface="Annie Use Your Telescope"/>
                <a:sym typeface="Annie Use Your Telescope"/>
              </a:rPr>
              <a:t>Fats</a:t>
            </a:r>
            <a:r>
              <a:rPr lang="en-US" sz="2000" b="1" u="sng" dirty="0">
                <a:solidFill>
                  <a:schemeClr val="dk1"/>
                </a:solidFill>
                <a:latin typeface="Annie Use Your Telescope"/>
                <a:ea typeface="Annie Use Your Telescope"/>
                <a:cs typeface="Annie Use Your Telescope"/>
                <a:sym typeface="Annie Use Your Telescope"/>
              </a:rPr>
              <a:t>: </a:t>
            </a:r>
            <a:r>
              <a:rPr lang="en-US" sz="2300" b="1" dirty="0">
                <a:solidFill>
                  <a:srgbClr val="595959"/>
                </a:solidFill>
                <a:latin typeface="Annie Use Your Telescope"/>
                <a:ea typeface="Annie Use Your Telescope"/>
                <a:cs typeface="Annie Use Your Telescope"/>
                <a:sym typeface="Annie Use Your Telescope"/>
              </a:rPr>
              <a:t>nuts, olive oil, butter, milk, cheese</a:t>
            </a:r>
            <a:endParaRPr sz="2300" b="1" dirty="0">
              <a:solidFill>
                <a:schemeClr val="dk1"/>
              </a:solidFill>
              <a:latin typeface="Annie Use Your Telescope"/>
              <a:ea typeface="Annie Use Your Telescope"/>
              <a:cs typeface="Annie Use Your Telescope"/>
              <a:sym typeface="Annie Use Your Telescope"/>
            </a:endParaRPr>
          </a:p>
          <a:p>
            <a:pPr marL="0" lvl="0" indent="0" algn="l" rtl="0">
              <a:lnSpc>
                <a:spcPct val="110000"/>
              </a:lnSpc>
              <a:spcBef>
                <a:spcPts val="0"/>
              </a:spcBef>
              <a:spcAft>
                <a:spcPts val="0"/>
              </a:spcAft>
              <a:buClr>
                <a:schemeClr val="dk1"/>
              </a:buClr>
              <a:buSzPts val="1100"/>
              <a:buFont typeface="Arial"/>
              <a:buNone/>
            </a:pPr>
            <a:endParaRPr sz="2400" b="1" dirty="0">
              <a:solidFill>
                <a:srgbClr val="595959"/>
              </a:solidFill>
              <a:latin typeface="Annie Use Your Telescope"/>
              <a:ea typeface="Annie Use Your Telescope"/>
              <a:cs typeface="Annie Use Your Telescope"/>
              <a:sym typeface="Annie Use Your Telescope"/>
            </a:endParaRPr>
          </a:p>
          <a:p>
            <a:pPr marL="0" lvl="0" indent="0" algn="l" rtl="0">
              <a:lnSpc>
                <a:spcPct val="110000"/>
              </a:lnSpc>
              <a:spcBef>
                <a:spcPts val="0"/>
              </a:spcBef>
              <a:spcAft>
                <a:spcPts val="0"/>
              </a:spcAft>
              <a:buClr>
                <a:schemeClr val="dk1"/>
              </a:buClr>
              <a:buSzPts val="1100"/>
              <a:buFont typeface="Arial"/>
              <a:buNone/>
            </a:pPr>
            <a:r>
              <a:rPr lang="en-US" sz="2300" b="1" u="sng" dirty="0">
                <a:solidFill>
                  <a:schemeClr val="dk1"/>
                </a:solidFill>
                <a:latin typeface="Annie Use Your Telescope"/>
                <a:ea typeface="Annie Use Your Telescope"/>
                <a:cs typeface="Annie Use Your Telescope"/>
                <a:sym typeface="Annie Use Your Telescope"/>
              </a:rPr>
              <a:t>Vitamins &amp; minerals</a:t>
            </a:r>
            <a:r>
              <a:rPr lang="en-US" sz="2300" dirty="0">
                <a:solidFill>
                  <a:schemeClr val="dk1"/>
                </a:solidFill>
                <a:latin typeface="Annie Use Your Telescope"/>
                <a:ea typeface="Annie Use Your Telescope"/>
                <a:cs typeface="Annie Use Your Telescope"/>
                <a:sym typeface="Annie Use Your Telescope"/>
              </a:rPr>
              <a:t>: </a:t>
            </a:r>
            <a:r>
              <a:rPr lang="en-US" sz="2300" b="1" dirty="0">
                <a:solidFill>
                  <a:srgbClr val="595959"/>
                </a:solidFill>
                <a:latin typeface="Annie Use Your Telescope"/>
                <a:ea typeface="Annie Use Your Telescope"/>
                <a:cs typeface="Annie Use Your Telescope"/>
                <a:sym typeface="Annie Use Your Telescope"/>
              </a:rPr>
              <a:t>fruits &amp; vegetables</a:t>
            </a:r>
            <a:br>
              <a:rPr lang="en-US" sz="2300" b="1" dirty="0">
                <a:solidFill>
                  <a:srgbClr val="595959"/>
                </a:solidFill>
                <a:latin typeface="Annie Use Your Telescope"/>
                <a:ea typeface="Annie Use Your Telescope"/>
                <a:cs typeface="Annie Use Your Telescope"/>
                <a:sym typeface="Annie Use Your Telescope"/>
              </a:rPr>
            </a:br>
            <a:r>
              <a:rPr lang="en-US" sz="2300" dirty="0">
                <a:solidFill>
                  <a:srgbClr val="595959"/>
                </a:solidFill>
                <a:latin typeface="Annie Use Your Telescope"/>
                <a:ea typeface="Annie Use Your Telescope"/>
                <a:cs typeface="Annie Use Your Telescope"/>
                <a:sym typeface="Annie Use Your Telescope"/>
              </a:rPr>
              <a:t>(think of eating foods of different colors: orange, yellow, red,, green…)</a:t>
            </a:r>
            <a:br>
              <a:rPr lang="en-US" sz="2300" dirty="0">
                <a:solidFill>
                  <a:srgbClr val="595959"/>
                </a:solidFill>
                <a:latin typeface="Annie Use Your Telescope"/>
                <a:ea typeface="Annie Use Your Telescope"/>
                <a:cs typeface="Annie Use Your Telescope"/>
                <a:sym typeface="Annie Use Your Telescope"/>
              </a:rPr>
            </a:br>
            <a:br>
              <a:rPr lang="en-US" sz="2300" b="1" i="1" u="sng" dirty="0">
                <a:solidFill>
                  <a:srgbClr val="595959"/>
                </a:solidFill>
                <a:latin typeface="Annie Use Your Telescope"/>
                <a:ea typeface="Annie Use Your Telescope"/>
                <a:cs typeface="Annie Use Your Telescope"/>
                <a:sym typeface="Annie Use Your Telescope"/>
              </a:rPr>
            </a:br>
            <a:r>
              <a:rPr lang="en-US" sz="2300" b="1" dirty="0">
                <a:solidFill>
                  <a:srgbClr val="595959"/>
                </a:solidFill>
                <a:latin typeface="Annie Use Your Telescope"/>
                <a:ea typeface="Annie Use Your Telescope"/>
                <a:cs typeface="Annie Use Your Telescope"/>
                <a:sym typeface="Annie Use Your Telescope"/>
              </a:rPr>
              <a:t>Water: </a:t>
            </a:r>
            <a:r>
              <a:rPr lang="en-US" sz="2300" b="1" dirty="0">
                <a:solidFill>
                  <a:srgbClr val="8587C2"/>
                </a:solidFill>
                <a:latin typeface="Annie Use Your Telescope"/>
                <a:ea typeface="Annie Use Your Telescope"/>
                <a:cs typeface="Annie Use Your Telescope"/>
                <a:sym typeface="Annie Use Your Telescope"/>
              </a:rPr>
              <a:t> </a:t>
            </a:r>
            <a:r>
              <a:rPr lang="en-US" sz="2300" b="1" u="sng" dirty="0">
                <a:solidFill>
                  <a:srgbClr val="595959"/>
                </a:solidFill>
                <a:latin typeface="Annie Use Your Telescope"/>
                <a:ea typeface="Annie Use Your Telescope"/>
                <a:cs typeface="Annie Use Your Telescope"/>
                <a:sym typeface="Annie Use Your Telescope"/>
              </a:rPr>
              <a:t>just water! </a:t>
            </a:r>
            <a:r>
              <a:rPr lang="en-US" sz="2300" b="1" dirty="0">
                <a:solidFill>
                  <a:srgbClr val="595959"/>
                </a:solidFill>
                <a:latin typeface="Annie Use Your Telescope"/>
                <a:ea typeface="Annie Use Your Telescope"/>
                <a:cs typeface="Annie Use Your Telescope"/>
                <a:sym typeface="Annie Use Your Telescope"/>
              </a:rPr>
              <a:t>- not soda or other sugary drinks </a:t>
            </a:r>
            <a:endParaRPr sz="2300" b="1" dirty="0">
              <a:solidFill>
                <a:srgbClr val="595959"/>
              </a:solidFill>
              <a:latin typeface="Annie Use Your Telescope"/>
              <a:ea typeface="Annie Use Your Telescope"/>
              <a:cs typeface="Annie Use Your Telescope"/>
              <a:sym typeface="Annie Use Your Telescope"/>
            </a:endParaRPr>
          </a:p>
          <a:p>
            <a:pPr marL="347662" lvl="1" indent="-347662" algn="l" rtl="0">
              <a:lnSpc>
                <a:spcPct val="110000"/>
              </a:lnSpc>
              <a:spcBef>
                <a:spcPts val="0"/>
              </a:spcBef>
              <a:spcAft>
                <a:spcPts val="0"/>
              </a:spcAft>
              <a:buClr>
                <a:schemeClr val="dk1"/>
              </a:buClr>
              <a:buSzPts val="1800"/>
              <a:buFont typeface="Arial"/>
              <a:buNone/>
            </a:pPr>
            <a:endParaRPr sz="2300" dirty="0">
              <a:solidFill>
                <a:srgbClr val="595959"/>
              </a:solidFill>
              <a:latin typeface="Annie Use Your Telescope"/>
              <a:ea typeface="Annie Use Your Telescope"/>
              <a:cs typeface="Annie Use Your Telescope"/>
              <a:sym typeface="Annie Use Your Telescope"/>
            </a:endParaRPr>
          </a:p>
          <a:p>
            <a:pPr marL="347662" lvl="1" indent="-347662" algn="l" rtl="0">
              <a:lnSpc>
                <a:spcPct val="110000"/>
              </a:lnSpc>
              <a:spcBef>
                <a:spcPts val="0"/>
              </a:spcBef>
              <a:spcAft>
                <a:spcPts val="0"/>
              </a:spcAft>
              <a:buClr>
                <a:schemeClr val="dk1"/>
              </a:buClr>
              <a:buSzPts val="1800"/>
              <a:buFont typeface="Arial"/>
              <a:buNone/>
            </a:pPr>
            <a:endParaRPr sz="2300" dirty="0">
              <a:solidFill>
                <a:srgbClr val="595959"/>
              </a:solidFill>
              <a:latin typeface="Annie Use Your Telescope"/>
              <a:ea typeface="Annie Use Your Telescope"/>
              <a:cs typeface="Annie Use Your Telescope"/>
              <a:sym typeface="Annie Use Your Telescope"/>
            </a:endParaRPr>
          </a:p>
          <a:p>
            <a:pPr marL="347662" lvl="1" indent="-347662" algn="l" rtl="0">
              <a:lnSpc>
                <a:spcPct val="110000"/>
              </a:lnSpc>
              <a:spcBef>
                <a:spcPts val="0"/>
              </a:spcBef>
              <a:spcAft>
                <a:spcPts val="0"/>
              </a:spcAft>
              <a:buClr>
                <a:schemeClr val="dk1"/>
              </a:buClr>
              <a:buSzPts val="1800"/>
              <a:buFont typeface="Arial"/>
              <a:buNone/>
            </a:pPr>
            <a:endParaRPr sz="2300" dirty="0">
              <a:solidFill>
                <a:srgbClr val="595959"/>
              </a:solidFill>
              <a:latin typeface="Annie Use Your Telescope"/>
              <a:ea typeface="Annie Use Your Telescope"/>
              <a:cs typeface="Annie Use Your Telescope"/>
              <a:sym typeface="Annie Use Your Telescope"/>
            </a:endParaRPr>
          </a:p>
          <a:p>
            <a:pPr marL="0" lvl="0" indent="0" algn="l" rtl="0">
              <a:spcBef>
                <a:spcPts val="0"/>
              </a:spcBef>
              <a:spcAft>
                <a:spcPts val="0"/>
              </a:spcAft>
              <a:buClr>
                <a:schemeClr val="dk1"/>
              </a:buClr>
              <a:buFont typeface="Arial"/>
              <a:buNone/>
            </a:pPr>
            <a:endParaRPr sz="2300" dirty="0">
              <a:solidFill>
                <a:srgbClr val="595959"/>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None/>
            </a:pPr>
            <a:endParaRPr sz="2600" b="1" u="sng" dirty="0">
              <a:solidFill>
                <a:srgbClr val="0055A4"/>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Clr>
                <a:schemeClr val="dk1"/>
              </a:buClr>
              <a:buSzPts val="1800"/>
              <a:buFont typeface="Arial"/>
              <a:buNone/>
            </a:pPr>
            <a:endParaRPr sz="2400" i="0" u="none" dirty="0">
              <a:solidFill>
                <a:srgbClr val="0055A4"/>
              </a:solidFill>
              <a:latin typeface="Annie Use Your Telescope"/>
              <a:ea typeface="Annie Use Your Telescope"/>
              <a:cs typeface="Annie Use Your Telescope"/>
              <a:sym typeface="Annie Use Your Telescope"/>
            </a:endParaRPr>
          </a:p>
          <a:p>
            <a:pPr marL="0" marR="0" lvl="0" indent="114300" algn="l" rtl="0">
              <a:lnSpc>
                <a:spcPct val="110000"/>
              </a:lnSpc>
              <a:spcBef>
                <a:spcPts val="0"/>
              </a:spcBef>
              <a:spcAft>
                <a:spcPts val="0"/>
              </a:spcAft>
              <a:buClr>
                <a:srgbClr val="595959"/>
              </a:buClr>
              <a:buSzPts val="1800"/>
              <a:buFont typeface="Arial"/>
              <a:buNone/>
            </a:pPr>
            <a:endParaRPr sz="2400" b="1" i="0" u="none" dirty="0">
              <a:solidFill>
                <a:srgbClr val="0055A4"/>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Clr>
                <a:schemeClr val="dk1"/>
              </a:buClr>
              <a:buSzPts val="1800"/>
              <a:buFont typeface="Arial"/>
              <a:buNone/>
            </a:pPr>
            <a:endParaRPr sz="2400" i="0" u="none" dirty="0">
              <a:solidFill>
                <a:srgbClr val="0055A4"/>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Clr>
                <a:schemeClr val="dk1"/>
              </a:buClr>
              <a:buSzPts val="1800"/>
              <a:buFont typeface="Arial"/>
              <a:buNone/>
            </a:pPr>
            <a:endParaRPr sz="2400" i="0" u="none" dirty="0">
              <a:solidFill>
                <a:srgbClr val="0055A4"/>
              </a:solidFill>
              <a:latin typeface="Annie Use Your Telescope"/>
              <a:ea typeface="Annie Use Your Telescope"/>
              <a:cs typeface="Annie Use Your Telescope"/>
              <a:sym typeface="Annie Use Your Telescope"/>
            </a:endParaRPr>
          </a:p>
          <a:p>
            <a:pPr marL="347662" marR="0" lvl="1" indent="-347662" algn="l" rtl="0">
              <a:lnSpc>
                <a:spcPct val="110000"/>
              </a:lnSpc>
              <a:spcBef>
                <a:spcPts val="0"/>
              </a:spcBef>
              <a:spcAft>
                <a:spcPts val="0"/>
              </a:spcAft>
              <a:buClr>
                <a:schemeClr val="dk1"/>
              </a:buClr>
              <a:buSzPts val="1800"/>
              <a:buFont typeface="Arial"/>
              <a:buNone/>
            </a:pPr>
            <a:endParaRPr sz="2400" i="0" u="none" strike="noStrike" cap="none" dirty="0">
              <a:solidFill>
                <a:srgbClr val="0055A4"/>
              </a:solidFill>
              <a:latin typeface="Annie Use Your Telescope"/>
              <a:ea typeface="Annie Use Your Telescope"/>
              <a:cs typeface="Annie Use Your Telescope"/>
              <a:sym typeface="Annie Use Your Telescope"/>
            </a:endParaRPr>
          </a:p>
          <a:p>
            <a:pPr marL="347662" marR="0" lvl="1" indent="-347662" algn="l" rtl="0">
              <a:lnSpc>
                <a:spcPct val="110000"/>
              </a:lnSpc>
              <a:spcBef>
                <a:spcPts val="0"/>
              </a:spcBef>
              <a:spcAft>
                <a:spcPts val="0"/>
              </a:spcAft>
              <a:buClr>
                <a:schemeClr val="dk1"/>
              </a:buClr>
              <a:buSzPts val="1800"/>
              <a:buFont typeface="Arial"/>
              <a:buNone/>
            </a:pPr>
            <a:endParaRPr sz="2400" i="0" u="none" strike="noStrike" cap="none" dirty="0">
              <a:solidFill>
                <a:srgbClr val="0055A4"/>
              </a:solidFill>
              <a:latin typeface="Annie Use Your Telescope"/>
              <a:ea typeface="Annie Use Your Telescope"/>
              <a:cs typeface="Annie Use Your Telescope"/>
              <a:sym typeface="Annie Use Your Telescope"/>
            </a:endParaRPr>
          </a:p>
          <a:p>
            <a:pPr marL="347662" marR="0" lvl="1" indent="-347662" algn="l" rtl="0">
              <a:lnSpc>
                <a:spcPct val="110000"/>
              </a:lnSpc>
              <a:spcBef>
                <a:spcPts val="0"/>
              </a:spcBef>
              <a:spcAft>
                <a:spcPts val="0"/>
              </a:spcAft>
              <a:buClr>
                <a:schemeClr val="dk1"/>
              </a:buClr>
              <a:buSzPts val="1800"/>
              <a:buFont typeface="Arial"/>
              <a:buNone/>
            </a:pPr>
            <a:endParaRPr sz="2400" i="0" u="none" strike="noStrike" cap="none" dirty="0">
              <a:solidFill>
                <a:srgbClr val="0055A4"/>
              </a:solidFill>
              <a:latin typeface="Annie Use Your Telescope"/>
              <a:ea typeface="Annie Use Your Telescope"/>
              <a:cs typeface="Annie Use Your Telescope"/>
              <a:sym typeface="Annie Use Your Telescope"/>
            </a:endParaRPr>
          </a:p>
          <a:p>
            <a:pPr marL="0" marR="0" lvl="0" indent="0" algn="l" rtl="0">
              <a:lnSpc>
                <a:spcPct val="100000"/>
              </a:lnSpc>
              <a:spcBef>
                <a:spcPts val="0"/>
              </a:spcBef>
              <a:spcAft>
                <a:spcPts val="0"/>
              </a:spcAft>
              <a:buNone/>
            </a:pPr>
            <a:endParaRPr sz="2400" i="0" u="none" strike="noStrike" cap="none" dirty="0">
              <a:solidFill>
                <a:srgbClr val="0055A4"/>
              </a:solidFill>
              <a:latin typeface="Annie Use Your Telescope"/>
              <a:ea typeface="Annie Use Your Telescope"/>
              <a:cs typeface="Annie Use Your Telescope"/>
              <a:sym typeface="Annie Use Your Telescope"/>
            </a:endParaRPr>
          </a:p>
        </p:txBody>
      </p:sp>
      <p:sp>
        <p:nvSpPr>
          <p:cNvPr id="156" name="Google Shape;156;p13"/>
          <p:cNvSpPr txBox="1"/>
          <p:nvPr/>
        </p:nvSpPr>
        <p:spPr>
          <a:xfrm>
            <a:off x="2953875" y="486850"/>
            <a:ext cx="2810100" cy="864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900" b="1" u="sng">
                <a:solidFill>
                  <a:srgbClr val="0055A4"/>
                </a:solidFill>
                <a:latin typeface="Annie Use Your Telescope"/>
                <a:ea typeface="Annie Use Your Telescope"/>
                <a:cs typeface="Annie Use Your Telescope"/>
                <a:sym typeface="Annie Use Your Telescope"/>
              </a:rPr>
              <a:t>To-Eat:</a:t>
            </a:r>
            <a:endParaRPr sz="2900" b="1" u="sng">
              <a:solidFill>
                <a:srgbClr val="0055A4"/>
              </a:solidFill>
              <a:latin typeface="Annie Use Your Telescope"/>
              <a:ea typeface="Annie Use Your Telescope"/>
              <a:cs typeface="Annie Use Your Telescope"/>
              <a:sym typeface="Annie Use Your Telescope"/>
            </a:endParaRPr>
          </a:p>
        </p:txBody>
      </p:sp>
      <p:grpSp>
        <p:nvGrpSpPr>
          <p:cNvPr id="157" name="Google Shape;157;p13"/>
          <p:cNvGrpSpPr/>
          <p:nvPr/>
        </p:nvGrpSpPr>
        <p:grpSpPr>
          <a:xfrm>
            <a:off x="4163896" y="82450"/>
            <a:ext cx="471947" cy="480600"/>
            <a:chOff x="991144" y="76203"/>
            <a:chExt cx="471900" cy="480600"/>
          </a:xfrm>
        </p:grpSpPr>
        <p:sp>
          <p:nvSpPr>
            <p:cNvPr id="158" name="Google Shape;158;p13"/>
            <p:cNvSpPr/>
            <p:nvPr/>
          </p:nvSpPr>
          <p:spPr>
            <a:xfrm>
              <a:off x="991144" y="76203"/>
              <a:ext cx="471900" cy="480600"/>
            </a:xfrm>
            <a:prstGeom prst="ellipse">
              <a:avLst/>
            </a:prstGeom>
            <a:solidFill>
              <a:srgbClr val="81B9FF"/>
            </a:solidFill>
            <a:ln w="9525" cap="flat" cmpd="sng">
              <a:solidFill>
                <a:schemeClr val="dk2"/>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9" name="Google Shape;159;p13"/>
            <p:cNvSpPr/>
            <p:nvPr/>
          </p:nvSpPr>
          <p:spPr>
            <a:xfrm>
              <a:off x="1095400" y="182400"/>
              <a:ext cx="263400" cy="268200"/>
            </a:xfrm>
            <a:prstGeom prst="ellipse">
              <a:avLst/>
            </a:prstGeom>
            <a:solidFill>
              <a:srgbClr val="81B9FF"/>
            </a:solidFill>
            <a:ln w="9525" cap="flat" cmpd="sng">
              <a:solidFill>
                <a:schemeClr val="dk2"/>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64" name="Google Shape;164;p14"/>
          <p:cNvPicPr preferRelativeResize="0"/>
          <p:nvPr/>
        </p:nvPicPr>
        <p:blipFill>
          <a:blip r:embed="rId3">
            <a:alphaModFix/>
          </a:blip>
          <a:stretch>
            <a:fillRect/>
          </a:stretch>
        </p:blipFill>
        <p:spPr>
          <a:xfrm>
            <a:off x="6973450" y="2441300"/>
            <a:ext cx="2195074" cy="2464750"/>
          </a:xfrm>
          <a:prstGeom prst="rect">
            <a:avLst/>
          </a:prstGeom>
          <a:noFill/>
          <a:ln>
            <a:noFill/>
          </a:ln>
        </p:spPr>
      </p:pic>
      <p:pic>
        <p:nvPicPr>
          <p:cNvPr id="165" name="Google Shape;165;p14"/>
          <p:cNvPicPr preferRelativeResize="0"/>
          <p:nvPr/>
        </p:nvPicPr>
        <p:blipFill rotWithShape="1">
          <a:blip r:embed="rId4">
            <a:alphaModFix/>
          </a:blip>
          <a:srcRect r="4725"/>
          <a:stretch/>
        </p:blipFill>
        <p:spPr>
          <a:xfrm rot="857181">
            <a:off x="6774293" y="3940910"/>
            <a:ext cx="2428788" cy="2776903"/>
          </a:xfrm>
          <a:prstGeom prst="rect">
            <a:avLst/>
          </a:prstGeom>
          <a:noFill/>
          <a:ln>
            <a:noFill/>
          </a:ln>
        </p:spPr>
      </p:pic>
      <p:pic>
        <p:nvPicPr>
          <p:cNvPr id="166" name="Google Shape;166;p14"/>
          <p:cNvPicPr preferRelativeResize="0"/>
          <p:nvPr/>
        </p:nvPicPr>
        <p:blipFill>
          <a:blip r:embed="rId5">
            <a:alphaModFix/>
          </a:blip>
          <a:stretch>
            <a:fillRect/>
          </a:stretch>
        </p:blipFill>
        <p:spPr>
          <a:xfrm rot="-469465">
            <a:off x="-189490" y="1164553"/>
            <a:ext cx="1513604" cy="1648819"/>
          </a:xfrm>
          <a:prstGeom prst="rect">
            <a:avLst/>
          </a:prstGeom>
          <a:noFill/>
          <a:ln>
            <a:noFill/>
          </a:ln>
        </p:spPr>
      </p:pic>
      <p:pic>
        <p:nvPicPr>
          <p:cNvPr id="167" name="Google Shape;167;p14"/>
          <p:cNvPicPr preferRelativeResize="0"/>
          <p:nvPr/>
        </p:nvPicPr>
        <p:blipFill>
          <a:blip r:embed="rId6">
            <a:alphaModFix/>
          </a:blip>
          <a:stretch>
            <a:fillRect/>
          </a:stretch>
        </p:blipFill>
        <p:spPr>
          <a:xfrm rot="-519935">
            <a:off x="-219159" y="3018857"/>
            <a:ext cx="2210270" cy="2407724"/>
          </a:xfrm>
          <a:prstGeom prst="rect">
            <a:avLst/>
          </a:prstGeom>
          <a:noFill/>
          <a:ln>
            <a:noFill/>
          </a:ln>
        </p:spPr>
      </p:pic>
      <p:pic>
        <p:nvPicPr>
          <p:cNvPr id="168" name="Google Shape;168;p14"/>
          <p:cNvPicPr preferRelativeResize="0"/>
          <p:nvPr/>
        </p:nvPicPr>
        <p:blipFill>
          <a:blip r:embed="rId7">
            <a:alphaModFix/>
          </a:blip>
          <a:stretch>
            <a:fillRect/>
          </a:stretch>
        </p:blipFill>
        <p:spPr>
          <a:xfrm>
            <a:off x="383175" y="5083424"/>
            <a:ext cx="1521450" cy="1657350"/>
          </a:xfrm>
          <a:prstGeom prst="rect">
            <a:avLst/>
          </a:prstGeom>
          <a:noFill/>
          <a:ln>
            <a:noFill/>
          </a:ln>
        </p:spPr>
      </p:pic>
      <p:pic>
        <p:nvPicPr>
          <p:cNvPr id="169" name="Google Shape;169;p14"/>
          <p:cNvPicPr preferRelativeResize="0"/>
          <p:nvPr/>
        </p:nvPicPr>
        <p:blipFill>
          <a:blip r:embed="rId8">
            <a:alphaModFix/>
          </a:blip>
          <a:stretch>
            <a:fillRect/>
          </a:stretch>
        </p:blipFill>
        <p:spPr>
          <a:xfrm>
            <a:off x="649400" y="1349300"/>
            <a:ext cx="1603451" cy="1746677"/>
          </a:xfrm>
          <a:prstGeom prst="rect">
            <a:avLst/>
          </a:prstGeom>
          <a:noFill/>
          <a:ln>
            <a:noFill/>
          </a:ln>
        </p:spPr>
      </p:pic>
      <p:pic>
        <p:nvPicPr>
          <p:cNvPr id="170" name="Google Shape;170;p14"/>
          <p:cNvPicPr preferRelativeResize="0"/>
          <p:nvPr/>
        </p:nvPicPr>
        <p:blipFill>
          <a:blip r:embed="rId9">
            <a:alphaModFix/>
          </a:blip>
          <a:stretch>
            <a:fillRect/>
          </a:stretch>
        </p:blipFill>
        <p:spPr>
          <a:xfrm>
            <a:off x="0" y="5379150"/>
            <a:ext cx="1603451" cy="1746701"/>
          </a:xfrm>
          <a:prstGeom prst="rect">
            <a:avLst/>
          </a:prstGeom>
          <a:noFill/>
          <a:ln>
            <a:noFill/>
          </a:ln>
        </p:spPr>
      </p:pic>
      <p:sp>
        <p:nvSpPr>
          <p:cNvPr id="171" name="Google Shape;171;p14"/>
          <p:cNvSpPr txBox="1"/>
          <p:nvPr/>
        </p:nvSpPr>
        <p:spPr>
          <a:xfrm>
            <a:off x="8234100" y="6358025"/>
            <a:ext cx="9099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©FEMM </a:t>
            </a:r>
            <a:endParaRPr sz="1000">
              <a:solidFill>
                <a:srgbClr val="666666"/>
              </a:solidFill>
            </a:endParaRPr>
          </a:p>
        </p:txBody>
      </p:sp>
      <p:sp>
        <p:nvSpPr>
          <p:cNvPr id="172" name="Google Shape;172;p14"/>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73" name="Google Shape;173;p14"/>
          <p:cNvSpPr/>
          <p:nvPr/>
        </p:nvSpPr>
        <p:spPr>
          <a:xfrm>
            <a:off x="1904625" y="271691"/>
            <a:ext cx="4990500" cy="63132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4" name="Google Shape;174;p14"/>
          <p:cNvSpPr txBox="1"/>
          <p:nvPr/>
        </p:nvSpPr>
        <p:spPr>
          <a:xfrm>
            <a:off x="2018475" y="1013075"/>
            <a:ext cx="4762800" cy="42585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2300" b="1" u="sng" dirty="0">
                <a:solidFill>
                  <a:srgbClr val="3F3F3F"/>
                </a:solidFill>
                <a:latin typeface="Annie Use Your Telescope"/>
                <a:ea typeface="Annie Use Your Telescope"/>
                <a:cs typeface="Annie Use Your Telescope"/>
                <a:sym typeface="Annie Use Your Telescope"/>
              </a:rPr>
              <a:t>Proteins:</a:t>
            </a:r>
            <a:r>
              <a:rPr lang="en-US" sz="2300" dirty="0">
                <a:solidFill>
                  <a:srgbClr val="3F3F3F"/>
                </a:solidFill>
                <a:latin typeface="Annie Use Your Telescope"/>
                <a:ea typeface="Annie Use Your Telescope"/>
                <a:cs typeface="Annie Use Your Telescope"/>
                <a:sym typeface="Annie Use Your Telescope"/>
              </a:rPr>
              <a:t> </a:t>
            </a:r>
            <a:r>
              <a:rPr lang="en-US" sz="2300" b="1" dirty="0">
                <a:solidFill>
                  <a:srgbClr val="595959"/>
                </a:solidFill>
                <a:latin typeface="Annie Use Your Telescope"/>
                <a:ea typeface="Annie Use Your Telescope"/>
                <a:cs typeface="Annie Use Your Telescope"/>
                <a:sym typeface="Annie Use Your Telescope"/>
              </a:rPr>
              <a:t>nuts, eggs, </a:t>
            </a:r>
            <a:r>
              <a:rPr lang="en-US" sz="2300" b="1" dirty="0" err="1">
                <a:solidFill>
                  <a:srgbClr val="595959"/>
                </a:solidFill>
                <a:latin typeface="Annie Use Your Telescope"/>
                <a:ea typeface="Annie Use Your Telescope"/>
                <a:cs typeface="Annie Use Your Telescope"/>
                <a:sym typeface="Annie Use Your Telescope"/>
              </a:rPr>
              <a:t>greek</a:t>
            </a:r>
            <a:r>
              <a:rPr lang="en-US" sz="2300" b="1" dirty="0">
                <a:solidFill>
                  <a:srgbClr val="595959"/>
                </a:solidFill>
                <a:latin typeface="Annie Use Your Telescope"/>
                <a:ea typeface="Annie Use Your Telescope"/>
                <a:cs typeface="Annie Use Your Telescope"/>
                <a:sym typeface="Annie Use Your Telescope"/>
              </a:rPr>
              <a:t> yogurt, beans, fish, chicken, beef, etc.!</a:t>
            </a:r>
            <a:br>
              <a:rPr lang="en-US" sz="2300" u="sng" dirty="0">
                <a:solidFill>
                  <a:srgbClr val="595959"/>
                </a:solidFill>
                <a:latin typeface="Annie Use Your Telescope"/>
                <a:ea typeface="Annie Use Your Telescope"/>
                <a:cs typeface="Annie Use Your Telescope"/>
                <a:sym typeface="Annie Use Your Telescope"/>
              </a:rPr>
            </a:br>
            <a:endParaRPr sz="2300" u="sng" dirty="0">
              <a:solidFill>
                <a:schemeClr val="dk1"/>
              </a:solidFill>
              <a:latin typeface="Annie Use Your Telescope"/>
              <a:ea typeface="Annie Use Your Telescope"/>
              <a:cs typeface="Annie Use Your Telescope"/>
              <a:sym typeface="Annie Use Your Telescope"/>
            </a:endParaRPr>
          </a:p>
          <a:p>
            <a:pPr marL="0" lvl="0" indent="0" algn="l" rtl="0">
              <a:lnSpc>
                <a:spcPct val="110000"/>
              </a:lnSpc>
              <a:spcBef>
                <a:spcPts val="0"/>
              </a:spcBef>
              <a:spcAft>
                <a:spcPts val="0"/>
              </a:spcAft>
              <a:buClr>
                <a:schemeClr val="dk1"/>
              </a:buClr>
              <a:buSzPts val="1100"/>
              <a:buFont typeface="Arial"/>
              <a:buNone/>
            </a:pPr>
            <a:r>
              <a:rPr lang="en-US" sz="2300" b="1" u="sng" dirty="0">
                <a:solidFill>
                  <a:schemeClr val="dk1"/>
                </a:solidFill>
                <a:latin typeface="Annie Use Your Telescope"/>
                <a:ea typeface="Annie Use Your Telescope"/>
                <a:cs typeface="Annie Use Your Telescope"/>
                <a:sym typeface="Annie Use Your Telescope"/>
              </a:rPr>
              <a:t>Carbohydrates:</a:t>
            </a:r>
            <a:r>
              <a:rPr lang="en-US" sz="2300" b="1" u="sng" dirty="0">
                <a:solidFill>
                  <a:srgbClr val="8587C2"/>
                </a:solidFill>
                <a:latin typeface="Annie Use Your Telescope"/>
                <a:ea typeface="Annie Use Your Telescope"/>
                <a:cs typeface="Annie Use Your Telescope"/>
                <a:sym typeface="Annie Use Your Telescope"/>
              </a:rPr>
              <a:t> </a:t>
            </a:r>
            <a:r>
              <a:rPr lang="en-US" sz="2300" b="1" dirty="0">
                <a:solidFill>
                  <a:srgbClr val="595959"/>
                </a:solidFill>
                <a:latin typeface="Annie Use Your Telescope"/>
                <a:ea typeface="Annie Use Your Telescope"/>
                <a:cs typeface="Annie Use Your Telescope"/>
                <a:sym typeface="Annie Use Your Telescope"/>
              </a:rPr>
              <a:t>whole wheat bread, pasta, rice, quinoa</a:t>
            </a:r>
            <a:br>
              <a:rPr lang="en-US" sz="2300" dirty="0">
                <a:solidFill>
                  <a:srgbClr val="595959"/>
                </a:solidFill>
                <a:latin typeface="Annie Use Your Telescope"/>
                <a:ea typeface="Annie Use Your Telescope"/>
                <a:cs typeface="Annie Use Your Telescope"/>
                <a:sym typeface="Annie Use Your Telescope"/>
              </a:rPr>
            </a:br>
            <a:br>
              <a:rPr lang="en-US" sz="2300" b="1" dirty="0">
                <a:solidFill>
                  <a:srgbClr val="8587C2"/>
                </a:solidFill>
                <a:latin typeface="Annie Use Your Telescope"/>
                <a:ea typeface="Annie Use Your Telescope"/>
                <a:cs typeface="Annie Use Your Telescope"/>
                <a:sym typeface="Annie Use Your Telescope"/>
              </a:rPr>
            </a:br>
            <a:r>
              <a:rPr lang="en-US" sz="2300" b="1" u="sng" dirty="0">
                <a:solidFill>
                  <a:schemeClr val="dk1"/>
                </a:solidFill>
                <a:latin typeface="Annie Use Your Telescope"/>
                <a:ea typeface="Annie Use Your Telescope"/>
                <a:cs typeface="Annie Use Your Telescope"/>
                <a:sym typeface="Annie Use Your Telescope"/>
              </a:rPr>
              <a:t>Fats</a:t>
            </a:r>
            <a:r>
              <a:rPr lang="en-US" sz="2000" b="1" u="sng" dirty="0">
                <a:solidFill>
                  <a:schemeClr val="dk1"/>
                </a:solidFill>
                <a:latin typeface="Annie Use Your Telescope"/>
                <a:ea typeface="Annie Use Your Telescope"/>
                <a:cs typeface="Annie Use Your Telescope"/>
                <a:sym typeface="Annie Use Your Telescope"/>
              </a:rPr>
              <a:t>: </a:t>
            </a:r>
            <a:r>
              <a:rPr lang="en-US" sz="2300" b="1" dirty="0">
                <a:solidFill>
                  <a:srgbClr val="595959"/>
                </a:solidFill>
                <a:latin typeface="Annie Use Your Telescope"/>
                <a:ea typeface="Annie Use Your Telescope"/>
                <a:cs typeface="Annie Use Your Telescope"/>
                <a:sym typeface="Annie Use Your Telescope"/>
              </a:rPr>
              <a:t>nuts, olive oil, butter, milk, cheese</a:t>
            </a:r>
            <a:endParaRPr sz="2300" b="1" dirty="0">
              <a:solidFill>
                <a:schemeClr val="dk1"/>
              </a:solidFill>
              <a:latin typeface="Annie Use Your Telescope"/>
              <a:ea typeface="Annie Use Your Telescope"/>
              <a:cs typeface="Annie Use Your Telescope"/>
              <a:sym typeface="Annie Use Your Telescope"/>
            </a:endParaRPr>
          </a:p>
          <a:p>
            <a:pPr marL="0" lvl="0" indent="0" algn="l" rtl="0">
              <a:lnSpc>
                <a:spcPct val="110000"/>
              </a:lnSpc>
              <a:spcBef>
                <a:spcPts val="0"/>
              </a:spcBef>
              <a:spcAft>
                <a:spcPts val="0"/>
              </a:spcAft>
              <a:buClr>
                <a:schemeClr val="dk1"/>
              </a:buClr>
              <a:buSzPts val="1100"/>
              <a:buFont typeface="Arial"/>
              <a:buNone/>
            </a:pPr>
            <a:endParaRPr sz="2400" b="1" dirty="0">
              <a:solidFill>
                <a:srgbClr val="595959"/>
              </a:solidFill>
              <a:latin typeface="Annie Use Your Telescope"/>
              <a:ea typeface="Annie Use Your Telescope"/>
              <a:cs typeface="Annie Use Your Telescope"/>
              <a:sym typeface="Annie Use Your Telescope"/>
            </a:endParaRPr>
          </a:p>
          <a:p>
            <a:pPr marL="0" lvl="0" indent="0" algn="l" rtl="0">
              <a:lnSpc>
                <a:spcPct val="110000"/>
              </a:lnSpc>
              <a:spcBef>
                <a:spcPts val="0"/>
              </a:spcBef>
              <a:spcAft>
                <a:spcPts val="0"/>
              </a:spcAft>
              <a:buClr>
                <a:schemeClr val="dk1"/>
              </a:buClr>
              <a:buSzPts val="1100"/>
              <a:buFont typeface="Arial"/>
              <a:buNone/>
            </a:pPr>
            <a:r>
              <a:rPr lang="en-US" sz="2300" b="1" u="sng" dirty="0">
                <a:solidFill>
                  <a:schemeClr val="dk1"/>
                </a:solidFill>
                <a:latin typeface="Annie Use Your Telescope"/>
                <a:ea typeface="Annie Use Your Telescope"/>
                <a:cs typeface="Annie Use Your Telescope"/>
                <a:sym typeface="Annie Use Your Telescope"/>
              </a:rPr>
              <a:t>Vitamins &amp; minerals</a:t>
            </a:r>
            <a:r>
              <a:rPr lang="en-US" sz="2300" dirty="0">
                <a:solidFill>
                  <a:schemeClr val="dk1"/>
                </a:solidFill>
                <a:latin typeface="Annie Use Your Telescope"/>
                <a:ea typeface="Annie Use Your Telescope"/>
                <a:cs typeface="Annie Use Your Telescope"/>
                <a:sym typeface="Annie Use Your Telescope"/>
              </a:rPr>
              <a:t>: </a:t>
            </a:r>
            <a:r>
              <a:rPr lang="en-US" sz="2300" b="1" dirty="0">
                <a:solidFill>
                  <a:srgbClr val="595959"/>
                </a:solidFill>
                <a:latin typeface="Annie Use Your Telescope"/>
                <a:ea typeface="Annie Use Your Telescope"/>
                <a:cs typeface="Annie Use Your Telescope"/>
                <a:sym typeface="Annie Use Your Telescope"/>
              </a:rPr>
              <a:t>fruits &amp; vegetables</a:t>
            </a:r>
            <a:br>
              <a:rPr lang="en-US" sz="2300" b="1" dirty="0">
                <a:solidFill>
                  <a:srgbClr val="595959"/>
                </a:solidFill>
                <a:latin typeface="Annie Use Your Telescope"/>
                <a:ea typeface="Annie Use Your Telescope"/>
                <a:cs typeface="Annie Use Your Telescope"/>
                <a:sym typeface="Annie Use Your Telescope"/>
              </a:rPr>
            </a:br>
            <a:r>
              <a:rPr lang="en-US" sz="2300" dirty="0">
                <a:solidFill>
                  <a:srgbClr val="595959"/>
                </a:solidFill>
                <a:latin typeface="Annie Use Your Telescope"/>
                <a:ea typeface="Annie Use Your Telescope"/>
                <a:cs typeface="Annie Use Your Telescope"/>
                <a:sym typeface="Annie Use Your Telescope"/>
              </a:rPr>
              <a:t>(think of eating foods of different colors: orange, yellow, red,, green…)</a:t>
            </a:r>
            <a:br>
              <a:rPr lang="en-US" sz="2300" dirty="0">
                <a:solidFill>
                  <a:srgbClr val="595959"/>
                </a:solidFill>
                <a:latin typeface="Annie Use Your Telescope"/>
                <a:ea typeface="Annie Use Your Telescope"/>
                <a:cs typeface="Annie Use Your Telescope"/>
                <a:sym typeface="Annie Use Your Telescope"/>
              </a:rPr>
            </a:br>
            <a:br>
              <a:rPr lang="en-US" sz="2300" b="1" i="1" u="sng" dirty="0">
                <a:solidFill>
                  <a:srgbClr val="595959"/>
                </a:solidFill>
                <a:latin typeface="Annie Use Your Telescope"/>
                <a:ea typeface="Annie Use Your Telescope"/>
                <a:cs typeface="Annie Use Your Telescope"/>
                <a:sym typeface="Annie Use Your Telescope"/>
              </a:rPr>
            </a:br>
            <a:r>
              <a:rPr lang="en-US" sz="2300" b="1" dirty="0">
                <a:solidFill>
                  <a:srgbClr val="595959"/>
                </a:solidFill>
                <a:latin typeface="Annie Use Your Telescope"/>
                <a:ea typeface="Annie Use Your Telescope"/>
                <a:cs typeface="Annie Use Your Telescope"/>
                <a:sym typeface="Annie Use Your Telescope"/>
              </a:rPr>
              <a:t>Water: </a:t>
            </a:r>
            <a:r>
              <a:rPr lang="en-US" sz="2300" b="1" dirty="0">
                <a:solidFill>
                  <a:srgbClr val="8587C2"/>
                </a:solidFill>
                <a:latin typeface="Annie Use Your Telescope"/>
                <a:ea typeface="Annie Use Your Telescope"/>
                <a:cs typeface="Annie Use Your Telescope"/>
                <a:sym typeface="Annie Use Your Telescope"/>
              </a:rPr>
              <a:t> </a:t>
            </a:r>
            <a:r>
              <a:rPr lang="en-US" sz="2300" b="1" u="sng" dirty="0">
                <a:solidFill>
                  <a:srgbClr val="595959"/>
                </a:solidFill>
                <a:latin typeface="Annie Use Your Telescope"/>
                <a:ea typeface="Annie Use Your Telescope"/>
                <a:cs typeface="Annie Use Your Telescope"/>
                <a:sym typeface="Annie Use Your Telescope"/>
              </a:rPr>
              <a:t>just water! </a:t>
            </a:r>
            <a:r>
              <a:rPr lang="en-US" sz="2300" b="1" dirty="0">
                <a:solidFill>
                  <a:srgbClr val="595959"/>
                </a:solidFill>
                <a:latin typeface="Annie Use Your Telescope"/>
                <a:ea typeface="Annie Use Your Telescope"/>
                <a:cs typeface="Annie Use Your Telescope"/>
                <a:sym typeface="Annie Use Your Telescope"/>
              </a:rPr>
              <a:t>- not soda or other sugary drinks </a:t>
            </a:r>
            <a:endParaRPr sz="2300" b="1" dirty="0">
              <a:solidFill>
                <a:srgbClr val="595959"/>
              </a:solidFill>
              <a:latin typeface="Annie Use Your Telescope"/>
              <a:ea typeface="Annie Use Your Telescope"/>
              <a:cs typeface="Annie Use Your Telescope"/>
              <a:sym typeface="Annie Use Your Telescope"/>
            </a:endParaRPr>
          </a:p>
          <a:p>
            <a:pPr marL="347662" lvl="1" indent="-347662" algn="l" rtl="0">
              <a:lnSpc>
                <a:spcPct val="110000"/>
              </a:lnSpc>
              <a:spcBef>
                <a:spcPts val="0"/>
              </a:spcBef>
              <a:spcAft>
                <a:spcPts val="0"/>
              </a:spcAft>
              <a:buClr>
                <a:schemeClr val="dk1"/>
              </a:buClr>
              <a:buSzPts val="1800"/>
              <a:buFont typeface="Arial"/>
              <a:buNone/>
            </a:pPr>
            <a:endParaRPr sz="2300" dirty="0">
              <a:solidFill>
                <a:srgbClr val="595959"/>
              </a:solidFill>
              <a:latin typeface="Annie Use Your Telescope"/>
              <a:ea typeface="Annie Use Your Telescope"/>
              <a:cs typeface="Annie Use Your Telescope"/>
              <a:sym typeface="Annie Use Your Telescope"/>
            </a:endParaRPr>
          </a:p>
          <a:p>
            <a:pPr marL="347662" lvl="1" indent="-347662" algn="l" rtl="0">
              <a:lnSpc>
                <a:spcPct val="110000"/>
              </a:lnSpc>
              <a:spcBef>
                <a:spcPts val="0"/>
              </a:spcBef>
              <a:spcAft>
                <a:spcPts val="0"/>
              </a:spcAft>
              <a:buClr>
                <a:schemeClr val="dk1"/>
              </a:buClr>
              <a:buSzPts val="1800"/>
              <a:buFont typeface="Arial"/>
              <a:buNone/>
            </a:pPr>
            <a:endParaRPr sz="2300" dirty="0">
              <a:solidFill>
                <a:srgbClr val="595959"/>
              </a:solidFill>
              <a:latin typeface="Annie Use Your Telescope"/>
              <a:ea typeface="Annie Use Your Telescope"/>
              <a:cs typeface="Annie Use Your Telescope"/>
              <a:sym typeface="Annie Use Your Telescope"/>
            </a:endParaRPr>
          </a:p>
          <a:p>
            <a:pPr marL="347662" lvl="1" indent="-347662" algn="l" rtl="0">
              <a:lnSpc>
                <a:spcPct val="110000"/>
              </a:lnSpc>
              <a:spcBef>
                <a:spcPts val="0"/>
              </a:spcBef>
              <a:spcAft>
                <a:spcPts val="0"/>
              </a:spcAft>
              <a:buClr>
                <a:schemeClr val="dk1"/>
              </a:buClr>
              <a:buSzPts val="1800"/>
              <a:buFont typeface="Arial"/>
              <a:buNone/>
            </a:pPr>
            <a:endParaRPr sz="2300" dirty="0">
              <a:solidFill>
                <a:srgbClr val="595959"/>
              </a:solidFill>
              <a:latin typeface="Annie Use Your Telescope"/>
              <a:ea typeface="Annie Use Your Telescope"/>
              <a:cs typeface="Annie Use Your Telescope"/>
              <a:sym typeface="Annie Use Your Telescope"/>
            </a:endParaRPr>
          </a:p>
          <a:p>
            <a:pPr marL="0" lvl="0" indent="0" algn="l" rtl="0">
              <a:spcBef>
                <a:spcPts val="0"/>
              </a:spcBef>
              <a:spcAft>
                <a:spcPts val="0"/>
              </a:spcAft>
              <a:buClr>
                <a:schemeClr val="dk1"/>
              </a:buClr>
              <a:buFont typeface="Arial"/>
              <a:buNone/>
            </a:pPr>
            <a:endParaRPr sz="2300" dirty="0">
              <a:solidFill>
                <a:srgbClr val="595959"/>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None/>
            </a:pPr>
            <a:endParaRPr sz="2600" b="1" u="sng" dirty="0">
              <a:solidFill>
                <a:srgbClr val="0055A4"/>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Clr>
                <a:schemeClr val="dk1"/>
              </a:buClr>
              <a:buSzPts val="1800"/>
              <a:buFont typeface="Arial"/>
              <a:buNone/>
            </a:pPr>
            <a:endParaRPr sz="2400" i="0" u="none" dirty="0">
              <a:solidFill>
                <a:srgbClr val="0055A4"/>
              </a:solidFill>
              <a:latin typeface="Annie Use Your Telescope"/>
              <a:ea typeface="Annie Use Your Telescope"/>
              <a:cs typeface="Annie Use Your Telescope"/>
              <a:sym typeface="Annie Use Your Telescope"/>
            </a:endParaRPr>
          </a:p>
          <a:p>
            <a:pPr marL="0" marR="0" lvl="0" indent="114300" algn="l" rtl="0">
              <a:lnSpc>
                <a:spcPct val="110000"/>
              </a:lnSpc>
              <a:spcBef>
                <a:spcPts val="0"/>
              </a:spcBef>
              <a:spcAft>
                <a:spcPts val="0"/>
              </a:spcAft>
              <a:buClr>
                <a:srgbClr val="595959"/>
              </a:buClr>
              <a:buSzPts val="1800"/>
              <a:buFont typeface="Arial"/>
              <a:buNone/>
            </a:pPr>
            <a:endParaRPr sz="2400" b="1" i="0" u="none" dirty="0">
              <a:solidFill>
                <a:srgbClr val="0055A4"/>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Clr>
                <a:schemeClr val="dk1"/>
              </a:buClr>
              <a:buSzPts val="1800"/>
              <a:buFont typeface="Arial"/>
              <a:buNone/>
            </a:pPr>
            <a:endParaRPr sz="2400" i="0" u="none" dirty="0">
              <a:solidFill>
                <a:srgbClr val="0055A4"/>
              </a:solidFill>
              <a:latin typeface="Annie Use Your Telescope"/>
              <a:ea typeface="Annie Use Your Telescope"/>
              <a:cs typeface="Annie Use Your Telescope"/>
              <a:sym typeface="Annie Use Your Telescope"/>
            </a:endParaRPr>
          </a:p>
          <a:p>
            <a:pPr marL="0" marR="0" lvl="0" indent="0" algn="l" rtl="0">
              <a:lnSpc>
                <a:spcPct val="110000"/>
              </a:lnSpc>
              <a:spcBef>
                <a:spcPts val="0"/>
              </a:spcBef>
              <a:spcAft>
                <a:spcPts val="0"/>
              </a:spcAft>
              <a:buClr>
                <a:schemeClr val="dk1"/>
              </a:buClr>
              <a:buSzPts val="1800"/>
              <a:buFont typeface="Arial"/>
              <a:buNone/>
            </a:pPr>
            <a:endParaRPr sz="2400" i="0" u="none" dirty="0">
              <a:solidFill>
                <a:srgbClr val="0055A4"/>
              </a:solidFill>
              <a:latin typeface="Annie Use Your Telescope"/>
              <a:ea typeface="Annie Use Your Telescope"/>
              <a:cs typeface="Annie Use Your Telescope"/>
              <a:sym typeface="Annie Use Your Telescope"/>
            </a:endParaRPr>
          </a:p>
          <a:p>
            <a:pPr marL="347662" marR="0" lvl="1" indent="-347662" algn="l" rtl="0">
              <a:lnSpc>
                <a:spcPct val="110000"/>
              </a:lnSpc>
              <a:spcBef>
                <a:spcPts val="0"/>
              </a:spcBef>
              <a:spcAft>
                <a:spcPts val="0"/>
              </a:spcAft>
              <a:buClr>
                <a:schemeClr val="dk1"/>
              </a:buClr>
              <a:buSzPts val="1800"/>
              <a:buFont typeface="Arial"/>
              <a:buNone/>
            </a:pPr>
            <a:endParaRPr sz="2400" i="0" u="none" strike="noStrike" cap="none" dirty="0">
              <a:solidFill>
                <a:srgbClr val="0055A4"/>
              </a:solidFill>
              <a:latin typeface="Annie Use Your Telescope"/>
              <a:ea typeface="Annie Use Your Telescope"/>
              <a:cs typeface="Annie Use Your Telescope"/>
              <a:sym typeface="Annie Use Your Telescope"/>
            </a:endParaRPr>
          </a:p>
          <a:p>
            <a:pPr marL="347662" marR="0" lvl="1" indent="-347662" algn="l" rtl="0">
              <a:lnSpc>
                <a:spcPct val="110000"/>
              </a:lnSpc>
              <a:spcBef>
                <a:spcPts val="0"/>
              </a:spcBef>
              <a:spcAft>
                <a:spcPts val="0"/>
              </a:spcAft>
              <a:buClr>
                <a:schemeClr val="dk1"/>
              </a:buClr>
              <a:buSzPts val="1800"/>
              <a:buFont typeface="Arial"/>
              <a:buNone/>
            </a:pPr>
            <a:endParaRPr sz="2400" i="0" u="none" strike="noStrike" cap="none" dirty="0">
              <a:solidFill>
                <a:srgbClr val="0055A4"/>
              </a:solidFill>
              <a:latin typeface="Annie Use Your Telescope"/>
              <a:ea typeface="Annie Use Your Telescope"/>
              <a:cs typeface="Annie Use Your Telescope"/>
              <a:sym typeface="Annie Use Your Telescope"/>
            </a:endParaRPr>
          </a:p>
          <a:p>
            <a:pPr marL="347662" marR="0" lvl="1" indent="-347662" algn="l" rtl="0">
              <a:lnSpc>
                <a:spcPct val="110000"/>
              </a:lnSpc>
              <a:spcBef>
                <a:spcPts val="0"/>
              </a:spcBef>
              <a:spcAft>
                <a:spcPts val="0"/>
              </a:spcAft>
              <a:buClr>
                <a:schemeClr val="dk1"/>
              </a:buClr>
              <a:buSzPts val="1800"/>
              <a:buFont typeface="Arial"/>
              <a:buNone/>
            </a:pPr>
            <a:endParaRPr sz="2400" i="0" u="none" strike="noStrike" cap="none" dirty="0">
              <a:solidFill>
                <a:srgbClr val="0055A4"/>
              </a:solidFill>
              <a:latin typeface="Annie Use Your Telescope"/>
              <a:ea typeface="Annie Use Your Telescope"/>
              <a:cs typeface="Annie Use Your Telescope"/>
              <a:sym typeface="Annie Use Your Telescope"/>
            </a:endParaRPr>
          </a:p>
          <a:p>
            <a:pPr marL="0" marR="0" lvl="0" indent="0" algn="l" rtl="0">
              <a:lnSpc>
                <a:spcPct val="100000"/>
              </a:lnSpc>
              <a:spcBef>
                <a:spcPts val="0"/>
              </a:spcBef>
              <a:spcAft>
                <a:spcPts val="0"/>
              </a:spcAft>
              <a:buNone/>
            </a:pPr>
            <a:endParaRPr sz="2400" i="0" u="none" strike="noStrike" cap="none" dirty="0">
              <a:solidFill>
                <a:srgbClr val="0055A4"/>
              </a:solidFill>
              <a:latin typeface="Annie Use Your Telescope"/>
              <a:ea typeface="Annie Use Your Telescope"/>
              <a:cs typeface="Annie Use Your Telescope"/>
              <a:sym typeface="Annie Use Your Telescope"/>
            </a:endParaRPr>
          </a:p>
        </p:txBody>
      </p:sp>
      <p:sp>
        <p:nvSpPr>
          <p:cNvPr id="175" name="Google Shape;175;p14"/>
          <p:cNvSpPr txBox="1"/>
          <p:nvPr/>
        </p:nvSpPr>
        <p:spPr>
          <a:xfrm>
            <a:off x="2953875" y="486850"/>
            <a:ext cx="2810100" cy="864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900" b="1" u="sng">
                <a:solidFill>
                  <a:srgbClr val="0055A4"/>
                </a:solidFill>
                <a:latin typeface="Annie Use Your Telescope"/>
                <a:ea typeface="Annie Use Your Telescope"/>
                <a:cs typeface="Annie Use Your Telescope"/>
                <a:sym typeface="Annie Use Your Telescope"/>
              </a:rPr>
              <a:t>To-Eat:</a:t>
            </a:r>
            <a:endParaRPr sz="2900" b="1" u="sng">
              <a:solidFill>
                <a:srgbClr val="0055A4"/>
              </a:solidFill>
              <a:latin typeface="Annie Use Your Telescope"/>
              <a:ea typeface="Annie Use Your Telescope"/>
              <a:cs typeface="Annie Use Your Telescope"/>
              <a:sym typeface="Annie Use Your Telescope"/>
            </a:endParaRPr>
          </a:p>
        </p:txBody>
      </p:sp>
      <p:grpSp>
        <p:nvGrpSpPr>
          <p:cNvPr id="176" name="Google Shape;176;p14"/>
          <p:cNvGrpSpPr/>
          <p:nvPr/>
        </p:nvGrpSpPr>
        <p:grpSpPr>
          <a:xfrm>
            <a:off x="4163896" y="82450"/>
            <a:ext cx="471947" cy="480600"/>
            <a:chOff x="991144" y="76203"/>
            <a:chExt cx="471900" cy="480600"/>
          </a:xfrm>
        </p:grpSpPr>
        <p:sp>
          <p:nvSpPr>
            <p:cNvPr id="177" name="Google Shape;177;p14"/>
            <p:cNvSpPr/>
            <p:nvPr/>
          </p:nvSpPr>
          <p:spPr>
            <a:xfrm>
              <a:off x="991144" y="76203"/>
              <a:ext cx="471900" cy="480600"/>
            </a:xfrm>
            <a:prstGeom prst="ellipse">
              <a:avLst/>
            </a:prstGeom>
            <a:solidFill>
              <a:srgbClr val="81B9FF"/>
            </a:solidFill>
            <a:ln w="9525" cap="flat" cmpd="sng">
              <a:solidFill>
                <a:schemeClr val="dk2"/>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8" name="Google Shape;178;p14"/>
            <p:cNvSpPr/>
            <p:nvPr/>
          </p:nvSpPr>
          <p:spPr>
            <a:xfrm>
              <a:off x="1095400" y="182400"/>
              <a:ext cx="263400" cy="268200"/>
            </a:xfrm>
            <a:prstGeom prst="ellipse">
              <a:avLst/>
            </a:prstGeom>
            <a:solidFill>
              <a:srgbClr val="81B9FF"/>
            </a:solidFill>
            <a:ln w="9525" cap="flat" cmpd="sng">
              <a:solidFill>
                <a:schemeClr val="dk2"/>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5"/>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84" name="Google Shape;184;p1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185" name="Google Shape;185;p15"/>
          <p:cNvSpPr txBox="1"/>
          <p:nvPr/>
        </p:nvSpPr>
        <p:spPr>
          <a:xfrm>
            <a:off x="98700" y="552800"/>
            <a:ext cx="8969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rgbClr val="FFFFFF"/>
                </a:solidFill>
                <a:latin typeface="Lexend ExtraLight"/>
                <a:ea typeface="Lexend ExtraLight"/>
                <a:cs typeface="Lexend ExtraLight"/>
                <a:sym typeface="Lexend ExtraLight"/>
              </a:rPr>
              <a:t>  What’s on the menu at </a:t>
            </a:r>
            <a:endParaRPr sz="2400"/>
          </a:p>
        </p:txBody>
      </p:sp>
      <p:pic>
        <p:nvPicPr>
          <p:cNvPr id="186" name="Google Shape;186;p15"/>
          <p:cNvPicPr preferRelativeResize="0"/>
          <p:nvPr/>
        </p:nvPicPr>
        <p:blipFill rotWithShape="1">
          <a:blip r:embed="rId3">
            <a:alphaModFix/>
          </a:blip>
          <a:srcRect l="4227" t="22666" r="4656" b="9692"/>
          <a:stretch/>
        </p:blipFill>
        <p:spPr>
          <a:xfrm>
            <a:off x="3627800" y="604700"/>
            <a:ext cx="4912225" cy="554100"/>
          </a:xfrm>
          <a:prstGeom prst="rect">
            <a:avLst/>
          </a:prstGeom>
          <a:noFill/>
          <a:ln>
            <a:noFill/>
          </a:ln>
        </p:spPr>
      </p:pic>
      <p:sp>
        <p:nvSpPr>
          <p:cNvPr id="187" name="Google Shape;187;p15"/>
          <p:cNvSpPr/>
          <p:nvPr/>
        </p:nvSpPr>
        <p:spPr>
          <a:xfrm>
            <a:off x="5088800" y="1450550"/>
            <a:ext cx="3763800" cy="37065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Clr>
                <a:srgbClr val="000000"/>
              </a:buClr>
              <a:buSzPts val="1100"/>
              <a:buFont typeface="Arial"/>
              <a:buNone/>
            </a:pPr>
            <a:endParaRPr/>
          </a:p>
        </p:txBody>
      </p:sp>
      <p:pic>
        <p:nvPicPr>
          <p:cNvPr id="188" name="Google Shape;188;p15"/>
          <p:cNvPicPr preferRelativeResize="0"/>
          <p:nvPr/>
        </p:nvPicPr>
        <p:blipFill>
          <a:blip r:embed="rId4">
            <a:alphaModFix/>
          </a:blip>
          <a:stretch>
            <a:fillRect/>
          </a:stretch>
        </p:blipFill>
        <p:spPr>
          <a:xfrm>
            <a:off x="4487654" y="5441501"/>
            <a:ext cx="1384826" cy="1508537"/>
          </a:xfrm>
          <a:prstGeom prst="rect">
            <a:avLst/>
          </a:prstGeom>
          <a:noFill/>
          <a:ln>
            <a:noFill/>
          </a:ln>
        </p:spPr>
      </p:pic>
      <p:pic>
        <p:nvPicPr>
          <p:cNvPr id="189" name="Google Shape;189;p15"/>
          <p:cNvPicPr preferRelativeResize="0"/>
          <p:nvPr/>
        </p:nvPicPr>
        <p:blipFill rotWithShape="1">
          <a:blip r:embed="rId5">
            <a:alphaModFix/>
          </a:blip>
          <a:srcRect l="2362" r="2362"/>
          <a:stretch/>
        </p:blipFill>
        <p:spPr>
          <a:xfrm rot="-495098" flipH="1">
            <a:off x="5401056" y="4995184"/>
            <a:ext cx="1424716" cy="1966973"/>
          </a:xfrm>
          <a:prstGeom prst="rect">
            <a:avLst/>
          </a:prstGeom>
          <a:noFill/>
          <a:ln>
            <a:noFill/>
          </a:ln>
        </p:spPr>
      </p:pic>
      <p:pic>
        <p:nvPicPr>
          <p:cNvPr id="190" name="Google Shape;190;p15"/>
          <p:cNvPicPr preferRelativeResize="0"/>
          <p:nvPr/>
        </p:nvPicPr>
        <p:blipFill>
          <a:blip r:embed="rId6">
            <a:alphaModFix/>
          </a:blip>
          <a:stretch>
            <a:fillRect/>
          </a:stretch>
        </p:blipFill>
        <p:spPr>
          <a:xfrm rot="-469463">
            <a:off x="6511577" y="5742750"/>
            <a:ext cx="1057895" cy="1152392"/>
          </a:xfrm>
          <a:prstGeom prst="rect">
            <a:avLst/>
          </a:prstGeom>
          <a:noFill/>
          <a:ln>
            <a:noFill/>
          </a:ln>
        </p:spPr>
      </p:pic>
      <p:pic>
        <p:nvPicPr>
          <p:cNvPr id="191" name="Google Shape;191;p15"/>
          <p:cNvPicPr preferRelativeResize="0"/>
          <p:nvPr/>
        </p:nvPicPr>
        <p:blipFill>
          <a:blip r:embed="rId7">
            <a:alphaModFix/>
          </a:blip>
          <a:stretch>
            <a:fillRect/>
          </a:stretch>
        </p:blipFill>
        <p:spPr>
          <a:xfrm rot="-519934">
            <a:off x="7202598" y="5289259"/>
            <a:ext cx="1356845" cy="1478051"/>
          </a:xfrm>
          <a:prstGeom prst="rect">
            <a:avLst/>
          </a:prstGeom>
          <a:noFill/>
          <a:ln>
            <a:noFill/>
          </a:ln>
        </p:spPr>
      </p:pic>
      <p:sp>
        <p:nvSpPr>
          <p:cNvPr id="192" name="Google Shape;192;p15"/>
          <p:cNvSpPr txBox="1"/>
          <p:nvPr/>
        </p:nvSpPr>
        <p:spPr>
          <a:xfrm>
            <a:off x="5088800" y="2057700"/>
            <a:ext cx="3637800" cy="2870700"/>
          </a:xfrm>
          <a:prstGeom prst="rect">
            <a:avLst/>
          </a:prstGeom>
          <a:noFill/>
          <a:ln>
            <a:noFill/>
          </a:ln>
        </p:spPr>
        <p:txBody>
          <a:bodyPr spcFirstLastPara="1" wrap="square" lIns="91425" tIns="91425" rIns="91425" bIns="91425" anchor="t" anchorCtr="0">
            <a:noAutofit/>
          </a:bodyPr>
          <a:lstStyle/>
          <a:p>
            <a:pPr marL="457200" lvl="0" indent="-355600" algn="l" rtl="0">
              <a:spcBef>
                <a:spcPts val="0"/>
              </a:spcBef>
              <a:spcAft>
                <a:spcPts val="0"/>
              </a:spcAft>
              <a:buClr>
                <a:srgbClr val="000000"/>
              </a:buClr>
              <a:buSzPts val="2000"/>
              <a:buFont typeface="Annie Use Your Telescope"/>
              <a:buAutoNum type="arabicPeriod"/>
            </a:pPr>
            <a:r>
              <a:rPr lang="en-US" sz="2000">
                <a:solidFill>
                  <a:srgbClr val="000000"/>
                </a:solidFill>
                <a:latin typeface="Annie Use Your Telescope"/>
                <a:ea typeface="Annie Use Your Telescope"/>
                <a:cs typeface="Annie Use Your Telescope"/>
                <a:sym typeface="Annie Use Your Telescope"/>
              </a:rPr>
              <a:t>In your group, decide your meal.</a:t>
            </a:r>
            <a:br>
              <a:rPr lang="en-US" sz="2000">
                <a:solidFill>
                  <a:srgbClr val="000000"/>
                </a:solidFill>
                <a:latin typeface="Annie Use Your Telescope"/>
                <a:ea typeface="Annie Use Your Telescope"/>
                <a:cs typeface="Annie Use Your Telescope"/>
                <a:sym typeface="Annie Use Your Telescope"/>
              </a:rPr>
            </a:br>
            <a:endParaRPr sz="2000">
              <a:solidFill>
                <a:srgbClr val="000000"/>
              </a:solidFill>
              <a:latin typeface="Annie Use Your Telescope"/>
              <a:ea typeface="Annie Use Your Telescope"/>
              <a:cs typeface="Annie Use Your Telescope"/>
              <a:sym typeface="Annie Use Your Telescope"/>
            </a:endParaRPr>
          </a:p>
          <a:p>
            <a:pPr marL="457200" lvl="0" indent="-355600" algn="l" rtl="0">
              <a:spcBef>
                <a:spcPts val="0"/>
              </a:spcBef>
              <a:spcAft>
                <a:spcPts val="0"/>
              </a:spcAft>
              <a:buClr>
                <a:srgbClr val="000000"/>
              </a:buClr>
              <a:buSzPts val="2000"/>
              <a:buFont typeface="Annie Use Your Telescope"/>
              <a:buAutoNum type="arabicPeriod"/>
            </a:pPr>
            <a:r>
              <a:rPr lang="en-US" sz="2000">
                <a:solidFill>
                  <a:srgbClr val="000000"/>
                </a:solidFill>
                <a:latin typeface="Annie Use Your Telescope"/>
                <a:ea typeface="Annie Use Your Telescope"/>
                <a:cs typeface="Annie Use Your Telescope"/>
                <a:sym typeface="Annie Use Your Telescope"/>
              </a:rPr>
              <a:t>Write a description of the meal, making it sound as delicious as possible! </a:t>
            </a:r>
            <a:br>
              <a:rPr lang="en-US" sz="2000">
                <a:solidFill>
                  <a:srgbClr val="000000"/>
                </a:solidFill>
                <a:latin typeface="Annie Use Your Telescope"/>
                <a:ea typeface="Annie Use Your Telescope"/>
                <a:cs typeface="Annie Use Your Telescope"/>
                <a:sym typeface="Annie Use Your Telescope"/>
              </a:rPr>
            </a:br>
            <a:endParaRPr sz="2000">
              <a:solidFill>
                <a:srgbClr val="000000"/>
              </a:solidFill>
              <a:latin typeface="Annie Use Your Telescope"/>
              <a:ea typeface="Annie Use Your Telescope"/>
              <a:cs typeface="Annie Use Your Telescope"/>
              <a:sym typeface="Annie Use Your Telescope"/>
            </a:endParaRPr>
          </a:p>
          <a:p>
            <a:pPr marL="457200" lvl="0" indent="-355600" algn="l" rtl="0">
              <a:spcBef>
                <a:spcPts val="0"/>
              </a:spcBef>
              <a:spcAft>
                <a:spcPts val="0"/>
              </a:spcAft>
              <a:buClr>
                <a:srgbClr val="000000"/>
              </a:buClr>
              <a:buSzPts val="2000"/>
              <a:buFont typeface="Annie Use Your Telescope"/>
              <a:buAutoNum type="arabicPeriod"/>
            </a:pPr>
            <a:r>
              <a:rPr lang="en-US" sz="2000">
                <a:solidFill>
                  <a:srgbClr val="000000"/>
                </a:solidFill>
                <a:latin typeface="Annie Use Your Telescope"/>
                <a:ea typeface="Annie Use Your Telescope"/>
                <a:cs typeface="Annie Use Your Telescope"/>
                <a:sym typeface="Annie Use Your Telescope"/>
              </a:rPr>
              <a:t>Write down the foods your meal contains in the 4 categories.</a:t>
            </a:r>
            <a:br>
              <a:rPr lang="en-US" sz="2000">
                <a:solidFill>
                  <a:srgbClr val="000000"/>
                </a:solidFill>
                <a:latin typeface="Annie Use Your Telescope"/>
                <a:ea typeface="Annie Use Your Telescope"/>
                <a:cs typeface="Annie Use Your Telescope"/>
                <a:sym typeface="Annie Use Your Telescope"/>
              </a:rPr>
            </a:br>
            <a:endParaRPr sz="2000">
              <a:solidFill>
                <a:srgbClr val="000000"/>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endParaRPr sz="2700">
              <a:latin typeface="Annie Use Your Telescope"/>
              <a:ea typeface="Annie Use Your Telescope"/>
              <a:cs typeface="Annie Use Your Telescope"/>
              <a:sym typeface="Annie Use Your Telescope"/>
            </a:endParaRPr>
          </a:p>
        </p:txBody>
      </p:sp>
      <p:sp>
        <p:nvSpPr>
          <p:cNvPr id="193" name="Google Shape;193;p15"/>
          <p:cNvSpPr txBox="1"/>
          <p:nvPr/>
        </p:nvSpPr>
        <p:spPr>
          <a:xfrm>
            <a:off x="5267275" y="1565100"/>
            <a:ext cx="3000000" cy="492600"/>
          </a:xfrm>
          <a:prstGeom prst="rect">
            <a:avLst/>
          </a:prstGeom>
          <a:noFill/>
          <a:ln>
            <a:noFill/>
          </a:ln>
        </p:spPr>
        <p:txBody>
          <a:bodyPr spcFirstLastPara="1" wrap="square" lIns="91425" tIns="91425" rIns="91425" bIns="91425" anchor="t" anchorCtr="0">
            <a:spAutoFit/>
          </a:bodyPr>
          <a:lstStyle/>
          <a:p>
            <a:pPr marL="457200" lvl="0" indent="0" algn="ctr" rtl="0">
              <a:spcBef>
                <a:spcPts val="0"/>
              </a:spcBef>
              <a:spcAft>
                <a:spcPts val="0"/>
              </a:spcAft>
              <a:buNone/>
            </a:pPr>
            <a:r>
              <a:rPr lang="en-US" sz="2000" b="1" u="sng">
                <a:solidFill>
                  <a:schemeClr val="dk1"/>
                </a:solidFill>
                <a:latin typeface="Annie Use Your Telescope"/>
                <a:ea typeface="Annie Use Your Telescope"/>
                <a:cs typeface="Annie Use Your Telescope"/>
                <a:sym typeface="Annie Use Your Telescope"/>
              </a:rPr>
              <a:t>Instructions</a:t>
            </a:r>
            <a:endParaRPr sz="2000" b="1" u="sng">
              <a:solidFill>
                <a:schemeClr val="dk1"/>
              </a:solidFill>
              <a:latin typeface="Annie Use Your Telescope"/>
              <a:ea typeface="Annie Use Your Telescope"/>
              <a:cs typeface="Annie Use Your Telescope"/>
              <a:sym typeface="Annie Use Your Telescope"/>
            </a:endParaRPr>
          </a:p>
        </p:txBody>
      </p:sp>
      <p:pic>
        <p:nvPicPr>
          <p:cNvPr id="194" name="Google Shape;194;p15"/>
          <p:cNvPicPr preferRelativeResize="0"/>
          <p:nvPr/>
        </p:nvPicPr>
        <p:blipFill rotWithShape="1">
          <a:blip r:embed="rId8">
            <a:alphaModFix/>
          </a:blip>
          <a:srcRect t="854" b="933"/>
          <a:stretch/>
        </p:blipFill>
        <p:spPr>
          <a:xfrm>
            <a:off x="301575" y="1354100"/>
            <a:ext cx="3865175" cy="4939462"/>
          </a:xfrm>
          <a:prstGeom prst="rect">
            <a:avLst/>
          </a:prstGeom>
          <a:noFill/>
          <a:ln>
            <a:noFill/>
          </a:ln>
        </p:spPr>
      </p:pic>
      <p:sp>
        <p:nvSpPr>
          <p:cNvPr id="195" name="Google Shape;195;p15"/>
          <p:cNvSpPr txBox="1"/>
          <p:nvPr/>
        </p:nvSpPr>
        <p:spPr>
          <a:xfrm>
            <a:off x="609478" y="2553160"/>
            <a:ext cx="3236400" cy="5850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Clr>
                <a:srgbClr val="000000"/>
              </a:buClr>
              <a:buSzPts val="1100"/>
              <a:buFont typeface="Arial"/>
              <a:buNone/>
            </a:pPr>
            <a:r>
              <a:rPr lang="en-US" i="1">
                <a:solidFill>
                  <a:srgbClr val="595959"/>
                </a:solidFill>
                <a:latin typeface="Annie Use Your Telescope"/>
                <a:ea typeface="Annie Use Your Telescope"/>
                <a:cs typeface="Annie Use Your Telescope"/>
                <a:sym typeface="Annie Use Your Telescope"/>
              </a:rPr>
              <a:t>Almond butter on a lightly toasted slice of our finest whole wheat bread, with a drizzle of honey. A bowl of greek yogurt topped with fresh berries.</a:t>
            </a:r>
            <a:r>
              <a:rPr lang="en-US" i="1">
                <a:solidFill>
                  <a:srgbClr val="595959"/>
                </a:solidFill>
                <a:latin typeface="Nothing You Could Do"/>
                <a:ea typeface="Nothing You Could Do"/>
                <a:cs typeface="Nothing You Could Do"/>
                <a:sym typeface="Nothing You Could Do"/>
              </a:rPr>
              <a:t> </a:t>
            </a:r>
            <a:br>
              <a:rPr lang="en-US" sz="1700" b="1">
                <a:solidFill>
                  <a:srgbClr val="595959"/>
                </a:solidFill>
                <a:latin typeface="Annie Use Your Telescope"/>
                <a:ea typeface="Annie Use Your Telescope"/>
                <a:cs typeface="Annie Use Your Telescope"/>
                <a:sym typeface="Annie Use Your Telescope"/>
              </a:rPr>
            </a:br>
            <a:endParaRPr sz="800"/>
          </a:p>
        </p:txBody>
      </p:sp>
      <p:sp>
        <p:nvSpPr>
          <p:cNvPr id="196" name="Google Shape;196;p15"/>
          <p:cNvSpPr txBox="1"/>
          <p:nvPr/>
        </p:nvSpPr>
        <p:spPr>
          <a:xfrm>
            <a:off x="875567" y="4206753"/>
            <a:ext cx="1196700" cy="5850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500" i="1">
                <a:solidFill>
                  <a:srgbClr val="595959"/>
                </a:solidFill>
                <a:latin typeface="Annie Use Your Telescope"/>
                <a:ea typeface="Annie Use Your Telescope"/>
                <a:cs typeface="Annie Use Your Telescope"/>
                <a:sym typeface="Annie Use Your Telescope"/>
              </a:rPr>
              <a:t>Greek Yogurt</a:t>
            </a:r>
            <a:endParaRPr sz="900"/>
          </a:p>
        </p:txBody>
      </p:sp>
      <p:sp>
        <p:nvSpPr>
          <p:cNvPr id="197" name="Google Shape;197;p15"/>
          <p:cNvSpPr txBox="1"/>
          <p:nvPr/>
        </p:nvSpPr>
        <p:spPr>
          <a:xfrm>
            <a:off x="811028" y="5500081"/>
            <a:ext cx="1196700" cy="5850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500" i="1">
                <a:solidFill>
                  <a:srgbClr val="595959"/>
                </a:solidFill>
                <a:latin typeface="Annie Use Your Telescope"/>
                <a:ea typeface="Annie Use Your Telescope"/>
                <a:cs typeface="Annie Use Your Telescope"/>
                <a:sym typeface="Annie Use Your Telescope"/>
              </a:rPr>
              <a:t>Fresh berries</a:t>
            </a:r>
            <a:endParaRPr sz="900"/>
          </a:p>
        </p:txBody>
      </p:sp>
      <p:sp>
        <p:nvSpPr>
          <p:cNvPr id="198" name="Google Shape;198;p15"/>
          <p:cNvSpPr txBox="1"/>
          <p:nvPr/>
        </p:nvSpPr>
        <p:spPr>
          <a:xfrm>
            <a:off x="2539725" y="4054353"/>
            <a:ext cx="1196700" cy="5850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500" i="1">
                <a:solidFill>
                  <a:srgbClr val="595959"/>
                </a:solidFill>
                <a:latin typeface="Annie Use Your Telescope"/>
                <a:ea typeface="Annie Use Your Telescope"/>
                <a:cs typeface="Annie Use Your Telescope"/>
                <a:sym typeface="Annie Use Your Telescope"/>
              </a:rPr>
              <a:t>Whole wheat toast</a:t>
            </a:r>
            <a:endParaRPr sz="900"/>
          </a:p>
        </p:txBody>
      </p:sp>
      <p:sp>
        <p:nvSpPr>
          <p:cNvPr id="199" name="Google Shape;199;p15"/>
          <p:cNvSpPr txBox="1"/>
          <p:nvPr/>
        </p:nvSpPr>
        <p:spPr>
          <a:xfrm>
            <a:off x="2539725" y="5500081"/>
            <a:ext cx="1196700" cy="5850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500" i="1">
                <a:solidFill>
                  <a:srgbClr val="595959"/>
                </a:solidFill>
                <a:latin typeface="Annie Use Your Telescope"/>
                <a:ea typeface="Annie Use Your Telescope"/>
                <a:cs typeface="Annie Use Your Telescope"/>
                <a:sym typeface="Annie Use Your Telescope"/>
              </a:rPr>
              <a:t>Almond butter</a:t>
            </a:r>
            <a:endParaRPr sz="9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p16"/>
          <p:cNvPicPr preferRelativeResize="0"/>
          <p:nvPr/>
        </p:nvPicPr>
        <p:blipFill rotWithShape="1">
          <a:blip r:embed="rId3">
            <a:alphaModFix/>
          </a:blip>
          <a:srcRect l="32710" r="27428"/>
          <a:stretch/>
        </p:blipFill>
        <p:spPr>
          <a:xfrm>
            <a:off x="3369893" y="1638876"/>
            <a:ext cx="911727" cy="2859150"/>
          </a:xfrm>
          <a:prstGeom prst="rect">
            <a:avLst/>
          </a:prstGeom>
          <a:noFill/>
          <a:ln>
            <a:noFill/>
          </a:ln>
        </p:spPr>
      </p:pic>
      <p:sp>
        <p:nvSpPr>
          <p:cNvPr id="205" name="Google Shape;205;p16"/>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06" name="Google Shape;206;p16"/>
          <p:cNvSpPr txBox="1">
            <a:spLocks noGrp="1"/>
          </p:cNvSpPr>
          <p:nvPr>
            <p:ph type="title"/>
          </p:nvPr>
        </p:nvSpPr>
        <p:spPr>
          <a:xfrm>
            <a:off x="0" y="284762"/>
            <a:ext cx="8229600" cy="1143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2900"/>
              <a:buFont typeface="Calibri"/>
              <a:buNone/>
            </a:pPr>
            <a:r>
              <a:rPr lang="en-US" sz="3000">
                <a:latin typeface="Lexend Thin"/>
                <a:ea typeface="Lexend Thin"/>
                <a:cs typeface="Lexend Thin"/>
                <a:sym typeface="Lexend Thin"/>
              </a:rPr>
              <a:t>The Three Pillars of Health</a:t>
            </a:r>
            <a:endParaRPr sz="3000">
              <a:latin typeface="Lexend Thin"/>
              <a:ea typeface="Lexend Thin"/>
              <a:cs typeface="Lexend Thin"/>
              <a:sym typeface="Lexend Thin"/>
            </a:endParaRPr>
          </a:p>
        </p:txBody>
      </p:sp>
      <p:sp>
        <p:nvSpPr>
          <p:cNvPr id="207" name="Google Shape;207;p1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208" name="Google Shape;208;p16"/>
          <p:cNvSpPr txBox="1"/>
          <p:nvPr/>
        </p:nvSpPr>
        <p:spPr>
          <a:xfrm>
            <a:off x="1534525" y="2394650"/>
            <a:ext cx="2715300" cy="13476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US" sz="2200">
                <a:latin typeface="Lexend Thin"/>
                <a:ea typeface="Lexend Thin"/>
                <a:cs typeface="Lexend Thin"/>
                <a:sym typeface="Lexend Thin"/>
              </a:rPr>
              <a:t>Pillar 2.</a:t>
            </a:r>
            <a:br>
              <a:rPr lang="en-US" sz="2200">
                <a:latin typeface="Lexend Thin"/>
                <a:ea typeface="Lexend Thin"/>
                <a:cs typeface="Lexend Thin"/>
                <a:sym typeface="Lexend Thin"/>
              </a:rPr>
            </a:br>
            <a:endParaRPr sz="2200">
              <a:latin typeface="Lexend Thin"/>
              <a:ea typeface="Lexend Thin"/>
              <a:cs typeface="Lexend Thin"/>
              <a:sym typeface="Lexend Thin"/>
            </a:endParaRPr>
          </a:p>
        </p:txBody>
      </p:sp>
      <p:pic>
        <p:nvPicPr>
          <p:cNvPr id="209" name="Google Shape;209;p16"/>
          <p:cNvPicPr preferRelativeResize="0"/>
          <p:nvPr/>
        </p:nvPicPr>
        <p:blipFill rotWithShape="1">
          <a:blip r:embed="rId4">
            <a:alphaModFix/>
          </a:blip>
          <a:srcRect l="11504" t="9706"/>
          <a:stretch/>
        </p:blipFill>
        <p:spPr>
          <a:xfrm>
            <a:off x="1008325" y="3141776"/>
            <a:ext cx="2382024" cy="2769099"/>
          </a:xfrm>
          <a:prstGeom prst="rect">
            <a:avLst/>
          </a:prstGeom>
          <a:noFill/>
          <a:ln>
            <a:noFill/>
          </a:ln>
        </p:spPr>
      </p:pic>
      <p:sp>
        <p:nvSpPr>
          <p:cNvPr id="210" name="Google Shape;210;p16"/>
          <p:cNvSpPr/>
          <p:nvPr/>
        </p:nvSpPr>
        <p:spPr>
          <a:xfrm>
            <a:off x="1808017" y="3419077"/>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1" name="Google Shape;211;p16"/>
          <p:cNvSpPr txBox="1"/>
          <p:nvPr/>
        </p:nvSpPr>
        <p:spPr>
          <a:xfrm flipH="1">
            <a:off x="3286953" y="2376199"/>
            <a:ext cx="1160400" cy="507900"/>
          </a:xfrm>
          <a:prstGeom prst="rect">
            <a:avLst/>
          </a:prstGeom>
          <a:solidFill>
            <a:srgbClr val="0055A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100" b="1">
                <a:solidFill>
                  <a:srgbClr val="FFFFFF"/>
                </a:solidFill>
                <a:latin typeface="Calibri"/>
                <a:ea typeface="Calibri"/>
                <a:cs typeface="Calibri"/>
                <a:sym typeface="Calibri"/>
              </a:rPr>
              <a:t>Exercise</a:t>
            </a:r>
            <a:endParaRPr sz="2700">
              <a:solidFill>
                <a:srgbClr val="FFFFFF"/>
              </a:solidFill>
              <a:latin typeface="Calibri"/>
              <a:ea typeface="Calibri"/>
              <a:cs typeface="Calibri"/>
              <a:sym typeface="Calibri"/>
            </a:endParaRPr>
          </a:p>
        </p:txBody>
      </p:sp>
      <p:sp>
        <p:nvSpPr>
          <p:cNvPr id="212" name="Google Shape;212;p16"/>
          <p:cNvSpPr/>
          <p:nvPr/>
        </p:nvSpPr>
        <p:spPr>
          <a:xfrm>
            <a:off x="3656405" y="338510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3" name="Google Shape;213;p16"/>
          <p:cNvSpPr txBox="1"/>
          <p:nvPr/>
        </p:nvSpPr>
        <p:spPr>
          <a:xfrm>
            <a:off x="1544575" y="2654450"/>
            <a:ext cx="3000000" cy="5232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US" sz="1500">
                <a:solidFill>
                  <a:schemeClr val="dk1"/>
                </a:solidFill>
                <a:latin typeface="Lexend Thin"/>
                <a:ea typeface="Lexend Thin"/>
                <a:cs typeface="Lexend Thin"/>
                <a:sym typeface="Lexend Thin"/>
              </a:rPr>
              <a:t>You are here</a:t>
            </a:r>
            <a:r>
              <a:rPr lang="en-US" sz="2200">
                <a:solidFill>
                  <a:schemeClr val="dk1"/>
                </a:solidFill>
                <a:latin typeface="Lexend Thin"/>
                <a:ea typeface="Lexend Thin"/>
                <a:cs typeface="Lexend Thin"/>
                <a:sym typeface="Lexend Thin"/>
              </a:rPr>
              <a:t>.</a:t>
            </a:r>
            <a:endParaRPr/>
          </a:p>
        </p:txBody>
      </p:sp>
      <p:pic>
        <p:nvPicPr>
          <p:cNvPr id="214" name="Google Shape;214;p16"/>
          <p:cNvPicPr preferRelativeResize="0"/>
          <p:nvPr/>
        </p:nvPicPr>
        <p:blipFill rotWithShape="1">
          <a:blip r:embed="rId5">
            <a:alphaModFix/>
          </a:blip>
          <a:srcRect l="49067" t="10113" r="8067" b="36145"/>
          <a:stretch/>
        </p:blipFill>
        <p:spPr>
          <a:xfrm>
            <a:off x="4967850" y="1761025"/>
            <a:ext cx="3919401" cy="3079925"/>
          </a:xfrm>
          <a:prstGeom prst="rect">
            <a:avLst/>
          </a:prstGeom>
          <a:noFill/>
          <a:ln>
            <a:noFill/>
          </a:ln>
          <a:effectLst>
            <a:outerShdw blurRad="57150" dist="19050" dir="5400000" algn="bl" rotWithShape="0">
              <a:srgbClr val="000000">
                <a:alpha val="50000"/>
              </a:srgbClr>
            </a:outerShdw>
          </a:effectLst>
        </p:spPr>
      </p:pic>
      <p:sp>
        <p:nvSpPr>
          <p:cNvPr id="215" name="Google Shape;215;p16"/>
          <p:cNvSpPr txBox="1"/>
          <p:nvPr/>
        </p:nvSpPr>
        <p:spPr>
          <a:xfrm>
            <a:off x="5910700" y="3468700"/>
            <a:ext cx="2382000" cy="106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900">
                <a:solidFill>
                  <a:srgbClr val="595959"/>
                </a:solidFill>
                <a:latin typeface="Annie Use Your Telescope"/>
                <a:ea typeface="Annie Use Your Telescope"/>
                <a:cs typeface="Annie Use Your Telescope"/>
                <a:sym typeface="Annie Use Your Telescope"/>
              </a:rPr>
              <a:t>Exercise! Play on!</a:t>
            </a:r>
            <a:endParaRPr sz="2900">
              <a:solidFill>
                <a:srgbClr val="595959"/>
              </a:solidFill>
              <a:latin typeface="Annie Use Your Telescope"/>
              <a:ea typeface="Annie Use Your Telescope"/>
              <a:cs typeface="Annie Use Your Telescope"/>
              <a:sym typeface="Annie Use Your Telescope"/>
            </a:endParaRPr>
          </a:p>
        </p:txBody>
      </p:sp>
      <p:cxnSp>
        <p:nvCxnSpPr>
          <p:cNvPr id="216" name="Google Shape;216;p16"/>
          <p:cNvCxnSpPr/>
          <p:nvPr/>
        </p:nvCxnSpPr>
        <p:spPr>
          <a:xfrm>
            <a:off x="199205" y="1236202"/>
            <a:ext cx="4969500" cy="2351400"/>
          </a:xfrm>
          <a:prstGeom prst="bentConnector3">
            <a:avLst>
              <a:gd name="adj1" fmla="val 35867"/>
            </a:avLst>
          </a:prstGeom>
          <a:noFill/>
          <a:ln w="28575" cap="flat" cmpd="sng">
            <a:solidFill>
              <a:srgbClr val="FF9900"/>
            </a:solidFill>
            <a:prstDash val="solid"/>
            <a:round/>
            <a:headEnd type="none" w="med" len="med"/>
            <a:tailEnd type="triangle" w="med" len="med"/>
          </a:ln>
        </p:spPr>
      </p:cxnSp>
      <p:pic>
        <p:nvPicPr>
          <p:cNvPr id="217" name="Google Shape;217;p16"/>
          <p:cNvPicPr preferRelativeResize="0"/>
          <p:nvPr/>
        </p:nvPicPr>
        <p:blipFill rotWithShape="1">
          <a:blip r:embed="rId3">
            <a:alphaModFix/>
          </a:blip>
          <a:srcRect l="32710" r="27428"/>
          <a:stretch/>
        </p:blipFill>
        <p:spPr>
          <a:xfrm>
            <a:off x="287293" y="1535851"/>
            <a:ext cx="911727" cy="2859150"/>
          </a:xfrm>
          <a:prstGeom prst="rect">
            <a:avLst/>
          </a:prstGeom>
          <a:noFill/>
          <a:ln>
            <a:noFill/>
          </a:ln>
        </p:spPr>
      </p:pic>
      <p:sp>
        <p:nvSpPr>
          <p:cNvPr id="218" name="Google Shape;218;p16"/>
          <p:cNvSpPr txBox="1"/>
          <p:nvPr/>
        </p:nvSpPr>
        <p:spPr>
          <a:xfrm flipH="1">
            <a:off x="145265" y="2165612"/>
            <a:ext cx="1195800" cy="492600"/>
          </a:xfrm>
          <a:prstGeom prst="rect">
            <a:avLst/>
          </a:prstGeom>
          <a:solidFill>
            <a:srgbClr val="C9DAF8"/>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000" b="1">
                <a:solidFill>
                  <a:srgbClr val="FFFFFF"/>
                </a:solidFill>
                <a:latin typeface="Calibri"/>
                <a:ea typeface="Calibri"/>
                <a:cs typeface="Calibri"/>
                <a:sym typeface="Calibri"/>
              </a:rPr>
              <a:t>Nutrition</a:t>
            </a:r>
            <a:endParaRPr sz="2600">
              <a:solidFill>
                <a:srgbClr val="FFFFFF"/>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17"/>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25" name="Google Shape;225;p1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226" name="Google Shape;226;p17"/>
          <p:cNvSpPr txBox="1"/>
          <p:nvPr/>
        </p:nvSpPr>
        <p:spPr>
          <a:xfrm>
            <a:off x="344487" y="150812"/>
            <a:ext cx="184200" cy="308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227" name="Google Shape;227;p17"/>
          <p:cNvSpPr txBox="1">
            <a:spLocks noGrp="1"/>
          </p:cNvSpPr>
          <p:nvPr>
            <p:ph type="title"/>
          </p:nvPr>
        </p:nvSpPr>
        <p:spPr>
          <a:xfrm>
            <a:off x="385250" y="267650"/>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Lexend"/>
                <a:ea typeface="Lexend"/>
                <a:cs typeface="Lexend"/>
                <a:sym typeface="Lexend"/>
              </a:rPr>
              <a:t>Exercise 1 hr</a:t>
            </a:r>
            <a:endParaRPr>
              <a:latin typeface="Lexend Thin"/>
              <a:ea typeface="Lexend Thin"/>
              <a:cs typeface="Lexend Thin"/>
              <a:sym typeface="Lexend Thin"/>
            </a:endParaRPr>
          </a:p>
        </p:txBody>
      </p:sp>
      <p:sp>
        <p:nvSpPr>
          <p:cNvPr id="228" name="Google Shape;228;p17"/>
          <p:cNvSpPr/>
          <p:nvPr/>
        </p:nvSpPr>
        <p:spPr>
          <a:xfrm>
            <a:off x="344475" y="1385975"/>
            <a:ext cx="1680000" cy="14559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914400" lvl="0" indent="457200" algn="l" rtl="0">
              <a:spcBef>
                <a:spcPts val="0"/>
              </a:spcBef>
              <a:spcAft>
                <a:spcPts val="0"/>
              </a:spcAft>
              <a:buClr>
                <a:srgbClr val="000000"/>
              </a:buClr>
              <a:buSzPts val="1100"/>
              <a:buFont typeface="Arial"/>
              <a:buNone/>
            </a:pPr>
            <a:endParaRPr sz="100"/>
          </a:p>
        </p:txBody>
      </p:sp>
      <p:grpSp>
        <p:nvGrpSpPr>
          <p:cNvPr id="229" name="Google Shape;229;p17"/>
          <p:cNvGrpSpPr/>
          <p:nvPr/>
        </p:nvGrpSpPr>
        <p:grpSpPr>
          <a:xfrm>
            <a:off x="1064840" y="1363354"/>
            <a:ext cx="184183" cy="187578"/>
            <a:chOff x="991144" y="76203"/>
            <a:chExt cx="471900" cy="480600"/>
          </a:xfrm>
        </p:grpSpPr>
        <p:sp>
          <p:nvSpPr>
            <p:cNvPr id="230" name="Google Shape;230;p17"/>
            <p:cNvSpPr/>
            <p:nvPr/>
          </p:nvSpPr>
          <p:spPr>
            <a:xfrm>
              <a:off x="991144" y="76203"/>
              <a:ext cx="471900" cy="480600"/>
            </a:xfrm>
            <a:prstGeom prst="ellipse">
              <a:avLst/>
            </a:prstGeom>
            <a:solidFill>
              <a:srgbClr val="0000FF"/>
            </a:solidFill>
            <a:ln w="9525" cap="flat" cmpd="sng">
              <a:solidFill>
                <a:srgbClr val="FFFFFF"/>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1" name="Google Shape;231;p17"/>
            <p:cNvSpPr/>
            <p:nvPr/>
          </p:nvSpPr>
          <p:spPr>
            <a:xfrm>
              <a:off x="1095400" y="182400"/>
              <a:ext cx="263400" cy="268200"/>
            </a:xfrm>
            <a:prstGeom prst="ellipse">
              <a:avLst/>
            </a:prstGeom>
            <a:solidFill>
              <a:srgbClr val="0000FF"/>
            </a:solidFill>
            <a:ln w="9525" cap="flat" cmpd="sng">
              <a:solidFill>
                <a:srgbClr val="FFFFFF"/>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32" name="Google Shape;232;p17"/>
          <p:cNvSpPr txBox="1"/>
          <p:nvPr/>
        </p:nvSpPr>
        <p:spPr>
          <a:xfrm>
            <a:off x="715575" y="1548075"/>
            <a:ext cx="920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900" b="1" u="sng">
                <a:latin typeface="Annie Use Your Telescope"/>
                <a:ea typeface="Annie Use Your Telescope"/>
                <a:cs typeface="Annie Use Your Telescope"/>
                <a:sym typeface="Annie Use Your Telescope"/>
              </a:rPr>
              <a:t> To Do:</a:t>
            </a:r>
            <a:br>
              <a:rPr lang="en-US" sz="1900" b="1" u="sng">
                <a:solidFill>
                  <a:srgbClr val="000000"/>
                </a:solidFill>
                <a:latin typeface="Annie Use Your Telescope"/>
                <a:ea typeface="Annie Use Your Telescope"/>
                <a:cs typeface="Annie Use Your Telescope"/>
                <a:sym typeface="Annie Use Your Telescope"/>
              </a:rPr>
            </a:br>
            <a:br>
              <a:rPr lang="en-US" sz="1900" b="1" u="sng">
                <a:solidFill>
                  <a:srgbClr val="000000"/>
                </a:solidFill>
                <a:latin typeface="Annie Use Your Telescope"/>
                <a:ea typeface="Annie Use Your Telescope"/>
                <a:cs typeface="Annie Use Your Telescope"/>
                <a:sym typeface="Annie Use Your Telescope"/>
              </a:rPr>
            </a:br>
            <a:br>
              <a:rPr lang="en-US" sz="1900" b="1" u="sng">
                <a:latin typeface="Annie Use Your Telescope"/>
                <a:ea typeface="Annie Use Your Telescope"/>
                <a:cs typeface="Annie Use Your Telescope"/>
                <a:sym typeface="Annie Use Your Telescope"/>
              </a:rPr>
            </a:br>
            <a:r>
              <a:rPr lang="en-US" sz="1900" b="1" u="sng">
                <a:latin typeface="Annie Use Your Telescope"/>
                <a:ea typeface="Annie Use Your Telescope"/>
                <a:cs typeface="Annie Use Your Telescope"/>
                <a:sym typeface="Annie Use Your Telescope"/>
              </a:rPr>
              <a:t>      </a:t>
            </a:r>
            <a:endParaRPr sz="3800" b="1" u="sng">
              <a:latin typeface="Annie Use Your Telescope"/>
              <a:ea typeface="Annie Use Your Telescope"/>
              <a:cs typeface="Annie Use Your Telescope"/>
              <a:sym typeface="Annie Use Your Telescope"/>
            </a:endParaRPr>
          </a:p>
        </p:txBody>
      </p:sp>
      <p:sp>
        <p:nvSpPr>
          <p:cNvPr id="233" name="Google Shape;233;p17"/>
          <p:cNvSpPr txBox="1"/>
          <p:nvPr/>
        </p:nvSpPr>
        <p:spPr>
          <a:xfrm>
            <a:off x="385250" y="2086775"/>
            <a:ext cx="16392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b="1">
                <a:latin typeface="Annie Use Your Telescope"/>
                <a:ea typeface="Annie Use Your Telescope"/>
                <a:cs typeface="Annie Use Your Telescope"/>
                <a:sym typeface="Annie Use Your Telescope"/>
              </a:rPr>
              <a:t>⚽️🏀🏈⚾️🎾⛷️⛹🏻🏌🏾‍♂️🏄🏻‍♂️🚴🏻‍♂️ </a:t>
            </a:r>
            <a:endParaRPr sz="600"/>
          </a:p>
        </p:txBody>
      </p:sp>
      <p:sp>
        <p:nvSpPr>
          <p:cNvPr id="234" name="Google Shape;234;p17"/>
          <p:cNvSpPr txBox="1"/>
          <p:nvPr/>
        </p:nvSpPr>
        <p:spPr>
          <a:xfrm>
            <a:off x="4523268" y="2966843"/>
            <a:ext cx="38604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000000"/>
                </a:solidFill>
                <a:latin typeface="Annie Use Your Telescope"/>
                <a:ea typeface="Annie Use Your Telescope"/>
                <a:cs typeface="Annie Use Your Telescope"/>
                <a:sym typeface="Annie Use Your Telescope"/>
              </a:rPr>
              <a:t>2.</a:t>
            </a:r>
            <a:r>
              <a:rPr lang="en-US" sz="2000">
                <a:solidFill>
                  <a:srgbClr val="000000"/>
                </a:solidFill>
                <a:latin typeface="Annie Use Your Telescope"/>
                <a:ea typeface="Annie Use Your Telescope"/>
                <a:cs typeface="Annie Use Your Telescope"/>
                <a:sym typeface="Annie Use Your Telescope"/>
              </a:rPr>
              <a:t>  </a:t>
            </a:r>
            <a:r>
              <a:rPr lang="en-US" sz="2000" b="1">
                <a:solidFill>
                  <a:srgbClr val="000000"/>
                </a:solidFill>
                <a:latin typeface="Annie Use Your Telescope"/>
                <a:ea typeface="Annie Use Your Telescope"/>
                <a:cs typeface="Annie Use Your Telescope"/>
                <a:sym typeface="Annie Use Your Telescope"/>
              </a:rPr>
              <a:t>Strengthens your HEART </a:t>
            </a:r>
            <a:r>
              <a:rPr lang="en-US" sz="2000">
                <a:solidFill>
                  <a:srgbClr val="000000"/>
                </a:solidFill>
                <a:latin typeface="Annie Use Your Telescope"/>
                <a:ea typeface="Annie Use Your Telescope"/>
                <a:cs typeface="Annie Use Your Telescope"/>
                <a:sym typeface="Annie Use Your Telescope"/>
              </a:rPr>
              <a:t>❤️</a:t>
            </a:r>
            <a:endParaRPr sz="2000">
              <a:latin typeface="Annie Use Your Telescope"/>
              <a:ea typeface="Annie Use Your Telescope"/>
              <a:cs typeface="Annie Use Your Telescope"/>
              <a:sym typeface="Annie Use Your Telescope"/>
            </a:endParaRPr>
          </a:p>
        </p:txBody>
      </p:sp>
      <p:sp>
        <p:nvSpPr>
          <p:cNvPr id="235" name="Google Shape;235;p17"/>
          <p:cNvSpPr txBox="1"/>
          <p:nvPr/>
        </p:nvSpPr>
        <p:spPr>
          <a:xfrm>
            <a:off x="4523272" y="3636404"/>
            <a:ext cx="46131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latin typeface="Annie Use Your Telescope"/>
                <a:ea typeface="Annie Use Your Telescope"/>
                <a:cs typeface="Annie Use Your Telescope"/>
                <a:sym typeface="Annie Use Your Telescope"/>
              </a:rPr>
              <a:t>3.  Strengthens your LUNGS </a:t>
            </a:r>
            <a:r>
              <a:rPr lang="en-US" sz="2000">
                <a:latin typeface="Annie Use Your Telescope"/>
                <a:ea typeface="Annie Use Your Telescope"/>
                <a:cs typeface="Annie Use Your Telescope"/>
                <a:sym typeface="Annie Use Your Telescope"/>
              </a:rPr>
              <a:t>🥵</a:t>
            </a:r>
            <a:br>
              <a:rPr lang="en-US" sz="2000">
                <a:latin typeface="Annie Use Your Telescope"/>
                <a:ea typeface="Annie Use Your Telescope"/>
                <a:cs typeface="Annie Use Your Telescope"/>
                <a:sym typeface="Annie Use Your Telescope"/>
              </a:rPr>
            </a:br>
            <a:r>
              <a:rPr lang="en-US" sz="2000">
                <a:latin typeface="Annie Use Your Telescope"/>
                <a:ea typeface="Annie Use Your Telescope"/>
                <a:cs typeface="Annie Use Your Telescope"/>
                <a:sym typeface="Annie Use Your Telescope"/>
              </a:rPr>
              <a:t>(So you don’t look like this emoji when you run.)</a:t>
            </a:r>
            <a:endParaRPr sz="2000">
              <a:latin typeface="Annie Use Your Telescope"/>
              <a:ea typeface="Annie Use Your Telescope"/>
              <a:cs typeface="Annie Use Your Telescope"/>
              <a:sym typeface="Annie Use Your Telescope"/>
            </a:endParaRPr>
          </a:p>
        </p:txBody>
      </p:sp>
      <p:sp>
        <p:nvSpPr>
          <p:cNvPr id="236" name="Google Shape;236;p17"/>
          <p:cNvSpPr txBox="1"/>
          <p:nvPr/>
        </p:nvSpPr>
        <p:spPr>
          <a:xfrm>
            <a:off x="4523286" y="1433025"/>
            <a:ext cx="5535900" cy="1723800"/>
          </a:xfrm>
          <a:prstGeom prst="rect">
            <a:avLst/>
          </a:prstGeom>
          <a:noFill/>
          <a:ln>
            <a:noFill/>
          </a:ln>
        </p:spPr>
        <p:txBody>
          <a:bodyPr spcFirstLastPara="1" wrap="square" lIns="91425" tIns="91425" rIns="91425" bIns="91425" anchor="t" anchorCtr="0">
            <a:spAutoFit/>
          </a:bodyPr>
          <a:lstStyle/>
          <a:p>
            <a:pPr marL="457200" lvl="0" indent="-355600" algn="l" rtl="0">
              <a:spcBef>
                <a:spcPts val="0"/>
              </a:spcBef>
              <a:spcAft>
                <a:spcPts val="0"/>
              </a:spcAft>
              <a:buSzPts val="2000"/>
              <a:buFont typeface="Annie Use Your Telescope"/>
              <a:buAutoNum type="arabicPeriod"/>
            </a:pPr>
            <a:r>
              <a:rPr lang="en-US" sz="2000" b="1">
                <a:latin typeface="Annie Use Your Telescope"/>
                <a:ea typeface="Annie Use Your Telescope"/>
                <a:cs typeface="Annie Use Your Telescope"/>
                <a:sym typeface="Annie Use Your Telescope"/>
              </a:rPr>
              <a:t>Boosts your BRAIN</a:t>
            </a:r>
            <a:r>
              <a:rPr lang="en-US" sz="2000">
                <a:latin typeface="Annie Use Your Telescope"/>
                <a:ea typeface="Annie Use Your Telescope"/>
                <a:cs typeface="Annie Use Your Telescope"/>
                <a:sym typeface="Annie Use Your Telescope"/>
              </a:rPr>
              <a:t> </a:t>
            </a:r>
            <a:r>
              <a:rPr lang="en-US" sz="2000">
                <a:solidFill>
                  <a:srgbClr val="000000"/>
                </a:solidFill>
                <a:latin typeface="Annie Use Your Telescope"/>
                <a:ea typeface="Annie Use Your Telescope"/>
                <a:cs typeface="Annie Use Your Telescope"/>
                <a:sym typeface="Annie Use Your Telescope"/>
              </a:rPr>
              <a:t>🧠</a:t>
            </a:r>
            <a:endParaRPr sz="2000">
              <a:latin typeface="Annie Use Your Telescope"/>
              <a:ea typeface="Annie Use Your Telescope"/>
              <a:cs typeface="Annie Use Your Telescope"/>
              <a:sym typeface="Annie Use Your Telescope"/>
            </a:endParaRPr>
          </a:p>
          <a:p>
            <a:pPr marL="457200" lvl="0" indent="-298450" algn="l" rtl="0">
              <a:spcBef>
                <a:spcPts val="0"/>
              </a:spcBef>
              <a:spcAft>
                <a:spcPts val="0"/>
              </a:spcAft>
              <a:buSzPts val="1100"/>
              <a:buFont typeface="Annie Use Your Telescope"/>
              <a:buChar char="●"/>
            </a:pPr>
            <a:r>
              <a:rPr lang="en-US" sz="2000">
                <a:solidFill>
                  <a:srgbClr val="595959"/>
                </a:solidFill>
                <a:latin typeface="Annie Use Your Telescope"/>
                <a:ea typeface="Annie Use Your Telescope"/>
                <a:cs typeface="Annie Use Your Telescope"/>
                <a:sym typeface="Annie Use Your Telescope"/>
              </a:rPr>
              <a:t>increases energy</a:t>
            </a:r>
            <a:endParaRPr sz="2000">
              <a:solidFill>
                <a:srgbClr val="595959"/>
              </a:solidFill>
              <a:latin typeface="Annie Use Your Telescope"/>
              <a:ea typeface="Annie Use Your Telescope"/>
              <a:cs typeface="Annie Use Your Telescope"/>
              <a:sym typeface="Annie Use Your Telescope"/>
            </a:endParaRPr>
          </a:p>
          <a:p>
            <a:pPr marL="457200" lvl="0" indent="-298450" algn="l" rtl="0">
              <a:spcBef>
                <a:spcPts val="0"/>
              </a:spcBef>
              <a:spcAft>
                <a:spcPts val="0"/>
              </a:spcAft>
              <a:buSzPts val="1100"/>
              <a:buFont typeface="Annie Use Your Telescope"/>
              <a:buChar char="●"/>
            </a:pPr>
            <a:r>
              <a:rPr lang="en-US" sz="2000">
                <a:solidFill>
                  <a:srgbClr val="595959"/>
                </a:solidFill>
                <a:latin typeface="Annie Use Your Telescope"/>
                <a:ea typeface="Annie Use Your Telescope"/>
                <a:cs typeface="Annie Use Your Telescope"/>
                <a:sym typeface="Annie Use Your Telescope"/>
              </a:rPr>
              <a:t>improves mood</a:t>
            </a:r>
            <a:endParaRPr sz="2000">
              <a:solidFill>
                <a:srgbClr val="595959"/>
              </a:solidFill>
              <a:latin typeface="Annie Use Your Telescope"/>
              <a:ea typeface="Annie Use Your Telescope"/>
              <a:cs typeface="Annie Use Your Telescope"/>
              <a:sym typeface="Annie Use Your Telescope"/>
            </a:endParaRPr>
          </a:p>
          <a:p>
            <a:pPr marL="457200" lvl="0" indent="-298450" algn="l" rtl="0">
              <a:spcBef>
                <a:spcPts val="0"/>
              </a:spcBef>
              <a:spcAft>
                <a:spcPts val="0"/>
              </a:spcAft>
              <a:buSzPts val="1100"/>
              <a:buFont typeface="Annie Use Your Telescope"/>
              <a:buChar char="●"/>
            </a:pPr>
            <a:r>
              <a:rPr lang="en-US" sz="2000">
                <a:solidFill>
                  <a:srgbClr val="595959"/>
                </a:solidFill>
                <a:latin typeface="Annie Use Your Telescope"/>
                <a:ea typeface="Annie Use Your Telescope"/>
                <a:cs typeface="Annie Use Your Telescope"/>
                <a:sym typeface="Annie Use Your Telescope"/>
              </a:rPr>
              <a:t>reduces anxiety</a:t>
            </a:r>
            <a:br>
              <a:rPr lang="en-US" sz="2000">
                <a:latin typeface="Annie Use Your Telescope"/>
                <a:ea typeface="Annie Use Your Telescope"/>
                <a:cs typeface="Annie Use Your Telescope"/>
                <a:sym typeface="Annie Use Your Telescope"/>
              </a:rPr>
            </a:br>
            <a:endParaRPr sz="2000">
              <a:latin typeface="Annie Use Your Telescope"/>
              <a:ea typeface="Annie Use Your Telescope"/>
              <a:cs typeface="Annie Use Your Telescope"/>
              <a:sym typeface="Annie Use Your Telescope"/>
            </a:endParaRPr>
          </a:p>
        </p:txBody>
      </p:sp>
      <p:sp>
        <p:nvSpPr>
          <p:cNvPr id="237" name="Google Shape;237;p17"/>
          <p:cNvSpPr txBox="1"/>
          <p:nvPr/>
        </p:nvSpPr>
        <p:spPr>
          <a:xfrm>
            <a:off x="4576373" y="4732625"/>
            <a:ext cx="42186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latin typeface="Annie Use Your Telescope"/>
                <a:ea typeface="Annie Use Your Telescope"/>
                <a:cs typeface="Annie Use Your Telescope"/>
                <a:sym typeface="Annie Use Your Telescope"/>
              </a:rPr>
              <a:t>4. </a:t>
            </a:r>
            <a:r>
              <a:rPr lang="en-US" sz="2000">
                <a:latin typeface="Annie Use Your Telescope"/>
                <a:ea typeface="Annie Use Your Telescope"/>
                <a:cs typeface="Annie Use Your Telescope"/>
                <a:sym typeface="Annie Use Your Telescope"/>
              </a:rPr>
              <a:t> </a:t>
            </a:r>
            <a:r>
              <a:rPr lang="en-US" sz="2000" b="1">
                <a:latin typeface="Annie Use Your Telescope"/>
                <a:ea typeface="Annie Use Your Telescope"/>
                <a:cs typeface="Annie Use Your Telescope"/>
                <a:sym typeface="Annie Use Your Telescope"/>
              </a:rPr>
              <a:t>Strengthens MUSCLES and BONES</a:t>
            </a:r>
            <a:endParaRPr sz="2000">
              <a:latin typeface="Annie Use Your Telescope"/>
              <a:ea typeface="Annie Use Your Telescope"/>
              <a:cs typeface="Annie Use Your Telescope"/>
              <a:sym typeface="Annie Use Your Telescope"/>
            </a:endParaRPr>
          </a:p>
        </p:txBody>
      </p:sp>
      <p:pic>
        <p:nvPicPr>
          <p:cNvPr id="238" name="Google Shape;238;p17"/>
          <p:cNvPicPr preferRelativeResize="0"/>
          <p:nvPr/>
        </p:nvPicPr>
        <p:blipFill>
          <a:blip r:embed="rId3">
            <a:alphaModFix/>
          </a:blip>
          <a:stretch>
            <a:fillRect/>
          </a:stretch>
        </p:blipFill>
        <p:spPr>
          <a:xfrm>
            <a:off x="1353500" y="1090825"/>
            <a:ext cx="3860401" cy="5402044"/>
          </a:xfrm>
          <a:prstGeom prst="rect">
            <a:avLst/>
          </a:prstGeom>
          <a:noFill/>
          <a:ln>
            <a:noFill/>
          </a:ln>
        </p:spPr>
      </p:pic>
      <p:cxnSp>
        <p:nvCxnSpPr>
          <p:cNvPr id="239" name="Google Shape;239;p17"/>
          <p:cNvCxnSpPr/>
          <p:nvPr/>
        </p:nvCxnSpPr>
        <p:spPr>
          <a:xfrm flipH="1">
            <a:off x="3745425" y="1737075"/>
            <a:ext cx="918000" cy="206700"/>
          </a:xfrm>
          <a:prstGeom prst="straightConnector1">
            <a:avLst/>
          </a:prstGeom>
          <a:noFill/>
          <a:ln w="9525" cap="flat" cmpd="sng">
            <a:solidFill>
              <a:schemeClr val="dk2"/>
            </a:solidFill>
            <a:prstDash val="solid"/>
            <a:round/>
            <a:headEnd type="none" w="med" len="med"/>
            <a:tailEnd type="none" w="med" len="med"/>
          </a:ln>
        </p:spPr>
      </p:cxnSp>
      <p:cxnSp>
        <p:nvCxnSpPr>
          <p:cNvPr id="240" name="Google Shape;240;p17"/>
          <p:cNvCxnSpPr/>
          <p:nvPr/>
        </p:nvCxnSpPr>
        <p:spPr>
          <a:xfrm rot="10800000">
            <a:off x="3733875" y="2999500"/>
            <a:ext cx="814800" cy="195000"/>
          </a:xfrm>
          <a:prstGeom prst="straightConnector1">
            <a:avLst/>
          </a:prstGeom>
          <a:noFill/>
          <a:ln w="9525" cap="flat" cmpd="sng">
            <a:solidFill>
              <a:schemeClr val="dk2"/>
            </a:solidFill>
            <a:prstDash val="solid"/>
            <a:round/>
            <a:headEnd type="none" w="med" len="med"/>
            <a:tailEnd type="none" w="med" len="med"/>
          </a:ln>
        </p:spPr>
      </p:cxnSp>
      <p:cxnSp>
        <p:nvCxnSpPr>
          <p:cNvPr id="241" name="Google Shape;241;p17"/>
          <p:cNvCxnSpPr/>
          <p:nvPr/>
        </p:nvCxnSpPr>
        <p:spPr>
          <a:xfrm>
            <a:off x="3596175" y="2942050"/>
            <a:ext cx="983400" cy="925200"/>
          </a:xfrm>
          <a:prstGeom prst="straightConnector1">
            <a:avLst/>
          </a:prstGeom>
          <a:noFill/>
          <a:ln w="9525" cap="flat" cmpd="sng">
            <a:solidFill>
              <a:schemeClr val="dk2"/>
            </a:solidFill>
            <a:prstDash val="solid"/>
            <a:round/>
            <a:headEnd type="none" w="med" len="med"/>
            <a:tailEnd type="none" w="med" len="med"/>
          </a:ln>
        </p:spPr>
      </p:cxnSp>
      <p:cxnSp>
        <p:nvCxnSpPr>
          <p:cNvPr id="242" name="Google Shape;242;p17"/>
          <p:cNvCxnSpPr/>
          <p:nvPr/>
        </p:nvCxnSpPr>
        <p:spPr>
          <a:xfrm>
            <a:off x="3837150" y="4445375"/>
            <a:ext cx="723000" cy="4935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18"/>
          <p:cNvPicPr preferRelativeResize="0"/>
          <p:nvPr/>
        </p:nvPicPr>
        <p:blipFill rotWithShape="1">
          <a:blip r:embed="rId3">
            <a:alphaModFix/>
          </a:blip>
          <a:srcRect l="32710" r="27428"/>
          <a:stretch/>
        </p:blipFill>
        <p:spPr>
          <a:xfrm>
            <a:off x="4199768" y="1719826"/>
            <a:ext cx="911727" cy="2859150"/>
          </a:xfrm>
          <a:prstGeom prst="rect">
            <a:avLst/>
          </a:prstGeom>
          <a:noFill/>
          <a:ln>
            <a:noFill/>
          </a:ln>
        </p:spPr>
      </p:pic>
      <p:pic>
        <p:nvPicPr>
          <p:cNvPr id="248" name="Google Shape;248;p18"/>
          <p:cNvPicPr preferRelativeResize="0"/>
          <p:nvPr/>
        </p:nvPicPr>
        <p:blipFill rotWithShape="1">
          <a:blip r:embed="rId3">
            <a:alphaModFix/>
          </a:blip>
          <a:srcRect l="32710" r="27428"/>
          <a:stretch/>
        </p:blipFill>
        <p:spPr>
          <a:xfrm>
            <a:off x="67531" y="1548251"/>
            <a:ext cx="911727" cy="2859150"/>
          </a:xfrm>
          <a:prstGeom prst="rect">
            <a:avLst/>
          </a:prstGeom>
          <a:noFill/>
          <a:ln>
            <a:noFill/>
          </a:ln>
        </p:spPr>
      </p:pic>
      <p:pic>
        <p:nvPicPr>
          <p:cNvPr id="249" name="Google Shape;249;p18"/>
          <p:cNvPicPr preferRelativeResize="0"/>
          <p:nvPr/>
        </p:nvPicPr>
        <p:blipFill rotWithShape="1">
          <a:blip r:embed="rId3">
            <a:alphaModFix/>
          </a:blip>
          <a:srcRect l="32710" r="27428"/>
          <a:stretch/>
        </p:blipFill>
        <p:spPr>
          <a:xfrm>
            <a:off x="1296181" y="1548251"/>
            <a:ext cx="911727" cy="2859150"/>
          </a:xfrm>
          <a:prstGeom prst="rect">
            <a:avLst/>
          </a:prstGeom>
          <a:noFill/>
          <a:ln>
            <a:noFill/>
          </a:ln>
        </p:spPr>
      </p:pic>
      <p:sp>
        <p:nvSpPr>
          <p:cNvPr id="250" name="Google Shape;250;p18"/>
          <p:cNvSpPr/>
          <p:nvPr/>
        </p:nvSpPr>
        <p:spPr>
          <a:xfrm>
            <a:off x="5377475" y="1912075"/>
            <a:ext cx="3513000" cy="31545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1" name="Google Shape;251;p18"/>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52" name="Google Shape;252;p18"/>
          <p:cNvSpPr txBox="1">
            <a:spLocks noGrp="1"/>
          </p:cNvSpPr>
          <p:nvPr>
            <p:ph type="title"/>
          </p:nvPr>
        </p:nvSpPr>
        <p:spPr>
          <a:xfrm>
            <a:off x="0" y="284762"/>
            <a:ext cx="8229600" cy="1143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2900"/>
              <a:buFont typeface="Calibri"/>
              <a:buNone/>
            </a:pPr>
            <a:r>
              <a:rPr lang="en-US" sz="3000">
                <a:latin typeface="Lexend Thin"/>
                <a:ea typeface="Lexend Thin"/>
                <a:cs typeface="Lexend Thin"/>
                <a:sym typeface="Lexend Thin"/>
              </a:rPr>
              <a:t>The Three Pillars of Health</a:t>
            </a:r>
            <a:endParaRPr sz="3000">
              <a:latin typeface="Lexend Thin"/>
              <a:ea typeface="Lexend Thin"/>
              <a:cs typeface="Lexend Thin"/>
              <a:sym typeface="Lexend Thin"/>
            </a:endParaRPr>
          </a:p>
        </p:txBody>
      </p:sp>
      <p:sp>
        <p:nvSpPr>
          <p:cNvPr id="253" name="Google Shape;253;p1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254" name="Google Shape;254;p18"/>
          <p:cNvSpPr txBox="1"/>
          <p:nvPr/>
        </p:nvSpPr>
        <p:spPr>
          <a:xfrm>
            <a:off x="2628038" y="2383850"/>
            <a:ext cx="2715300" cy="13476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US" sz="2200">
                <a:latin typeface="Lexend Thin"/>
                <a:ea typeface="Lexend Thin"/>
                <a:cs typeface="Lexend Thin"/>
                <a:sym typeface="Lexend Thin"/>
              </a:rPr>
              <a:t>Pillar 3.</a:t>
            </a:r>
            <a:br>
              <a:rPr lang="en-US" sz="2200">
                <a:latin typeface="Lexend Thin"/>
                <a:ea typeface="Lexend Thin"/>
                <a:cs typeface="Lexend Thin"/>
                <a:sym typeface="Lexend Thin"/>
              </a:rPr>
            </a:br>
            <a:endParaRPr sz="2200">
              <a:latin typeface="Lexend Thin"/>
              <a:ea typeface="Lexend Thin"/>
              <a:cs typeface="Lexend Thin"/>
              <a:sym typeface="Lexend Thin"/>
            </a:endParaRPr>
          </a:p>
        </p:txBody>
      </p:sp>
      <p:pic>
        <p:nvPicPr>
          <p:cNvPr id="255" name="Google Shape;255;p18"/>
          <p:cNvPicPr preferRelativeResize="0"/>
          <p:nvPr/>
        </p:nvPicPr>
        <p:blipFill rotWithShape="1">
          <a:blip r:embed="rId4">
            <a:alphaModFix/>
          </a:blip>
          <a:srcRect l="11504" t="9706"/>
          <a:stretch/>
        </p:blipFill>
        <p:spPr>
          <a:xfrm>
            <a:off x="2161350" y="3059326"/>
            <a:ext cx="2382024" cy="2769099"/>
          </a:xfrm>
          <a:prstGeom prst="rect">
            <a:avLst/>
          </a:prstGeom>
          <a:noFill/>
          <a:ln>
            <a:noFill/>
          </a:ln>
        </p:spPr>
      </p:pic>
      <p:sp>
        <p:nvSpPr>
          <p:cNvPr id="256" name="Google Shape;256;p18"/>
          <p:cNvSpPr txBox="1"/>
          <p:nvPr/>
        </p:nvSpPr>
        <p:spPr>
          <a:xfrm flipH="1">
            <a:off x="1727" y="2376212"/>
            <a:ext cx="1195800" cy="492600"/>
          </a:xfrm>
          <a:prstGeom prst="rect">
            <a:avLst/>
          </a:prstGeom>
          <a:solidFill>
            <a:srgbClr val="CFE2F3"/>
          </a:solid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000" b="1">
                <a:solidFill>
                  <a:srgbClr val="FFFFFF"/>
                </a:solidFill>
                <a:latin typeface="Calibri"/>
                <a:ea typeface="Calibri"/>
                <a:cs typeface="Calibri"/>
                <a:sym typeface="Calibri"/>
              </a:rPr>
              <a:t>Nutrition</a:t>
            </a:r>
            <a:endParaRPr sz="2600">
              <a:solidFill>
                <a:srgbClr val="FFFFFF"/>
              </a:solidFill>
              <a:latin typeface="Calibri"/>
              <a:ea typeface="Calibri"/>
              <a:cs typeface="Calibri"/>
              <a:sym typeface="Calibri"/>
            </a:endParaRPr>
          </a:p>
        </p:txBody>
      </p:sp>
      <p:sp>
        <p:nvSpPr>
          <p:cNvPr id="257" name="Google Shape;257;p18"/>
          <p:cNvSpPr txBox="1"/>
          <p:nvPr/>
        </p:nvSpPr>
        <p:spPr>
          <a:xfrm flipH="1">
            <a:off x="1242638" y="2368550"/>
            <a:ext cx="1095000" cy="507900"/>
          </a:xfrm>
          <a:prstGeom prst="rect">
            <a:avLst/>
          </a:prstGeom>
          <a:solidFill>
            <a:srgbClr val="CFE2F3"/>
          </a:solid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100" b="1">
                <a:solidFill>
                  <a:srgbClr val="FFFFFF"/>
                </a:solidFill>
                <a:latin typeface="Calibri"/>
                <a:ea typeface="Calibri"/>
                <a:cs typeface="Calibri"/>
                <a:sym typeface="Calibri"/>
              </a:rPr>
              <a:t>Exercise</a:t>
            </a:r>
            <a:endParaRPr sz="2700">
              <a:solidFill>
                <a:srgbClr val="FFFFFF"/>
              </a:solidFill>
              <a:latin typeface="Calibri"/>
              <a:ea typeface="Calibri"/>
              <a:cs typeface="Calibri"/>
              <a:sym typeface="Calibri"/>
            </a:endParaRPr>
          </a:p>
        </p:txBody>
      </p:sp>
      <p:sp>
        <p:nvSpPr>
          <p:cNvPr id="258" name="Google Shape;258;p18"/>
          <p:cNvSpPr/>
          <p:nvPr/>
        </p:nvSpPr>
        <p:spPr>
          <a:xfrm>
            <a:off x="2976730" y="350415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9" name="Google Shape;259;p18"/>
          <p:cNvSpPr txBox="1"/>
          <p:nvPr/>
        </p:nvSpPr>
        <p:spPr>
          <a:xfrm>
            <a:off x="2382775" y="2654450"/>
            <a:ext cx="3000000" cy="5232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US" sz="1500">
                <a:solidFill>
                  <a:schemeClr val="dk1"/>
                </a:solidFill>
                <a:latin typeface="Lexend Thin"/>
                <a:ea typeface="Lexend Thin"/>
                <a:cs typeface="Lexend Thin"/>
                <a:sym typeface="Lexend Thin"/>
              </a:rPr>
              <a:t>You are here</a:t>
            </a:r>
            <a:r>
              <a:rPr lang="en-US" sz="2200">
                <a:solidFill>
                  <a:schemeClr val="dk1"/>
                </a:solidFill>
                <a:latin typeface="Lexend Thin"/>
                <a:ea typeface="Lexend Thin"/>
                <a:cs typeface="Lexend Thin"/>
                <a:sym typeface="Lexend Thin"/>
              </a:rPr>
              <a:t>.</a:t>
            </a:r>
            <a:endParaRPr/>
          </a:p>
        </p:txBody>
      </p:sp>
      <p:sp>
        <p:nvSpPr>
          <p:cNvPr id="260" name="Google Shape;260;p18"/>
          <p:cNvSpPr txBox="1"/>
          <p:nvPr/>
        </p:nvSpPr>
        <p:spPr>
          <a:xfrm flipH="1">
            <a:off x="4247033" y="2723887"/>
            <a:ext cx="817200" cy="507900"/>
          </a:xfrm>
          <a:prstGeom prst="rect">
            <a:avLst/>
          </a:prstGeom>
          <a:solidFill>
            <a:srgbClr val="0055A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100" b="1">
                <a:solidFill>
                  <a:srgbClr val="FFFFFF"/>
                </a:solidFill>
                <a:latin typeface="Calibri"/>
                <a:ea typeface="Calibri"/>
                <a:cs typeface="Calibri"/>
                <a:sym typeface="Calibri"/>
              </a:rPr>
              <a:t>Sleep</a:t>
            </a:r>
            <a:endParaRPr sz="2700">
              <a:solidFill>
                <a:srgbClr val="FFFFFF"/>
              </a:solidFill>
              <a:latin typeface="Calibri"/>
              <a:ea typeface="Calibri"/>
              <a:cs typeface="Calibri"/>
              <a:sym typeface="Calibri"/>
            </a:endParaRPr>
          </a:p>
        </p:txBody>
      </p:sp>
      <p:cxnSp>
        <p:nvCxnSpPr>
          <p:cNvPr id="261" name="Google Shape;261;p18"/>
          <p:cNvCxnSpPr/>
          <p:nvPr/>
        </p:nvCxnSpPr>
        <p:spPr>
          <a:xfrm>
            <a:off x="146075" y="1311325"/>
            <a:ext cx="5398200" cy="2367900"/>
          </a:xfrm>
          <a:prstGeom prst="bentConnector3">
            <a:avLst>
              <a:gd name="adj1" fmla="val 50000"/>
            </a:avLst>
          </a:prstGeom>
          <a:noFill/>
          <a:ln w="28575" cap="flat" cmpd="sng">
            <a:solidFill>
              <a:srgbClr val="FF9900"/>
            </a:solidFill>
            <a:prstDash val="solid"/>
            <a:round/>
            <a:headEnd type="none" w="med" len="med"/>
            <a:tailEnd type="triangle" w="med" len="med"/>
          </a:ln>
        </p:spPr>
      </p:cxnSp>
      <p:sp>
        <p:nvSpPr>
          <p:cNvPr id="262" name="Google Shape;262;p18"/>
          <p:cNvSpPr/>
          <p:nvPr/>
        </p:nvSpPr>
        <p:spPr>
          <a:xfrm>
            <a:off x="4434467" y="3468952"/>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3" name="Google Shape;263;p18"/>
          <p:cNvSpPr txBox="1"/>
          <p:nvPr/>
        </p:nvSpPr>
        <p:spPr>
          <a:xfrm>
            <a:off x="5528975" y="2254250"/>
            <a:ext cx="31965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a:solidFill>
                  <a:srgbClr val="000000"/>
                </a:solidFill>
                <a:latin typeface="Annie Use Your Telescope"/>
                <a:ea typeface="Annie Use Your Telescope"/>
                <a:cs typeface="Annie Use Your Telescope"/>
                <a:sym typeface="Annie Use Your Telescope"/>
              </a:rPr>
              <a:t>What can you do to help your brain be at its best?</a:t>
            </a:r>
            <a:endParaRPr sz="1100"/>
          </a:p>
        </p:txBody>
      </p:sp>
      <p:sp>
        <p:nvSpPr>
          <p:cNvPr id="264" name="Google Shape;264;p18"/>
          <p:cNvSpPr txBox="1"/>
          <p:nvPr/>
        </p:nvSpPr>
        <p:spPr>
          <a:xfrm>
            <a:off x="6489499" y="4079725"/>
            <a:ext cx="1650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b="1">
                <a:latin typeface="Annie Use Your Telescope"/>
                <a:ea typeface="Annie Use Your Telescope"/>
                <a:cs typeface="Annie Use Your Telescope"/>
                <a:sym typeface="Annie Use Your Telescope"/>
              </a:rPr>
              <a:t>8-10 hrs.</a:t>
            </a:r>
            <a:endParaRPr sz="2900" b="1">
              <a:latin typeface="Annie Use Your Telescope"/>
              <a:ea typeface="Annie Use Your Telescope"/>
              <a:cs typeface="Annie Use Your Telescope"/>
              <a:sym typeface="Annie Use Your Telescope"/>
            </a:endParaRPr>
          </a:p>
        </p:txBody>
      </p:sp>
      <p:pic>
        <p:nvPicPr>
          <p:cNvPr id="265" name="Google Shape;265;p18"/>
          <p:cNvPicPr preferRelativeResize="0"/>
          <p:nvPr/>
        </p:nvPicPr>
        <p:blipFill>
          <a:blip r:embed="rId5">
            <a:alphaModFix/>
          </a:blip>
          <a:stretch>
            <a:fillRect/>
          </a:stretch>
        </p:blipFill>
        <p:spPr>
          <a:xfrm>
            <a:off x="6579725" y="2932974"/>
            <a:ext cx="2000727" cy="126509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pic>
        <p:nvPicPr>
          <p:cNvPr id="271" name="Google Shape;271;p19"/>
          <p:cNvPicPr preferRelativeResize="0"/>
          <p:nvPr/>
        </p:nvPicPr>
        <p:blipFill rotWithShape="1">
          <a:blip r:embed="rId3">
            <a:alphaModFix/>
          </a:blip>
          <a:srcRect/>
          <a:stretch/>
        </p:blipFill>
        <p:spPr>
          <a:xfrm>
            <a:off x="1713890" y="1109500"/>
            <a:ext cx="3522361" cy="5748500"/>
          </a:xfrm>
          <a:prstGeom prst="rect">
            <a:avLst/>
          </a:prstGeom>
          <a:noFill/>
          <a:ln>
            <a:noFill/>
          </a:ln>
        </p:spPr>
      </p:pic>
      <p:sp>
        <p:nvSpPr>
          <p:cNvPr id="272" name="Google Shape;272;p19"/>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73" name="Google Shape;273;p1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274" name="Google Shape;274;p19"/>
          <p:cNvSpPr txBox="1"/>
          <p:nvPr/>
        </p:nvSpPr>
        <p:spPr>
          <a:xfrm>
            <a:off x="344487" y="150812"/>
            <a:ext cx="184200" cy="308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275" name="Google Shape;275;p19"/>
          <p:cNvSpPr txBox="1">
            <a:spLocks noGrp="1"/>
          </p:cNvSpPr>
          <p:nvPr>
            <p:ph type="title"/>
          </p:nvPr>
        </p:nvSpPr>
        <p:spPr>
          <a:xfrm>
            <a:off x="385250" y="267650"/>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Lexend"/>
                <a:ea typeface="Lexend"/>
                <a:cs typeface="Lexend"/>
                <a:sym typeface="Lexend"/>
              </a:rPr>
              <a:t>Sleep 8-10 hours</a:t>
            </a:r>
            <a:r>
              <a:rPr lang="en-US" sz="3000">
                <a:solidFill>
                  <a:srgbClr val="FFFFFF"/>
                </a:solidFill>
                <a:latin typeface="Lexend Thin"/>
                <a:ea typeface="Lexend Thin"/>
                <a:cs typeface="Lexend Thin"/>
                <a:sym typeface="Lexend Thin"/>
              </a:rPr>
              <a:t>: just do it</a:t>
            </a:r>
            <a:endParaRPr>
              <a:latin typeface="Lexend Thin"/>
              <a:ea typeface="Lexend Thin"/>
              <a:cs typeface="Lexend Thin"/>
              <a:sym typeface="Lexend Thin"/>
            </a:endParaRPr>
          </a:p>
        </p:txBody>
      </p:sp>
      <p:sp>
        <p:nvSpPr>
          <p:cNvPr id="276" name="Google Shape;276;p19"/>
          <p:cNvSpPr/>
          <p:nvPr/>
        </p:nvSpPr>
        <p:spPr>
          <a:xfrm>
            <a:off x="344475" y="1385975"/>
            <a:ext cx="1680000" cy="14559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914400" lvl="0" indent="457200" algn="l" rtl="0">
              <a:spcBef>
                <a:spcPts val="0"/>
              </a:spcBef>
              <a:spcAft>
                <a:spcPts val="0"/>
              </a:spcAft>
              <a:buClr>
                <a:srgbClr val="000000"/>
              </a:buClr>
              <a:buSzPts val="1100"/>
              <a:buFont typeface="Arial"/>
              <a:buNone/>
            </a:pPr>
            <a:endParaRPr sz="100"/>
          </a:p>
        </p:txBody>
      </p:sp>
      <p:grpSp>
        <p:nvGrpSpPr>
          <p:cNvPr id="277" name="Google Shape;277;p19"/>
          <p:cNvGrpSpPr/>
          <p:nvPr/>
        </p:nvGrpSpPr>
        <p:grpSpPr>
          <a:xfrm>
            <a:off x="1064840" y="1363354"/>
            <a:ext cx="184183" cy="187578"/>
            <a:chOff x="991144" y="76203"/>
            <a:chExt cx="471900" cy="480600"/>
          </a:xfrm>
        </p:grpSpPr>
        <p:sp>
          <p:nvSpPr>
            <p:cNvPr id="278" name="Google Shape;278;p19"/>
            <p:cNvSpPr/>
            <p:nvPr/>
          </p:nvSpPr>
          <p:spPr>
            <a:xfrm>
              <a:off x="991144" y="76203"/>
              <a:ext cx="471900" cy="480600"/>
            </a:xfrm>
            <a:prstGeom prst="ellipse">
              <a:avLst/>
            </a:prstGeom>
            <a:solidFill>
              <a:srgbClr val="0000FF"/>
            </a:solidFill>
            <a:ln w="9525" cap="flat" cmpd="sng">
              <a:solidFill>
                <a:srgbClr val="FFFFFF"/>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9" name="Google Shape;279;p19"/>
            <p:cNvSpPr/>
            <p:nvPr/>
          </p:nvSpPr>
          <p:spPr>
            <a:xfrm>
              <a:off x="1095400" y="182400"/>
              <a:ext cx="263400" cy="268200"/>
            </a:xfrm>
            <a:prstGeom prst="ellipse">
              <a:avLst/>
            </a:prstGeom>
            <a:solidFill>
              <a:srgbClr val="0000FF"/>
            </a:solidFill>
            <a:ln w="9525" cap="flat" cmpd="sng">
              <a:solidFill>
                <a:srgbClr val="FFFFFF"/>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cxnSp>
        <p:nvCxnSpPr>
          <p:cNvPr id="280" name="Google Shape;280;p19"/>
          <p:cNvCxnSpPr/>
          <p:nvPr/>
        </p:nvCxnSpPr>
        <p:spPr>
          <a:xfrm rot="10800000" flipH="1">
            <a:off x="4738451" y="3524538"/>
            <a:ext cx="489300" cy="50400"/>
          </a:xfrm>
          <a:prstGeom prst="straightConnector1">
            <a:avLst/>
          </a:prstGeom>
          <a:noFill/>
          <a:ln w="9525" cap="flat" cmpd="sng">
            <a:solidFill>
              <a:srgbClr val="000000"/>
            </a:solidFill>
            <a:prstDash val="solid"/>
            <a:round/>
            <a:headEnd type="oval" w="med" len="med"/>
            <a:tailEnd type="none" w="med" len="med"/>
          </a:ln>
        </p:spPr>
      </p:cxnSp>
      <p:cxnSp>
        <p:nvCxnSpPr>
          <p:cNvPr id="281" name="Google Shape;281;p19"/>
          <p:cNvCxnSpPr/>
          <p:nvPr/>
        </p:nvCxnSpPr>
        <p:spPr>
          <a:xfrm rot="10800000" flipH="1">
            <a:off x="3749250" y="4331900"/>
            <a:ext cx="1434300" cy="113100"/>
          </a:xfrm>
          <a:prstGeom prst="straightConnector1">
            <a:avLst/>
          </a:prstGeom>
          <a:noFill/>
          <a:ln w="9525" cap="flat" cmpd="sng">
            <a:solidFill>
              <a:srgbClr val="000000"/>
            </a:solidFill>
            <a:prstDash val="solid"/>
            <a:round/>
            <a:headEnd type="oval" w="med" len="med"/>
            <a:tailEnd type="none" w="med" len="med"/>
          </a:ln>
        </p:spPr>
      </p:cxnSp>
      <p:cxnSp>
        <p:nvCxnSpPr>
          <p:cNvPr id="282" name="Google Shape;282;p19"/>
          <p:cNvCxnSpPr/>
          <p:nvPr/>
        </p:nvCxnSpPr>
        <p:spPr>
          <a:xfrm>
            <a:off x="3712625" y="1624125"/>
            <a:ext cx="829200" cy="308400"/>
          </a:xfrm>
          <a:prstGeom prst="straightConnector1">
            <a:avLst/>
          </a:prstGeom>
          <a:noFill/>
          <a:ln w="9525" cap="flat" cmpd="sng">
            <a:solidFill>
              <a:srgbClr val="000000"/>
            </a:solidFill>
            <a:prstDash val="solid"/>
            <a:round/>
            <a:headEnd type="oval" w="med" len="med"/>
            <a:tailEnd type="none" w="med" len="med"/>
          </a:ln>
        </p:spPr>
      </p:cxnSp>
      <p:cxnSp>
        <p:nvCxnSpPr>
          <p:cNvPr id="283" name="Google Shape;283;p19"/>
          <p:cNvCxnSpPr/>
          <p:nvPr/>
        </p:nvCxnSpPr>
        <p:spPr>
          <a:xfrm rot="10800000" flipH="1">
            <a:off x="3850000" y="5397650"/>
            <a:ext cx="1392000" cy="805800"/>
          </a:xfrm>
          <a:prstGeom prst="straightConnector1">
            <a:avLst/>
          </a:prstGeom>
          <a:noFill/>
          <a:ln w="9525" cap="flat" cmpd="sng">
            <a:solidFill>
              <a:srgbClr val="000000"/>
            </a:solidFill>
            <a:prstDash val="solid"/>
            <a:round/>
            <a:headEnd type="oval" w="med" len="med"/>
            <a:tailEnd type="none" w="med" len="med"/>
          </a:ln>
        </p:spPr>
      </p:cxnSp>
      <p:sp>
        <p:nvSpPr>
          <p:cNvPr id="284" name="Google Shape;284;p19"/>
          <p:cNvSpPr txBox="1"/>
          <p:nvPr/>
        </p:nvSpPr>
        <p:spPr>
          <a:xfrm>
            <a:off x="715575" y="1700475"/>
            <a:ext cx="920700" cy="49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900" b="1" u="sng">
                <a:latin typeface="Annie Use Your Telescope"/>
                <a:ea typeface="Annie Use Your Telescope"/>
                <a:cs typeface="Annie Use Your Telescope"/>
                <a:sym typeface="Annie Use Your Telescope"/>
              </a:rPr>
              <a:t> To Do:</a:t>
            </a:r>
            <a:br>
              <a:rPr lang="en-US" sz="1900" b="1" u="sng">
                <a:solidFill>
                  <a:srgbClr val="000000"/>
                </a:solidFill>
                <a:latin typeface="Annie Use Your Telescope"/>
                <a:ea typeface="Annie Use Your Telescope"/>
                <a:cs typeface="Annie Use Your Telescope"/>
                <a:sym typeface="Annie Use Your Telescope"/>
              </a:rPr>
            </a:br>
            <a:br>
              <a:rPr lang="en-US" sz="1900" b="1" u="sng">
                <a:solidFill>
                  <a:srgbClr val="000000"/>
                </a:solidFill>
                <a:latin typeface="Annie Use Your Telescope"/>
                <a:ea typeface="Annie Use Your Telescope"/>
                <a:cs typeface="Annie Use Your Telescope"/>
                <a:sym typeface="Annie Use Your Telescope"/>
              </a:rPr>
            </a:br>
            <a:br>
              <a:rPr lang="en-US" sz="1900" b="1" u="sng">
                <a:latin typeface="Annie Use Your Telescope"/>
                <a:ea typeface="Annie Use Your Telescope"/>
                <a:cs typeface="Annie Use Your Telescope"/>
                <a:sym typeface="Annie Use Your Telescope"/>
              </a:rPr>
            </a:br>
            <a:r>
              <a:rPr lang="en-US" sz="1900" b="1" u="sng">
                <a:latin typeface="Annie Use Your Telescope"/>
                <a:ea typeface="Annie Use Your Telescope"/>
                <a:cs typeface="Annie Use Your Telescope"/>
                <a:sym typeface="Annie Use Your Telescope"/>
              </a:rPr>
              <a:t>      </a:t>
            </a:r>
            <a:endParaRPr sz="3800" b="1" u="sng">
              <a:latin typeface="Annie Use Your Telescope"/>
              <a:ea typeface="Annie Use Your Telescope"/>
              <a:cs typeface="Annie Use Your Telescope"/>
              <a:sym typeface="Annie Use Your Telescope"/>
            </a:endParaRPr>
          </a:p>
        </p:txBody>
      </p:sp>
      <p:sp>
        <p:nvSpPr>
          <p:cNvPr id="285" name="Google Shape;285;p19"/>
          <p:cNvSpPr txBox="1"/>
          <p:nvPr/>
        </p:nvSpPr>
        <p:spPr>
          <a:xfrm>
            <a:off x="766875" y="2011075"/>
            <a:ext cx="1183200" cy="815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100" b="1">
                <a:solidFill>
                  <a:srgbClr val="000000"/>
                </a:solidFill>
                <a:latin typeface="Annie Use Your Telescope"/>
                <a:ea typeface="Annie Use Your Telescope"/>
                <a:cs typeface="Annie Use Your Telescope"/>
                <a:sym typeface="Annie Use Your Telescope"/>
              </a:rPr>
              <a:t>😴</a:t>
            </a:r>
            <a:endParaRPr sz="1700"/>
          </a:p>
        </p:txBody>
      </p:sp>
      <p:sp>
        <p:nvSpPr>
          <p:cNvPr id="286" name="Google Shape;286;p19"/>
          <p:cNvSpPr txBox="1"/>
          <p:nvPr/>
        </p:nvSpPr>
        <p:spPr>
          <a:xfrm>
            <a:off x="4500386" y="1582600"/>
            <a:ext cx="5535900" cy="1600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latin typeface="Annie Use Your Telescope"/>
                <a:ea typeface="Annie Use Your Telescope"/>
                <a:cs typeface="Annie Use Your Telescope"/>
                <a:sym typeface="Annie Use Your Telescope"/>
              </a:rPr>
              <a:t>Boosts your BRAIN</a:t>
            </a:r>
            <a:r>
              <a:rPr lang="en-US" sz="2000">
                <a:latin typeface="Annie Use Your Telescope"/>
                <a:ea typeface="Annie Use Your Telescope"/>
                <a:cs typeface="Annie Use Your Telescope"/>
                <a:sym typeface="Annie Use Your Telescope"/>
              </a:rPr>
              <a:t> </a:t>
            </a:r>
            <a:r>
              <a:rPr lang="en-US" sz="3200">
                <a:solidFill>
                  <a:srgbClr val="000000"/>
                </a:solidFill>
                <a:latin typeface="Annie Use Your Telescope"/>
                <a:ea typeface="Annie Use Your Telescope"/>
                <a:cs typeface="Annie Use Your Telescope"/>
                <a:sym typeface="Annie Use Your Telescope"/>
              </a:rPr>
              <a:t>🧠</a:t>
            </a:r>
            <a:endParaRPr sz="2100">
              <a:solidFill>
                <a:srgbClr val="595959"/>
              </a:solidFill>
              <a:latin typeface="Annie Use Your Telescope"/>
              <a:ea typeface="Annie Use Your Telescope"/>
              <a:cs typeface="Annie Use Your Telescope"/>
              <a:sym typeface="Annie Use Your Telescope"/>
            </a:endParaRPr>
          </a:p>
          <a:p>
            <a:pPr marL="457200" lvl="0" indent="-323850" algn="l" rtl="0">
              <a:spcBef>
                <a:spcPts val="0"/>
              </a:spcBef>
              <a:spcAft>
                <a:spcPts val="0"/>
              </a:spcAft>
              <a:buSzPts val="1500"/>
              <a:buFont typeface="Annie Use Your Telescope"/>
              <a:buChar char="●"/>
            </a:pPr>
            <a:r>
              <a:rPr lang="en-US" sz="2000" b="1">
                <a:solidFill>
                  <a:srgbClr val="595959"/>
                </a:solidFill>
                <a:latin typeface="Annie Use Your Telescope"/>
                <a:ea typeface="Annie Use Your Telescope"/>
                <a:cs typeface="Annie Use Your Telescope"/>
                <a:sym typeface="Annie Use Your Telescope"/>
              </a:rPr>
              <a:t>helps you learn new things</a:t>
            </a:r>
            <a:endParaRPr sz="2000" b="1">
              <a:solidFill>
                <a:srgbClr val="595959"/>
              </a:solidFill>
              <a:latin typeface="Annie Use Your Telescope"/>
              <a:ea typeface="Annie Use Your Telescope"/>
              <a:cs typeface="Annie Use Your Telescope"/>
              <a:sym typeface="Annie Use Your Telescope"/>
            </a:endParaRPr>
          </a:p>
          <a:p>
            <a:pPr marL="457200" lvl="0" indent="-323850" algn="l" rtl="0">
              <a:spcBef>
                <a:spcPts val="0"/>
              </a:spcBef>
              <a:spcAft>
                <a:spcPts val="0"/>
              </a:spcAft>
              <a:buSzPts val="1500"/>
              <a:buFont typeface="Annie Use Your Telescope"/>
              <a:buChar char="●"/>
            </a:pPr>
            <a:r>
              <a:rPr lang="en-US" sz="2000" b="1">
                <a:solidFill>
                  <a:srgbClr val="595959"/>
                </a:solidFill>
                <a:latin typeface="Annie Use Your Telescope"/>
                <a:ea typeface="Annie Use Your Telescope"/>
                <a:cs typeface="Annie Use Your Telescope"/>
                <a:sym typeface="Annie Use Your Telescope"/>
              </a:rPr>
              <a:t>leads to more creativity</a:t>
            </a:r>
            <a:endParaRPr sz="2000" b="1">
              <a:solidFill>
                <a:srgbClr val="595959"/>
              </a:solidFill>
              <a:latin typeface="Annie Use Your Telescope"/>
              <a:ea typeface="Annie Use Your Telescope"/>
              <a:cs typeface="Annie Use Your Telescope"/>
              <a:sym typeface="Annie Use Your Telescope"/>
            </a:endParaRPr>
          </a:p>
          <a:p>
            <a:pPr marL="457200" lvl="0" indent="-323850" algn="l" rtl="0">
              <a:spcBef>
                <a:spcPts val="0"/>
              </a:spcBef>
              <a:spcAft>
                <a:spcPts val="0"/>
              </a:spcAft>
              <a:buSzPts val="1500"/>
              <a:buFont typeface="Annie Use Your Telescope"/>
              <a:buChar char="●"/>
            </a:pPr>
            <a:r>
              <a:rPr lang="en-US" sz="2000" b="1">
                <a:solidFill>
                  <a:srgbClr val="595959"/>
                </a:solidFill>
                <a:latin typeface="Annie Use Your Telescope"/>
                <a:ea typeface="Annie Use Your Telescope"/>
                <a:cs typeface="Annie Use Your Telescope"/>
                <a:sym typeface="Annie Use Your Telescope"/>
              </a:rPr>
              <a:t>makes you happier</a:t>
            </a:r>
            <a:endParaRPr sz="2000" b="1">
              <a:solidFill>
                <a:srgbClr val="595959"/>
              </a:solidFill>
              <a:latin typeface="Annie Use Your Telescope"/>
              <a:ea typeface="Annie Use Your Telescope"/>
              <a:cs typeface="Annie Use Your Telescope"/>
              <a:sym typeface="Annie Use Your Telescope"/>
            </a:endParaRPr>
          </a:p>
        </p:txBody>
      </p:sp>
      <p:sp>
        <p:nvSpPr>
          <p:cNvPr id="287" name="Google Shape;287;p19"/>
          <p:cNvSpPr txBox="1"/>
          <p:nvPr/>
        </p:nvSpPr>
        <p:spPr>
          <a:xfrm>
            <a:off x="5105075" y="3944800"/>
            <a:ext cx="40389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000000"/>
                </a:solidFill>
                <a:latin typeface="Annie Use Your Telescope"/>
                <a:ea typeface="Annie Use Your Telescope"/>
                <a:cs typeface="Annie Use Your Telescope"/>
                <a:sym typeface="Annie Use Your Telescope"/>
              </a:rPr>
              <a:t>Regulates your appetite hormones</a:t>
            </a:r>
            <a:br>
              <a:rPr lang="en-US" sz="2000" b="1">
                <a:solidFill>
                  <a:srgbClr val="000000"/>
                </a:solidFill>
                <a:latin typeface="Annie Use Your Telescope"/>
                <a:ea typeface="Annie Use Your Telescope"/>
                <a:cs typeface="Annie Use Your Telescope"/>
                <a:sym typeface="Annie Use Your Telescope"/>
              </a:rPr>
            </a:br>
            <a:r>
              <a:rPr lang="en-US" sz="2000">
                <a:solidFill>
                  <a:srgbClr val="000000"/>
                </a:solidFill>
                <a:latin typeface="Annie Use Your Telescope"/>
                <a:ea typeface="Annie Use Your Telescope"/>
                <a:cs typeface="Annie Use Your Telescope"/>
                <a:sym typeface="Annie Use Your Telescope"/>
              </a:rPr>
              <a:t>(you crave more sugar when you’re tired)</a:t>
            </a:r>
            <a:endParaRPr sz="2000">
              <a:latin typeface="Annie Use Your Telescope"/>
              <a:ea typeface="Annie Use Your Telescope"/>
              <a:cs typeface="Annie Use Your Telescope"/>
              <a:sym typeface="Annie Use Your Telescope"/>
            </a:endParaRPr>
          </a:p>
        </p:txBody>
      </p:sp>
      <p:sp>
        <p:nvSpPr>
          <p:cNvPr id="288" name="Google Shape;288;p19"/>
          <p:cNvSpPr txBox="1"/>
          <p:nvPr/>
        </p:nvSpPr>
        <p:spPr>
          <a:xfrm>
            <a:off x="5144026" y="5006050"/>
            <a:ext cx="42084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000000"/>
                </a:solidFill>
                <a:latin typeface="Annie Use Your Telescope"/>
                <a:ea typeface="Annie Use Your Telescope"/>
                <a:cs typeface="Annie Use Your Telescope"/>
                <a:sym typeface="Annie Use Your Telescope"/>
              </a:rPr>
              <a:t>Regulates your reproductive hormones</a:t>
            </a:r>
            <a:br>
              <a:rPr lang="en-US" sz="2000" b="1">
                <a:solidFill>
                  <a:srgbClr val="000000"/>
                </a:solidFill>
                <a:latin typeface="Annie Use Your Telescope"/>
                <a:ea typeface="Annie Use Your Telescope"/>
                <a:cs typeface="Annie Use Your Telescope"/>
                <a:sym typeface="Annie Use Your Telescope"/>
              </a:rPr>
            </a:br>
            <a:br>
              <a:rPr lang="en-US" sz="2000" b="1">
                <a:solidFill>
                  <a:srgbClr val="000000"/>
                </a:solidFill>
                <a:latin typeface="Annie Use Your Telescope"/>
                <a:ea typeface="Annie Use Your Telescope"/>
                <a:cs typeface="Annie Use Your Telescope"/>
                <a:sym typeface="Annie Use Your Telescope"/>
              </a:rPr>
            </a:br>
            <a:r>
              <a:rPr lang="en-US" sz="2000" b="1">
                <a:solidFill>
                  <a:srgbClr val="000000"/>
                </a:solidFill>
                <a:latin typeface="Annie Use Your Telescope"/>
                <a:ea typeface="Annie Use Your Telescope"/>
                <a:cs typeface="Annie Use Your Telescope"/>
                <a:sym typeface="Annie Use Your Telescope"/>
              </a:rPr>
              <a:t>and MORE!</a:t>
            </a:r>
            <a:br>
              <a:rPr lang="en-US" sz="2000" b="1">
                <a:solidFill>
                  <a:srgbClr val="000000"/>
                </a:solidFill>
                <a:latin typeface="Annie Use Your Telescope"/>
                <a:ea typeface="Annie Use Your Telescope"/>
                <a:cs typeface="Annie Use Your Telescope"/>
                <a:sym typeface="Annie Use Your Telescope"/>
              </a:rPr>
            </a:br>
            <a:endParaRPr sz="2000">
              <a:latin typeface="Annie Use Your Telescope"/>
              <a:ea typeface="Annie Use Your Telescope"/>
              <a:cs typeface="Annie Use Your Telescope"/>
              <a:sym typeface="Annie Use Your Telescope"/>
            </a:endParaRPr>
          </a:p>
        </p:txBody>
      </p:sp>
      <p:sp>
        <p:nvSpPr>
          <p:cNvPr id="289" name="Google Shape;289;p19"/>
          <p:cNvSpPr txBox="1"/>
          <p:nvPr/>
        </p:nvSpPr>
        <p:spPr>
          <a:xfrm>
            <a:off x="5151551" y="3278238"/>
            <a:ext cx="4208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000000"/>
                </a:solidFill>
                <a:latin typeface="Annie Use Your Telescope"/>
                <a:ea typeface="Annie Use Your Telescope"/>
                <a:cs typeface="Annie Use Your Telescope"/>
                <a:sym typeface="Annie Use Your Telescope"/>
              </a:rPr>
              <a:t>Builds and repairs MUSCLE </a:t>
            </a:r>
            <a:r>
              <a:rPr lang="en-US" sz="2400" b="1">
                <a:solidFill>
                  <a:srgbClr val="000000"/>
                </a:solidFill>
                <a:latin typeface="Annie Use Your Telescope"/>
                <a:ea typeface="Annie Use Your Telescope"/>
                <a:cs typeface="Annie Use Your Telescope"/>
                <a:sym typeface="Annie Use Your Telescope"/>
              </a:rPr>
              <a:t>💪</a:t>
            </a:r>
            <a:r>
              <a:rPr lang="en-US" sz="2000" b="1">
                <a:solidFill>
                  <a:srgbClr val="000000"/>
                </a:solidFill>
                <a:latin typeface="Annie Use Your Telescope"/>
                <a:ea typeface="Annie Use Your Telescope"/>
                <a:cs typeface="Annie Use Your Telescope"/>
                <a:sym typeface="Annie Use Your Telescope"/>
              </a:rPr>
              <a:t> </a:t>
            </a:r>
            <a:endParaRPr sz="2000">
              <a:latin typeface="Annie Use Your Telescope"/>
              <a:ea typeface="Annie Use Your Telescope"/>
              <a:cs typeface="Annie Use Your Telescope"/>
              <a:sym typeface="Annie Use Your Telescope"/>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20"/>
          <p:cNvPicPr preferRelativeResize="0"/>
          <p:nvPr/>
        </p:nvPicPr>
        <p:blipFill>
          <a:blip r:embed="rId3">
            <a:alphaModFix/>
          </a:blip>
          <a:stretch>
            <a:fillRect/>
          </a:stretch>
        </p:blipFill>
        <p:spPr>
          <a:xfrm>
            <a:off x="935238" y="1158800"/>
            <a:ext cx="7273528" cy="5622076"/>
          </a:xfrm>
          <a:prstGeom prst="rect">
            <a:avLst/>
          </a:prstGeom>
          <a:noFill/>
          <a:ln>
            <a:noFill/>
          </a:ln>
          <a:effectLst>
            <a:outerShdw blurRad="57150" dist="19050" dir="5400000" algn="bl" rotWithShape="0">
              <a:srgbClr val="000000">
                <a:alpha val="50000"/>
              </a:srgbClr>
            </a:outerShdw>
          </a:effectLst>
        </p:spPr>
      </p:pic>
      <p:sp>
        <p:nvSpPr>
          <p:cNvPr id="295" name="Google Shape;295;p20"/>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96" name="Google Shape;296;p20"/>
          <p:cNvSpPr txBox="1"/>
          <p:nvPr/>
        </p:nvSpPr>
        <p:spPr>
          <a:xfrm>
            <a:off x="442912" y="512762"/>
            <a:ext cx="6556375" cy="55403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Font typeface="Calibri"/>
              <a:buNone/>
            </a:pPr>
            <a:r>
              <a:rPr lang="en-US" sz="3000" b="1" i="0" u="none">
                <a:solidFill>
                  <a:srgbClr val="FFFFFF"/>
                </a:solidFill>
                <a:latin typeface="Lexend"/>
                <a:ea typeface="Lexend"/>
                <a:cs typeface="Lexend"/>
                <a:sym typeface="Lexend"/>
              </a:rPr>
              <a:t>Health </a:t>
            </a:r>
            <a:r>
              <a:rPr lang="en-US" sz="3000" b="1">
                <a:solidFill>
                  <a:srgbClr val="FFFFFF"/>
                </a:solidFill>
                <a:latin typeface="Lexend"/>
                <a:ea typeface="Lexend"/>
                <a:cs typeface="Lexend"/>
                <a:sym typeface="Lexend"/>
              </a:rPr>
              <a:t>C</a:t>
            </a:r>
            <a:r>
              <a:rPr lang="en-US" sz="3000" b="1" i="0" u="none">
                <a:solidFill>
                  <a:srgbClr val="FFFFFF"/>
                </a:solidFill>
                <a:latin typeface="Lexend"/>
                <a:ea typeface="Lexend"/>
                <a:cs typeface="Lexend"/>
                <a:sym typeface="Lexend"/>
              </a:rPr>
              <a:t>hecklist Challenge!</a:t>
            </a:r>
            <a:endParaRPr b="1">
              <a:latin typeface="Lexend"/>
              <a:ea typeface="Lexend"/>
              <a:cs typeface="Lexend"/>
              <a:sym typeface="Lexend"/>
            </a:endParaRPr>
          </a:p>
        </p:txBody>
      </p:sp>
      <p:sp>
        <p:nvSpPr>
          <p:cNvPr id="297" name="Google Shape;297;p2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298" name="Google Shape;298;p20"/>
          <p:cNvSpPr/>
          <p:nvPr/>
        </p:nvSpPr>
        <p:spPr>
          <a:xfrm>
            <a:off x="533400" y="1166350"/>
            <a:ext cx="3277200" cy="32715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9" name="Google Shape;299;p20"/>
          <p:cNvSpPr txBox="1"/>
          <p:nvPr/>
        </p:nvSpPr>
        <p:spPr>
          <a:xfrm>
            <a:off x="866650" y="1406775"/>
            <a:ext cx="3351300" cy="22119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US" sz="3300" u="sng">
                <a:solidFill>
                  <a:schemeClr val="dk2"/>
                </a:solidFill>
                <a:latin typeface="Annie Use Your Telescope"/>
                <a:ea typeface="Annie Use Your Telescope"/>
                <a:cs typeface="Annie Use Your Telescope"/>
                <a:sym typeface="Annie Use Your Telescope"/>
              </a:rPr>
              <a:t>✔️ Your:</a:t>
            </a:r>
            <a:br>
              <a:rPr lang="en-US" sz="3300" u="sng">
                <a:solidFill>
                  <a:schemeClr val="dk2"/>
                </a:solidFill>
                <a:latin typeface="Annie Use Your Telescope"/>
                <a:ea typeface="Annie Use Your Telescope"/>
                <a:cs typeface="Annie Use Your Telescope"/>
                <a:sym typeface="Annie Use Your Telescope"/>
              </a:rPr>
            </a:br>
            <a:endParaRPr sz="800" u="sng">
              <a:solidFill>
                <a:schemeClr val="dk2"/>
              </a:solidFill>
              <a:latin typeface="Annie Use Your Telescope"/>
              <a:ea typeface="Annie Use Your Telescope"/>
              <a:cs typeface="Annie Use Your Telescope"/>
              <a:sym typeface="Annie Use Your Telescope"/>
            </a:endParaRPr>
          </a:p>
          <a:p>
            <a:pPr marL="457200" lvl="0" indent="-285750" algn="l" rtl="0">
              <a:spcBef>
                <a:spcPts val="0"/>
              </a:spcBef>
              <a:spcAft>
                <a:spcPts val="0"/>
              </a:spcAft>
              <a:buClr>
                <a:schemeClr val="dk2"/>
              </a:buClr>
              <a:buSzPts val="900"/>
              <a:buFont typeface="Annie Use Your Telescope"/>
              <a:buChar char="❏"/>
            </a:pPr>
            <a:r>
              <a:rPr lang="en-US" sz="2500">
                <a:solidFill>
                  <a:schemeClr val="dk2"/>
                </a:solidFill>
                <a:latin typeface="Annie Use Your Telescope"/>
                <a:ea typeface="Annie Use Your Telescope"/>
                <a:cs typeface="Annie Use Your Telescope"/>
                <a:sym typeface="Annie Use Your Telescope"/>
              </a:rPr>
              <a:t>Mood</a:t>
            </a:r>
            <a:endParaRPr sz="2500">
              <a:solidFill>
                <a:schemeClr val="dk2"/>
              </a:solidFill>
              <a:latin typeface="Annie Use Your Telescope"/>
              <a:ea typeface="Annie Use Your Telescope"/>
              <a:cs typeface="Annie Use Your Telescope"/>
              <a:sym typeface="Annie Use Your Telescope"/>
            </a:endParaRPr>
          </a:p>
          <a:p>
            <a:pPr marL="457200" lvl="0" indent="-285750" algn="l" rtl="0">
              <a:spcBef>
                <a:spcPts val="0"/>
              </a:spcBef>
              <a:spcAft>
                <a:spcPts val="0"/>
              </a:spcAft>
              <a:buClr>
                <a:schemeClr val="dk2"/>
              </a:buClr>
              <a:buSzPts val="900"/>
              <a:buFont typeface="Annie Use Your Telescope"/>
              <a:buChar char="❏"/>
            </a:pPr>
            <a:r>
              <a:rPr lang="en-US" sz="2500">
                <a:solidFill>
                  <a:schemeClr val="dk2"/>
                </a:solidFill>
                <a:latin typeface="Annie Use Your Telescope"/>
                <a:ea typeface="Annie Use Your Telescope"/>
                <a:cs typeface="Annie Use Your Telescope"/>
                <a:sym typeface="Annie Use Your Telescope"/>
              </a:rPr>
              <a:t>Food</a:t>
            </a:r>
            <a:endParaRPr sz="2500">
              <a:solidFill>
                <a:schemeClr val="dk2"/>
              </a:solidFill>
              <a:latin typeface="Annie Use Your Telescope"/>
              <a:ea typeface="Annie Use Your Telescope"/>
              <a:cs typeface="Annie Use Your Telescope"/>
              <a:sym typeface="Annie Use Your Telescope"/>
            </a:endParaRPr>
          </a:p>
          <a:p>
            <a:pPr marL="457200" lvl="0" indent="-285750" algn="l" rtl="0">
              <a:spcBef>
                <a:spcPts val="0"/>
              </a:spcBef>
              <a:spcAft>
                <a:spcPts val="0"/>
              </a:spcAft>
              <a:buClr>
                <a:schemeClr val="dk2"/>
              </a:buClr>
              <a:buSzPts val="900"/>
              <a:buFont typeface="Annie Use Your Telescope"/>
              <a:buChar char="❏"/>
            </a:pPr>
            <a:r>
              <a:rPr lang="en-US" sz="2500">
                <a:solidFill>
                  <a:schemeClr val="dk2"/>
                </a:solidFill>
                <a:latin typeface="Annie Use Your Telescope"/>
                <a:ea typeface="Annie Use Your Telescope"/>
                <a:cs typeface="Annie Use Your Telescope"/>
                <a:sym typeface="Annie Use Your Telescope"/>
              </a:rPr>
              <a:t>Exercise </a:t>
            </a:r>
            <a:endParaRPr sz="2500">
              <a:solidFill>
                <a:schemeClr val="dk2"/>
              </a:solidFill>
              <a:latin typeface="Annie Use Your Telescope"/>
              <a:ea typeface="Annie Use Your Telescope"/>
              <a:cs typeface="Annie Use Your Telescope"/>
              <a:sym typeface="Annie Use Your Telescope"/>
            </a:endParaRPr>
          </a:p>
          <a:p>
            <a:pPr marL="457200" lvl="0" indent="-285750" algn="l" rtl="0">
              <a:spcBef>
                <a:spcPts val="0"/>
              </a:spcBef>
              <a:spcAft>
                <a:spcPts val="0"/>
              </a:spcAft>
              <a:buClr>
                <a:schemeClr val="dk2"/>
              </a:buClr>
              <a:buSzPts val="900"/>
              <a:buFont typeface="Annie Use Your Telescope"/>
              <a:buChar char="❏"/>
            </a:pPr>
            <a:r>
              <a:rPr lang="en-US" sz="2500">
                <a:solidFill>
                  <a:schemeClr val="dk2"/>
                </a:solidFill>
                <a:latin typeface="Annie Use Your Telescope"/>
                <a:ea typeface="Annie Use Your Telescope"/>
                <a:cs typeface="Annie Use Your Telescope"/>
                <a:sym typeface="Annie Use Your Telescope"/>
              </a:rPr>
              <a:t>Sleep </a:t>
            </a:r>
            <a:br>
              <a:rPr lang="en-US" sz="1200">
                <a:solidFill>
                  <a:schemeClr val="dk2"/>
                </a:solidFill>
                <a:latin typeface="Annie Use Your Telescope"/>
                <a:ea typeface="Annie Use Your Telescope"/>
                <a:cs typeface="Annie Use Your Telescope"/>
                <a:sym typeface="Annie Use Your Telescope"/>
              </a:rPr>
            </a:br>
            <a:br>
              <a:rPr lang="en-US" sz="800">
                <a:solidFill>
                  <a:schemeClr val="dk2"/>
                </a:solidFill>
                <a:latin typeface="Annie Use Your Telescope"/>
                <a:ea typeface="Annie Use Your Telescope"/>
                <a:cs typeface="Annie Use Your Telescope"/>
                <a:sym typeface="Annie Use Your Telescope"/>
              </a:rPr>
            </a:br>
            <a:r>
              <a:rPr lang="en-US" sz="2500" b="1" u="sng">
                <a:solidFill>
                  <a:schemeClr val="dk2"/>
                </a:solidFill>
                <a:latin typeface="Annie Use Your Telescope"/>
                <a:ea typeface="Annie Use Your Telescope"/>
                <a:cs typeface="Annie Use Your Telescope"/>
                <a:sym typeface="Annie Use Your Telescope"/>
              </a:rPr>
              <a:t>for 1 week!</a:t>
            </a:r>
            <a:endParaRPr sz="2500" b="1" u="sng">
              <a:solidFill>
                <a:schemeClr val="dk2"/>
              </a:solidFill>
              <a:latin typeface="Annie Use Your Telescope"/>
              <a:ea typeface="Annie Use Your Telescope"/>
              <a:cs typeface="Annie Use Your Telescope"/>
              <a:sym typeface="Annie Use Your Telescope"/>
            </a:endParaRPr>
          </a:p>
        </p:txBody>
      </p:sp>
      <p:grpSp>
        <p:nvGrpSpPr>
          <p:cNvPr id="300" name="Google Shape;300;p20"/>
          <p:cNvGrpSpPr/>
          <p:nvPr/>
        </p:nvGrpSpPr>
        <p:grpSpPr>
          <a:xfrm>
            <a:off x="1997077" y="1258829"/>
            <a:ext cx="184183" cy="187578"/>
            <a:chOff x="991144" y="76203"/>
            <a:chExt cx="471900" cy="480600"/>
          </a:xfrm>
        </p:grpSpPr>
        <p:sp>
          <p:nvSpPr>
            <p:cNvPr id="301" name="Google Shape;301;p20"/>
            <p:cNvSpPr/>
            <p:nvPr/>
          </p:nvSpPr>
          <p:spPr>
            <a:xfrm>
              <a:off x="991144" y="76203"/>
              <a:ext cx="471900" cy="480600"/>
            </a:xfrm>
            <a:prstGeom prst="ellipse">
              <a:avLst/>
            </a:prstGeom>
            <a:solidFill>
              <a:srgbClr val="0000FF"/>
            </a:solidFill>
            <a:ln w="9525" cap="flat" cmpd="sng">
              <a:solidFill>
                <a:schemeClr val="dk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2" name="Google Shape;302;p20"/>
            <p:cNvSpPr/>
            <p:nvPr/>
          </p:nvSpPr>
          <p:spPr>
            <a:xfrm>
              <a:off x="1095400" y="182400"/>
              <a:ext cx="263400" cy="268200"/>
            </a:xfrm>
            <a:prstGeom prst="ellipse">
              <a:avLst/>
            </a:prstGeom>
            <a:solidFill>
              <a:srgbClr val="0000FF"/>
            </a:solidFill>
            <a:ln w="9525" cap="flat" cmpd="sng">
              <a:solidFill>
                <a:schemeClr val="dk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306"/>
        <p:cNvGrpSpPr/>
        <p:nvPr/>
      </p:nvGrpSpPr>
      <p:grpSpPr>
        <a:xfrm>
          <a:off x="0" y="0"/>
          <a:ext cx="0" cy="0"/>
          <a:chOff x="0" y="0"/>
          <a:chExt cx="0" cy="0"/>
        </a:xfrm>
      </p:grpSpPr>
      <p:sp>
        <p:nvSpPr>
          <p:cNvPr id="307" name="Google Shape;307;p2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308" name="Google Shape;308;p21"/>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309" name="Google Shape;309;p21"/>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10" name="Google Shape;310;p21"/>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
        <p:nvSpPr>
          <p:cNvPr id="311" name="Google Shape;311;p21"/>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5</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2860</Words>
  <Application>Microsoft Office PowerPoint</Application>
  <PresentationFormat>On-screen Show (4:3)</PresentationFormat>
  <Paragraphs>233</Paragraphs>
  <Slides>16</Slides>
  <Notes>16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Annie Use Your Telescope</vt:lpstr>
      <vt:lpstr>Helvetica Neue</vt:lpstr>
      <vt:lpstr>Open Sans</vt:lpstr>
      <vt:lpstr>Nothing You Could Do</vt:lpstr>
      <vt:lpstr>Lexend ExtraLight</vt:lpstr>
      <vt:lpstr>Lexend</vt:lpstr>
      <vt:lpstr>Arial</vt:lpstr>
      <vt:lpstr>Lexend Thin</vt:lpstr>
      <vt:lpstr>Calibri</vt:lpstr>
      <vt:lpstr>Lexend Medium</vt:lpstr>
      <vt:lpstr>4_FEMM Powerpoint_VER02</vt:lpstr>
      <vt:lpstr>Grade 6</vt:lpstr>
      <vt:lpstr>Entry Ticket Activity</vt:lpstr>
      <vt:lpstr>Hormones &amp; your growth</vt:lpstr>
      <vt:lpstr>What influences the brain?</vt:lpstr>
      <vt:lpstr>The Three Pillars of Health</vt:lpstr>
      <vt:lpstr>The Three Pillars of Health</vt:lpstr>
      <vt:lpstr>PowerPoint Presentation</vt:lpstr>
      <vt:lpstr>PowerPoint Presentation</vt:lpstr>
      <vt:lpstr>PowerPoint Presentation</vt:lpstr>
      <vt:lpstr>PowerPoint Presentation</vt:lpstr>
      <vt:lpstr>The Three Pillars of Health</vt:lpstr>
      <vt:lpstr>Exercise 1 hr</vt:lpstr>
      <vt:lpstr>The Three Pillars of Health</vt:lpstr>
      <vt:lpstr>Sleep 8-10 hours: just do it</vt:lpstr>
      <vt:lpstr>PowerPoint Presentation</vt:lpstr>
      <vt:lpstr>Grade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2024-11-19T03:24:57Z</dcterms:modified>
</cp:coreProperties>
</file>