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embeddedFontLst>
    <p:embeddedFont>
      <p:font typeface="Annie Use Your Telescope" panose="02000000000000000000" pitchFamily="2" charset="0"/>
      <p:regular r:id="rId17"/>
    </p:embeddedFont>
    <p:embeddedFont>
      <p:font typeface="Helvetica Neue" panose="02000503040000020004" pitchFamily="50" charset="-52"/>
      <p:regular r:id="rId18"/>
      <p:bold r:id="rId19"/>
      <p:italic r:id="rId20"/>
      <p:boldItalic r:id="rId21"/>
    </p:embeddedFont>
    <p:embeddedFont>
      <p:font typeface="Lexend" pitchFamily="2" charset="0"/>
      <p:regular r:id="rId22"/>
      <p:bold r:id="rId23"/>
    </p:embeddedFont>
    <p:embeddedFont>
      <p:font typeface="Lexend ExtraLight" pitchFamily="2" charset="0"/>
      <p:regular r:id="rId24"/>
      <p:bold r:id="rId25"/>
    </p:embeddedFont>
    <p:embeddedFont>
      <p:font typeface="Lexend Medium" pitchFamily="2" charset="0"/>
      <p:regular r:id="rId26"/>
      <p:bold r:id="rId27"/>
    </p:embeddedFont>
    <p:embeddedFont>
      <p:font typeface="Lexend Thin" pitchFamily="2" charset="0"/>
      <p:regular r:id="rId28"/>
      <p:bold r:id="rId29"/>
    </p:embeddedFont>
    <p:embeddedFont>
      <p:font typeface="Merriweather Sans" pitchFamily="2" charset="0"/>
      <p:regular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PH"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380ef0162f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 name="Google Shape;66;g2380ef0162f_0_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dbede29b98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PH" sz="1200" i="1"/>
              <a:t>Step 1 (10 minutes): Health Challenge: Sports Interview Recap</a:t>
            </a:r>
            <a:endParaRPr sz="1200" i="1"/>
          </a:p>
          <a:p>
            <a:pPr marL="0" lvl="0" indent="0" algn="l" rtl="0">
              <a:spcBef>
                <a:spcPts val="0"/>
              </a:spcBef>
              <a:spcAft>
                <a:spcPts val="0"/>
              </a:spcAft>
              <a:buNone/>
            </a:pPr>
            <a:r>
              <a:rPr lang="en-PH" sz="1200" i="1"/>
              <a:t>Print and hand out the Health Challenge: Sports Interview Recap to each student. Instruct students to write their names on the blanks. Then, answer the interview questions in their own words.</a:t>
            </a:r>
            <a:endParaRPr sz="1200" i="1"/>
          </a:p>
          <a:p>
            <a:pPr marL="0" lvl="0" indent="0" algn="l" rtl="0">
              <a:spcBef>
                <a:spcPts val="0"/>
              </a:spcBef>
              <a:spcAft>
                <a:spcPts val="0"/>
              </a:spcAft>
              <a:buNone/>
            </a:pPr>
            <a:r>
              <a:rPr lang="en-PH" sz="1200" i="1"/>
              <a:t> </a:t>
            </a:r>
            <a:endParaRPr sz="1200" i="1"/>
          </a:p>
          <a:p>
            <a:pPr marL="0" lvl="0" indent="0" algn="l" rtl="0">
              <a:spcBef>
                <a:spcPts val="0"/>
              </a:spcBef>
              <a:spcAft>
                <a:spcPts val="0"/>
              </a:spcAft>
              <a:buNone/>
            </a:pPr>
            <a:r>
              <a:rPr lang="en-PH" sz="1200" i="1"/>
              <a:t>When finished, pair students off and ask them to perform their interview in front of the class, with one person playing the role of interviewer and the other person being interviewed, like a sports journalist interviewing an athlete.</a:t>
            </a:r>
            <a:endParaRPr sz="1200" i="1"/>
          </a:p>
        </p:txBody>
      </p:sp>
      <p:sp>
        <p:nvSpPr>
          <p:cNvPr id="75" name="Google Shape;75;g2dbede29b98_0_2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dbede29b9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2dbede29b9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PH" sz="1200" i="1">
                <a:solidFill>
                  <a:schemeClr val="dk1"/>
                </a:solidFill>
              </a:rPr>
              <a:t>Step 1 (10 minutes): Health Challenge: Sports Interview Recap</a:t>
            </a:r>
            <a:endParaRPr sz="1200" i="1">
              <a:solidFill>
                <a:schemeClr val="dk1"/>
              </a:solidFill>
            </a:endParaRPr>
          </a:p>
          <a:p>
            <a:pPr marL="0" lvl="0" indent="0" algn="l" rtl="0">
              <a:spcBef>
                <a:spcPts val="0"/>
              </a:spcBef>
              <a:spcAft>
                <a:spcPts val="0"/>
              </a:spcAft>
              <a:buClr>
                <a:schemeClr val="dk1"/>
              </a:buClr>
              <a:buSzPts val="1100"/>
              <a:buFont typeface="Arial"/>
              <a:buNone/>
            </a:pPr>
            <a:r>
              <a:rPr lang="en-PH" sz="1200" i="1">
                <a:solidFill>
                  <a:schemeClr val="dk1"/>
                </a:solidFill>
              </a:rPr>
              <a:t>Print and hand out the Health Challenge: Sports Interview Recap to each student. Instruct students to write their names on the blanks. Then, answer the interview questions in their own words.</a:t>
            </a:r>
            <a:endParaRPr sz="1200" i="1">
              <a:solidFill>
                <a:schemeClr val="dk1"/>
              </a:solidFill>
            </a:endParaRPr>
          </a:p>
          <a:p>
            <a:pPr marL="0" lvl="0" indent="0" algn="l" rtl="0">
              <a:spcBef>
                <a:spcPts val="0"/>
              </a:spcBef>
              <a:spcAft>
                <a:spcPts val="0"/>
              </a:spcAft>
              <a:buClr>
                <a:schemeClr val="dk1"/>
              </a:buClr>
              <a:buSzPts val="1100"/>
              <a:buFont typeface="Arial"/>
              <a:buNone/>
            </a:pPr>
            <a:r>
              <a:rPr lang="en-PH" sz="1200" i="1">
                <a:solidFill>
                  <a:schemeClr val="dk1"/>
                </a:solidFill>
              </a:rPr>
              <a:t> </a:t>
            </a:r>
            <a:endParaRPr sz="1200" i="1">
              <a:solidFill>
                <a:schemeClr val="dk1"/>
              </a:solidFill>
            </a:endParaRPr>
          </a:p>
          <a:p>
            <a:pPr marL="0" lvl="0" indent="0" algn="l" rtl="0">
              <a:spcBef>
                <a:spcPts val="0"/>
              </a:spcBef>
              <a:spcAft>
                <a:spcPts val="0"/>
              </a:spcAft>
              <a:buClr>
                <a:schemeClr val="dk1"/>
              </a:buClr>
              <a:buSzPts val="1100"/>
              <a:buFont typeface="Arial"/>
              <a:buNone/>
            </a:pPr>
            <a:r>
              <a:rPr lang="en-PH" sz="1200" i="1">
                <a:solidFill>
                  <a:schemeClr val="dk1"/>
                </a:solidFill>
              </a:rPr>
              <a:t>When finished, pair students off and ask them to perform their interview in front of the class, with one person playing the role of interviewer and the other person being interviewed, like a sports journalist interviewing an athlete.</a:t>
            </a:r>
            <a:endParaRPr sz="1300"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89" name="Google Shape;89;g2dbede29b98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50"/>
              <a:buFont typeface="Calibri"/>
              <a:buNone/>
            </a:pPr>
            <a:fld id="{00000000-1234-1234-1234-123412341234}" type="slidenum">
              <a:rPr lang="en-PH" sz="1400" b="0" i="0" u="none" strike="noStrike" cap="none">
                <a:solidFill>
                  <a:schemeClr val="dk1"/>
                </a:solidFill>
                <a:latin typeface="Calibri"/>
                <a:ea typeface="Calibri"/>
                <a:cs typeface="Calibri"/>
                <a:sym typeface="Calibri"/>
              </a:rPr>
              <a:t>3</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dbede29b98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Do you remember what controls the activity of every system in the body? Yes, hormones! Hormones are directed by your brain. Hormones cause all of the growing and changing that your body does during puberty.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Because the brain is the organizing center for your whole body, things that affect your brain will affect your physical and emotional health! During puberty, the level of testosterone in your body increases by up to 30 times the amount from when you were a boy. With that increase comes a lot of changes!</a:t>
            </a:r>
            <a:endParaRPr sz="1300">
              <a:solidFill>
                <a:schemeClr val="dk1"/>
              </a:solidFill>
              <a:latin typeface="Calibri"/>
              <a:ea typeface="Calibri"/>
              <a:cs typeface="Calibri"/>
              <a:sym typeface="Calibri"/>
            </a:endParaRPr>
          </a:p>
        </p:txBody>
      </p:sp>
      <p:sp>
        <p:nvSpPr>
          <p:cNvPr id="107" name="Google Shape;107;g2dbede29b98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dbede29b98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The best way to support the brain and the body to grow in a healthy way through puberty is to focus on the three pillars of health: good nutrition, exercise for 60 minutes a day and 8-10 hours of sleep each night. Sleep is when our body produces most of our hormones and exercise helps to balance our hormones. </a:t>
            </a:r>
            <a:endParaRPr sz="1100">
              <a:solidFill>
                <a:schemeClr val="dk1"/>
              </a:solidFill>
              <a:latin typeface="Helvetica Neue"/>
              <a:ea typeface="Helvetica Neue"/>
              <a:cs typeface="Helvetica Neue"/>
              <a:sym typeface="Helvetica Neue"/>
            </a:endParaRPr>
          </a:p>
        </p:txBody>
      </p:sp>
      <p:sp>
        <p:nvSpPr>
          <p:cNvPr id="123" name="Google Shape;123;g2dbede29b98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d1dadd98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Testosterone is sometimes thought of as the hormone that contributes only to rage or aggression, like the Incredible Hulk, but this is not the case. Testosterone has actually been linked to many different types of emotions. Not having enough testosterone at certain points in our development has been linked to depression later in life. Allowing testosterone to do what it is supposed to do during adolescence has been shown to be linked to better management of emotions overall, especially when faced with challenges.</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p:txBody>
      </p:sp>
      <p:sp>
        <p:nvSpPr>
          <p:cNvPr id="153" name="Google Shape;153;g2d1dadd98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d0d9ba51d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g2d0d9ba51d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During adolescence, it can sometimes feel like your emotions are getting the best of you. There will probably be times when we feel like it is hard to control our emotions, or even that we don’t know why we are feeling or saying certain things.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Boys can experience emotional ups and downs during puberty. These feelings are a normal part of growing up.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b="1" i="1">
                <a:solidFill>
                  <a:schemeClr val="dk1"/>
                </a:solidFill>
                <a:latin typeface="Calibri"/>
                <a:ea typeface="Calibri"/>
                <a:cs typeface="Calibri"/>
                <a:sym typeface="Calibri"/>
              </a:rPr>
              <a:t>Ask</a:t>
            </a:r>
            <a:r>
              <a:rPr lang="en-PH" sz="1300" b="1">
                <a:solidFill>
                  <a:schemeClr val="dk1"/>
                </a:solidFill>
                <a:latin typeface="Calibri"/>
                <a:ea typeface="Calibri"/>
                <a:cs typeface="Calibri"/>
                <a:sym typeface="Calibri"/>
              </a:rPr>
              <a:t>: Can you name some emotions that guys can experience? Do you notice any change in your emotions since puberty began? </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PH" sz="1300" i="1">
                <a:solidFill>
                  <a:schemeClr val="dk1"/>
                </a:solidFill>
                <a:latin typeface="Calibri"/>
                <a:ea typeface="Calibri"/>
                <a:cs typeface="Calibri"/>
                <a:sym typeface="Calibri"/>
              </a:rPr>
              <a:t>Write the boys’ answers on one side of the board. You’ll go back to these at the end of the lesson. </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a:solidFill>
                <a:srgbClr val="434343"/>
              </a:solidFill>
              <a:latin typeface="Calibri"/>
              <a:ea typeface="Calibri"/>
              <a:cs typeface="Calibri"/>
              <a:sym typeface="Calibri"/>
            </a:endParaRPr>
          </a:p>
        </p:txBody>
      </p:sp>
      <p:sp>
        <p:nvSpPr>
          <p:cNvPr id="171" name="Google Shape;171;g2d0d9ba51d_0_4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PH"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d0d9ba51d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2d0d9ba51d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Boys can experience emotional ups and downs during puberty. These feelings are a normal part of growing up.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i="1">
              <a:solidFill>
                <a:schemeClr val="dk1"/>
              </a:solidFill>
              <a:latin typeface="Calibri"/>
              <a:ea typeface="Calibri"/>
              <a:cs typeface="Calibri"/>
              <a:sym typeface="Calibri"/>
            </a:endParaRPr>
          </a:p>
        </p:txBody>
      </p:sp>
      <p:sp>
        <p:nvSpPr>
          <p:cNvPr id="186" name="Google Shape;186;g2d0d9ba51d_0_5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50"/>
              <a:buFont typeface="Calibri"/>
              <a:buNone/>
            </a:pPr>
            <a:fld id="{00000000-1234-1234-1234-123412341234}" type="slidenum">
              <a:rPr lang="en-PH" sz="1400" b="0" i="0" u="none" strike="noStrike" cap="none">
                <a:solidFill>
                  <a:schemeClr val="dk1"/>
                </a:solidFill>
                <a:latin typeface="Calibri"/>
                <a:ea typeface="Calibri"/>
                <a:cs typeface="Calibri"/>
                <a:sym typeface="Calibri"/>
              </a:rPr>
              <a:t>8</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0d9ba51d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2d0d9ba51d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Knowledge of ourselves helps us to use our brain - and the ability to choose - to make good decisions about how to act, regardless of how we feel. </a:t>
            </a:r>
            <a:endParaRPr sz="1300">
              <a:solidFill>
                <a:schemeClr val="dk1"/>
              </a:solidFill>
              <a:latin typeface="Calibri"/>
              <a:ea typeface="Calibri"/>
              <a:cs typeface="Calibri"/>
              <a:sym typeface="Calibri"/>
            </a:endParaRPr>
          </a:p>
        </p:txBody>
      </p:sp>
      <p:sp>
        <p:nvSpPr>
          <p:cNvPr id="199" name="Google Shape;199;g2d0d9ba51d_0_6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50"/>
              <a:buFont typeface="Calibri"/>
              <a:buNone/>
            </a:pPr>
            <a:fld id="{00000000-1234-1234-1234-123412341234}" type="slidenum">
              <a:rPr lang="en-PH" sz="1400" b="0" i="0" u="none" strike="noStrike" cap="none">
                <a:solidFill>
                  <a:schemeClr val="dk1"/>
                </a:solidFill>
                <a:latin typeface="Calibri"/>
                <a:ea typeface="Calibri"/>
                <a:cs typeface="Calibri"/>
                <a:sym typeface="Calibri"/>
              </a:rPr>
              <a:t>9</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dbede29b98_0_1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g2dbede29b98_0_1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Calibri"/>
              <a:buNone/>
            </a:pPr>
            <a:r>
              <a:rPr lang="en-PH" sz="1300">
                <a:solidFill>
                  <a:schemeClr val="dk1"/>
                </a:solidFill>
                <a:latin typeface="Calibri"/>
                <a:ea typeface="Calibri"/>
                <a:cs typeface="Calibri"/>
                <a:sym typeface="Calibri"/>
              </a:rPr>
              <a:t>Your hormones play a big role in your changing body and emotions. There are many hormones besides testosterone that also affect how we feel. But no matter what emotions we experience, we always have the ability to choose how we react. </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300"/>
              <a:buFont typeface="Calibri"/>
              <a:buNone/>
            </a:pPr>
            <a:r>
              <a:rPr lang="en-PH" sz="1300">
                <a:solidFill>
                  <a:schemeClr val="dk1"/>
                </a:solidFill>
                <a:latin typeface="Calibri"/>
                <a:ea typeface="Calibri"/>
                <a:cs typeface="Calibri"/>
                <a:sym typeface="Calibri"/>
              </a:rPr>
              <a:t>Think about when you were a boy. It was very easy to knock down a tower of blocks that you had made. It was much more difficult to build or create that tower. The decisions that you make affect you and the people around you. You can choose how to respond to your changing emotions. Choosing to have a more mature response to your emotions is more challenging, but remember: you are creating something. You are creating the mature man that you will someday be. Emotions are only one part of us. We need to also apply our intelligence to our decision-making as well as our feelings. </a:t>
            </a:r>
            <a:endParaRPr sz="1300">
              <a:solidFill>
                <a:schemeClr val="dk1"/>
              </a:solidFill>
              <a:latin typeface="Calibri"/>
              <a:ea typeface="Calibri"/>
              <a:cs typeface="Calibri"/>
              <a:sym typeface="Calibri"/>
            </a:endParaRPr>
          </a:p>
        </p:txBody>
      </p:sp>
      <p:sp>
        <p:nvSpPr>
          <p:cNvPr id="209" name="Google Shape;209;g2dbede29b98_0_16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PH"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380ef0162f_0_3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2380ef0162f_0_3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i="1">
                <a:solidFill>
                  <a:schemeClr val="dk1"/>
                </a:solidFill>
                <a:latin typeface="Calibri"/>
                <a:ea typeface="Calibri"/>
                <a:cs typeface="Calibri"/>
                <a:sym typeface="Calibri"/>
              </a:rPr>
              <a:t>Read the </a:t>
            </a:r>
            <a:r>
              <a:rPr lang="en-PH" sz="1300" b="1" i="1">
                <a:solidFill>
                  <a:srgbClr val="0055A4"/>
                </a:solidFill>
                <a:latin typeface="Calibri"/>
                <a:ea typeface="Calibri"/>
                <a:cs typeface="Calibri"/>
                <a:sym typeface="Calibri"/>
              </a:rPr>
              <a:t>Case Study: “A Bad Start”</a:t>
            </a:r>
            <a:r>
              <a:rPr lang="en-PH" sz="1300" i="1">
                <a:solidFill>
                  <a:schemeClr val="dk1"/>
                </a:solidFill>
                <a:latin typeface="Calibri"/>
                <a:ea typeface="Calibri"/>
                <a:cs typeface="Calibri"/>
                <a:sym typeface="Calibri"/>
              </a:rPr>
              <a:t> aloud to the class. Lead students through the Discussion Questions to possible solutions, with the </a:t>
            </a:r>
            <a:r>
              <a:rPr lang="en-PH" sz="1300" b="1" i="1">
                <a:solidFill>
                  <a:schemeClr val="dk1"/>
                </a:solidFill>
                <a:latin typeface="Calibri"/>
                <a:ea typeface="Calibri"/>
                <a:cs typeface="Calibri"/>
                <a:sym typeface="Calibri"/>
              </a:rPr>
              <a:t>Teacher’s Answer Key </a:t>
            </a:r>
            <a:r>
              <a:rPr lang="en-PH" sz="1300" i="1">
                <a:solidFill>
                  <a:schemeClr val="dk1"/>
                </a:solidFill>
                <a:latin typeface="Calibri"/>
                <a:ea typeface="Calibri"/>
                <a:cs typeface="Calibri"/>
                <a:sym typeface="Calibri"/>
              </a:rPr>
              <a:t>provided in the materials. </a:t>
            </a:r>
            <a:endParaRPr sz="1300">
              <a:solidFill>
                <a:srgbClr val="0055A4"/>
              </a:solidFill>
              <a:latin typeface="Calibri"/>
              <a:ea typeface="Calibri"/>
              <a:cs typeface="Calibri"/>
              <a:sym typeface="Calibri"/>
            </a:endParaRPr>
          </a:p>
          <a:p>
            <a:pPr marL="0" lvl="0" indent="0" algn="l" rtl="0">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24" name="Google Shape;224;g2380ef0162f_0_30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50"/>
              <a:buFont typeface="Calibri"/>
              <a:buNone/>
            </a:pPr>
            <a:fld id="{00000000-1234-1234-1234-123412341234}" type="slidenum">
              <a:rPr lang="en-PH" sz="1400" b="0" i="0" u="none" strike="noStrike" cap="none">
                <a:solidFill>
                  <a:schemeClr val="dk1"/>
                </a:solidFill>
                <a:latin typeface="Calibri"/>
                <a:ea typeface="Calibri"/>
                <a:cs typeface="Calibri"/>
                <a:sym typeface="Calibri"/>
              </a:rPr>
              <a:t>11</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dbede29b98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chemeClr val="dk1"/>
                </a:solidFill>
                <a:latin typeface="Calibri"/>
                <a:ea typeface="Calibri"/>
                <a:cs typeface="Calibri"/>
                <a:sym typeface="Calibri"/>
              </a:rPr>
              <a:t>Hand out the Health Checklist to each student. We’re going to keep using the Health Checklist as a tool to check in on our health habits. This week, try to ask yourself at the end of each day which emotions you experienced over the course of the day. Think about your morning, during class, and at home in the evening. What did you choose to do with the feelings that you had? See if you see any connections between your emotions and the amount of sleep you had the night before? What is your mood like before an hour of exercise and afterwards? Make any notes on the back of the checklist for that day. Remember, you can always ask a trusted adult how to help you deal with emotions that sometimes feel like a lot for you.</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36" name="Google Shape;236;g2dbede29b98_0_1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380ef0162f_0_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PH" sz="1300">
                <a:solidFill>
                  <a:srgbClr val="434343"/>
                </a:solidFill>
                <a:latin typeface="Calibri"/>
                <a:ea typeface="Calibri"/>
                <a:cs typeface="Calibri"/>
                <a:sym typeface="Calibri"/>
              </a:rPr>
              <a:t>We have the ability to make our own health choices so that we do not let negative influences make our choices for us. During puberty, we will notice that sometimes our emotions are like a rollercoaster. We can always make a good choice when it comes to how we react to our emotions. Our emotions are neither good nor bad. It’s what we choose to do with them that makes the difference.</a:t>
            </a:r>
            <a:endParaRPr sz="1800" b="1">
              <a:latin typeface="Calibri"/>
              <a:ea typeface="Calibri"/>
              <a:cs typeface="Calibri"/>
              <a:sym typeface="Calibri"/>
            </a:endParaRPr>
          </a:p>
        </p:txBody>
      </p:sp>
      <p:sp>
        <p:nvSpPr>
          <p:cNvPr id="249" name="Google Shape;249;g2380ef0162f_0_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380ef0162f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g2380ef0162f_0_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 name="Google Shape;33;p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 name="Google Shape;40;p6"/>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 name="Google Shape;45;p7"/>
          <p:cNvSpPr>
            <a:spLocks noGrp="1"/>
          </p:cNvSpPr>
          <p:nvPr>
            <p:ph type="pic" idx="2"/>
          </p:nvPr>
        </p:nvSpPr>
        <p:spPr>
          <a:xfrm>
            <a:off x="1792288" y="384175"/>
            <a:ext cx="5486400" cy="4114800"/>
          </a:xfrm>
          <a:prstGeom prst="rect">
            <a:avLst/>
          </a:prstGeom>
          <a:noFill/>
          <a:ln>
            <a:noFill/>
          </a:ln>
        </p:spPr>
      </p:sp>
      <p:sp>
        <p:nvSpPr>
          <p:cNvPr id="46" name="Google Shape;46;p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2">
  <p:cSld name="PICTURE_WITH_CAPTION_TEXT_2">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2" name="Google Shape;52;p8"/>
          <p:cNvSpPr>
            <a:spLocks noGrp="1"/>
          </p:cNvSpPr>
          <p:nvPr>
            <p:ph type="pic" idx="2"/>
          </p:nvPr>
        </p:nvSpPr>
        <p:spPr>
          <a:xfrm>
            <a:off x="1792288" y="384175"/>
            <a:ext cx="5486400" cy="4114800"/>
          </a:xfrm>
          <a:prstGeom prst="rect">
            <a:avLst/>
          </a:prstGeom>
          <a:noFill/>
          <a:ln>
            <a:noFill/>
          </a:ln>
        </p:spPr>
      </p:sp>
      <p:sp>
        <p:nvSpPr>
          <p:cNvPr id="53" name="Google Shape;53;p8"/>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 name="Google Shape;56;p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9" name="Google Shape;59;p9"/>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P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PH"/>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67"/>
        <p:cNvGrpSpPr/>
        <p:nvPr/>
      </p:nvGrpSpPr>
      <p:grpSpPr>
        <a:xfrm>
          <a:off x="0" y="0"/>
          <a:ext cx="0" cy="0"/>
          <a:chOff x="0" y="0"/>
          <a:chExt cx="0" cy="0"/>
        </a:xfrm>
      </p:grpSpPr>
      <p:sp>
        <p:nvSpPr>
          <p:cNvPr id="68" name="Google Shape;68;p1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69" name="Google Shape;69;p10"/>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70" name="Google Shape;70;p10"/>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1" name="Google Shape;71;p10"/>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72" name="Google Shape;72;p1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1"/>
          <p:cNvPicPr preferRelativeResize="0"/>
          <p:nvPr/>
        </p:nvPicPr>
        <p:blipFill>
          <a:blip r:embed="rId3">
            <a:alphaModFix/>
          </a:blip>
          <a:stretch>
            <a:fillRect/>
          </a:stretch>
        </p:blipFill>
        <p:spPr>
          <a:xfrm>
            <a:off x="935238" y="1158800"/>
            <a:ext cx="7273528" cy="5622076"/>
          </a:xfrm>
          <a:prstGeom prst="rect">
            <a:avLst/>
          </a:prstGeom>
          <a:noFill/>
          <a:ln>
            <a:noFill/>
          </a:ln>
          <a:effectLst>
            <a:outerShdw blurRad="57150" dist="19050" dir="5400000" algn="bl" rotWithShape="0">
              <a:srgbClr val="000000">
                <a:alpha val="50000"/>
              </a:srgbClr>
            </a:outerShdw>
          </a:effectLst>
        </p:spPr>
      </p:pic>
      <p:sp>
        <p:nvSpPr>
          <p:cNvPr id="78" name="Google Shape;78;p1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9" name="Google Shape;79;p11"/>
          <p:cNvSpPr txBox="1"/>
          <p:nvPr/>
        </p:nvSpPr>
        <p:spPr>
          <a:xfrm>
            <a:off x="442912" y="512762"/>
            <a:ext cx="655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PH" sz="3000" b="1" i="0" u="none">
                <a:solidFill>
                  <a:srgbClr val="FFFFFF"/>
                </a:solidFill>
                <a:latin typeface="Lexend"/>
                <a:ea typeface="Lexend"/>
                <a:cs typeface="Lexend"/>
                <a:sym typeface="Lexend"/>
              </a:rPr>
              <a:t>Health </a:t>
            </a:r>
            <a:r>
              <a:rPr lang="en-PH" sz="3000" b="1">
                <a:solidFill>
                  <a:srgbClr val="FFFFFF"/>
                </a:solidFill>
                <a:latin typeface="Lexend"/>
                <a:ea typeface="Lexend"/>
                <a:cs typeface="Lexend"/>
                <a:sym typeface="Lexend"/>
              </a:rPr>
              <a:t>C</a:t>
            </a:r>
            <a:r>
              <a:rPr lang="en-PH" sz="3000" b="1" i="0" u="none">
                <a:solidFill>
                  <a:srgbClr val="FFFFFF"/>
                </a:solidFill>
                <a:latin typeface="Lexend"/>
                <a:ea typeface="Lexend"/>
                <a:cs typeface="Lexend"/>
                <a:sym typeface="Lexend"/>
              </a:rPr>
              <a:t>hecklist</a:t>
            </a:r>
            <a:r>
              <a:rPr lang="en-PH" sz="3000" b="1">
                <a:solidFill>
                  <a:srgbClr val="FFFFFF"/>
                </a:solidFill>
                <a:latin typeface="Lexend"/>
                <a:ea typeface="Lexend"/>
                <a:cs typeface="Lexend"/>
                <a:sym typeface="Lexend"/>
              </a:rPr>
              <a:t>: </a:t>
            </a:r>
            <a:r>
              <a:rPr lang="en-PH" sz="3000">
                <a:solidFill>
                  <a:srgbClr val="FFFFFF"/>
                </a:solidFill>
                <a:latin typeface="Lexend Thin"/>
                <a:ea typeface="Lexend Thin"/>
                <a:cs typeface="Lexend Thin"/>
                <a:sym typeface="Lexend Thin"/>
              </a:rPr>
              <a:t>How did it go?</a:t>
            </a:r>
            <a:endParaRPr>
              <a:latin typeface="Lexend Thin"/>
              <a:ea typeface="Lexend Thin"/>
              <a:cs typeface="Lexend Thin"/>
              <a:sym typeface="Lexend Thin"/>
            </a:endParaRPr>
          </a:p>
        </p:txBody>
      </p:sp>
      <p:sp>
        <p:nvSpPr>
          <p:cNvPr id="80" name="Google Shape;80;p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a:solidFill>
                  <a:srgbClr val="343451"/>
                </a:solidFill>
                <a:latin typeface="Calibri"/>
                <a:ea typeface="Calibri"/>
                <a:cs typeface="Calibri"/>
                <a:sym typeface="Calibri"/>
              </a:rPr>
              <a:t>© FEMM</a:t>
            </a:r>
            <a:endParaRPr/>
          </a:p>
        </p:txBody>
      </p:sp>
      <p:sp>
        <p:nvSpPr>
          <p:cNvPr id="81" name="Google Shape;81;p11"/>
          <p:cNvSpPr/>
          <p:nvPr/>
        </p:nvSpPr>
        <p:spPr>
          <a:xfrm>
            <a:off x="533400" y="1166350"/>
            <a:ext cx="3277200" cy="3271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11"/>
          <p:cNvSpPr txBox="1"/>
          <p:nvPr/>
        </p:nvSpPr>
        <p:spPr>
          <a:xfrm>
            <a:off x="866650" y="1406775"/>
            <a:ext cx="3351300" cy="22119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PH" sz="3300" u="sng">
                <a:solidFill>
                  <a:schemeClr val="dk2"/>
                </a:solidFill>
                <a:latin typeface="Annie Use Your Telescope"/>
                <a:ea typeface="Annie Use Your Telescope"/>
                <a:cs typeface="Annie Use Your Telescope"/>
                <a:sym typeface="Annie Use Your Telescope"/>
              </a:rPr>
              <a:t>✔️ Your:</a:t>
            </a:r>
            <a:br>
              <a:rPr lang="en-PH" sz="3300" u="sng">
                <a:solidFill>
                  <a:schemeClr val="dk2"/>
                </a:solidFill>
                <a:latin typeface="Annie Use Your Telescope"/>
                <a:ea typeface="Annie Use Your Telescope"/>
                <a:cs typeface="Annie Use Your Telescope"/>
                <a:sym typeface="Annie Use Your Telescope"/>
              </a:rPr>
            </a:br>
            <a:endParaRPr sz="800" u="sng">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Mood</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Food</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Exercise </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Sleep </a:t>
            </a:r>
            <a:br>
              <a:rPr lang="en-PH" sz="1200">
                <a:solidFill>
                  <a:schemeClr val="dk2"/>
                </a:solidFill>
                <a:latin typeface="Annie Use Your Telescope"/>
                <a:ea typeface="Annie Use Your Telescope"/>
                <a:cs typeface="Annie Use Your Telescope"/>
                <a:sym typeface="Annie Use Your Telescope"/>
              </a:rPr>
            </a:br>
            <a:br>
              <a:rPr lang="en-PH" sz="800">
                <a:solidFill>
                  <a:schemeClr val="dk2"/>
                </a:solidFill>
                <a:latin typeface="Annie Use Your Telescope"/>
                <a:ea typeface="Annie Use Your Telescope"/>
                <a:cs typeface="Annie Use Your Telescope"/>
                <a:sym typeface="Annie Use Your Telescope"/>
              </a:rPr>
            </a:br>
            <a:r>
              <a:rPr lang="en-PH" sz="2500" b="1" u="sng">
                <a:solidFill>
                  <a:schemeClr val="dk2"/>
                </a:solidFill>
                <a:latin typeface="Annie Use Your Telescope"/>
                <a:ea typeface="Annie Use Your Telescope"/>
                <a:cs typeface="Annie Use Your Telescope"/>
                <a:sym typeface="Annie Use Your Telescope"/>
              </a:rPr>
              <a:t>for 1 week!</a:t>
            </a:r>
            <a:endParaRPr sz="2500" b="1" u="sng">
              <a:solidFill>
                <a:schemeClr val="dk2"/>
              </a:solidFill>
              <a:latin typeface="Annie Use Your Telescope"/>
              <a:ea typeface="Annie Use Your Telescope"/>
              <a:cs typeface="Annie Use Your Telescope"/>
              <a:sym typeface="Annie Use Your Telescope"/>
            </a:endParaRPr>
          </a:p>
        </p:txBody>
      </p:sp>
      <p:grpSp>
        <p:nvGrpSpPr>
          <p:cNvPr id="83" name="Google Shape;83;p11"/>
          <p:cNvGrpSpPr/>
          <p:nvPr/>
        </p:nvGrpSpPr>
        <p:grpSpPr>
          <a:xfrm>
            <a:off x="1997077" y="1258829"/>
            <a:ext cx="184183" cy="187578"/>
            <a:chOff x="991144" y="76203"/>
            <a:chExt cx="471900" cy="480600"/>
          </a:xfrm>
        </p:grpSpPr>
        <p:sp>
          <p:nvSpPr>
            <p:cNvPr id="84" name="Google Shape;84;p11"/>
            <p:cNvSpPr/>
            <p:nvPr/>
          </p:nvSpPr>
          <p:spPr>
            <a:xfrm>
              <a:off x="991144" y="76203"/>
              <a:ext cx="471900" cy="4806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 name="Google Shape;85;p11"/>
            <p:cNvSpPr/>
            <p:nvPr/>
          </p:nvSpPr>
          <p:spPr>
            <a:xfrm>
              <a:off x="1095400" y="182400"/>
              <a:ext cx="263400" cy="2682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2"/>
          <p:cNvPicPr preferRelativeResize="0"/>
          <p:nvPr/>
        </p:nvPicPr>
        <p:blipFill rotWithShape="1">
          <a:blip r:embed="rId3">
            <a:alphaModFix/>
          </a:blip>
          <a:srcRect b="5979"/>
          <a:stretch/>
        </p:blipFill>
        <p:spPr>
          <a:xfrm>
            <a:off x="1005650" y="1299025"/>
            <a:ext cx="4407201" cy="5432051"/>
          </a:xfrm>
          <a:prstGeom prst="rect">
            <a:avLst/>
          </a:prstGeom>
          <a:noFill/>
          <a:ln>
            <a:noFill/>
          </a:ln>
        </p:spPr>
      </p:pic>
      <p:sp>
        <p:nvSpPr>
          <p:cNvPr id="92" name="Google Shape;92;p1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3" name="Google Shape;93;p12"/>
          <p:cNvSpPr txBox="1"/>
          <p:nvPr/>
        </p:nvSpPr>
        <p:spPr>
          <a:xfrm>
            <a:off x="378024" y="589000"/>
            <a:ext cx="8419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PH" sz="3000">
                <a:solidFill>
                  <a:srgbClr val="FFFFFF"/>
                </a:solidFill>
                <a:latin typeface="Lexend Thin"/>
                <a:ea typeface="Lexend Thin"/>
                <a:cs typeface="Lexend Thin"/>
                <a:sym typeface="Lexend Thin"/>
              </a:rPr>
              <a:t>Health Checklist: Sports Interview Recap</a:t>
            </a:r>
            <a:endParaRPr sz="3000" i="0" u="none" strike="noStrike" cap="none">
              <a:solidFill>
                <a:srgbClr val="FFFFFF"/>
              </a:solidFill>
              <a:latin typeface="Lexend Thin"/>
              <a:ea typeface="Lexend Thin"/>
              <a:cs typeface="Lexend Thin"/>
              <a:sym typeface="Lexend Thin"/>
            </a:endParaRPr>
          </a:p>
        </p:txBody>
      </p:sp>
      <p:sp>
        <p:nvSpPr>
          <p:cNvPr id="94" name="Google Shape;94;p1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a:solidFill>
                  <a:srgbClr val="343451"/>
                </a:solidFill>
                <a:latin typeface="Calibri"/>
                <a:ea typeface="Calibri"/>
                <a:cs typeface="Calibri"/>
                <a:sym typeface="Calibri"/>
              </a:rPr>
              <a:t>© FEMM</a:t>
            </a:r>
            <a:endParaRPr/>
          </a:p>
        </p:txBody>
      </p:sp>
      <p:sp>
        <p:nvSpPr>
          <p:cNvPr id="95" name="Google Shape;95;p12"/>
          <p:cNvSpPr txBox="1"/>
          <p:nvPr/>
        </p:nvSpPr>
        <p:spPr>
          <a:xfrm rot="-5399562">
            <a:off x="5671037" y="2507722"/>
            <a:ext cx="23568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500"/>
          </a:p>
        </p:txBody>
      </p:sp>
      <p:sp>
        <p:nvSpPr>
          <p:cNvPr id="96" name="Google Shape;96;p12"/>
          <p:cNvSpPr/>
          <p:nvPr/>
        </p:nvSpPr>
        <p:spPr>
          <a:xfrm>
            <a:off x="5567875" y="2705123"/>
            <a:ext cx="3450900" cy="35811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914400" lvl="0" indent="457200" algn="l" rtl="0">
              <a:spcBef>
                <a:spcPts val="0"/>
              </a:spcBef>
              <a:spcAft>
                <a:spcPts val="0"/>
              </a:spcAft>
              <a:buClr>
                <a:srgbClr val="000000"/>
              </a:buClr>
              <a:buSzPts val="1100"/>
              <a:buFont typeface="Arial"/>
              <a:buNone/>
            </a:pPr>
            <a:endParaRPr sz="100"/>
          </a:p>
        </p:txBody>
      </p:sp>
      <p:grpSp>
        <p:nvGrpSpPr>
          <p:cNvPr id="97" name="Google Shape;97;p12"/>
          <p:cNvGrpSpPr/>
          <p:nvPr/>
        </p:nvGrpSpPr>
        <p:grpSpPr>
          <a:xfrm>
            <a:off x="7182223" y="2705129"/>
            <a:ext cx="300034" cy="305565"/>
            <a:chOff x="991144" y="76203"/>
            <a:chExt cx="471900" cy="480600"/>
          </a:xfrm>
        </p:grpSpPr>
        <p:sp>
          <p:nvSpPr>
            <p:cNvPr id="98" name="Google Shape;98;p12"/>
            <p:cNvSpPr/>
            <p:nvPr/>
          </p:nvSpPr>
          <p:spPr>
            <a:xfrm>
              <a:off x="991144" y="76203"/>
              <a:ext cx="471900" cy="4806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1600"/>
            </a:p>
          </p:txBody>
        </p:sp>
        <p:sp>
          <p:nvSpPr>
            <p:cNvPr id="99" name="Google Shape;99;p12"/>
            <p:cNvSpPr/>
            <p:nvPr/>
          </p:nvSpPr>
          <p:spPr>
            <a:xfrm>
              <a:off x="1095400" y="182400"/>
              <a:ext cx="263400" cy="2682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1600"/>
            </a:p>
          </p:txBody>
        </p:sp>
      </p:grpSp>
      <p:sp>
        <p:nvSpPr>
          <p:cNvPr id="100" name="Google Shape;100;p12"/>
          <p:cNvSpPr txBox="1"/>
          <p:nvPr/>
        </p:nvSpPr>
        <p:spPr>
          <a:xfrm>
            <a:off x="6832975" y="3042238"/>
            <a:ext cx="920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2100" b="1" u="sng">
                <a:latin typeface="Annie Use Your Telescope"/>
                <a:ea typeface="Annie Use Your Telescope"/>
                <a:cs typeface="Annie Use Your Telescope"/>
                <a:sym typeface="Annie Use Your Telescope"/>
              </a:rPr>
              <a:t> To Do:</a:t>
            </a:r>
            <a:br>
              <a:rPr lang="en-PH" sz="2100" b="1" u="sng">
                <a:solidFill>
                  <a:srgbClr val="000000"/>
                </a:solidFill>
                <a:latin typeface="Annie Use Your Telescope"/>
                <a:ea typeface="Annie Use Your Telescope"/>
                <a:cs typeface="Annie Use Your Telescope"/>
                <a:sym typeface="Annie Use Your Telescope"/>
              </a:rPr>
            </a:br>
            <a:br>
              <a:rPr lang="en-PH" sz="2100" b="1" u="sng">
                <a:solidFill>
                  <a:srgbClr val="000000"/>
                </a:solidFill>
                <a:latin typeface="Annie Use Your Telescope"/>
                <a:ea typeface="Annie Use Your Telescope"/>
                <a:cs typeface="Annie Use Your Telescope"/>
                <a:sym typeface="Annie Use Your Telescope"/>
              </a:rPr>
            </a:br>
            <a:br>
              <a:rPr lang="en-PH" sz="2100" b="1" u="sng">
                <a:latin typeface="Annie Use Your Telescope"/>
                <a:ea typeface="Annie Use Your Telescope"/>
                <a:cs typeface="Annie Use Your Telescope"/>
                <a:sym typeface="Annie Use Your Telescope"/>
              </a:rPr>
            </a:br>
            <a:r>
              <a:rPr lang="en-PH" sz="2100" b="1" u="sng">
                <a:latin typeface="Annie Use Your Telescope"/>
                <a:ea typeface="Annie Use Your Telescope"/>
                <a:cs typeface="Annie Use Your Telescope"/>
                <a:sym typeface="Annie Use Your Telescope"/>
              </a:rPr>
              <a:t>      </a:t>
            </a:r>
            <a:endParaRPr sz="4000" b="1" u="sng">
              <a:latin typeface="Annie Use Your Telescope"/>
              <a:ea typeface="Annie Use Your Telescope"/>
              <a:cs typeface="Annie Use Your Telescope"/>
              <a:sym typeface="Annie Use Your Telescope"/>
            </a:endParaRPr>
          </a:p>
        </p:txBody>
      </p:sp>
      <p:sp>
        <p:nvSpPr>
          <p:cNvPr id="101" name="Google Shape;101;p12"/>
          <p:cNvSpPr txBox="1"/>
          <p:nvPr/>
        </p:nvSpPr>
        <p:spPr>
          <a:xfrm>
            <a:off x="5608650" y="3177433"/>
            <a:ext cx="3188700" cy="272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500">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AutoNum type="arabicPeriod"/>
            </a:pPr>
            <a:r>
              <a:rPr lang="en-PH" sz="1500" i="1">
                <a:solidFill>
                  <a:schemeClr val="dk1"/>
                </a:solidFill>
                <a:latin typeface="Annie Use Your Telescope"/>
                <a:ea typeface="Annie Use Your Telescope"/>
                <a:cs typeface="Annie Use Your Telescope"/>
                <a:sym typeface="Annie Use Your Telescope"/>
              </a:rPr>
              <a:t>Fill in the worksheet, writing y</a:t>
            </a:r>
            <a:r>
              <a:rPr lang="en-PH" sz="1500" i="1" u="sng">
                <a:solidFill>
                  <a:schemeClr val="dk1"/>
                </a:solidFill>
                <a:latin typeface="Annie Use Your Telescope"/>
                <a:ea typeface="Annie Use Your Telescope"/>
                <a:cs typeface="Annie Use Your Telescope"/>
                <a:sym typeface="Annie Use Your Telescope"/>
              </a:rPr>
              <a:t>our name</a:t>
            </a:r>
            <a:r>
              <a:rPr lang="en-PH" sz="1500" i="1">
                <a:solidFill>
                  <a:schemeClr val="dk1"/>
                </a:solidFill>
                <a:latin typeface="Annie Use Your Telescope"/>
                <a:ea typeface="Annie Use Your Telescope"/>
                <a:cs typeface="Annie Use Your Telescope"/>
                <a:sym typeface="Annie Use Your Telescope"/>
              </a:rPr>
              <a:t> on the blanks and answering the questions. </a:t>
            </a:r>
            <a:endParaRPr sz="1500" i="1">
              <a:solidFill>
                <a:schemeClr val="dk1"/>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1500" i="1">
              <a:solidFill>
                <a:schemeClr val="dk1"/>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AutoNum type="arabicPeriod"/>
            </a:pPr>
            <a:r>
              <a:rPr lang="en-PH" sz="1500" i="1">
                <a:solidFill>
                  <a:schemeClr val="dk1"/>
                </a:solidFill>
                <a:latin typeface="Annie Use Your Telescope"/>
                <a:ea typeface="Annie Use Your Telescope"/>
                <a:cs typeface="Annie Use Your Telescope"/>
                <a:sym typeface="Annie Use Your Telescope"/>
              </a:rPr>
              <a:t>In pairs, select one interview to use, and decide who will play the role of sports journalist and who will play the role of the athlete. </a:t>
            </a:r>
            <a:br>
              <a:rPr lang="en-PH" sz="1500" i="1">
                <a:solidFill>
                  <a:schemeClr val="dk1"/>
                </a:solidFill>
                <a:latin typeface="Annie Use Your Telescope"/>
                <a:ea typeface="Annie Use Your Telescope"/>
                <a:cs typeface="Annie Use Your Telescope"/>
                <a:sym typeface="Annie Use Your Telescope"/>
              </a:rPr>
            </a:br>
            <a:endParaRPr sz="1500">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AutoNum type="arabicPeriod"/>
            </a:pPr>
            <a:r>
              <a:rPr lang="en-PH" sz="1500">
                <a:latin typeface="Annie Use Your Telescope"/>
                <a:ea typeface="Annie Use Your Telescope"/>
                <a:cs typeface="Annie Use Your Telescope"/>
                <a:sym typeface="Annie Use Your Telescope"/>
              </a:rPr>
              <a:t>Perform your interview for the class.</a:t>
            </a:r>
            <a:endParaRPr sz="1500">
              <a:latin typeface="Annie Use Your Telescope"/>
              <a:ea typeface="Annie Use Your Telescope"/>
              <a:cs typeface="Annie Use Your Telescope"/>
              <a:sym typeface="Annie Use Your Telescope"/>
            </a:endParaRPr>
          </a:p>
        </p:txBody>
      </p:sp>
      <p:sp>
        <p:nvSpPr>
          <p:cNvPr id="102" name="Google Shape;102;p12"/>
          <p:cNvSpPr txBox="1"/>
          <p:nvPr/>
        </p:nvSpPr>
        <p:spPr>
          <a:xfrm rot="-155381">
            <a:off x="755582" y="2279839"/>
            <a:ext cx="484695" cy="80038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4000"/>
              <a:t>🎤</a:t>
            </a:r>
            <a:endParaRPr sz="4000"/>
          </a:p>
        </p:txBody>
      </p:sp>
      <p:sp>
        <p:nvSpPr>
          <p:cNvPr id="103" name="Google Shape;103;p12"/>
          <p:cNvSpPr txBox="1"/>
          <p:nvPr/>
        </p:nvSpPr>
        <p:spPr>
          <a:xfrm rot="-155381">
            <a:off x="722207" y="3713539"/>
            <a:ext cx="484695" cy="80038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4000"/>
              <a:t>🎤</a:t>
            </a:r>
            <a:endParaRPr sz="4000"/>
          </a:p>
        </p:txBody>
      </p:sp>
      <p:sp>
        <p:nvSpPr>
          <p:cNvPr id="104" name="Google Shape;104;p12"/>
          <p:cNvSpPr txBox="1"/>
          <p:nvPr/>
        </p:nvSpPr>
        <p:spPr>
          <a:xfrm rot="-155381">
            <a:off x="734507" y="4956139"/>
            <a:ext cx="484695" cy="80038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4000"/>
              <a:t>🎤</a:t>
            </a:r>
            <a:endParaRPr sz="4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0" name="Google Shape;110;p13"/>
          <p:cNvSpPr txBox="1">
            <a:spLocks noGrp="1"/>
          </p:cNvSpPr>
          <p:nvPr>
            <p:ph type="title"/>
          </p:nvPr>
        </p:nvSpPr>
        <p:spPr>
          <a:xfrm>
            <a:off x="63275" y="2676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PH" sz="3000">
                <a:latin typeface="Lexend Thin"/>
                <a:ea typeface="Lexend Thin"/>
                <a:cs typeface="Lexend Thin"/>
                <a:sym typeface="Lexend Thin"/>
              </a:rPr>
              <a:t>What influences the brain?</a:t>
            </a:r>
            <a:endParaRPr sz="3000">
              <a:latin typeface="Lexend Thin"/>
              <a:ea typeface="Lexend Thin"/>
              <a:cs typeface="Lexend Thin"/>
              <a:sym typeface="Lexend Thin"/>
            </a:endParaRPr>
          </a:p>
        </p:txBody>
      </p:sp>
      <p:sp>
        <p:nvSpPr>
          <p:cNvPr id="111" name="Google Shape;111;p1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strike="noStrike" cap="none">
                <a:solidFill>
                  <a:srgbClr val="343451"/>
                </a:solidFill>
                <a:latin typeface="Calibri"/>
                <a:ea typeface="Calibri"/>
                <a:cs typeface="Calibri"/>
                <a:sym typeface="Calibri"/>
              </a:rPr>
              <a:t>© FEMM</a:t>
            </a:r>
            <a:endParaRPr/>
          </a:p>
        </p:txBody>
      </p:sp>
      <p:pic>
        <p:nvPicPr>
          <p:cNvPr id="112" name="Google Shape;112;p13"/>
          <p:cNvPicPr preferRelativeResize="0"/>
          <p:nvPr/>
        </p:nvPicPr>
        <p:blipFill rotWithShape="1">
          <a:blip r:embed="rId3">
            <a:alphaModFix/>
          </a:blip>
          <a:srcRect l="11504"/>
          <a:stretch/>
        </p:blipFill>
        <p:spPr>
          <a:xfrm>
            <a:off x="891325" y="2167925"/>
            <a:ext cx="3192174" cy="4109826"/>
          </a:xfrm>
          <a:prstGeom prst="rect">
            <a:avLst/>
          </a:prstGeom>
          <a:noFill/>
          <a:ln>
            <a:noFill/>
          </a:ln>
        </p:spPr>
      </p:pic>
      <p:sp>
        <p:nvSpPr>
          <p:cNvPr id="113" name="Google Shape;113;p13"/>
          <p:cNvSpPr/>
          <p:nvPr/>
        </p:nvSpPr>
        <p:spPr>
          <a:xfrm>
            <a:off x="4083500" y="2756100"/>
            <a:ext cx="4273200" cy="3559500"/>
          </a:xfrm>
          <a:prstGeom prst="rect">
            <a:avLst/>
          </a:prstGeom>
          <a:solidFill>
            <a:srgbClr val="FFF2CC"/>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4" name="Google Shape;114;p13"/>
          <p:cNvSpPr txBox="1"/>
          <p:nvPr/>
        </p:nvSpPr>
        <p:spPr>
          <a:xfrm>
            <a:off x="4295738" y="1502938"/>
            <a:ext cx="4273200" cy="4292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PH" sz="2700">
                <a:solidFill>
                  <a:srgbClr val="595959"/>
                </a:solidFill>
                <a:latin typeface="Lexend ExtraLight"/>
                <a:ea typeface="Lexend ExtraLight"/>
                <a:cs typeface="Lexend ExtraLight"/>
                <a:sym typeface="Lexend ExtraLight"/>
              </a:rPr>
              <a:t>Because the</a:t>
            </a:r>
            <a:r>
              <a:rPr lang="en-PH" sz="2700">
                <a:solidFill>
                  <a:srgbClr val="FF00FF"/>
                </a:solidFill>
                <a:latin typeface="Lexend ExtraLight"/>
                <a:ea typeface="Lexend ExtraLight"/>
                <a:cs typeface="Lexend ExtraLight"/>
                <a:sym typeface="Lexend ExtraLight"/>
              </a:rPr>
              <a:t> </a:t>
            </a:r>
            <a:r>
              <a:rPr lang="en-PH" sz="2700">
                <a:solidFill>
                  <a:srgbClr val="FF9900"/>
                </a:solidFill>
                <a:latin typeface="Lexend ExtraLight"/>
                <a:ea typeface="Lexend ExtraLight"/>
                <a:cs typeface="Lexend ExtraLight"/>
                <a:sym typeface="Lexend ExtraLight"/>
              </a:rPr>
              <a:t>brain</a:t>
            </a:r>
            <a:r>
              <a:rPr lang="en-PH" sz="2700">
                <a:solidFill>
                  <a:srgbClr val="FF00FF"/>
                </a:solidFill>
                <a:latin typeface="Lexend ExtraLight"/>
                <a:ea typeface="Lexend ExtraLight"/>
                <a:cs typeface="Lexend ExtraLight"/>
                <a:sym typeface="Lexend ExtraLight"/>
              </a:rPr>
              <a:t> </a:t>
            </a:r>
            <a:r>
              <a:rPr lang="en-PH" sz="2700">
                <a:solidFill>
                  <a:srgbClr val="595959"/>
                </a:solidFill>
                <a:latin typeface="Lexend ExtraLight"/>
                <a:ea typeface="Lexend ExtraLight"/>
                <a:cs typeface="Lexend ExtraLight"/>
                <a:sym typeface="Lexend ExtraLight"/>
              </a:rPr>
              <a:t>is the organizing center …</a:t>
            </a:r>
            <a:br>
              <a:rPr lang="en-PH" sz="2300">
                <a:solidFill>
                  <a:srgbClr val="595959"/>
                </a:solidFill>
                <a:latin typeface="Annie Use Your Telescope"/>
                <a:ea typeface="Annie Use Your Telescope"/>
                <a:cs typeface="Annie Use Your Telescope"/>
                <a:sym typeface="Annie Use Your Telescope"/>
              </a:rPr>
            </a:br>
            <a:br>
              <a:rPr lang="en-PH" sz="2300">
                <a:solidFill>
                  <a:srgbClr val="595959"/>
                </a:solidFill>
                <a:latin typeface="Annie Use Your Telescope"/>
                <a:ea typeface="Annie Use Your Telescope"/>
                <a:cs typeface="Annie Use Your Telescope"/>
                <a:sym typeface="Annie Use Your Telescope"/>
              </a:rPr>
            </a:br>
            <a:br>
              <a:rPr lang="en-PH" sz="2300">
                <a:solidFill>
                  <a:srgbClr val="595959"/>
                </a:solidFill>
                <a:latin typeface="Annie Use Your Telescope"/>
                <a:ea typeface="Annie Use Your Telescope"/>
                <a:cs typeface="Annie Use Your Telescope"/>
                <a:sym typeface="Annie Use Your Telescope"/>
              </a:rPr>
            </a:br>
            <a:r>
              <a:rPr lang="en-PH" sz="2800" b="1">
                <a:solidFill>
                  <a:srgbClr val="0055A4"/>
                </a:solidFill>
                <a:latin typeface="Annie Use Your Telescope"/>
                <a:ea typeface="Annie Use Your Telescope"/>
                <a:cs typeface="Annie Use Your Telescope"/>
                <a:sym typeface="Annie Use Your Telescope"/>
              </a:rPr>
              <a:t>Things that affect your brain </a:t>
            </a:r>
            <a:br>
              <a:rPr lang="en-PH" sz="2800" b="1">
                <a:solidFill>
                  <a:srgbClr val="0055A4"/>
                </a:solidFill>
                <a:latin typeface="Annie Use Your Telescope"/>
                <a:ea typeface="Annie Use Your Telescope"/>
                <a:cs typeface="Annie Use Your Telescope"/>
                <a:sym typeface="Annie Use Your Telescope"/>
              </a:rPr>
            </a:br>
            <a:br>
              <a:rPr lang="en-PH" sz="2800" b="1">
                <a:solidFill>
                  <a:srgbClr val="0055A4"/>
                </a:solidFill>
                <a:latin typeface="Annie Use Your Telescope"/>
                <a:ea typeface="Annie Use Your Telescope"/>
                <a:cs typeface="Annie Use Your Telescope"/>
                <a:sym typeface="Annie Use Your Telescope"/>
              </a:rPr>
            </a:br>
            <a:r>
              <a:rPr lang="en-PH" sz="2800" b="1">
                <a:solidFill>
                  <a:srgbClr val="0055A4"/>
                </a:solidFill>
                <a:latin typeface="Annie Use Your Telescope"/>
                <a:ea typeface="Annie Use Your Telescope"/>
                <a:cs typeface="Annie Use Your Telescope"/>
                <a:sym typeface="Annie Use Your Telescope"/>
              </a:rPr>
              <a:t>will affect your </a:t>
            </a:r>
            <a:r>
              <a:rPr lang="en-PH" sz="2700" b="1">
                <a:solidFill>
                  <a:srgbClr val="0055A4"/>
                </a:solidFill>
                <a:latin typeface="Annie Use Your Telescope"/>
                <a:ea typeface="Annie Use Your Telescope"/>
                <a:cs typeface="Annie Use Your Telescope"/>
                <a:sym typeface="Annie Use Your Telescope"/>
              </a:rPr>
              <a:t>physical &amp; </a:t>
            </a:r>
            <a:br>
              <a:rPr lang="en-PH" sz="2700" b="1">
                <a:solidFill>
                  <a:srgbClr val="0055A4"/>
                </a:solidFill>
                <a:latin typeface="Annie Use Your Telescope"/>
                <a:ea typeface="Annie Use Your Telescope"/>
                <a:cs typeface="Annie Use Your Telescope"/>
                <a:sym typeface="Annie Use Your Telescope"/>
              </a:rPr>
            </a:br>
            <a:br>
              <a:rPr lang="en-PH" sz="2700" b="1">
                <a:solidFill>
                  <a:srgbClr val="0055A4"/>
                </a:solidFill>
                <a:latin typeface="Annie Use Your Telescope"/>
                <a:ea typeface="Annie Use Your Telescope"/>
                <a:cs typeface="Annie Use Your Telescope"/>
                <a:sym typeface="Annie Use Your Telescope"/>
              </a:rPr>
            </a:br>
            <a:r>
              <a:rPr lang="en-PH" sz="2700" b="1">
                <a:solidFill>
                  <a:srgbClr val="0055A4"/>
                </a:solidFill>
                <a:latin typeface="Annie Use Your Telescope"/>
                <a:ea typeface="Annie Use Your Telescope"/>
                <a:cs typeface="Annie Use Your Telescope"/>
                <a:sym typeface="Annie Use Your Telescope"/>
              </a:rPr>
              <a:t>emotional health.</a:t>
            </a:r>
            <a:r>
              <a:rPr lang="en-PH" sz="2700">
                <a:solidFill>
                  <a:srgbClr val="0055A4"/>
                </a:solidFill>
                <a:latin typeface="Annie Use Your Telescope"/>
                <a:ea typeface="Annie Use Your Telescope"/>
                <a:cs typeface="Annie Use Your Telescope"/>
                <a:sym typeface="Annie Use Your Telescope"/>
              </a:rPr>
              <a:t> </a:t>
            </a:r>
            <a:endParaRPr sz="2700">
              <a:solidFill>
                <a:srgbClr val="0055A4"/>
              </a:solidFill>
              <a:latin typeface="Annie Use Your Telescope"/>
              <a:ea typeface="Annie Use Your Telescope"/>
              <a:cs typeface="Annie Use Your Telescope"/>
              <a:sym typeface="Annie Use Your Telescope"/>
            </a:endParaRPr>
          </a:p>
          <a:p>
            <a:pPr marL="457200" marR="0" lvl="0" indent="0" algn="l" rtl="0">
              <a:lnSpc>
                <a:spcPct val="115000"/>
              </a:lnSpc>
              <a:spcBef>
                <a:spcPts val="0"/>
              </a:spcBef>
              <a:spcAft>
                <a:spcPts val="0"/>
              </a:spcAft>
              <a:buNone/>
            </a:pPr>
            <a:endParaRPr sz="2300" b="1">
              <a:solidFill>
                <a:srgbClr val="595959"/>
              </a:solidFill>
              <a:latin typeface="Calibri"/>
              <a:ea typeface="Calibri"/>
              <a:cs typeface="Calibri"/>
              <a:sym typeface="Calibri"/>
            </a:endParaRPr>
          </a:p>
        </p:txBody>
      </p:sp>
      <p:cxnSp>
        <p:nvCxnSpPr>
          <p:cNvPr id="115" name="Google Shape;115;p13"/>
          <p:cNvCxnSpPr/>
          <p:nvPr/>
        </p:nvCxnSpPr>
        <p:spPr>
          <a:xfrm>
            <a:off x="4413263" y="3967575"/>
            <a:ext cx="3699300" cy="26700"/>
          </a:xfrm>
          <a:prstGeom prst="straightConnector1">
            <a:avLst/>
          </a:prstGeom>
          <a:noFill/>
          <a:ln w="76200" cap="flat" cmpd="sng">
            <a:solidFill>
              <a:srgbClr val="FF9900"/>
            </a:solidFill>
            <a:prstDash val="dot"/>
            <a:round/>
            <a:headEnd type="none" w="med" len="med"/>
            <a:tailEnd type="none" w="med" len="med"/>
          </a:ln>
        </p:spPr>
      </p:cxnSp>
      <p:cxnSp>
        <p:nvCxnSpPr>
          <p:cNvPr id="116" name="Google Shape;116;p13"/>
          <p:cNvCxnSpPr/>
          <p:nvPr/>
        </p:nvCxnSpPr>
        <p:spPr>
          <a:xfrm rot="10800000" flipH="1">
            <a:off x="4272613" y="5035000"/>
            <a:ext cx="3867900" cy="1500"/>
          </a:xfrm>
          <a:prstGeom prst="straightConnector1">
            <a:avLst/>
          </a:prstGeom>
          <a:noFill/>
          <a:ln w="76200" cap="flat" cmpd="sng">
            <a:solidFill>
              <a:srgbClr val="FF9900"/>
            </a:solidFill>
            <a:prstDash val="dot"/>
            <a:round/>
            <a:headEnd type="none" w="med" len="med"/>
            <a:tailEnd type="none" w="med" len="med"/>
          </a:ln>
        </p:spPr>
      </p:cxnSp>
      <p:sp>
        <p:nvSpPr>
          <p:cNvPr id="117" name="Google Shape;117;p13"/>
          <p:cNvSpPr/>
          <p:nvPr/>
        </p:nvSpPr>
        <p:spPr>
          <a:xfrm>
            <a:off x="1898909" y="3243012"/>
            <a:ext cx="372000" cy="372000"/>
          </a:xfrm>
          <a:prstGeom prst="ellipse">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8" name="Google Shape;118;p13"/>
          <p:cNvCxnSpPr/>
          <p:nvPr/>
        </p:nvCxnSpPr>
        <p:spPr>
          <a:xfrm rot="10800000" flipH="1">
            <a:off x="4286138" y="5948050"/>
            <a:ext cx="3867900" cy="1500"/>
          </a:xfrm>
          <a:prstGeom prst="straightConnector1">
            <a:avLst/>
          </a:prstGeom>
          <a:noFill/>
          <a:ln w="76200" cap="flat" cmpd="sng">
            <a:solidFill>
              <a:srgbClr val="FF9900"/>
            </a:solidFill>
            <a:prstDash val="dot"/>
            <a:round/>
            <a:headEnd type="none" w="med" len="med"/>
            <a:tailEnd type="none" w="med" len="med"/>
          </a:ln>
        </p:spPr>
      </p:cxnSp>
      <p:cxnSp>
        <p:nvCxnSpPr>
          <p:cNvPr id="119" name="Google Shape;119;p13"/>
          <p:cNvCxnSpPr/>
          <p:nvPr/>
        </p:nvCxnSpPr>
        <p:spPr>
          <a:xfrm rot="-5400000" flipH="1">
            <a:off x="1963275" y="1268750"/>
            <a:ext cx="2280600" cy="2060700"/>
          </a:xfrm>
          <a:prstGeom prst="bentConnector3">
            <a:avLst>
              <a:gd name="adj1" fmla="val 100882"/>
            </a:avLst>
          </a:prstGeom>
          <a:noFill/>
          <a:ln w="19050" cap="flat" cmpd="sng">
            <a:solidFill>
              <a:srgbClr val="FF9900"/>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120" name="Google Shape;120;p13"/>
          <p:cNvSpPr txBox="1"/>
          <p:nvPr/>
        </p:nvSpPr>
        <p:spPr>
          <a:xfrm rot="-2164394">
            <a:off x="2682487" y="1671235"/>
            <a:ext cx="1570772" cy="101373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PH" sz="3200" b="1">
                <a:solidFill>
                  <a:srgbClr val="FF9900"/>
                </a:solidFill>
                <a:latin typeface="Annie Use Your Telescope"/>
                <a:ea typeface="Annie Use Your Telescope"/>
                <a:cs typeface="Annie Use Your Telescope"/>
                <a:sym typeface="Annie Use Your Telescope"/>
              </a:rPr>
              <a:t>30x !</a:t>
            </a:r>
            <a:endParaRPr sz="3200" b="1">
              <a:solidFill>
                <a:srgbClr val="FF9900"/>
              </a:solidFill>
              <a:latin typeface="Annie Use Your Telescope"/>
              <a:ea typeface="Annie Use Your Telescope"/>
              <a:cs typeface="Annie Use Your Telescope"/>
              <a:sym typeface="Annie Use Your Telescop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6" name="Google Shape;126;p1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strike="noStrike" cap="none">
                <a:solidFill>
                  <a:srgbClr val="343451"/>
                </a:solidFill>
                <a:latin typeface="Calibri"/>
                <a:ea typeface="Calibri"/>
                <a:cs typeface="Calibri"/>
                <a:sym typeface="Calibri"/>
              </a:rPr>
              <a:t>© FEMM</a:t>
            </a:r>
            <a:endParaRPr/>
          </a:p>
        </p:txBody>
      </p:sp>
      <p:pic>
        <p:nvPicPr>
          <p:cNvPr id="127" name="Google Shape;127;p14"/>
          <p:cNvPicPr preferRelativeResize="0"/>
          <p:nvPr/>
        </p:nvPicPr>
        <p:blipFill rotWithShape="1">
          <a:blip r:embed="rId3">
            <a:alphaModFix/>
          </a:blip>
          <a:srcRect l="32710" r="27428"/>
          <a:stretch/>
        </p:blipFill>
        <p:spPr>
          <a:xfrm>
            <a:off x="4976538" y="1243200"/>
            <a:ext cx="1743351" cy="2788800"/>
          </a:xfrm>
          <a:prstGeom prst="rect">
            <a:avLst/>
          </a:prstGeom>
          <a:noFill/>
          <a:ln>
            <a:noFill/>
          </a:ln>
        </p:spPr>
      </p:pic>
      <p:pic>
        <p:nvPicPr>
          <p:cNvPr id="128" name="Google Shape;128;p14"/>
          <p:cNvPicPr preferRelativeResize="0"/>
          <p:nvPr/>
        </p:nvPicPr>
        <p:blipFill rotWithShape="1">
          <a:blip r:embed="rId3">
            <a:alphaModFix/>
          </a:blip>
          <a:srcRect l="32710" r="27428"/>
          <a:stretch/>
        </p:blipFill>
        <p:spPr>
          <a:xfrm>
            <a:off x="6910800" y="1243199"/>
            <a:ext cx="1743351" cy="2788800"/>
          </a:xfrm>
          <a:prstGeom prst="rect">
            <a:avLst/>
          </a:prstGeom>
          <a:noFill/>
          <a:ln>
            <a:noFill/>
          </a:ln>
        </p:spPr>
      </p:pic>
      <p:pic>
        <p:nvPicPr>
          <p:cNvPr id="129" name="Google Shape;129;p14"/>
          <p:cNvPicPr preferRelativeResize="0"/>
          <p:nvPr/>
        </p:nvPicPr>
        <p:blipFill rotWithShape="1">
          <a:blip r:embed="rId3">
            <a:alphaModFix/>
          </a:blip>
          <a:srcRect l="32710" r="27428"/>
          <a:stretch/>
        </p:blipFill>
        <p:spPr>
          <a:xfrm>
            <a:off x="2946725" y="1243199"/>
            <a:ext cx="1743375" cy="2788800"/>
          </a:xfrm>
          <a:prstGeom prst="rect">
            <a:avLst/>
          </a:prstGeom>
          <a:noFill/>
          <a:ln>
            <a:noFill/>
          </a:ln>
        </p:spPr>
      </p:pic>
      <p:pic>
        <p:nvPicPr>
          <p:cNvPr id="130" name="Google Shape;130;p14"/>
          <p:cNvPicPr preferRelativeResize="0"/>
          <p:nvPr/>
        </p:nvPicPr>
        <p:blipFill rotWithShape="1">
          <a:blip r:embed="rId4">
            <a:alphaModFix/>
          </a:blip>
          <a:srcRect l="11504"/>
          <a:stretch/>
        </p:blipFill>
        <p:spPr>
          <a:xfrm>
            <a:off x="-26077" y="1892013"/>
            <a:ext cx="3554800" cy="4576698"/>
          </a:xfrm>
          <a:prstGeom prst="rect">
            <a:avLst/>
          </a:prstGeom>
          <a:noFill/>
          <a:ln>
            <a:noFill/>
          </a:ln>
        </p:spPr>
      </p:pic>
      <p:sp>
        <p:nvSpPr>
          <p:cNvPr id="131" name="Google Shape;131;p1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2" name="Google Shape;132;p14"/>
          <p:cNvSpPr txBox="1"/>
          <p:nvPr/>
        </p:nvSpPr>
        <p:spPr>
          <a:xfrm>
            <a:off x="63275" y="267662"/>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PH" sz="3000">
                <a:solidFill>
                  <a:srgbClr val="FFFFFF"/>
                </a:solidFill>
                <a:latin typeface="Lexend Thin"/>
                <a:ea typeface="Lexend Thin"/>
                <a:cs typeface="Lexend Thin"/>
                <a:sym typeface="Lexend Thin"/>
              </a:rPr>
              <a:t>The Three Pillars of Health</a:t>
            </a:r>
            <a:endParaRPr sz="3000">
              <a:solidFill>
                <a:srgbClr val="FFFFFF"/>
              </a:solidFill>
              <a:latin typeface="Lexend Thin"/>
              <a:ea typeface="Lexend Thin"/>
              <a:cs typeface="Lexend Thin"/>
              <a:sym typeface="Lexend Thin"/>
            </a:endParaRPr>
          </a:p>
        </p:txBody>
      </p:sp>
      <p:sp>
        <p:nvSpPr>
          <p:cNvPr id="133" name="Google Shape;133;p1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strike="noStrike" cap="none">
                <a:solidFill>
                  <a:srgbClr val="343451"/>
                </a:solidFill>
                <a:latin typeface="Calibri"/>
                <a:ea typeface="Calibri"/>
                <a:cs typeface="Calibri"/>
                <a:sym typeface="Calibri"/>
              </a:rPr>
              <a:t>© FEMM</a:t>
            </a:r>
            <a:endParaRPr/>
          </a:p>
        </p:txBody>
      </p:sp>
      <p:pic>
        <p:nvPicPr>
          <p:cNvPr id="134" name="Google Shape;134;p14"/>
          <p:cNvPicPr preferRelativeResize="0"/>
          <p:nvPr/>
        </p:nvPicPr>
        <p:blipFill>
          <a:blip r:embed="rId5">
            <a:alphaModFix/>
          </a:blip>
          <a:stretch>
            <a:fillRect/>
          </a:stretch>
        </p:blipFill>
        <p:spPr>
          <a:xfrm rot="47345">
            <a:off x="2855955" y="4524336"/>
            <a:ext cx="672800" cy="791781"/>
          </a:xfrm>
          <a:prstGeom prst="rect">
            <a:avLst/>
          </a:prstGeom>
          <a:noFill/>
          <a:ln>
            <a:noFill/>
          </a:ln>
        </p:spPr>
      </p:pic>
      <p:pic>
        <p:nvPicPr>
          <p:cNvPr id="135" name="Google Shape;135;p14"/>
          <p:cNvPicPr preferRelativeResize="0"/>
          <p:nvPr/>
        </p:nvPicPr>
        <p:blipFill>
          <a:blip r:embed="rId6">
            <a:alphaModFix/>
          </a:blip>
          <a:stretch>
            <a:fillRect/>
          </a:stretch>
        </p:blipFill>
        <p:spPr>
          <a:xfrm rot="-708487">
            <a:off x="3521913" y="4921326"/>
            <a:ext cx="479336" cy="780745"/>
          </a:xfrm>
          <a:prstGeom prst="rect">
            <a:avLst/>
          </a:prstGeom>
          <a:noFill/>
          <a:ln>
            <a:noFill/>
          </a:ln>
        </p:spPr>
      </p:pic>
      <p:pic>
        <p:nvPicPr>
          <p:cNvPr id="136" name="Google Shape;136;p14"/>
          <p:cNvPicPr preferRelativeResize="0"/>
          <p:nvPr/>
        </p:nvPicPr>
        <p:blipFill>
          <a:blip r:embed="rId7">
            <a:alphaModFix/>
          </a:blip>
          <a:stretch>
            <a:fillRect/>
          </a:stretch>
        </p:blipFill>
        <p:spPr>
          <a:xfrm rot="1542294">
            <a:off x="3409398" y="4078264"/>
            <a:ext cx="625827" cy="954524"/>
          </a:xfrm>
          <a:prstGeom prst="rect">
            <a:avLst/>
          </a:prstGeom>
          <a:noFill/>
          <a:ln>
            <a:noFill/>
          </a:ln>
        </p:spPr>
      </p:pic>
      <p:pic>
        <p:nvPicPr>
          <p:cNvPr id="137" name="Google Shape;137;p14"/>
          <p:cNvPicPr preferRelativeResize="0"/>
          <p:nvPr/>
        </p:nvPicPr>
        <p:blipFill>
          <a:blip r:embed="rId8">
            <a:alphaModFix/>
          </a:blip>
          <a:stretch>
            <a:fillRect/>
          </a:stretch>
        </p:blipFill>
        <p:spPr>
          <a:xfrm rot="541026">
            <a:off x="3592404" y="4618399"/>
            <a:ext cx="680713" cy="783070"/>
          </a:xfrm>
          <a:prstGeom prst="rect">
            <a:avLst/>
          </a:prstGeom>
          <a:noFill/>
          <a:ln>
            <a:noFill/>
          </a:ln>
        </p:spPr>
      </p:pic>
      <p:pic>
        <p:nvPicPr>
          <p:cNvPr id="138" name="Google Shape;138;p14"/>
          <p:cNvPicPr preferRelativeResize="0"/>
          <p:nvPr/>
        </p:nvPicPr>
        <p:blipFill>
          <a:blip r:embed="rId9">
            <a:alphaModFix/>
          </a:blip>
          <a:stretch>
            <a:fillRect/>
          </a:stretch>
        </p:blipFill>
        <p:spPr>
          <a:xfrm>
            <a:off x="3986861" y="4262510"/>
            <a:ext cx="470503" cy="586017"/>
          </a:xfrm>
          <a:prstGeom prst="rect">
            <a:avLst/>
          </a:prstGeom>
          <a:noFill/>
          <a:ln>
            <a:noFill/>
          </a:ln>
        </p:spPr>
      </p:pic>
      <p:sp>
        <p:nvSpPr>
          <p:cNvPr id="139" name="Google Shape;139;p14"/>
          <p:cNvSpPr txBox="1"/>
          <p:nvPr/>
        </p:nvSpPr>
        <p:spPr>
          <a:xfrm flipH="1">
            <a:off x="3286902" y="2775662"/>
            <a:ext cx="1195800" cy="4926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PH"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140" name="Google Shape;140;p14"/>
          <p:cNvSpPr txBox="1"/>
          <p:nvPr/>
        </p:nvSpPr>
        <p:spPr>
          <a:xfrm flipH="1">
            <a:off x="5220253" y="2775662"/>
            <a:ext cx="11604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PH"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141" name="Google Shape;141;p14"/>
          <p:cNvSpPr txBox="1"/>
          <p:nvPr/>
        </p:nvSpPr>
        <p:spPr>
          <a:xfrm flipH="1">
            <a:off x="7373883" y="2768012"/>
            <a:ext cx="8172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PH" sz="2100" b="1">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pic>
        <p:nvPicPr>
          <p:cNvPr id="142" name="Google Shape;142;p14"/>
          <p:cNvPicPr preferRelativeResize="0"/>
          <p:nvPr/>
        </p:nvPicPr>
        <p:blipFill>
          <a:blip r:embed="rId10">
            <a:alphaModFix/>
          </a:blip>
          <a:stretch>
            <a:fillRect/>
          </a:stretch>
        </p:blipFill>
        <p:spPr>
          <a:xfrm rot="-700621">
            <a:off x="7102201" y="3903934"/>
            <a:ext cx="2225922" cy="1464428"/>
          </a:xfrm>
          <a:prstGeom prst="rect">
            <a:avLst/>
          </a:prstGeom>
          <a:noFill/>
          <a:ln>
            <a:noFill/>
          </a:ln>
        </p:spPr>
      </p:pic>
      <p:sp>
        <p:nvSpPr>
          <p:cNvPr id="143" name="Google Shape;143;p14"/>
          <p:cNvSpPr/>
          <p:nvPr/>
        </p:nvSpPr>
        <p:spPr>
          <a:xfrm>
            <a:off x="476466" y="2636039"/>
            <a:ext cx="1940100" cy="18516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 name="Google Shape;144;p14"/>
          <p:cNvSpPr/>
          <p:nvPr/>
        </p:nvSpPr>
        <p:spPr>
          <a:xfrm>
            <a:off x="5645505"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5" name="Google Shape;145;p14"/>
          <p:cNvSpPr/>
          <p:nvPr/>
        </p:nvSpPr>
        <p:spPr>
          <a:xfrm>
            <a:off x="7613117"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6" name="Google Shape;146;p14"/>
          <p:cNvSpPr/>
          <p:nvPr/>
        </p:nvSpPr>
        <p:spPr>
          <a:xfrm>
            <a:off x="3720055"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 name="Google Shape;147;p14"/>
          <p:cNvSpPr/>
          <p:nvPr/>
        </p:nvSpPr>
        <p:spPr>
          <a:xfrm>
            <a:off x="1359992"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48" name="Google Shape;148;p14"/>
          <p:cNvPicPr preferRelativeResize="0"/>
          <p:nvPr/>
        </p:nvPicPr>
        <p:blipFill>
          <a:blip r:embed="rId11">
            <a:alphaModFix/>
          </a:blip>
          <a:stretch>
            <a:fillRect/>
          </a:stretch>
        </p:blipFill>
        <p:spPr>
          <a:xfrm>
            <a:off x="4915502" y="3871325"/>
            <a:ext cx="1499112" cy="2097800"/>
          </a:xfrm>
          <a:prstGeom prst="rect">
            <a:avLst/>
          </a:prstGeom>
          <a:noFill/>
          <a:ln>
            <a:noFill/>
          </a:ln>
        </p:spPr>
      </p:pic>
      <p:cxnSp>
        <p:nvCxnSpPr>
          <p:cNvPr id="149" name="Google Shape;149;p14"/>
          <p:cNvCxnSpPr/>
          <p:nvPr/>
        </p:nvCxnSpPr>
        <p:spPr>
          <a:xfrm>
            <a:off x="1360092" y="3414002"/>
            <a:ext cx="6300900" cy="0"/>
          </a:xfrm>
          <a:prstGeom prst="straightConnector1">
            <a:avLst/>
          </a:prstGeom>
          <a:noFill/>
          <a:ln w="19050" cap="flat" cmpd="sng">
            <a:solidFill>
              <a:srgbClr val="FF9900"/>
            </a:solidFill>
            <a:prstDash val="solid"/>
            <a:round/>
            <a:headEnd type="none" w="med" len="med"/>
            <a:tailEnd type="stealth" w="med" len="med"/>
          </a:ln>
          <a:effectLst>
            <a:outerShdw blurRad="57150" dist="19050" dir="5400000" algn="bl" rotWithShape="0">
              <a:srgbClr val="000000">
                <a:alpha val="50000"/>
              </a:srgbClr>
            </a:outerShdw>
          </a:effectLst>
        </p:spPr>
      </p:cxnSp>
      <p:cxnSp>
        <p:nvCxnSpPr>
          <p:cNvPr id="150" name="Google Shape;150;p14"/>
          <p:cNvCxnSpPr>
            <a:endCxn id="147" idx="2"/>
          </p:cNvCxnSpPr>
          <p:nvPr/>
        </p:nvCxnSpPr>
        <p:spPr>
          <a:xfrm rot="-5400000" flipH="1">
            <a:off x="132092" y="2186102"/>
            <a:ext cx="2170800" cy="285000"/>
          </a:xfrm>
          <a:prstGeom prst="bentConnector2">
            <a:avLst/>
          </a:prstGeom>
          <a:noFill/>
          <a:ln w="19050" cap="flat" cmpd="sng">
            <a:solidFill>
              <a:srgbClr val="FF9900"/>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5"/>
          <p:cNvSpPr/>
          <p:nvPr/>
        </p:nvSpPr>
        <p:spPr>
          <a:xfrm>
            <a:off x="3460375" y="1439000"/>
            <a:ext cx="4273200" cy="3559500"/>
          </a:xfrm>
          <a:prstGeom prst="rect">
            <a:avLst/>
          </a:prstGeom>
          <a:solidFill>
            <a:srgbClr val="FFF2CC"/>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6" name="Google Shape;156;p1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57" name="Google Shape;157;p15"/>
          <p:cNvSpPr txBox="1"/>
          <p:nvPr/>
        </p:nvSpPr>
        <p:spPr>
          <a:xfrm>
            <a:off x="3813425" y="1597050"/>
            <a:ext cx="3867900" cy="1932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5000"/>
              </a:lnSpc>
              <a:spcBef>
                <a:spcPts val="0"/>
              </a:spcBef>
              <a:spcAft>
                <a:spcPts val="0"/>
              </a:spcAft>
              <a:buClr>
                <a:srgbClr val="595959"/>
              </a:buClr>
              <a:buSzPts val="600"/>
              <a:buFont typeface="Calibri"/>
              <a:buNone/>
            </a:pPr>
            <a:r>
              <a:rPr lang="en-PH" sz="2500" i="0" u="none" strike="noStrike" cap="none">
                <a:solidFill>
                  <a:srgbClr val="666666"/>
                </a:solidFill>
                <a:latin typeface="Lexend ExtraLight"/>
                <a:ea typeface="Lexend ExtraLight"/>
                <a:cs typeface="Lexend ExtraLight"/>
                <a:sym typeface="Lexend ExtraLight"/>
              </a:rPr>
              <a:t> T</a:t>
            </a:r>
            <a:r>
              <a:rPr lang="en-PH" sz="2500" i="0" u="none" strike="noStrike" cap="none">
                <a:solidFill>
                  <a:srgbClr val="666666"/>
                </a:solidFill>
                <a:latin typeface="Annie Use Your Telescope"/>
                <a:ea typeface="Annie Use Your Telescope"/>
                <a:cs typeface="Annie Use Your Telescope"/>
                <a:sym typeface="Annie Use Your Telescope"/>
              </a:rPr>
              <a:t>he hormones </a:t>
            </a:r>
            <a:r>
              <a:rPr lang="en-PH" sz="2500">
                <a:solidFill>
                  <a:srgbClr val="666666"/>
                </a:solidFill>
                <a:latin typeface="Annie Use Your Telescope"/>
                <a:ea typeface="Annie Use Your Telescope"/>
                <a:cs typeface="Annie Use Your Telescope"/>
                <a:sym typeface="Annie Use Your Telescope"/>
              </a:rPr>
              <a:t>in</a:t>
            </a:r>
            <a:r>
              <a:rPr lang="en-PH" sz="2500" i="0" u="none" strike="noStrike" cap="none">
                <a:solidFill>
                  <a:srgbClr val="666666"/>
                </a:solidFill>
                <a:latin typeface="Annie Use Your Telescope"/>
                <a:ea typeface="Annie Use Your Telescope"/>
                <a:cs typeface="Annie Use Your Telescope"/>
                <a:sym typeface="Annie Use Your Telescope"/>
              </a:rPr>
              <a:t> puberty</a:t>
            </a:r>
            <a:r>
              <a:rPr lang="en-PH" sz="2500">
                <a:solidFill>
                  <a:srgbClr val="666666"/>
                </a:solidFill>
                <a:latin typeface="Annie Use Your Telescope"/>
                <a:ea typeface="Annie Use Your Telescope"/>
                <a:cs typeface="Annie Use Your Telescope"/>
                <a:sym typeface="Annie Use Your Telescope"/>
              </a:rPr>
              <a:t> </a:t>
            </a:r>
            <a:r>
              <a:rPr lang="en-PH" sz="2500" i="0" u="none" strike="noStrike" cap="none">
                <a:solidFill>
                  <a:srgbClr val="666666"/>
                </a:solidFill>
                <a:latin typeface="Annie Use Your Telescope"/>
                <a:ea typeface="Annie Use Your Telescope"/>
                <a:cs typeface="Annie Use Your Telescope"/>
                <a:sym typeface="Annie Use Your Telescope"/>
              </a:rPr>
              <a:t>cause:</a:t>
            </a:r>
            <a:br>
              <a:rPr lang="en-PH" sz="2500" i="0" u="none" strike="noStrike" cap="none">
                <a:solidFill>
                  <a:srgbClr val="666666"/>
                </a:solidFill>
                <a:latin typeface="Annie Use Your Telescope"/>
                <a:ea typeface="Annie Use Your Telescope"/>
                <a:cs typeface="Annie Use Your Telescope"/>
                <a:sym typeface="Annie Use Your Telescope"/>
              </a:rPr>
            </a:br>
            <a:r>
              <a:rPr lang="en-PH" sz="2500" i="0" u="none" strike="noStrike" cap="none">
                <a:solidFill>
                  <a:srgbClr val="666666"/>
                </a:solidFill>
                <a:latin typeface="Annie Use Your Telescope"/>
                <a:ea typeface="Annie Use Your Telescope"/>
                <a:cs typeface="Annie Use Your Telescope"/>
                <a:sym typeface="Annie Use Your Telescope"/>
              </a:rPr>
              <a:t> </a:t>
            </a:r>
            <a:br>
              <a:rPr lang="en-PH" sz="2500" i="0" u="none" strike="noStrike" cap="none">
                <a:solidFill>
                  <a:srgbClr val="666666"/>
                </a:solidFill>
                <a:latin typeface="Annie Use Your Telescope"/>
                <a:ea typeface="Annie Use Your Telescope"/>
                <a:cs typeface="Annie Use Your Telescope"/>
                <a:sym typeface="Annie Use Your Telescope"/>
              </a:rPr>
            </a:br>
            <a:r>
              <a:rPr lang="en-PH" sz="2500" i="0" u="none" strike="noStrike" cap="none">
                <a:solidFill>
                  <a:srgbClr val="666666"/>
                </a:solidFill>
                <a:latin typeface="Annie Use Your Telescope"/>
                <a:ea typeface="Annie Use Your Telescope"/>
                <a:cs typeface="Annie Use Your Telescope"/>
                <a:sym typeface="Annie Use Your Telescope"/>
              </a:rPr>
              <a:t>1. physical development</a:t>
            </a:r>
            <a:br>
              <a:rPr lang="en-PH" sz="2500">
                <a:solidFill>
                  <a:srgbClr val="666666"/>
                </a:solidFill>
                <a:latin typeface="Annie Use Your Telescope"/>
                <a:ea typeface="Annie Use Your Telescope"/>
                <a:cs typeface="Annie Use Your Telescope"/>
                <a:sym typeface="Annie Use Your Telescope"/>
              </a:rPr>
            </a:br>
            <a:br>
              <a:rPr lang="en-PH" sz="2500" i="0" u="none" strike="noStrike" cap="none">
                <a:solidFill>
                  <a:srgbClr val="666666"/>
                </a:solidFill>
                <a:latin typeface="Annie Use Your Telescope"/>
                <a:ea typeface="Annie Use Your Telescope"/>
                <a:cs typeface="Annie Use Your Telescope"/>
                <a:sym typeface="Annie Use Your Telescope"/>
              </a:rPr>
            </a:br>
            <a:r>
              <a:rPr lang="en-PH" sz="2500" i="0" u="none" strike="noStrike" cap="none">
                <a:solidFill>
                  <a:srgbClr val="666666"/>
                </a:solidFill>
                <a:latin typeface="Annie Use Your Telescope"/>
                <a:ea typeface="Annie Use Your Telescope"/>
                <a:cs typeface="Annie Use Your Telescope"/>
                <a:sym typeface="Annie Use Your Telescope"/>
              </a:rPr>
              <a:t>2. changing emotions </a:t>
            </a:r>
            <a:br>
              <a:rPr lang="en-PH" sz="2500" i="0" u="none" strike="noStrike" cap="none">
                <a:solidFill>
                  <a:srgbClr val="666666"/>
                </a:solidFill>
                <a:latin typeface="Annie Use Your Telescope"/>
                <a:ea typeface="Annie Use Your Telescope"/>
                <a:cs typeface="Annie Use Your Telescope"/>
                <a:sym typeface="Annie Use Your Telescope"/>
              </a:rPr>
            </a:br>
            <a:br>
              <a:rPr lang="en-PH" sz="2500" i="0" u="none" strike="noStrike" cap="none">
                <a:solidFill>
                  <a:srgbClr val="666666"/>
                </a:solidFill>
                <a:latin typeface="Annie Use Your Telescope"/>
                <a:ea typeface="Annie Use Your Telescope"/>
                <a:cs typeface="Annie Use Your Telescope"/>
                <a:sym typeface="Annie Use Your Telescope"/>
              </a:rPr>
            </a:br>
            <a:r>
              <a:rPr lang="en-PH" sz="2500">
                <a:solidFill>
                  <a:srgbClr val="666666"/>
                </a:solidFill>
                <a:latin typeface="Annie Use Your Telescope"/>
                <a:ea typeface="Annie Use Your Telescope"/>
                <a:cs typeface="Annie Use Your Telescope"/>
                <a:sym typeface="Annie Use Your Telescope"/>
              </a:rPr>
              <a:t>3. </a:t>
            </a:r>
            <a:r>
              <a:rPr lang="en-PH" sz="2500" i="0" u="none" strike="noStrike" cap="none">
                <a:solidFill>
                  <a:srgbClr val="666666"/>
                </a:solidFill>
                <a:latin typeface="Annie Use Your Telescope"/>
                <a:ea typeface="Annie Use Your Telescope"/>
                <a:cs typeface="Annie Use Your Telescope"/>
                <a:sym typeface="Annie Use Your Telescope"/>
              </a:rPr>
              <a:t>brain development. </a:t>
            </a:r>
            <a:endParaRPr sz="2500" i="0" u="none" strike="noStrike" cap="none">
              <a:solidFill>
                <a:srgbClr val="666666"/>
              </a:solidFill>
              <a:latin typeface="Annie Use Your Telescope"/>
              <a:ea typeface="Annie Use Your Telescope"/>
              <a:cs typeface="Annie Use Your Telescope"/>
              <a:sym typeface="Annie Use Your Telescope"/>
            </a:endParaRPr>
          </a:p>
          <a:p>
            <a:pPr marL="342900" marR="0" lvl="0" indent="-342900" algn="l" rtl="0">
              <a:lnSpc>
                <a:spcPct val="115000"/>
              </a:lnSpc>
              <a:spcBef>
                <a:spcPts val="1840"/>
              </a:spcBef>
              <a:spcAft>
                <a:spcPts val="0"/>
              </a:spcAft>
              <a:buClr>
                <a:srgbClr val="343451"/>
              </a:buClr>
              <a:buSzPts val="3200"/>
              <a:buFont typeface="Calibri"/>
              <a:buNone/>
            </a:pPr>
            <a:endParaRPr sz="2500" i="0" u="none" strike="noStrike" cap="none">
              <a:solidFill>
                <a:srgbClr val="666666"/>
              </a:solidFill>
              <a:latin typeface="Lexend ExtraLight"/>
              <a:ea typeface="Lexend ExtraLight"/>
              <a:cs typeface="Lexend ExtraLight"/>
              <a:sym typeface="Lexend ExtraLight"/>
            </a:endParaRPr>
          </a:p>
        </p:txBody>
      </p:sp>
      <p:sp>
        <p:nvSpPr>
          <p:cNvPr id="158" name="Google Shape;158;p1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PH" sz="1000" b="0" i="0" u="none" strike="noStrike" cap="none">
                <a:solidFill>
                  <a:srgbClr val="343451"/>
                </a:solidFill>
                <a:latin typeface="Calibri"/>
                <a:ea typeface="Calibri"/>
                <a:cs typeface="Calibri"/>
                <a:sym typeface="Calibri"/>
              </a:rPr>
              <a:t>© FEMM</a:t>
            </a:r>
            <a:endParaRPr/>
          </a:p>
        </p:txBody>
      </p:sp>
      <p:sp>
        <p:nvSpPr>
          <p:cNvPr id="159" name="Google Shape;159;p15"/>
          <p:cNvSpPr txBox="1"/>
          <p:nvPr/>
        </p:nvSpPr>
        <p:spPr>
          <a:xfrm>
            <a:off x="378015" y="589002"/>
            <a:ext cx="5032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750"/>
              <a:buFont typeface="Calibri"/>
              <a:buNone/>
            </a:pPr>
            <a:r>
              <a:rPr lang="en-PH" sz="3000">
                <a:solidFill>
                  <a:srgbClr val="FFFFFF"/>
                </a:solidFill>
                <a:latin typeface="Lexend Thin"/>
                <a:ea typeface="Lexend Thin"/>
                <a:cs typeface="Lexend Thin"/>
                <a:sym typeface="Lexend Thin"/>
              </a:rPr>
              <a:t>Your hormones &amp; emotions</a:t>
            </a:r>
            <a:endParaRPr>
              <a:latin typeface="Lexend Thin"/>
              <a:ea typeface="Lexend Thin"/>
              <a:cs typeface="Lexend Thin"/>
              <a:sym typeface="Lexend Thin"/>
            </a:endParaRPr>
          </a:p>
        </p:txBody>
      </p:sp>
      <p:pic>
        <p:nvPicPr>
          <p:cNvPr id="160" name="Google Shape;160;p15"/>
          <p:cNvPicPr preferRelativeResize="0"/>
          <p:nvPr/>
        </p:nvPicPr>
        <p:blipFill rotWithShape="1">
          <a:blip r:embed="rId3">
            <a:alphaModFix/>
          </a:blip>
          <a:srcRect/>
          <a:stretch/>
        </p:blipFill>
        <p:spPr>
          <a:xfrm>
            <a:off x="1189810" y="1616253"/>
            <a:ext cx="1495200" cy="5106594"/>
          </a:xfrm>
          <a:prstGeom prst="rect">
            <a:avLst/>
          </a:prstGeom>
          <a:noFill/>
          <a:ln>
            <a:noFill/>
          </a:ln>
        </p:spPr>
      </p:pic>
      <p:cxnSp>
        <p:nvCxnSpPr>
          <p:cNvPr id="161" name="Google Shape;161;p15"/>
          <p:cNvCxnSpPr/>
          <p:nvPr/>
        </p:nvCxnSpPr>
        <p:spPr>
          <a:xfrm>
            <a:off x="4176300" y="3020200"/>
            <a:ext cx="2529300" cy="36600"/>
          </a:xfrm>
          <a:prstGeom prst="straightConnector1">
            <a:avLst/>
          </a:prstGeom>
          <a:noFill/>
          <a:ln w="76200" cap="flat" cmpd="sng">
            <a:solidFill>
              <a:srgbClr val="FF9900"/>
            </a:solidFill>
            <a:prstDash val="dot"/>
            <a:round/>
            <a:headEnd type="none" w="med" len="med"/>
            <a:tailEnd type="none" w="med" len="med"/>
          </a:ln>
        </p:spPr>
      </p:cxnSp>
      <p:cxnSp>
        <p:nvCxnSpPr>
          <p:cNvPr id="162" name="Google Shape;162;p15"/>
          <p:cNvCxnSpPr/>
          <p:nvPr/>
        </p:nvCxnSpPr>
        <p:spPr>
          <a:xfrm rot="10800000" flipH="1">
            <a:off x="4203675" y="3878675"/>
            <a:ext cx="2547600" cy="27300"/>
          </a:xfrm>
          <a:prstGeom prst="straightConnector1">
            <a:avLst/>
          </a:prstGeom>
          <a:noFill/>
          <a:ln w="76200" cap="flat" cmpd="sng">
            <a:solidFill>
              <a:srgbClr val="FF9900"/>
            </a:solidFill>
            <a:prstDash val="dot"/>
            <a:round/>
            <a:headEnd type="none" w="med" len="med"/>
            <a:tailEnd type="none" w="med" len="med"/>
          </a:ln>
        </p:spPr>
      </p:cxnSp>
      <p:sp>
        <p:nvSpPr>
          <p:cNvPr id="163" name="Google Shape;163;p15"/>
          <p:cNvSpPr/>
          <p:nvPr/>
        </p:nvSpPr>
        <p:spPr>
          <a:xfrm>
            <a:off x="1776622" y="1693437"/>
            <a:ext cx="372000" cy="372000"/>
          </a:xfrm>
          <a:prstGeom prst="ellipse">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64" name="Google Shape;164;p15"/>
          <p:cNvCxnSpPr/>
          <p:nvPr/>
        </p:nvCxnSpPr>
        <p:spPr>
          <a:xfrm>
            <a:off x="4225100" y="4828300"/>
            <a:ext cx="2520300" cy="300"/>
          </a:xfrm>
          <a:prstGeom prst="straightConnector1">
            <a:avLst/>
          </a:prstGeom>
          <a:noFill/>
          <a:ln w="76200" cap="flat" cmpd="sng">
            <a:solidFill>
              <a:srgbClr val="FF9900"/>
            </a:solidFill>
            <a:prstDash val="dot"/>
            <a:round/>
            <a:headEnd type="none" w="med" len="med"/>
            <a:tailEnd type="none" w="med" len="med"/>
          </a:ln>
        </p:spPr>
      </p:cxnSp>
      <p:cxnSp>
        <p:nvCxnSpPr>
          <p:cNvPr id="165" name="Google Shape;165;p15"/>
          <p:cNvCxnSpPr/>
          <p:nvPr/>
        </p:nvCxnSpPr>
        <p:spPr>
          <a:xfrm>
            <a:off x="917275" y="1248625"/>
            <a:ext cx="2090700" cy="668700"/>
          </a:xfrm>
          <a:prstGeom prst="bentConnector3">
            <a:avLst>
              <a:gd name="adj1" fmla="val 50000"/>
            </a:avLst>
          </a:prstGeom>
          <a:noFill/>
          <a:ln w="19050" cap="flat" cmpd="sng">
            <a:solidFill>
              <a:srgbClr val="FF9900"/>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166" name="Google Shape;166;p15"/>
          <p:cNvSpPr txBox="1"/>
          <p:nvPr/>
        </p:nvSpPr>
        <p:spPr>
          <a:xfrm>
            <a:off x="2767025" y="4765800"/>
            <a:ext cx="5351100" cy="1703100"/>
          </a:xfrm>
          <a:prstGeom prst="rect">
            <a:avLst/>
          </a:prstGeom>
          <a:noFill/>
          <a:ln>
            <a:noFill/>
          </a:ln>
        </p:spPr>
        <p:txBody>
          <a:bodyPr spcFirstLastPara="1" wrap="square" lIns="91425" tIns="91425" rIns="91425" bIns="91425" anchor="t" anchorCtr="0">
            <a:spAutoFit/>
          </a:bodyPr>
          <a:lstStyle/>
          <a:p>
            <a:pPr marL="342900" lvl="0" indent="-342900" algn="ctr" rtl="0">
              <a:lnSpc>
                <a:spcPct val="115000"/>
              </a:lnSpc>
              <a:spcBef>
                <a:spcPts val="1680"/>
              </a:spcBef>
              <a:spcAft>
                <a:spcPts val="0"/>
              </a:spcAft>
              <a:buNone/>
            </a:pPr>
            <a:endParaRPr sz="2500" b="1">
              <a:solidFill>
                <a:srgbClr val="666666"/>
              </a:solidFill>
              <a:latin typeface="Lexend"/>
              <a:ea typeface="Lexend"/>
              <a:cs typeface="Lexend"/>
              <a:sym typeface="Lexend"/>
            </a:endParaRPr>
          </a:p>
          <a:p>
            <a:pPr marL="342900" lvl="0" indent="-342900" algn="ctr" rtl="0">
              <a:lnSpc>
                <a:spcPct val="115000"/>
              </a:lnSpc>
              <a:spcBef>
                <a:spcPts val="1680"/>
              </a:spcBef>
              <a:spcAft>
                <a:spcPts val="0"/>
              </a:spcAft>
              <a:buNone/>
            </a:pPr>
            <a:r>
              <a:rPr lang="en-PH" sz="2500" b="1">
                <a:solidFill>
                  <a:srgbClr val="1C4587"/>
                </a:solidFill>
                <a:latin typeface="Lexend"/>
                <a:ea typeface="Lexend"/>
                <a:cs typeface="Lexend"/>
                <a:sym typeface="Lexend"/>
              </a:rPr>
              <a:t>    </a:t>
            </a:r>
            <a:r>
              <a:rPr lang="en-PH" sz="2600" b="1">
                <a:solidFill>
                  <a:srgbClr val="1C4587"/>
                </a:solidFill>
                <a:latin typeface="Lexend"/>
                <a:ea typeface="Lexend"/>
                <a:cs typeface="Lexend"/>
                <a:sym typeface="Lexend"/>
              </a:rPr>
              <a:t> The changes in puberty</a:t>
            </a:r>
            <a:r>
              <a:rPr lang="en-PH" sz="2600" b="1">
                <a:solidFill>
                  <a:srgbClr val="757AA8"/>
                </a:solidFill>
                <a:latin typeface="Lexend"/>
                <a:ea typeface="Lexend"/>
                <a:cs typeface="Lexend"/>
                <a:sym typeface="Lexend"/>
              </a:rPr>
              <a:t>          </a:t>
            </a:r>
            <a:r>
              <a:rPr lang="en-PH" sz="2600" b="1">
                <a:solidFill>
                  <a:srgbClr val="666666"/>
                </a:solidFill>
                <a:latin typeface="Lexend"/>
                <a:ea typeface="Lexend"/>
                <a:cs typeface="Lexend"/>
                <a:sym typeface="Lexend"/>
              </a:rPr>
              <a:t>                                                 </a:t>
            </a:r>
            <a:r>
              <a:rPr lang="en-PH" sz="2600" b="1">
                <a:solidFill>
                  <a:srgbClr val="1C4587"/>
                </a:solidFill>
                <a:latin typeface="Lexend"/>
                <a:ea typeface="Lexend"/>
                <a:cs typeface="Lexend"/>
                <a:sym typeface="Lexend"/>
              </a:rPr>
              <a:t>are a sign of health.</a:t>
            </a:r>
            <a:endParaRPr sz="2600" b="1">
              <a:solidFill>
                <a:srgbClr val="1C4587"/>
              </a:solidFill>
              <a:latin typeface="Lexend"/>
              <a:ea typeface="Lexend"/>
              <a:cs typeface="Lexend"/>
              <a:sym typeface="Lexend"/>
            </a:endParaRPr>
          </a:p>
        </p:txBody>
      </p:sp>
      <p:sp>
        <p:nvSpPr>
          <p:cNvPr id="167" name="Google Shape;167;p15"/>
          <p:cNvSpPr/>
          <p:nvPr/>
        </p:nvSpPr>
        <p:spPr>
          <a:xfrm>
            <a:off x="3280526" y="1549720"/>
            <a:ext cx="554100" cy="554100"/>
          </a:xfrm>
          <a:prstGeom prst="ellipse">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4" name="Google Shape;174;p16"/>
          <p:cNvSpPr txBox="1"/>
          <p:nvPr/>
        </p:nvSpPr>
        <p:spPr>
          <a:xfrm>
            <a:off x="1619325" y="2596475"/>
            <a:ext cx="8199300" cy="26319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br>
              <a:rPr lang="en-PH" sz="1900" b="1">
                <a:solidFill>
                  <a:srgbClr val="0055A4"/>
                </a:solidFill>
                <a:latin typeface="Lexend"/>
                <a:ea typeface="Lexend"/>
                <a:cs typeface="Lexend"/>
                <a:sym typeface="Lexend"/>
              </a:rPr>
            </a:br>
            <a:br>
              <a:rPr lang="en-PH" sz="1900" b="1">
                <a:solidFill>
                  <a:srgbClr val="0055A4"/>
                </a:solidFill>
                <a:latin typeface="Lexend"/>
                <a:ea typeface="Lexend"/>
                <a:cs typeface="Lexend"/>
                <a:sym typeface="Lexend"/>
              </a:rPr>
            </a:br>
            <a:br>
              <a:rPr lang="en-PH" sz="1900" b="1">
                <a:solidFill>
                  <a:srgbClr val="0055A4"/>
                </a:solidFill>
                <a:latin typeface="Lexend"/>
                <a:ea typeface="Lexend"/>
                <a:cs typeface="Lexend"/>
                <a:sym typeface="Lexend"/>
              </a:rPr>
            </a:br>
            <a:br>
              <a:rPr lang="en-PH" sz="1900" b="1">
                <a:solidFill>
                  <a:srgbClr val="0055A4"/>
                </a:solidFill>
                <a:latin typeface="Lexend"/>
                <a:ea typeface="Lexend"/>
                <a:cs typeface="Lexend"/>
                <a:sym typeface="Lexend"/>
              </a:rPr>
            </a:br>
            <a:br>
              <a:rPr lang="en-PH" sz="1900" b="1">
                <a:solidFill>
                  <a:srgbClr val="0055A4"/>
                </a:solidFill>
                <a:latin typeface="Lexend"/>
                <a:ea typeface="Lexend"/>
                <a:cs typeface="Lexend"/>
                <a:sym typeface="Lexend"/>
              </a:rPr>
            </a:br>
            <a:r>
              <a:rPr lang="en-PH" sz="1900" b="1">
                <a:solidFill>
                  <a:srgbClr val="0055A4"/>
                </a:solidFill>
                <a:latin typeface="Lexend"/>
                <a:ea typeface="Lexend"/>
                <a:cs typeface="Lexend"/>
                <a:sym typeface="Lexend"/>
              </a:rPr>
              <a:t>				</a:t>
            </a:r>
            <a:r>
              <a:rPr lang="en-PH" sz="1900" i="0" u="none" strike="noStrike" cap="none">
                <a:solidFill>
                  <a:srgbClr val="0055A4"/>
                </a:solidFill>
                <a:latin typeface="Lexend ExtraLight"/>
                <a:ea typeface="Lexend ExtraLight"/>
                <a:cs typeface="Lexend ExtraLight"/>
                <a:sym typeface="Lexend ExtraLight"/>
              </a:rPr>
              <a:t>During puberty, guys</a:t>
            </a:r>
            <a:r>
              <a:rPr lang="en-PH" sz="1900">
                <a:solidFill>
                  <a:srgbClr val="0055A4"/>
                </a:solidFill>
                <a:latin typeface="Lexend ExtraLight"/>
                <a:ea typeface="Lexend ExtraLight"/>
                <a:cs typeface="Lexend ExtraLight"/>
                <a:sym typeface="Lexend ExtraLight"/>
              </a:rPr>
              <a:t> can </a:t>
            </a:r>
            <a:r>
              <a:rPr lang="en-PH" sz="1900" i="0" u="none" strike="noStrike" cap="none">
                <a:solidFill>
                  <a:srgbClr val="0055A4"/>
                </a:solidFill>
                <a:latin typeface="Lexend ExtraLight"/>
                <a:ea typeface="Lexend ExtraLight"/>
                <a:cs typeface="Lexend ExtraLight"/>
                <a:sym typeface="Lexend ExtraLight"/>
              </a:rPr>
              <a:t>experience </a:t>
            </a:r>
            <a:br>
              <a:rPr lang="en-PH" sz="1900" i="0" u="none" strike="noStrike" cap="none">
                <a:solidFill>
                  <a:srgbClr val="0055A4"/>
                </a:solidFill>
                <a:latin typeface="Lexend ExtraLight"/>
                <a:ea typeface="Lexend ExtraLight"/>
                <a:cs typeface="Lexend ExtraLight"/>
                <a:sym typeface="Lexend ExtraLight"/>
              </a:rPr>
            </a:br>
            <a:r>
              <a:rPr lang="en-PH" sz="1900" i="0" u="none" strike="noStrike" cap="none">
                <a:solidFill>
                  <a:srgbClr val="0055A4"/>
                </a:solidFill>
                <a:latin typeface="Lexend ExtraLight"/>
                <a:ea typeface="Lexend ExtraLight"/>
                <a:cs typeface="Lexend ExtraLight"/>
                <a:sym typeface="Lexend ExtraLight"/>
              </a:rPr>
              <a:t>				different </a:t>
            </a:r>
            <a:r>
              <a:rPr lang="en-PH" sz="1900">
                <a:solidFill>
                  <a:srgbClr val="0055A4"/>
                </a:solidFill>
                <a:latin typeface="Lexend ExtraLight"/>
                <a:ea typeface="Lexend ExtraLight"/>
                <a:cs typeface="Lexend ExtraLight"/>
                <a:sym typeface="Lexend ExtraLight"/>
              </a:rPr>
              <a:t>&amp; c</a:t>
            </a:r>
            <a:r>
              <a:rPr lang="en-PH" sz="1900" i="0" u="none" strike="noStrike" cap="none">
                <a:solidFill>
                  <a:srgbClr val="0055A4"/>
                </a:solidFill>
                <a:latin typeface="Lexend ExtraLight"/>
                <a:ea typeface="Lexend ExtraLight"/>
                <a:cs typeface="Lexend ExtraLight"/>
                <a:sym typeface="Lexend ExtraLight"/>
              </a:rPr>
              <a:t>hanging emotions. </a:t>
            </a:r>
            <a:br>
              <a:rPr lang="en-PH" sz="1600">
                <a:solidFill>
                  <a:srgbClr val="0055A4"/>
                </a:solidFill>
                <a:latin typeface="Lexend ExtraLight"/>
                <a:ea typeface="Lexend ExtraLight"/>
                <a:cs typeface="Lexend ExtraLight"/>
                <a:sym typeface="Lexend ExtraLight"/>
              </a:rPr>
            </a:br>
            <a:br>
              <a:rPr lang="en-PH" sz="1600">
                <a:solidFill>
                  <a:srgbClr val="0055A4"/>
                </a:solidFill>
                <a:latin typeface="Lexend ExtraLight"/>
                <a:ea typeface="Lexend ExtraLight"/>
                <a:cs typeface="Lexend ExtraLight"/>
                <a:sym typeface="Lexend ExtraLight"/>
              </a:rPr>
            </a:br>
            <a:endParaRPr sz="1600">
              <a:solidFill>
                <a:srgbClr val="0055A4"/>
              </a:solidFill>
              <a:latin typeface="Lexend ExtraLight"/>
              <a:ea typeface="Lexend ExtraLight"/>
              <a:cs typeface="Lexend ExtraLight"/>
              <a:sym typeface="Lexend ExtraLight"/>
            </a:endParaRPr>
          </a:p>
          <a:p>
            <a:pPr marL="0" marR="0" lvl="0" indent="0" algn="ctr" rtl="0">
              <a:lnSpc>
                <a:spcPct val="115000"/>
              </a:lnSpc>
              <a:spcBef>
                <a:spcPts val="0"/>
              </a:spcBef>
              <a:spcAft>
                <a:spcPts val="0"/>
              </a:spcAft>
              <a:buClr>
                <a:srgbClr val="595959"/>
              </a:buClr>
              <a:buSzPts val="600"/>
              <a:buFont typeface="Calibri"/>
              <a:buNone/>
            </a:pPr>
            <a:r>
              <a:rPr lang="en-PH" sz="1900">
                <a:solidFill>
                  <a:srgbClr val="0055A4"/>
                </a:solidFill>
                <a:latin typeface="Lexend ExtraLight"/>
                <a:ea typeface="Lexend ExtraLight"/>
                <a:cs typeface="Lexend ExtraLight"/>
                <a:sym typeface="Lexend ExtraLight"/>
              </a:rPr>
              <a:t>What are</a:t>
            </a:r>
            <a:r>
              <a:rPr lang="en-PH" sz="1900" u="none" strike="noStrike" cap="none">
                <a:solidFill>
                  <a:srgbClr val="0055A4"/>
                </a:solidFill>
                <a:latin typeface="Lexend ExtraLight"/>
                <a:ea typeface="Lexend ExtraLight"/>
                <a:cs typeface="Lexend ExtraLight"/>
                <a:sym typeface="Lexend ExtraLight"/>
              </a:rPr>
              <a:t> some emotions that guys experience?</a:t>
            </a:r>
            <a:endParaRPr sz="1900">
              <a:solidFill>
                <a:srgbClr val="0055A4"/>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600"/>
              <a:buFont typeface="Calibri"/>
              <a:buNone/>
            </a:pPr>
            <a:endParaRPr sz="1600" i="0" u="none" strike="noStrike" cap="none">
              <a:solidFill>
                <a:srgbClr val="0055A4"/>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000000"/>
              </a:buClr>
              <a:buSzPts val="2400"/>
              <a:buFont typeface="Arial"/>
              <a:buNone/>
            </a:pPr>
            <a:endParaRPr sz="1600" i="1" u="none" strike="noStrike" cap="none">
              <a:solidFill>
                <a:srgbClr val="0055A4"/>
              </a:solidFill>
              <a:latin typeface="Lexend ExtraLight"/>
              <a:ea typeface="Lexend ExtraLight"/>
              <a:cs typeface="Lexend ExtraLight"/>
              <a:sym typeface="Lexend ExtraLight"/>
            </a:endParaRPr>
          </a:p>
          <a:p>
            <a:pPr marL="342900" marR="0" lvl="0" indent="-342900" algn="l" rtl="0">
              <a:lnSpc>
                <a:spcPct val="115000"/>
              </a:lnSpc>
              <a:spcBef>
                <a:spcPts val="0"/>
              </a:spcBef>
              <a:spcAft>
                <a:spcPts val="0"/>
              </a:spcAft>
              <a:buClr>
                <a:srgbClr val="595959"/>
              </a:buClr>
              <a:buSzPts val="2400"/>
              <a:buFont typeface="Arial"/>
              <a:buNone/>
            </a:pPr>
            <a:endParaRPr sz="1600" i="0" u="none" strike="noStrike" cap="none">
              <a:solidFill>
                <a:srgbClr val="0055A4"/>
              </a:solidFill>
              <a:latin typeface="Lexend ExtraLight"/>
              <a:ea typeface="Lexend ExtraLight"/>
              <a:cs typeface="Lexend ExtraLight"/>
              <a:sym typeface="Lexend ExtraLight"/>
            </a:endParaRPr>
          </a:p>
          <a:p>
            <a:pPr marL="342900" marR="0" lvl="0" indent="-342900" algn="l" rtl="0">
              <a:lnSpc>
                <a:spcPct val="115000"/>
              </a:lnSpc>
              <a:spcBef>
                <a:spcPts val="0"/>
              </a:spcBef>
              <a:spcAft>
                <a:spcPts val="0"/>
              </a:spcAft>
              <a:buClr>
                <a:srgbClr val="000000"/>
              </a:buClr>
              <a:buSzPts val="2400"/>
              <a:buFont typeface="Arial"/>
              <a:buNone/>
            </a:pPr>
            <a:endParaRPr sz="1600" i="0" u="none" strike="noStrike" cap="none">
              <a:solidFill>
                <a:srgbClr val="0055A4"/>
              </a:solidFill>
              <a:latin typeface="Lexend ExtraLight"/>
              <a:ea typeface="Lexend ExtraLight"/>
              <a:cs typeface="Lexend ExtraLight"/>
              <a:sym typeface="Lexend ExtraLight"/>
            </a:endParaRPr>
          </a:p>
        </p:txBody>
      </p:sp>
      <p:sp>
        <p:nvSpPr>
          <p:cNvPr id="175" name="Google Shape;175;p16"/>
          <p:cNvSpPr txBox="1"/>
          <p:nvPr/>
        </p:nvSpPr>
        <p:spPr>
          <a:xfrm>
            <a:off x="349997" y="589002"/>
            <a:ext cx="8489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PH" sz="3000">
                <a:solidFill>
                  <a:srgbClr val="FFFFFF"/>
                </a:solidFill>
                <a:latin typeface="Lexend Thin"/>
                <a:ea typeface="Lexend Thin"/>
                <a:cs typeface="Lexend Thin"/>
                <a:sym typeface="Lexend Thin"/>
              </a:rPr>
              <a:t>Emotions </a:t>
            </a:r>
            <a:r>
              <a:rPr lang="en-PH" sz="3000" i="0" u="none" strike="noStrike" cap="none">
                <a:solidFill>
                  <a:srgbClr val="FFFFFF"/>
                </a:solidFill>
                <a:latin typeface="Lexend Thin"/>
                <a:ea typeface="Lexend Thin"/>
                <a:cs typeface="Lexend Thin"/>
                <a:sym typeface="Lexend Thin"/>
              </a:rPr>
              <a:t>during puberty </a:t>
            </a:r>
            <a:endParaRPr>
              <a:latin typeface="Lexend Thin"/>
              <a:ea typeface="Lexend Thin"/>
              <a:cs typeface="Lexend Thin"/>
              <a:sym typeface="Lexend Thin"/>
            </a:endParaRPr>
          </a:p>
        </p:txBody>
      </p:sp>
      <p:sp>
        <p:nvSpPr>
          <p:cNvPr id="176" name="Google Shape;176;p1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PH" sz="1000" b="0" i="0" u="none" strike="noStrike" cap="none">
                <a:solidFill>
                  <a:srgbClr val="343451"/>
                </a:solidFill>
                <a:latin typeface="Calibri"/>
                <a:ea typeface="Calibri"/>
                <a:cs typeface="Calibri"/>
                <a:sym typeface="Calibri"/>
              </a:rPr>
              <a:t>© FEMM</a:t>
            </a:r>
            <a:endParaRPr/>
          </a:p>
        </p:txBody>
      </p:sp>
      <p:pic>
        <p:nvPicPr>
          <p:cNvPr id="177" name="Google Shape;177;p16"/>
          <p:cNvPicPr preferRelativeResize="0"/>
          <p:nvPr/>
        </p:nvPicPr>
        <p:blipFill rotWithShape="1">
          <a:blip r:embed="rId3">
            <a:alphaModFix/>
          </a:blip>
          <a:srcRect l="11504"/>
          <a:stretch/>
        </p:blipFill>
        <p:spPr>
          <a:xfrm>
            <a:off x="-26075" y="1892024"/>
            <a:ext cx="3335825" cy="4294774"/>
          </a:xfrm>
          <a:prstGeom prst="rect">
            <a:avLst/>
          </a:prstGeom>
          <a:noFill/>
          <a:ln>
            <a:noFill/>
          </a:ln>
        </p:spPr>
      </p:pic>
      <p:sp>
        <p:nvSpPr>
          <p:cNvPr id="178" name="Google Shape;178;p16"/>
          <p:cNvSpPr/>
          <p:nvPr/>
        </p:nvSpPr>
        <p:spPr>
          <a:xfrm>
            <a:off x="476466" y="2636039"/>
            <a:ext cx="1940100" cy="18516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9" name="Google Shape;179;p16"/>
          <p:cNvSpPr/>
          <p:nvPr/>
        </p:nvSpPr>
        <p:spPr>
          <a:xfrm>
            <a:off x="1124767"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80" name="Google Shape;180;p16"/>
          <p:cNvCxnSpPr/>
          <p:nvPr/>
        </p:nvCxnSpPr>
        <p:spPr>
          <a:xfrm>
            <a:off x="902892" y="3414002"/>
            <a:ext cx="6300900" cy="0"/>
          </a:xfrm>
          <a:prstGeom prst="straightConnector1">
            <a:avLst/>
          </a:prstGeom>
          <a:noFill/>
          <a:ln w="19050" cap="flat" cmpd="sng">
            <a:solidFill>
              <a:srgbClr val="FF9900"/>
            </a:solidFill>
            <a:prstDash val="solid"/>
            <a:round/>
            <a:headEnd type="none" w="med" len="med"/>
            <a:tailEnd type="stealth" w="med" len="med"/>
          </a:ln>
          <a:effectLst>
            <a:outerShdw blurRad="57150" dist="19050" dir="5400000" algn="bl" rotWithShape="0">
              <a:srgbClr val="000000">
                <a:alpha val="50000"/>
              </a:srgbClr>
            </a:outerShdw>
          </a:effectLst>
        </p:spPr>
      </p:cxnSp>
      <p:cxnSp>
        <p:nvCxnSpPr>
          <p:cNvPr id="181" name="Google Shape;181;p16"/>
          <p:cNvCxnSpPr>
            <a:endCxn id="179" idx="2"/>
          </p:cNvCxnSpPr>
          <p:nvPr/>
        </p:nvCxnSpPr>
        <p:spPr>
          <a:xfrm rot="-5400000" flipH="1">
            <a:off x="-103133" y="2186102"/>
            <a:ext cx="2170800" cy="285000"/>
          </a:xfrm>
          <a:prstGeom prst="bentConnector2">
            <a:avLst/>
          </a:prstGeom>
          <a:noFill/>
          <a:ln w="19050" cap="flat" cmpd="sng">
            <a:solidFill>
              <a:srgbClr val="FF9900"/>
            </a:solidFill>
            <a:prstDash val="solid"/>
            <a:round/>
            <a:headEnd type="none" w="med" len="med"/>
            <a:tailEnd type="none" w="med" len="med"/>
          </a:ln>
          <a:effectLst>
            <a:outerShdw blurRad="57150" dist="19050" dir="5400000" algn="bl" rotWithShape="0">
              <a:srgbClr val="000000">
                <a:alpha val="50000"/>
              </a:srgbClr>
            </a:outerShdw>
          </a:effectLst>
        </p:spPr>
      </p:cxnSp>
      <p:sp>
        <p:nvSpPr>
          <p:cNvPr id="182" name="Google Shape;182;p16"/>
          <p:cNvSpPr txBox="1"/>
          <p:nvPr/>
        </p:nvSpPr>
        <p:spPr>
          <a:xfrm>
            <a:off x="2857225" y="1714050"/>
            <a:ext cx="5613600" cy="1413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900" b="1">
              <a:solidFill>
                <a:srgbClr val="0055A4"/>
              </a:solidFill>
              <a:latin typeface="Lexend"/>
              <a:ea typeface="Lexend"/>
              <a:cs typeface="Lexend"/>
              <a:sym typeface="Lexend"/>
            </a:endParaRPr>
          </a:p>
          <a:p>
            <a:pPr marL="0" lvl="0" indent="0" algn="ctr" rtl="0">
              <a:spcBef>
                <a:spcPts val="0"/>
              </a:spcBef>
              <a:spcAft>
                <a:spcPts val="0"/>
              </a:spcAft>
              <a:buNone/>
            </a:pPr>
            <a:r>
              <a:rPr lang="en-PH" sz="2900" b="1">
                <a:solidFill>
                  <a:srgbClr val="FF9900"/>
                </a:solidFill>
                <a:highlight>
                  <a:schemeClr val="lt1"/>
                </a:highlight>
                <a:latin typeface="Annie Use Your Telescope"/>
                <a:ea typeface="Annie Use Your Telescope"/>
                <a:cs typeface="Annie Use Your Telescope"/>
                <a:sym typeface="Annie Use Your Telescope"/>
              </a:rPr>
              <a:t>Hormones don't just affect the body, </a:t>
            </a:r>
            <a:br>
              <a:rPr lang="en-PH" sz="2900" b="1">
                <a:solidFill>
                  <a:srgbClr val="FF9900"/>
                </a:solidFill>
                <a:highlight>
                  <a:schemeClr val="lt1"/>
                </a:highlight>
                <a:latin typeface="Annie Use Your Telescope"/>
                <a:ea typeface="Annie Use Your Telescope"/>
                <a:cs typeface="Annie Use Your Telescope"/>
                <a:sym typeface="Annie Use Your Telescope"/>
              </a:rPr>
            </a:br>
            <a:r>
              <a:rPr lang="en-PH" sz="2900" b="1">
                <a:solidFill>
                  <a:srgbClr val="FF9900"/>
                </a:solidFill>
                <a:highlight>
                  <a:schemeClr val="lt1"/>
                </a:highlight>
                <a:latin typeface="Annie Use Your Telescope"/>
                <a:ea typeface="Annie Use Your Telescope"/>
                <a:cs typeface="Annie Use Your Telescope"/>
                <a:sym typeface="Annie Use Your Telescope"/>
              </a:rPr>
              <a:t>they affect the brain, too.</a:t>
            </a:r>
            <a:endParaRPr sz="2900" b="1">
              <a:solidFill>
                <a:srgbClr val="FF9900"/>
              </a:solidFill>
              <a:latin typeface="Annie Use Your Telescope"/>
              <a:ea typeface="Annie Use Your Telescope"/>
              <a:cs typeface="Annie Use Your Telescope"/>
              <a:sym typeface="Annie Use Your Telescop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3612775" y="1439000"/>
            <a:ext cx="4936200" cy="4111800"/>
          </a:xfrm>
          <a:prstGeom prst="rect">
            <a:avLst/>
          </a:prstGeom>
          <a:solidFill>
            <a:srgbClr val="FFF2CC"/>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9" name="Google Shape;189;p1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90" name="Google Shape;190;p17"/>
          <p:cNvSpPr txBox="1">
            <a:spLocks noGrp="1"/>
          </p:cNvSpPr>
          <p:nvPr>
            <p:ph type="body" idx="1"/>
          </p:nvPr>
        </p:nvSpPr>
        <p:spPr>
          <a:xfrm>
            <a:off x="3612775" y="1549725"/>
            <a:ext cx="5108400" cy="4898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480"/>
              </a:spcBef>
              <a:spcAft>
                <a:spcPts val="0"/>
              </a:spcAft>
              <a:buClr>
                <a:srgbClr val="595959"/>
              </a:buClr>
              <a:buSzPts val="600"/>
              <a:buFont typeface="Arial"/>
              <a:buNone/>
            </a:pPr>
            <a:r>
              <a:rPr lang="en-PH" sz="2500" b="1" i="0" u="none" strike="noStrike" cap="none">
                <a:solidFill>
                  <a:srgbClr val="1C4587"/>
                </a:solidFill>
                <a:latin typeface="Annie Use Your Telescope"/>
                <a:ea typeface="Annie Use Your Telescope"/>
                <a:cs typeface="Annie Use Your Telescope"/>
                <a:sym typeface="Annie Use Your Telescope"/>
              </a:rPr>
              <a:t>Boys can experience emotional ups </a:t>
            </a:r>
            <a:r>
              <a:rPr lang="en-PH" sz="2500" b="1">
                <a:solidFill>
                  <a:srgbClr val="1C4587"/>
                </a:solidFill>
                <a:latin typeface="Annie Use Your Telescope"/>
                <a:ea typeface="Annie Use Your Telescope"/>
                <a:cs typeface="Annie Use Your Telescope"/>
                <a:sym typeface="Annie Use Your Telescope"/>
              </a:rPr>
              <a:t>+ </a:t>
            </a:r>
            <a:r>
              <a:rPr lang="en-PH" sz="2500" b="1" i="0" u="none" strike="noStrike" cap="none">
                <a:solidFill>
                  <a:srgbClr val="1C4587"/>
                </a:solidFill>
                <a:latin typeface="Annie Use Your Telescope"/>
                <a:ea typeface="Annie Use Your Telescope"/>
                <a:cs typeface="Annie Use Your Telescope"/>
                <a:sym typeface="Annie Use Your Telescope"/>
              </a:rPr>
              <a:t>downs during puberty</a:t>
            </a:r>
            <a:r>
              <a:rPr lang="en-PH" sz="2500" b="1">
                <a:solidFill>
                  <a:srgbClr val="1C4587"/>
                </a:solidFill>
                <a:latin typeface="Annie Use Your Telescope"/>
                <a:ea typeface="Annie Use Your Telescope"/>
                <a:cs typeface="Annie Use Your Telescope"/>
                <a:sym typeface="Annie Use Your Telescope"/>
              </a:rPr>
              <a:t>:</a:t>
            </a:r>
            <a:endParaRPr sz="2500" b="1">
              <a:solidFill>
                <a:srgbClr val="1C4587"/>
              </a:solidFill>
              <a:latin typeface="Annie Use Your Telescope"/>
              <a:ea typeface="Annie Use Your Telescope"/>
              <a:cs typeface="Annie Use Your Telescope"/>
              <a:sym typeface="Annie Use Your Telescope"/>
            </a:endParaRPr>
          </a:p>
          <a:p>
            <a:pPr marL="0" marR="0" lvl="0" indent="0" algn="l" rtl="0">
              <a:lnSpc>
                <a:spcPct val="115000"/>
              </a:lnSpc>
              <a:spcBef>
                <a:spcPts val="480"/>
              </a:spcBef>
              <a:spcAft>
                <a:spcPts val="0"/>
              </a:spcAft>
              <a:buClr>
                <a:srgbClr val="595959"/>
              </a:buClr>
              <a:buSzPts val="600"/>
              <a:buFont typeface="Arial"/>
              <a:buNone/>
            </a:pPr>
            <a:br>
              <a:rPr lang="en-PH" sz="600">
                <a:latin typeface="Annie Use Your Telescope"/>
                <a:ea typeface="Annie Use Your Telescope"/>
                <a:cs typeface="Annie Use Your Telescope"/>
                <a:sym typeface="Annie Use Your Telescope"/>
              </a:rPr>
            </a:br>
            <a:endParaRPr sz="600">
              <a:latin typeface="Annie Use Your Telescope"/>
              <a:ea typeface="Annie Use Your Telescope"/>
              <a:cs typeface="Annie Use Your Telescope"/>
              <a:sym typeface="Annie Use Your Telescope"/>
            </a:endParaRPr>
          </a:p>
          <a:p>
            <a:pPr marL="457200" marR="0" lvl="0" indent="-387350" algn="l" rtl="0">
              <a:lnSpc>
                <a:spcPct val="115000"/>
              </a:lnSpc>
              <a:spcBef>
                <a:spcPts val="480"/>
              </a:spcBef>
              <a:spcAft>
                <a:spcPts val="0"/>
              </a:spcAft>
              <a:buClr>
                <a:srgbClr val="595959"/>
              </a:buClr>
              <a:buSzPts val="2500"/>
              <a:buFont typeface="Annie Use Your Telescope"/>
              <a:buChar char="•"/>
            </a:pPr>
            <a:r>
              <a:rPr lang="en-PH" sz="2500" i="0" u="none" strike="noStrike" cap="none">
                <a:solidFill>
                  <a:srgbClr val="595959"/>
                </a:solidFill>
                <a:latin typeface="Annie Use Your Telescope"/>
                <a:ea typeface="Annie Use Your Telescope"/>
                <a:cs typeface="Annie Use Your Telescope"/>
                <a:sym typeface="Annie Use Your Telescope"/>
              </a:rPr>
              <a:t>You might feel sad or angry</a:t>
            </a:r>
            <a:endParaRPr sz="2500">
              <a:latin typeface="Annie Use Your Telescope"/>
              <a:ea typeface="Annie Use Your Telescope"/>
              <a:cs typeface="Annie Use Your Telescope"/>
              <a:sym typeface="Annie Use Your Telescope"/>
            </a:endParaRPr>
          </a:p>
          <a:p>
            <a:pPr marL="457200" marR="0" lvl="0" indent="-387350" algn="l" rtl="0">
              <a:lnSpc>
                <a:spcPct val="115000"/>
              </a:lnSpc>
              <a:spcBef>
                <a:spcPts val="0"/>
              </a:spcBef>
              <a:spcAft>
                <a:spcPts val="0"/>
              </a:spcAft>
              <a:buClr>
                <a:srgbClr val="595959"/>
              </a:buClr>
              <a:buSzPts val="2500"/>
              <a:buFont typeface="Annie Use Your Telescope"/>
              <a:buChar char="•"/>
            </a:pPr>
            <a:r>
              <a:rPr lang="en-PH" sz="2500" i="0" u="none" strike="noStrike" cap="none">
                <a:solidFill>
                  <a:srgbClr val="595959"/>
                </a:solidFill>
                <a:latin typeface="Annie Use Your Telescope"/>
                <a:ea typeface="Annie Use Your Telescope"/>
                <a:cs typeface="Annie Use Your Telescope"/>
                <a:sym typeface="Annie Use Your Telescope"/>
              </a:rPr>
              <a:t>You might worry about what others think of you.</a:t>
            </a:r>
            <a:endParaRPr sz="2500">
              <a:latin typeface="Annie Use Your Telescope"/>
              <a:ea typeface="Annie Use Your Telescope"/>
              <a:cs typeface="Annie Use Your Telescope"/>
              <a:sym typeface="Annie Use Your Telescope"/>
            </a:endParaRPr>
          </a:p>
          <a:p>
            <a:pPr marL="457200" marR="0" lvl="0" indent="-387350" algn="l" rtl="0">
              <a:lnSpc>
                <a:spcPct val="115000"/>
              </a:lnSpc>
              <a:spcBef>
                <a:spcPts val="0"/>
              </a:spcBef>
              <a:spcAft>
                <a:spcPts val="0"/>
              </a:spcAft>
              <a:buClr>
                <a:srgbClr val="595959"/>
              </a:buClr>
              <a:buSzPts val="2500"/>
              <a:buFont typeface="Annie Use Your Telescope"/>
              <a:buChar char="•"/>
            </a:pPr>
            <a:r>
              <a:rPr lang="en-PH" sz="2500" i="0" u="none" strike="noStrike" cap="none">
                <a:solidFill>
                  <a:srgbClr val="595959"/>
                </a:solidFill>
                <a:latin typeface="Annie Use Your Telescope"/>
                <a:ea typeface="Annie Use Your Telescope"/>
                <a:cs typeface="Annie Use Your Telescope"/>
                <a:sym typeface="Annie Use Your Telescope"/>
              </a:rPr>
              <a:t>You might feel more embarrassed or self-conscious</a:t>
            </a:r>
            <a:br>
              <a:rPr lang="en-PH" sz="2500" i="0" u="none" strike="noStrike" cap="none">
                <a:solidFill>
                  <a:srgbClr val="595959"/>
                </a:solidFill>
                <a:latin typeface="Annie Use Your Telescope"/>
                <a:ea typeface="Annie Use Your Telescope"/>
                <a:cs typeface="Annie Use Your Telescope"/>
                <a:sym typeface="Annie Use Your Telescope"/>
              </a:rPr>
            </a:br>
            <a:br>
              <a:rPr lang="en-PH" sz="2500">
                <a:latin typeface="Annie Use Your Telescope"/>
                <a:ea typeface="Annie Use Your Telescope"/>
                <a:cs typeface="Annie Use Your Telescope"/>
                <a:sym typeface="Annie Use Your Telescope"/>
              </a:rPr>
            </a:br>
            <a:endParaRPr sz="2500">
              <a:latin typeface="Annie Use Your Telescope"/>
              <a:ea typeface="Annie Use Your Telescope"/>
              <a:cs typeface="Annie Use Your Telescope"/>
              <a:sym typeface="Annie Use Your Telescope"/>
            </a:endParaRPr>
          </a:p>
          <a:p>
            <a:pPr marL="0" marR="0" lvl="0" indent="0" algn="l" rtl="0">
              <a:lnSpc>
                <a:spcPct val="100000"/>
              </a:lnSpc>
              <a:spcBef>
                <a:spcPts val="480"/>
              </a:spcBef>
              <a:spcAft>
                <a:spcPts val="0"/>
              </a:spcAft>
              <a:buClr>
                <a:srgbClr val="595959"/>
              </a:buClr>
              <a:buSzPts val="600"/>
              <a:buFont typeface="Arial"/>
              <a:buNone/>
            </a:pPr>
            <a:r>
              <a:rPr lang="en-PH" sz="2200" b="1" i="0" u="none" strike="noStrike" cap="none">
                <a:solidFill>
                  <a:srgbClr val="595959"/>
                </a:solidFill>
                <a:latin typeface="Annie Use Your Telescope"/>
                <a:ea typeface="Annie Use Your Telescope"/>
                <a:cs typeface="Annie Use Your Telescope"/>
                <a:sym typeface="Annie Use Your Telescope"/>
              </a:rPr>
              <a:t>These feelings are a normal part of growing up.</a:t>
            </a:r>
            <a:endParaRPr sz="2200" b="1">
              <a:latin typeface="Annie Use Your Telescope"/>
              <a:ea typeface="Annie Use Your Telescope"/>
              <a:cs typeface="Annie Use Your Telescope"/>
              <a:sym typeface="Annie Use Your Telescope"/>
            </a:endParaRPr>
          </a:p>
          <a:p>
            <a:pPr marL="342900" marR="0" lvl="0" indent="-304800" algn="l" rtl="0">
              <a:lnSpc>
                <a:spcPct val="100000"/>
              </a:lnSpc>
              <a:spcBef>
                <a:spcPts val="480"/>
              </a:spcBef>
              <a:spcAft>
                <a:spcPts val="0"/>
              </a:spcAft>
              <a:buClr>
                <a:srgbClr val="595959"/>
              </a:buClr>
              <a:buSzPts val="600"/>
              <a:buFont typeface="Merriweather Sans"/>
              <a:buNone/>
            </a:pPr>
            <a:endParaRPr sz="2500" i="0" u="none" strike="noStrike" cap="none">
              <a:solidFill>
                <a:srgbClr val="595959"/>
              </a:solidFill>
              <a:latin typeface="Lexend ExtraLight"/>
              <a:ea typeface="Lexend ExtraLight"/>
              <a:cs typeface="Lexend ExtraLight"/>
              <a:sym typeface="Lexend ExtraLight"/>
            </a:endParaRPr>
          </a:p>
          <a:p>
            <a:pPr marL="342900" marR="0" lvl="0" indent="-304800" algn="l" rtl="0">
              <a:lnSpc>
                <a:spcPct val="100000"/>
              </a:lnSpc>
              <a:spcBef>
                <a:spcPts val="480"/>
              </a:spcBef>
              <a:spcAft>
                <a:spcPts val="0"/>
              </a:spcAft>
              <a:buClr>
                <a:srgbClr val="595959"/>
              </a:buClr>
              <a:buSzPts val="600"/>
              <a:buFont typeface="Merriweather Sans"/>
              <a:buNone/>
            </a:pPr>
            <a:endParaRPr sz="25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600"/>
              <a:buFont typeface="Arial"/>
              <a:buNone/>
            </a:pPr>
            <a:endParaRPr sz="25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2800"/>
              <a:buFont typeface="Arial"/>
              <a:buNone/>
            </a:pPr>
            <a:endParaRPr sz="25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2800"/>
              <a:buFont typeface="Arial"/>
              <a:buNone/>
            </a:pPr>
            <a:endParaRPr sz="2500" i="0" u="none" strike="noStrike" cap="none">
              <a:solidFill>
                <a:srgbClr val="595959"/>
              </a:solidFill>
              <a:latin typeface="Lexend ExtraLight"/>
              <a:ea typeface="Lexend ExtraLight"/>
              <a:cs typeface="Lexend ExtraLight"/>
              <a:sym typeface="Lexend ExtraLight"/>
            </a:endParaRPr>
          </a:p>
        </p:txBody>
      </p:sp>
      <p:pic>
        <p:nvPicPr>
          <p:cNvPr id="191" name="Google Shape;191;p17"/>
          <p:cNvPicPr preferRelativeResize="0"/>
          <p:nvPr/>
        </p:nvPicPr>
        <p:blipFill rotWithShape="1">
          <a:blip r:embed="rId3">
            <a:alphaModFix/>
          </a:blip>
          <a:srcRect/>
          <a:stretch/>
        </p:blipFill>
        <p:spPr>
          <a:xfrm>
            <a:off x="426948" y="1386278"/>
            <a:ext cx="1495202" cy="5106594"/>
          </a:xfrm>
          <a:prstGeom prst="rect">
            <a:avLst/>
          </a:prstGeom>
          <a:noFill/>
          <a:ln>
            <a:noFill/>
          </a:ln>
        </p:spPr>
      </p:pic>
      <p:sp>
        <p:nvSpPr>
          <p:cNvPr id="192" name="Google Shape;192;p1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PH" sz="1000" b="0" i="0" u="none" strike="noStrike" cap="none">
                <a:solidFill>
                  <a:srgbClr val="343451"/>
                </a:solidFill>
                <a:latin typeface="Calibri"/>
                <a:ea typeface="Calibri"/>
                <a:cs typeface="Calibri"/>
                <a:sym typeface="Calibri"/>
              </a:rPr>
              <a:t>© FEMM</a:t>
            </a:r>
            <a:endParaRPr/>
          </a:p>
        </p:txBody>
      </p:sp>
      <p:sp>
        <p:nvSpPr>
          <p:cNvPr id="193" name="Google Shape;193;p17"/>
          <p:cNvSpPr txBox="1"/>
          <p:nvPr/>
        </p:nvSpPr>
        <p:spPr>
          <a:xfrm>
            <a:off x="349997" y="512802"/>
            <a:ext cx="8489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PH" sz="3000">
                <a:solidFill>
                  <a:srgbClr val="FFFFFF"/>
                </a:solidFill>
                <a:latin typeface="Lexend Thin"/>
                <a:ea typeface="Lexend Thin"/>
                <a:cs typeface="Lexend Thin"/>
                <a:sym typeface="Lexend Thin"/>
              </a:rPr>
              <a:t>Emotions during puberty </a:t>
            </a:r>
            <a:endParaRPr>
              <a:latin typeface="Lexend Thin"/>
              <a:ea typeface="Lexend Thin"/>
              <a:cs typeface="Lexend Thin"/>
              <a:sym typeface="Lexend Thin"/>
            </a:endParaRPr>
          </a:p>
        </p:txBody>
      </p:sp>
      <p:cxnSp>
        <p:nvCxnSpPr>
          <p:cNvPr id="194" name="Google Shape;194;p17"/>
          <p:cNvCxnSpPr/>
          <p:nvPr/>
        </p:nvCxnSpPr>
        <p:spPr>
          <a:xfrm>
            <a:off x="460075" y="1020025"/>
            <a:ext cx="2543400" cy="1061400"/>
          </a:xfrm>
          <a:prstGeom prst="bentConnector3">
            <a:avLst>
              <a:gd name="adj1" fmla="val 50000"/>
            </a:avLst>
          </a:prstGeom>
          <a:noFill/>
          <a:ln w="19050" cap="flat" cmpd="sng">
            <a:solidFill>
              <a:srgbClr val="FF9900"/>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195" name="Google Shape;195;p17"/>
          <p:cNvSpPr txBox="1"/>
          <p:nvPr/>
        </p:nvSpPr>
        <p:spPr>
          <a:xfrm>
            <a:off x="1935950" y="1311200"/>
            <a:ext cx="3000000" cy="75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PH" sz="3700"/>
              <a:t>🙂😡😟</a:t>
            </a:r>
            <a:endParaRPr sz="37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2" name="Google Shape;202;p18"/>
          <p:cNvSpPr txBox="1">
            <a:spLocks noGrp="1"/>
          </p:cNvSpPr>
          <p:nvPr>
            <p:ph type="body" idx="1"/>
          </p:nvPr>
        </p:nvSpPr>
        <p:spPr>
          <a:xfrm>
            <a:off x="3299623" y="1130554"/>
            <a:ext cx="4936200" cy="477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Arial"/>
              <a:buNone/>
            </a:pPr>
            <a:endParaRPr sz="25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600"/>
              <a:buFont typeface="Arial"/>
              <a:buNone/>
            </a:pPr>
            <a:r>
              <a:rPr lang="en-PH" sz="2500" b="1" i="0" u="none" strike="noStrike" cap="none">
                <a:solidFill>
                  <a:srgbClr val="0055A4"/>
                </a:solidFill>
                <a:latin typeface="Lexend"/>
                <a:ea typeface="Lexend"/>
                <a:cs typeface="Lexend"/>
                <a:sym typeface="Lexend"/>
              </a:rPr>
              <a:t>Understanding your changing emotions will help you to </a:t>
            </a:r>
            <a:r>
              <a:rPr lang="en-PH" sz="2500" b="1">
                <a:solidFill>
                  <a:srgbClr val="0055A4"/>
                </a:solidFill>
                <a:latin typeface="Lexend"/>
                <a:ea typeface="Lexend"/>
                <a:cs typeface="Lexend"/>
                <a:sym typeface="Lexend"/>
              </a:rPr>
              <a:t>manage</a:t>
            </a:r>
            <a:r>
              <a:rPr lang="en-PH" sz="2500" b="1" i="0" u="none" strike="noStrike" cap="none">
                <a:solidFill>
                  <a:srgbClr val="0055A4"/>
                </a:solidFill>
                <a:latin typeface="Lexend"/>
                <a:ea typeface="Lexend"/>
                <a:cs typeface="Lexend"/>
                <a:sym typeface="Lexend"/>
              </a:rPr>
              <a:t> them. </a:t>
            </a:r>
            <a:endParaRPr sz="2500" b="1" i="0" u="none" strike="noStrike" cap="none">
              <a:solidFill>
                <a:srgbClr val="0055A4"/>
              </a:solidFill>
              <a:latin typeface="Lexend"/>
              <a:ea typeface="Lexend"/>
              <a:cs typeface="Lexend"/>
              <a:sym typeface="Lexend"/>
            </a:endParaRPr>
          </a:p>
          <a:p>
            <a:pPr marL="0" marR="0" lvl="0" indent="0" algn="l" rtl="0">
              <a:lnSpc>
                <a:spcPct val="100000"/>
              </a:lnSpc>
              <a:spcBef>
                <a:spcPts val="480"/>
              </a:spcBef>
              <a:spcAft>
                <a:spcPts val="0"/>
              </a:spcAft>
              <a:buClr>
                <a:srgbClr val="595959"/>
              </a:buClr>
              <a:buSzPts val="600"/>
              <a:buFont typeface="Arial"/>
              <a:buNone/>
            </a:pPr>
            <a:endParaRPr sz="25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600"/>
              <a:buFont typeface="Arial"/>
              <a:buNone/>
            </a:pPr>
            <a:r>
              <a:rPr lang="en-PH" sz="2500" i="0" u="none" strike="noStrike" cap="none">
                <a:solidFill>
                  <a:srgbClr val="595959"/>
                </a:solidFill>
                <a:latin typeface="Lexend ExtraLight"/>
                <a:ea typeface="Lexend ExtraLight"/>
                <a:cs typeface="Lexend ExtraLight"/>
                <a:sym typeface="Lexend ExtraLight"/>
              </a:rPr>
              <a:t>Knowledge of ourselves helps us to use our </a:t>
            </a:r>
            <a:r>
              <a:rPr lang="en-PH" sz="2500" b="1" i="0" u="none" strike="noStrike" cap="none">
                <a:solidFill>
                  <a:srgbClr val="595959"/>
                </a:solidFill>
                <a:latin typeface="Lexend"/>
                <a:ea typeface="Lexend"/>
                <a:cs typeface="Lexend"/>
                <a:sym typeface="Lexend"/>
              </a:rPr>
              <a:t>brain to choose</a:t>
            </a:r>
            <a:r>
              <a:rPr lang="en-PH" sz="2500" i="0" u="none" strike="noStrike" cap="none">
                <a:solidFill>
                  <a:srgbClr val="595959"/>
                </a:solidFill>
                <a:latin typeface="Lexend ExtraLight"/>
                <a:ea typeface="Lexend ExtraLight"/>
                <a:cs typeface="Lexend ExtraLight"/>
                <a:sym typeface="Lexend ExtraLight"/>
              </a:rPr>
              <a:t> to make good decisions – regardless of how we feel.</a:t>
            </a:r>
            <a:endParaRPr sz="25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600"/>
              <a:buFont typeface="Arial"/>
              <a:buNone/>
            </a:pPr>
            <a:endParaRPr sz="2500" i="1"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600"/>
              <a:buFont typeface="Arial"/>
              <a:buNone/>
            </a:pPr>
            <a:r>
              <a:rPr lang="en-PH" sz="2500" i="1" u="none" strike="noStrike" cap="none">
                <a:solidFill>
                  <a:srgbClr val="595959"/>
                </a:solidFill>
                <a:latin typeface="Lexend ExtraLight"/>
                <a:ea typeface="Lexend ExtraLight"/>
                <a:cs typeface="Lexend ExtraLight"/>
                <a:sym typeface="Lexend ExtraLight"/>
              </a:rPr>
              <a:t>This is part of the process of maturing</a:t>
            </a:r>
            <a:r>
              <a:rPr lang="en-PH" sz="2500" i="1">
                <a:latin typeface="Lexend ExtraLight"/>
                <a:ea typeface="Lexend ExtraLight"/>
                <a:cs typeface="Lexend ExtraLight"/>
                <a:sym typeface="Lexend ExtraLight"/>
              </a:rPr>
              <a:t> &amp; </a:t>
            </a:r>
            <a:r>
              <a:rPr lang="en-PH" sz="2500" i="1" u="none" strike="noStrike" cap="none">
                <a:solidFill>
                  <a:srgbClr val="595959"/>
                </a:solidFill>
                <a:latin typeface="Lexend ExtraLight"/>
                <a:ea typeface="Lexend ExtraLight"/>
                <a:cs typeface="Lexend ExtraLight"/>
                <a:sym typeface="Lexend ExtraLight"/>
              </a:rPr>
              <a:t>growing. </a:t>
            </a:r>
            <a:endParaRPr sz="2500" i="1"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560"/>
              </a:spcBef>
              <a:spcAft>
                <a:spcPts val="0"/>
              </a:spcAft>
              <a:buClr>
                <a:srgbClr val="595959"/>
              </a:buClr>
              <a:buSzPts val="700"/>
              <a:buFont typeface="Arial"/>
              <a:buNone/>
            </a:pPr>
            <a:endParaRPr sz="25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2800"/>
              <a:buFont typeface="Arial"/>
              <a:buNone/>
            </a:pPr>
            <a:endParaRPr sz="2500" i="0" u="none" strike="noStrike" cap="none">
              <a:solidFill>
                <a:srgbClr val="595959"/>
              </a:solidFill>
              <a:latin typeface="Lexend ExtraLight"/>
              <a:ea typeface="Lexend ExtraLight"/>
              <a:cs typeface="Lexend ExtraLight"/>
              <a:sym typeface="Lexend ExtraLight"/>
            </a:endParaRPr>
          </a:p>
        </p:txBody>
      </p:sp>
      <p:sp>
        <p:nvSpPr>
          <p:cNvPr id="203" name="Google Shape;203;p1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PH" sz="1000" b="0" i="0" u="none" strike="noStrike" cap="none">
                <a:solidFill>
                  <a:srgbClr val="343451"/>
                </a:solidFill>
                <a:latin typeface="Calibri"/>
                <a:ea typeface="Calibri"/>
                <a:cs typeface="Calibri"/>
                <a:sym typeface="Calibri"/>
              </a:rPr>
              <a:t>© FEMM</a:t>
            </a:r>
            <a:endParaRPr/>
          </a:p>
        </p:txBody>
      </p:sp>
      <p:pic>
        <p:nvPicPr>
          <p:cNvPr id="204" name="Google Shape;204;p18"/>
          <p:cNvPicPr preferRelativeResize="0"/>
          <p:nvPr/>
        </p:nvPicPr>
        <p:blipFill rotWithShape="1">
          <a:blip r:embed="rId3">
            <a:alphaModFix/>
          </a:blip>
          <a:srcRect/>
          <a:stretch/>
        </p:blipFill>
        <p:spPr>
          <a:xfrm>
            <a:off x="1036548" y="1386278"/>
            <a:ext cx="1495202" cy="5106594"/>
          </a:xfrm>
          <a:prstGeom prst="rect">
            <a:avLst/>
          </a:prstGeom>
          <a:noFill/>
          <a:ln>
            <a:noFill/>
          </a:ln>
        </p:spPr>
      </p:pic>
      <p:sp>
        <p:nvSpPr>
          <p:cNvPr id="205" name="Google Shape;205;p18"/>
          <p:cNvSpPr txBox="1"/>
          <p:nvPr/>
        </p:nvSpPr>
        <p:spPr>
          <a:xfrm>
            <a:off x="378030" y="512800"/>
            <a:ext cx="7221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PH" sz="3000">
                <a:solidFill>
                  <a:srgbClr val="FFFFFF"/>
                </a:solidFill>
                <a:latin typeface="Lexend Thin"/>
                <a:ea typeface="Lexend Thin"/>
                <a:cs typeface="Lexend Thin"/>
                <a:sym typeface="Lexend Thin"/>
              </a:rPr>
              <a:t>Understanding your changing emotions</a:t>
            </a:r>
            <a:endParaRPr sz="3000" i="0" u="none" strike="noStrike" cap="none">
              <a:solidFill>
                <a:srgbClr val="FFFFFF"/>
              </a:solidFill>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12" name="Google Shape;212;p19"/>
          <p:cNvSpPr txBox="1"/>
          <p:nvPr/>
        </p:nvSpPr>
        <p:spPr>
          <a:xfrm>
            <a:off x="915975" y="3485088"/>
            <a:ext cx="8199300" cy="2631900"/>
          </a:xfrm>
          <a:prstGeom prst="rect">
            <a:avLst/>
          </a:prstGeom>
          <a:noFill/>
          <a:ln>
            <a:noFill/>
          </a:ln>
        </p:spPr>
        <p:txBody>
          <a:bodyPr spcFirstLastPara="1" wrap="square" lIns="91425" tIns="45700" rIns="91425" bIns="45700" anchor="t" anchorCtr="0">
            <a:noAutofit/>
          </a:bodyPr>
          <a:lstStyle/>
          <a:p>
            <a:pPr marL="457200" marR="0" lvl="0" indent="-400050" algn="ctr" rtl="0">
              <a:lnSpc>
                <a:spcPct val="115000"/>
              </a:lnSpc>
              <a:spcBef>
                <a:spcPts val="0"/>
              </a:spcBef>
              <a:spcAft>
                <a:spcPts val="0"/>
              </a:spcAft>
              <a:buClr>
                <a:schemeClr val="dk1"/>
              </a:buClr>
              <a:buSzPts val="2700"/>
              <a:buFont typeface="Annie Use Your Telescope"/>
              <a:buAutoNum type="arabicPeriod"/>
            </a:pPr>
            <a:r>
              <a:rPr lang="en-PH" sz="2700">
                <a:solidFill>
                  <a:schemeClr val="dk1"/>
                </a:solidFill>
                <a:latin typeface="Annie Use Your Telescope"/>
                <a:ea typeface="Annie Use Your Telescope"/>
                <a:cs typeface="Annie Use Your Telescope"/>
                <a:sym typeface="Annie Use Your Telescope"/>
              </a:rPr>
              <a:t>Emotions are one part of us. </a:t>
            </a:r>
            <a:br>
              <a:rPr lang="en-PH" sz="2700">
                <a:solidFill>
                  <a:schemeClr val="dk1"/>
                </a:solidFill>
                <a:latin typeface="Annie Use Your Telescope"/>
                <a:ea typeface="Annie Use Your Telescope"/>
                <a:cs typeface="Annie Use Your Telescope"/>
                <a:sym typeface="Annie Use Your Telescope"/>
              </a:rPr>
            </a:br>
            <a:br>
              <a:rPr lang="en-PH" sz="2700">
                <a:solidFill>
                  <a:schemeClr val="dk1"/>
                </a:solidFill>
                <a:latin typeface="Annie Use Your Telescope"/>
                <a:ea typeface="Annie Use Your Telescope"/>
                <a:cs typeface="Annie Use Your Telescope"/>
                <a:sym typeface="Annie Use Your Telescope"/>
              </a:rPr>
            </a:br>
            <a:r>
              <a:rPr lang="en-PH" sz="2700">
                <a:solidFill>
                  <a:schemeClr val="dk1"/>
                </a:solidFill>
                <a:latin typeface="Annie Use Your Telescope"/>
                <a:ea typeface="Annie Use Your Telescope"/>
                <a:cs typeface="Annie Use Your Telescope"/>
                <a:sym typeface="Annie Use Your Telescope"/>
              </a:rPr>
              <a:t>			2. We also need to also apply our intelligence &amp; reasoning to our decision-making process.</a:t>
            </a:r>
            <a:endParaRPr sz="2700">
              <a:solidFill>
                <a:schemeClr val="dk1"/>
              </a:solidFill>
              <a:latin typeface="Annie Use Your Telescope"/>
              <a:ea typeface="Annie Use Your Telescope"/>
              <a:cs typeface="Annie Use Your Telescope"/>
              <a:sym typeface="Annie Use Your Telescope"/>
            </a:endParaRPr>
          </a:p>
          <a:p>
            <a:pPr marL="0" marR="0" lvl="0" indent="0" algn="l" rtl="0">
              <a:lnSpc>
                <a:spcPct val="115000"/>
              </a:lnSpc>
              <a:spcBef>
                <a:spcPts val="0"/>
              </a:spcBef>
              <a:spcAft>
                <a:spcPts val="0"/>
              </a:spcAft>
              <a:buClr>
                <a:srgbClr val="595959"/>
              </a:buClr>
              <a:buSzPts val="600"/>
              <a:buFont typeface="Calibri"/>
              <a:buNone/>
            </a:pPr>
            <a:endParaRPr sz="1900">
              <a:solidFill>
                <a:srgbClr val="0055A4"/>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000000"/>
              </a:buClr>
              <a:buSzPts val="2400"/>
              <a:buFont typeface="Arial"/>
              <a:buNone/>
            </a:pPr>
            <a:endParaRPr sz="1600" i="1" u="none" strike="noStrike" cap="none">
              <a:solidFill>
                <a:srgbClr val="0055A4"/>
              </a:solidFill>
              <a:latin typeface="Lexend ExtraLight"/>
              <a:ea typeface="Lexend ExtraLight"/>
              <a:cs typeface="Lexend ExtraLight"/>
              <a:sym typeface="Lexend ExtraLight"/>
            </a:endParaRPr>
          </a:p>
          <a:p>
            <a:pPr marL="342900" marR="0" lvl="0" indent="-342900" algn="l" rtl="0">
              <a:lnSpc>
                <a:spcPct val="115000"/>
              </a:lnSpc>
              <a:spcBef>
                <a:spcPts val="0"/>
              </a:spcBef>
              <a:spcAft>
                <a:spcPts val="0"/>
              </a:spcAft>
              <a:buClr>
                <a:srgbClr val="595959"/>
              </a:buClr>
              <a:buSzPts val="2400"/>
              <a:buFont typeface="Arial"/>
              <a:buNone/>
            </a:pPr>
            <a:endParaRPr sz="1600" i="0" u="none" strike="noStrike" cap="none">
              <a:solidFill>
                <a:srgbClr val="0055A4"/>
              </a:solidFill>
              <a:latin typeface="Lexend ExtraLight"/>
              <a:ea typeface="Lexend ExtraLight"/>
              <a:cs typeface="Lexend ExtraLight"/>
              <a:sym typeface="Lexend ExtraLight"/>
            </a:endParaRPr>
          </a:p>
          <a:p>
            <a:pPr marL="342900" marR="0" lvl="0" indent="-342900" algn="l" rtl="0">
              <a:lnSpc>
                <a:spcPct val="115000"/>
              </a:lnSpc>
              <a:spcBef>
                <a:spcPts val="0"/>
              </a:spcBef>
              <a:spcAft>
                <a:spcPts val="0"/>
              </a:spcAft>
              <a:buClr>
                <a:srgbClr val="000000"/>
              </a:buClr>
              <a:buSzPts val="2400"/>
              <a:buFont typeface="Arial"/>
              <a:buNone/>
            </a:pPr>
            <a:endParaRPr sz="1600" i="0" u="none" strike="noStrike" cap="none">
              <a:solidFill>
                <a:srgbClr val="0055A4"/>
              </a:solidFill>
              <a:latin typeface="Lexend ExtraLight"/>
              <a:ea typeface="Lexend ExtraLight"/>
              <a:cs typeface="Lexend ExtraLight"/>
              <a:sym typeface="Lexend ExtraLight"/>
            </a:endParaRPr>
          </a:p>
        </p:txBody>
      </p:sp>
      <p:sp>
        <p:nvSpPr>
          <p:cNvPr id="213" name="Google Shape;213;p19"/>
          <p:cNvSpPr txBox="1"/>
          <p:nvPr/>
        </p:nvSpPr>
        <p:spPr>
          <a:xfrm>
            <a:off x="349997" y="589002"/>
            <a:ext cx="8489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PH" sz="3000">
                <a:solidFill>
                  <a:srgbClr val="FFFFFF"/>
                </a:solidFill>
                <a:latin typeface="Lexend Thin"/>
                <a:ea typeface="Lexend Thin"/>
                <a:cs typeface="Lexend Thin"/>
                <a:sym typeface="Lexend Thin"/>
              </a:rPr>
              <a:t>Emotions </a:t>
            </a:r>
            <a:r>
              <a:rPr lang="en-PH" sz="3000" i="0" u="none" strike="noStrike" cap="none">
                <a:solidFill>
                  <a:srgbClr val="FFFFFF"/>
                </a:solidFill>
                <a:latin typeface="Lexend Thin"/>
                <a:ea typeface="Lexend Thin"/>
                <a:cs typeface="Lexend Thin"/>
                <a:sym typeface="Lexend Thin"/>
              </a:rPr>
              <a:t>during puberty </a:t>
            </a:r>
            <a:endParaRPr>
              <a:latin typeface="Lexend Thin"/>
              <a:ea typeface="Lexend Thin"/>
              <a:cs typeface="Lexend Thin"/>
              <a:sym typeface="Lexend Thin"/>
            </a:endParaRPr>
          </a:p>
        </p:txBody>
      </p:sp>
      <p:sp>
        <p:nvSpPr>
          <p:cNvPr id="214" name="Google Shape;214;p1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PH" sz="1000" b="0" i="0" u="none" strike="noStrike" cap="none">
                <a:solidFill>
                  <a:srgbClr val="343451"/>
                </a:solidFill>
                <a:latin typeface="Calibri"/>
                <a:ea typeface="Calibri"/>
                <a:cs typeface="Calibri"/>
                <a:sym typeface="Calibri"/>
              </a:rPr>
              <a:t>© FEMM</a:t>
            </a:r>
            <a:endParaRPr/>
          </a:p>
        </p:txBody>
      </p:sp>
      <p:pic>
        <p:nvPicPr>
          <p:cNvPr id="215" name="Google Shape;215;p19"/>
          <p:cNvPicPr preferRelativeResize="0"/>
          <p:nvPr/>
        </p:nvPicPr>
        <p:blipFill rotWithShape="1">
          <a:blip r:embed="rId3">
            <a:alphaModFix/>
          </a:blip>
          <a:srcRect l="11504"/>
          <a:stretch/>
        </p:blipFill>
        <p:spPr>
          <a:xfrm>
            <a:off x="-26075" y="1892024"/>
            <a:ext cx="3335825" cy="4294774"/>
          </a:xfrm>
          <a:prstGeom prst="rect">
            <a:avLst/>
          </a:prstGeom>
          <a:noFill/>
          <a:ln>
            <a:noFill/>
          </a:ln>
        </p:spPr>
      </p:pic>
      <p:sp>
        <p:nvSpPr>
          <p:cNvPr id="216" name="Google Shape;216;p19"/>
          <p:cNvSpPr/>
          <p:nvPr/>
        </p:nvSpPr>
        <p:spPr>
          <a:xfrm>
            <a:off x="476466" y="2636039"/>
            <a:ext cx="1940100" cy="18516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7" name="Google Shape;217;p19"/>
          <p:cNvSpPr/>
          <p:nvPr/>
        </p:nvSpPr>
        <p:spPr>
          <a:xfrm>
            <a:off x="1124767"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18" name="Google Shape;218;p19"/>
          <p:cNvCxnSpPr/>
          <p:nvPr/>
        </p:nvCxnSpPr>
        <p:spPr>
          <a:xfrm>
            <a:off x="902892" y="3414002"/>
            <a:ext cx="6300900" cy="0"/>
          </a:xfrm>
          <a:prstGeom prst="straightConnector1">
            <a:avLst/>
          </a:prstGeom>
          <a:noFill/>
          <a:ln w="19050" cap="flat" cmpd="sng">
            <a:solidFill>
              <a:srgbClr val="FF9900"/>
            </a:solidFill>
            <a:prstDash val="solid"/>
            <a:round/>
            <a:headEnd type="none" w="med" len="med"/>
            <a:tailEnd type="stealth" w="med" len="med"/>
          </a:ln>
          <a:effectLst>
            <a:outerShdw blurRad="57150" dist="19050" dir="5400000" algn="bl" rotWithShape="0">
              <a:srgbClr val="000000">
                <a:alpha val="50000"/>
              </a:srgbClr>
            </a:outerShdw>
          </a:effectLst>
        </p:spPr>
      </p:cxnSp>
      <p:cxnSp>
        <p:nvCxnSpPr>
          <p:cNvPr id="219" name="Google Shape;219;p19"/>
          <p:cNvCxnSpPr>
            <a:endCxn id="217" idx="2"/>
          </p:cNvCxnSpPr>
          <p:nvPr/>
        </p:nvCxnSpPr>
        <p:spPr>
          <a:xfrm rot="-5400000" flipH="1">
            <a:off x="-103133" y="2186102"/>
            <a:ext cx="2170800" cy="285000"/>
          </a:xfrm>
          <a:prstGeom prst="bentConnector2">
            <a:avLst/>
          </a:prstGeom>
          <a:noFill/>
          <a:ln w="19050" cap="flat" cmpd="sng">
            <a:solidFill>
              <a:srgbClr val="FF9900"/>
            </a:solidFill>
            <a:prstDash val="solid"/>
            <a:round/>
            <a:headEnd type="none" w="med" len="med"/>
            <a:tailEnd type="none" w="med" len="med"/>
          </a:ln>
          <a:effectLst>
            <a:outerShdw blurRad="57150" dist="19050" dir="5400000" algn="bl" rotWithShape="0">
              <a:srgbClr val="000000">
                <a:alpha val="50000"/>
              </a:srgbClr>
            </a:outerShdw>
          </a:effectLst>
        </p:spPr>
      </p:cxnSp>
      <p:sp>
        <p:nvSpPr>
          <p:cNvPr id="220" name="Google Shape;220;p19"/>
          <p:cNvSpPr txBox="1"/>
          <p:nvPr/>
        </p:nvSpPr>
        <p:spPr>
          <a:xfrm>
            <a:off x="2316950" y="1695300"/>
            <a:ext cx="5613600" cy="1413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900" b="1">
              <a:solidFill>
                <a:srgbClr val="0055A4"/>
              </a:solidFill>
              <a:latin typeface="Lexend"/>
              <a:ea typeface="Lexend"/>
              <a:cs typeface="Lexend"/>
              <a:sym typeface="Lexend"/>
            </a:endParaRPr>
          </a:p>
          <a:p>
            <a:pPr marL="0" lvl="0" indent="0" algn="ctr" rtl="0">
              <a:spcBef>
                <a:spcPts val="0"/>
              </a:spcBef>
              <a:spcAft>
                <a:spcPts val="0"/>
              </a:spcAft>
              <a:buNone/>
            </a:pPr>
            <a:r>
              <a:rPr lang="en-PH" sz="2900" b="1">
                <a:solidFill>
                  <a:srgbClr val="FF9900"/>
                </a:solidFill>
                <a:highlight>
                  <a:schemeClr val="lt1"/>
                </a:highlight>
                <a:latin typeface="Annie Use Your Telescope"/>
                <a:ea typeface="Annie Use Your Telescope"/>
                <a:cs typeface="Annie Use Your Telescope"/>
                <a:sym typeface="Annie Use Your Telescope"/>
              </a:rPr>
              <a:t>We always have the power to choose how we react.</a:t>
            </a:r>
            <a:endParaRPr sz="2900" b="1">
              <a:solidFill>
                <a:srgbClr val="FF9900"/>
              </a:solidFill>
              <a:latin typeface="Annie Use Your Telescope"/>
              <a:ea typeface="Annie Use Your Telescope"/>
              <a:cs typeface="Annie Use Your Telescope"/>
              <a:sym typeface="Annie Use Your Telescop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20"/>
          <p:cNvPicPr preferRelativeResize="0"/>
          <p:nvPr/>
        </p:nvPicPr>
        <p:blipFill>
          <a:blip r:embed="rId3">
            <a:alphaModFix/>
          </a:blip>
          <a:stretch>
            <a:fillRect/>
          </a:stretch>
        </p:blipFill>
        <p:spPr>
          <a:xfrm>
            <a:off x="1819422" y="1173600"/>
            <a:ext cx="5505124" cy="5487000"/>
          </a:xfrm>
          <a:prstGeom prst="rect">
            <a:avLst/>
          </a:prstGeom>
          <a:noFill/>
          <a:ln>
            <a:noFill/>
          </a:ln>
          <a:effectLst>
            <a:outerShdw blurRad="57150" dist="19050" dir="5400000" algn="bl" rotWithShape="0">
              <a:srgbClr val="000000">
                <a:alpha val="50000"/>
              </a:srgbClr>
            </a:outerShdw>
          </a:effectLst>
        </p:spPr>
      </p:pic>
      <p:sp>
        <p:nvSpPr>
          <p:cNvPr id="227" name="Google Shape;227;p2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PH" sz="1000" b="0" i="0" u="none" strike="noStrike" cap="none">
                <a:solidFill>
                  <a:srgbClr val="343451"/>
                </a:solidFill>
                <a:latin typeface="Calibri"/>
                <a:ea typeface="Calibri"/>
                <a:cs typeface="Calibri"/>
                <a:sym typeface="Calibri"/>
              </a:rPr>
              <a:t>© FEMM</a:t>
            </a:r>
            <a:endParaRPr/>
          </a:p>
        </p:txBody>
      </p:sp>
      <p:sp>
        <p:nvSpPr>
          <p:cNvPr id="228" name="Google Shape;228;p2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29" name="Google Shape;229;p2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30" name="Google Shape;230;p20"/>
          <p:cNvSpPr/>
          <p:nvPr/>
        </p:nvSpPr>
        <p:spPr>
          <a:xfrm>
            <a:off x="830475" y="2953050"/>
            <a:ext cx="7620000" cy="1955700"/>
          </a:xfrm>
          <a:prstGeom prst="rect">
            <a:avLst/>
          </a:prstGeom>
          <a:solidFill>
            <a:srgbClr val="CFE2F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1" name="Google Shape;231;p20"/>
          <p:cNvSpPr txBox="1"/>
          <p:nvPr/>
        </p:nvSpPr>
        <p:spPr>
          <a:xfrm>
            <a:off x="138112" y="588962"/>
            <a:ext cx="655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PH" sz="3000">
                <a:solidFill>
                  <a:srgbClr val="FFFFFF"/>
                </a:solidFill>
                <a:latin typeface="Lexend Thin"/>
                <a:ea typeface="Lexend Thin"/>
                <a:cs typeface="Lexend Thin"/>
                <a:sym typeface="Lexend Thin"/>
              </a:rPr>
              <a:t>What would you do?</a:t>
            </a:r>
            <a:endParaRPr>
              <a:latin typeface="Lexend Thin"/>
              <a:ea typeface="Lexend Thin"/>
              <a:cs typeface="Lexend Thin"/>
              <a:sym typeface="Lexend Thin"/>
            </a:endParaRPr>
          </a:p>
        </p:txBody>
      </p:sp>
      <p:sp>
        <p:nvSpPr>
          <p:cNvPr id="232" name="Google Shape;232;p20"/>
          <p:cNvSpPr/>
          <p:nvPr/>
        </p:nvSpPr>
        <p:spPr>
          <a:xfrm>
            <a:off x="1232125" y="2751150"/>
            <a:ext cx="6816600" cy="1686900"/>
          </a:xfrm>
          <a:prstGeom prst="rect">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3" name="Google Shape;233;p20"/>
          <p:cNvSpPr txBox="1">
            <a:spLocks noGrp="1"/>
          </p:cNvSpPr>
          <p:nvPr>
            <p:ph type="body" idx="1"/>
          </p:nvPr>
        </p:nvSpPr>
        <p:spPr>
          <a:xfrm>
            <a:off x="1151800" y="2727250"/>
            <a:ext cx="7115100" cy="1846500"/>
          </a:xfrm>
          <a:prstGeom prst="rect">
            <a:avLst/>
          </a:prstGeom>
          <a:solidFill>
            <a:srgbClr val="FF990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600"/>
              <a:buFont typeface="Arial"/>
              <a:buNone/>
            </a:pPr>
            <a:endParaRPr sz="2400" i="0" u="none" strike="noStrike" cap="none">
              <a:solidFill>
                <a:schemeClr val="lt1"/>
              </a:solidFill>
              <a:latin typeface="Lexend ExtraLight"/>
              <a:ea typeface="Lexend ExtraLight"/>
              <a:cs typeface="Lexend ExtraLight"/>
              <a:sym typeface="Lexend ExtraLight"/>
            </a:endParaRPr>
          </a:p>
          <a:p>
            <a:pPr marL="0" marR="0" lvl="0" indent="0" algn="ctr" rtl="0">
              <a:lnSpc>
                <a:spcPct val="100000"/>
              </a:lnSpc>
              <a:spcBef>
                <a:spcPts val="480"/>
              </a:spcBef>
              <a:spcAft>
                <a:spcPts val="0"/>
              </a:spcAft>
              <a:buClr>
                <a:srgbClr val="595959"/>
              </a:buClr>
              <a:buSzPts val="600"/>
              <a:buFont typeface="Arial"/>
              <a:buNone/>
            </a:pPr>
            <a:r>
              <a:rPr lang="en-PH" sz="4000" b="1" i="0" u="none" strike="noStrike" cap="none">
                <a:solidFill>
                  <a:schemeClr val="lt1"/>
                </a:solidFill>
                <a:latin typeface="Lexend"/>
                <a:ea typeface="Lexend"/>
                <a:cs typeface="Lexend"/>
                <a:sym typeface="Lexend"/>
              </a:rPr>
              <a:t>YOU CAN CHOOSE: </a:t>
            </a:r>
            <a:br>
              <a:rPr lang="en-PH" sz="2400" i="0" u="none" strike="noStrike" cap="none">
                <a:solidFill>
                  <a:schemeClr val="lt1"/>
                </a:solidFill>
                <a:latin typeface="Lexend ExtraLight"/>
                <a:ea typeface="Lexend ExtraLight"/>
                <a:cs typeface="Lexend ExtraLight"/>
                <a:sym typeface="Lexend ExtraLight"/>
              </a:rPr>
            </a:br>
            <a:r>
              <a:rPr lang="en-PH" sz="2300" i="1" u="none" strike="noStrike" cap="none">
                <a:solidFill>
                  <a:schemeClr val="lt1"/>
                </a:solidFill>
                <a:latin typeface="Lexend ExtraLight"/>
                <a:ea typeface="Lexend ExtraLight"/>
                <a:cs typeface="Lexend ExtraLight"/>
                <a:sym typeface="Lexend ExtraLight"/>
              </a:rPr>
              <a:t>How w</a:t>
            </a:r>
            <a:r>
              <a:rPr lang="en-PH" sz="2300" i="1">
                <a:solidFill>
                  <a:schemeClr val="lt1"/>
                </a:solidFill>
                <a:latin typeface="Lexend ExtraLight"/>
                <a:ea typeface="Lexend ExtraLight"/>
                <a:cs typeface="Lexend ExtraLight"/>
                <a:sym typeface="Lexend ExtraLight"/>
              </a:rPr>
              <a:t>ill</a:t>
            </a:r>
            <a:r>
              <a:rPr lang="en-PH" sz="2300" i="1" u="none" strike="noStrike" cap="none">
                <a:solidFill>
                  <a:schemeClr val="lt1"/>
                </a:solidFill>
                <a:latin typeface="Lexend ExtraLight"/>
                <a:ea typeface="Lexend ExtraLight"/>
                <a:cs typeface="Lexend ExtraLight"/>
                <a:sym typeface="Lexend ExtraLight"/>
              </a:rPr>
              <a:t> you choose to respond</a:t>
            </a:r>
            <a:r>
              <a:rPr lang="en-PH" sz="2300" i="1">
                <a:solidFill>
                  <a:schemeClr val="lt1"/>
                </a:solidFill>
                <a:latin typeface="Lexend ExtraLight"/>
                <a:ea typeface="Lexend ExtraLight"/>
                <a:cs typeface="Lexend ExtraLight"/>
                <a:sym typeface="Lexend ExtraLight"/>
              </a:rPr>
              <a:t> to your emotions? </a:t>
            </a:r>
            <a:endParaRPr sz="2300" i="0" u="none" strike="noStrike" cap="none">
              <a:solidFill>
                <a:schemeClr val="lt1"/>
              </a:solidFill>
              <a:latin typeface="Lexend ExtraLight"/>
              <a:ea typeface="Lexend ExtraLight"/>
              <a:cs typeface="Lexend ExtraLight"/>
              <a:sym typeface="Lexend ExtraLight"/>
            </a:endParaRPr>
          </a:p>
          <a:p>
            <a:pPr marL="342900" marR="0" lvl="0" indent="-304800" algn="ctr" rtl="0">
              <a:lnSpc>
                <a:spcPct val="100000"/>
              </a:lnSpc>
              <a:spcBef>
                <a:spcPts val="480"/>
              </a:spcBef>
              <a:spcAft>
                <a:spcPts val="0"/>
              </a:spcAft>
              <a:buClr>
                <a:srgbClr val="595959"/>
              </a:buClr>
              <a:buSzPts val="600"/>
              <a:buFont typeface="Merriweather Sans"/>
              <a:buNone/>
            </a:pPr>
            <a:endParaRPr sz="2400" i="0" u="none" strike="noStrike" cap="none">
              <a:solidFill>
                <a:schemeClr val="lt1"/>
              </a:solidFill>
              <a:latin typeface="Lexend ExtraLight"/>
              <a:ea typeface="Lexend ExtraLight"/>
              <a:cs typeface="Lexend ExtraLight"/>
              <a:sym typeface="Lexend ExtraLight"/>
            </a:endParaRPr>
          </a:p>
          <a:p>
            <a:pPr marL="342900" marR="0" lvl="0" indent="-304800" algn="ctr" rtl="0">
              <a:lnSpc>
                <a:spcPct val="100000"/>
              </a:lnSpc>
              <a:spcBef>
                <a:spcPts val="480"/>
              </a:spcBef>
              <a:spcAft>
                <a:spcPts val="0"/>
              </a:spcAft>
              <a:buClr>
                <a:srgbClr val="595959"/>
              </a:buClr>
              <a:buSzPts val="600"/>
              <a:buFont typeface="Merriweather Sans"/>
              <a:buNone/>
            </a:pPr>
            <a:endParaRPr sz="2400" i="0" u="none" strike="noStrike" cap="none">
              <a:solidFill>
                <a:schemeClr val="lt1"/>
              </a:solidFill>
              <a:latin typeface="Lexend ExtraLight"/>
              <a:ea typeface="Lexend ExtraLight"/>
              <a:cs typeface="Lexend ExtraLight"/>
              <a:sym typeface="Lexend ExtraLight"/>
            </a:endParaRPr>
          </a:p>
          <a:p>
            <a:pPr marL="342900" marR="0" lvl="0" indent="-304800" algn="ctr" rtl="0">
              <a:lnSpc>
                <a:spcPct val="100000"/>
              </a:lnSpc>
              <a:spcBef>
                <a:spcPts val="480"/>
              </a:spcBef>
              <a:spcAft>
                <a:spcPts val="0"/>
              </a:spcAft>
              <a:buClr>
                <a:srgbClr val="595959"/>
              </a:buClr>
              <a:buSzPts val="600"/>
              <a:buFont typeface="Merriweather Sans"/>
              <a:buNone/>
            </a:pPr>
            <a:endParaRPr sz="2400" i="0" u="none" strike="noStrike" cap="none">
              <a:solidFill>
                <a:schemeClr val="lt1"/>
              </a:solidFill>
              <a:latin typeface="Lexend ExtraLight"/>
              <a:ea typeface="Lexend ExtraLight"/>
              <a:cs typeface="Lexend ExtraLight"/>
              <a:sym typeface="Lexend ExtraLight"/>
            </a:endParaRPr>
          </a:p>
          <a:p>
            <a:pPr marL="0" marR="0" lvl="0" indent="0" algn="ctr" rtl="0">
              <a:lnSpc>
                <a:spcPct val="100000"/>
              </a:lnSpc>
              <a:spcBef>
                <a:spcPts val="480"/>
              </a:spcBef>
              <a:spcAft>
                <a:spcPts val="0"/>
              </a:spcAft>
              <a:buClr>
                <a:srgbClr val="595959"/>
              </a:buClr>
              <a:buSzPts val="600"/>
              <a:buFont typeface="Arial"/>
              <a:buNone/>
            </a:pPr>
            <a:endParaRPr sz="2400" i="0" u="none" strike="noStrike" cap="none">
              <a:solidFill>
                <a:schemeClr val="lt1"/>
              </a:solidFill>
              <a:latin typeface="Lexend ExtraLight"/>
              <a:ea typeface="Lexend ExtraLight"/>
              <a:cs typeface="Lexend ExtraLight"/>
              <a:sym typeface="Lexend ExtraLight"/>
            </a:endParaRPr>
          </a:p>
          <a:p>
            <a:pPr marL="342900" marR="0" lvl="0" indent="-342900" algn="ctr" rtl="0">
              <a:lnSpc>
                <a:spcPct val="100000"/>
              </a:lnSpc>
              <a:spcBef>
                <a:spcPts val="560"/>
              </a:spcBef>
              <a:spcAft>
                <a:spcPts val="0"/>
              </a:spcAft>
              <a:buClr>
                <a:srgbClr val="595959"/>
              </a:buClr>
              <a:buSzPts val="2800"/>
              <a:buFont typeface="Arial"/>
              <a:buNone/>
            </a:pPr>
            <a:endParaRPr sz="2800" i="0" u="none" strike="noStrike" cap="none">
              <a:solidFill>
                <a:schemeClr val="lt1"/>
              </a:solidFill>
              <a:latin typeface="Lexend ExtraLight"/>
              <a:ea typeface="Lexend ExtraLight"/>
              <a:cs typeface="Lexend ExtraLight"/>
              <a:sym typeface="Lexend ExtraLight"/>
            </a:endParaRPr>
          </a:p>
          <a:p>
            <a:pPr marL="342900" marR="0" lvl="0" indent="-342900" algn="ctr" rtl="0">
              <a:lnSpc>
                <a:spcPct val="100000"/>
              </a:lnSpc>
              <a:spcBef>
                <a:spcPts val="560"/>
              </a:spcBef>
              <a:spcAft>
                <a:spcPts val="0"/>
              </a:spcAft>
              <a:buClr>
                <a:srgbClr val="595959"/>
              </a:buClr>
              <a:buSzPts val="2800"/>
              <a:buFont typeface="Arial"/>
              <a:buNone/>
            </a:pPr>
            <a:endParaRPr sz="2800" i="0" u="none" strike="noStrike" cap="none">
              <a:solidFill>
                <a:schemeClr val="lt1"/>
              </a:solidFill>
              <a:latin typeface="Lexend ExtraLight"/>
              <a:ea typeface="Lexend ExtraLight"/>
              <a:cs typeface="Lexend ExtraLight"/>
              <a:sym typeface="Lexend Extra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21"/>
          <p:cNvPicPr preferRelativeResize="0"/>
          <p:nvPr/>
        </p:nvPicPr>
        <p:blipFill>
          <a:blip r:embed="rId3">
            <a:alphaModFix/>
          </a:blip>
          <a:stretch>
            <a:fillRect/>
          </a:stretch>
        </p:blipFill>
        <p:spPr>
          <a:xfrm>
            <a:off x="969137" y="1258825"/>
            <a:ext cx="6900925" cy="5334077"/>
          </a:xfrm>
          <a:prstGeom prst="rect">
            <a:avLst/>
          </a:prstGeom>
          <a:noFill/>
          <a:ln>
            <a:noFill/>
          </a:ln>
          <a:effectLst>
            <a:outerShdw blurRad="57150" dist="19050" dir="5400000" algn="bl" rotWithShape="0">
              <a:srgbClr val="000000">
                <a:alpha val="50000"/>
              </a:srgbClr>
            </a:outerShdw>
          </a:effectLst>
        </p:spPr>
      </p:pic>
      <p:sp>
        <p:nvSpPr>
          <p:cNvPr id="239" name="Google Shape;239;p2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40" name="Google Shape;240;p21"/>
          <p:cNvSpPr txBox="1"/>
          <p:nvPr/>
        </p:nvSpPr>
        <p:spPr>
          <a:xfrm>
            <a:off x="138112" y="588962"/>
            <a:ext cx="655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PH" sz="3000" b="1" i="0" u="none">
                <a:solidFill>
                  <a:srgbClr val="FFFFFF"/>
                </a:solidFill>
                <a:latin typeface="Lexend"/>
                <a:ea typeface="Lexend"/>
                <a:cs typeface="Lexend"/>
                <a:sym typeface="Lexend"/>
              </a:rPr>
              <a:t>Health </a:t>
            </a:r>
            <a:r>
              <a:rPr lang="en-PH" sz="3000" b="1">
                <a:solidFill>
                  <a:srgbClr val="FFFFFF"/>
                </a:solidFill>
                <a:latin typeface="Lexend"/>
                <a:ea typeface="Lexend"/>
                <a:cs typeface="Lexend"/>
                <a:sym typeface="Lexend"/>
              </a:rPr>
              <a:t>C</a:t>
            </a:r>
            <a:r>
              <a:rPr lang="en-PH" sz="3000" b="1" i="0" u="none">
                <a:solidFill>
                  <a:srgbClr val="FFFFFF"/>
                </a:solidFill>
                <a:latin typeface="Lexend"/>
                <a:ea typeface="Lexend"/>
                <a:cs typeface="Lexend"/>
                <a:sym typeface="Lexend"/>
              </a:rPr>
              <a:t>hecklist </a:t>
            </a:r>
            <a:endParaRPr b="1">
              <a:latin typeface="Lexend"/>
              <a:ea typeface="Lexend"/>
              <a:cs typeface="Lexend"/>
              <a:sym typeface="Lexend"/>
            </a:endParaRPr>
          </a:p>
        </p:txBody>
      </p:sp>
      <p:sp>
        <p:nvSpPr>
          <p:cNvPr id="241" name="Google Shape;241;p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PH" sz="1000" b="0" i="0" u="none">
                <a:solidFill>
                  <a:srgbClr val="343451"/>
                </a:solidFill>
                <a:latin typeface="Calibri"/>
                <a:ea typeface="Calibri"/>
                <a:cs typeface="Calibri"/>
                <a:sym typeface="Calibri"/>
              </a:rPr>
              <a:t>© FEMM</a:t>
            </a:r>
            <a:endParaRPr/>
          </a:p>
        </p:txBody>
      </p:sp>
      <p:sp>
        <p:nvSpPr>
          <p:cNvPr id="242" name="Google Shape;242;p21"/>
          <p:cNvSpPr/>
          <p:nvPr/>
        </p:nvSpPr>
        <p:spPr>
          <a:xfrm>
            <a:off x="533400" y="1242550"/>
            <a:ext cx="3277200" cy="3271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3" name="Google Shape;243;p21"/>
          <p:cNvSpPr txBox="1"/>
          <p:nvPr/>
        </p:nvSpPr>
        <p:spPr>
          <a:xfrm>
            <a:off x="866650" y="1406775"/>
            <a:ext cx="3351300" cy="22119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PH" sz="3300" u="sng">
                <a:solidFill>
                  <a:schemeClr val="dk2"/>
                </a:solidFill>
                <a:latin typeface="Annie Use Your Telescope"/>
                <a:ea typeface="Annie Use Your Telescope"/>
                <a:cs typeface="Annie Use Your Telescope"/>
                <a:sym typeface="Annie Use Your Telescope"/>
              </a:rPr>
              <a:t>✔️ Your:</a:t>
            </a:r>
            <a:br>
              <a:rPr lang="en-PH" sz="3300" u="sng">
                <a:solidFill>
                  <a:schemeClr val="dk2"/>
                </a:solidFill>
                <a:latin typeface="Annie Use Your Telescope"/>
                <a:ea typeface="Annie Use Your Telescope"/>
                <a:cs typeface="Annie Use Your Telescope"/>
                <a:sym typeface="Annie Use Your Telescope"/>
              </a:rPr>
            </a:br>
            <a:endParaRPr sz="800" u="sng">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Mood</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Food</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Exercise </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PH" sz="2500">
                <a:solidFill>
                  <a:schemeClr val="dk2"/>
                </a:solidFill>
                <a:latin typeface="Annie Use Your Telescope"/>
                <a:ea typeface="Annie Use Your Telescope"/>
                <a:cs typeface="Annie Use Your Telescope"/>
                <a:sym typeface="Annie Use Your Telescope"/>
              </a:rPr>
              <a:t>Sleep </a:t>
            </a:r>
            <a:br>
              <a:rPr lang="en-PH" sz="1200">
                <a:solidFill>
                  <a:schemeClr val="dk2"/>
                </a:solidFill>
                <a:latin typeface="Annie Use Your Telescope"/>
                <a:ea typeface="Annie Use Your Telescope"/>
                <a:cs typeface="Annie Use Your Telescope"/>
                <a:sym typeface="Annie Use Your Telescope"/>
              </a:rPr>
            </a:br>
            <a:br>
              <a:rPr lang="en-PH" sz="800">
                <a:solidFill>
                  <a:schemeClr val="dk2"/>
                </a:solidFill>
                <a:latin typeface="Annie Use Your Telescope"/>
                <a:ea typeface="Annie Use Your Telescope"/>
                <a:cs typeface="Annie Use Your Telescope"/>
                <a:sym typeface="Annie Use Your Telescope"/>
              </a:rPr>
            </a:br>
            <a:r>
              <a:rPr lang="en-PH" sz="2500" b="1" u="sng">
                <a:solidFill>
                  <a:schemeClr val="dk2"/>
                </a:solidFill>
                <a:latin typeface="Annie Use Your Telescope"/>
                <a:ea typeface="Annie Use Your Telescope"/>
                <a:cs typeface="Annie Use Your Telescope"/>
                <a:sym typeface="Annie Use Your Telescope"/>
              </a:rPr>
              <a:t>for 1 week!</a:t>
            </a:r>
            <a:endParaRPr sz="2500" b="1" u="sng">
              <a:solidFill>
                <a:schemeClr val="dk2"/>
              </a:solidFill>
              <a:latin typeface="Annie Use Your Telescope"/>
              <a:ea typeface="Annie Use Your Telescope"/>
              <a:cs typeface="Annie Use Your Telescope"/>
              <a:sym typeface="Annie Use Your Telescope"/>
            </a:endParaRPr>
          </a:p>
        </p:txBody>
      </p:sp>
      <p:grpSp>
        <p:nvGrpSpPr>
          <p:cNvPr id="244" name="Google Shape;244;p21"/>
          <p:cNvGrpSpPr/>
          <p:nvPr/>
        </p:nvGrpSpPr>
        <p:grpSpPr>
          <a:xfrm>
            <a:off x="1997077" y="1258829"/>
            <a:ext cx="184183" cy="187578"/>
            <a:chOff x="991144" y="76203"/>
            <a:chExt cx="471900" cy="480600"/>
          </a:xfrm>
        </p:grpSpPr>
        <p:sp>
          <p:nvSpPr>
            <p:cNvPr id="245" name="Google Shape;245;p21"/>
            <p:cNvSpPr/>
            <p:nvPr/>
          </p:nvSpPr>
          <p:spPr>
            <a:xfrm>
              <a:off x="991144" y="76203"/>
              <a:ext cx="471900" cy="4806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6" name="Google Shape;246;p21"/>
            <p:cNvSpPr/>
            <p:nvPr/>
          </p:nvSpPr>
          <p:spPr>
            <a:xfrm>
              <a:off x="1095400" y="182400"/>
              <a:ext cx="263400" cy="2682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52" name="Google Shape;252;p2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PH" sz="1000" b="0" i="0" u="none" strike="noStrike" cap="none">
                <a:solidFill>
                  <a:srgbClr val="000000"/>
                </a:solidFill>
                <a:latin typeface="Calibri"/>
                <a:ea typeface="Calibri"/>
                <a:cs typeface="Calibri"/>
                <a:sym typeface="Calibri"/>
              </a:rPr>
              <a:t>© FEMM</a:t>
            </a:r>
            <a:endParaRPr/>
          </a:p>
        </p:txBody>
      </p:sp>
      <p:sp>
        <p:nvSpPr>
          <p:cNvPr id="253" name="Google Shape;253;p22"/>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PH" sz="1000">
                <a:solidFill>
                  <a:srgbClr val="666666"/>
                </a:solidFill>
                <a:highlight>
                  <a:srgbClr val="FFFFFF"/>
                </a:highlight>
              </a:rPr>
              <a:t>  </a:t>
            </a:r>
            <a:endParaRPr sz="1000">
              <a:solidFill>
                <a:srgbClr val="666666"/>
              </a:solidFill>
            </a:endParaRPr>
          </a:p>
        </p:txBody>
      </p:sp>
      <p:sp>
        <p:nvSpPr>
          <p:cNvPr id="254" name="Google Shape;254;p22"/>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PH"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255" name="Google Shape;255;p22"/>
          <p:cNvSpPr txBox="1"/>
          <p:nvPr/>
        </p:nvSpPr>
        <p:spPr>
          <a:xfrm>
            <a:off x="473000" y="1598050"/>
            <a:ext cx="7977600" cy="4642500"/>
          </a:xfrm>
          <a:prstGeom prst="rect">
            <a:avLst/>
          </a:prstGeom>
          <a:noFill/>
          <a:ln>
            <a:noFill/>
          </a:ln>
        </p:spPr>
        <p:txBody>
          <a:bodyPr spcFirstLastPara="1" wrap="square" lIns="91425" tIns="45700" rIns="91425" bIns="45700" anchor="t" anchorCtr="0">
            <a:noAutofit/>
          </a:bodyPr>
          <a:lstStyle/>
          <a:p>
            <a:pPr marL="457200" marR="0" lvl="0" indent="-393700" algn="l" rtl="0">
              <a:lnSpc>
                <a:spcPct val="100000"/>
              </a:lnSpc>
              <a:spcBef>
                <a:spcPts val="0"/>
              </a:spcBef>
              <a:spcAft>
                <a:spcPts val="0"/>
              </a:spcAft>
              <a:buClr>
                <a:schemeClr val="dk2"/>
              </a:buClr>
              <a:buSzPts val="2600"/>
              <a:buFont typeface="Lexend ExtraLight"/>
              <a:buChar char="●"/>
            </a:pPr>
            <a:r>
              <a:rPr lang="en-PH" sz="2600">
                <a:solidFill>
                  <a:srgbClr val="636463"/>
                </a:solidFill>
                <a:latin typeface="Lexend ExtraLight"/>
                <a:ea typeface="Lexend ExtraLight"/>
                <a:cs typeface="Lexend ExtraLight"/>
                <a:sym typeface="Lexend ExtraLight"/>
              </a:rPr>
              <a:t>Testosterone is important for our healthy development.</a:t>
            </a:r>
            <a:br>
              <a:rPr lang="en-PH" sz="2600">
                <a:solidFill>
                  <a:srgbClr val="636463"/>
                </a:solidFill>
                <a:latin typeface="Lexend ExtraLight"/>
                <a:ea typeface="Lexend ExtraLight"/>
                <a:cs typeface="Lexend ExtraLight"/>
                <a:sym typeface="Lexend ExtraLight"/>
              </a:rPr>
            </a:br>
            <a:endParaRPr sz="2600">
              <a:solidFill>
                <a:srgbClr val="636463"/>
              </a:solidFill>
              <a:latin typeface="Lexend ExtraLight"/>
              <a:ea typeface="Lexend ExtraLight"/>
              <a:cs typeface="Lexend ExtraLight"/>
              <a:sym typeface="Lexend ExtraLight"/>
            </a:endParaRPr>
          </a:p>
          <a:p>
            <a:pPr marL="457200" lvl="0" indent="-393700" algn="l" rtl="0">
              <a:spcBef>
                <a:spcPts val="0"/>
              </a:spcBef>
              <a:spcAft>
                <a:spcPts val="0"/>
              </a:spcAft>
              <a:buClr>
                <a:schemeClr val="dk2"/>
              </a:buClr>
              <a:buSzPts val="2600"/>
              <a:buFont typeface="Lexend ExtraLight"/>
              <a:buChar char="●"/>
            </a:pPr>
            <a:r>
              <a:rPr lang="en-PH" sz="2600">
                <a:solidFill>
                  <a:srgbClr val="595959"/>
                </a:solidFill>
                <a:latin typeface="Lexend ExtraLight"/>
                <a:ea typeface="Lexend ExtraLight"/>
                <a:cs typeface="Lexend ExtraLight"/>
                <a:sym typeface="Lexend ExtraLight"/>
              </a:rPr>
              <a:t>We have the ability to make our own health choices.</a:t>
            </a:r>
            <a:endParaRPr sz="2600">
              <a:solidFill>
                <a:srgbClr val="595959"/>
              </a:solidFill>
              <a:latin typeface="Lexend ExtraLight"/>
              <a:ea typeface="Lexend ExtraLight"/>
              <a:cs typeface="Lexend ExtraLight"/>
              <a:sym typeface="Lexend ExtraLight"/>
            </a:endParaRPr>
          </a:p>
          <a:p>
            <a:pPr marL="457200" lvl="0" indent="0" algn="l" rtl="0">
              <a:spcBef>
                <a:spcPts val="0"/>
              </a:spcBef>
              <a:spcAft>
                <a:spcPts val="0"/>
              </a:spcAft>
              <a:buNone/>
            </a:pPr>
            <a:endParaRPr sz="2600">
              <a:solidFill>
                <a:srgbClr val="636463"/>
              </a:solidFill>
              <a:latin typeface="Lexend ExtraLight"/>
              <a:ea typeface="Lexend ExtraLight"/>
              <a:cs typeface="Lexend ExtraLight"/>
              <a:sym typeface="Lexend ExtraLight"/>
            </a:endParaRPr>
          </a:p>
          <a:p>
            <a:pPr marL="457200" lvl="0" indent="-393700" algn="l" rtl="0">
              <a:spcBef>
                <a:spcPts val="0"/>
              </a:spcBef>
              <a:spcAft>
                <a:spcPts val="0"/>
              </a:spcAft>
              <a:buClr>
                <a:schemeClr val="dk2"/>
              </a:buClr>
              <a:buSzPts val="2600"/>
              <a:buFont typeface="Lexend ExtraLight"/>
              <a:buChar char="●"/>
            </a:pPr>
            <a:r>
              <a:rPr lang="en-PH" sz="2600">
                <a:solidFill>
                  <a:srgbClr val="636463"/>
                </a:solidFill>
                <a:latin typeface="Lexend ExtraLight"/>
                <a:ea typeface="Lexend ExtraLight"/>
                <a:cs typeface="Lexend ExtraLight"/>
                <a:sym typeface="Lexend ExtraLight"/>
              </a:rPr>
              <a:t>Sometimes, our emotions might feel like a rollercoaster ride.</a:t>
            </a:r>
            <a:br>
              <a:rPr lang="en-PH" sz="2600">
                <a:solidFill>
                  <a:srgbClr val="636463"/>
                </a:solidFill>
                <a:latin typeface="Lexend ExtraLight"/>
                <a:ea typeface="Lexend ExtraLight"/>
                <a:cs typeface="Lexend ExtraLight"/>
                <a:sym typeface="Lexend ExtraLight"/>
              </a:rPr>
            </a:br>
            <a:endParaRPr sz="2600">
              <a:solidFill>
                <a:srgbClr val="636463"/>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chemeClr val="dk2"/>
              </a:buClr>
              <a:buSzPts val="2600"/>
              <a:buFont typeface="Lexend ExtraLight"/>
              <a:buChar char="●"/>
            </a:pPr>
            <a:r>
              <a:rPr lang="en-PH" sz="2600">
                <a:solidFill>
                  <a:srgbClr val="636463"/>
                </a:solidFill>
                <a:latin typeface="Lexend ExtraLight"/>
                <a:ea typeface="Lexend ExtraLight"/>
                <a:cs typeface="Lexend ExtraLight"/>
                <a:sym typeface="Lexend ExtraLight"/>
              </a:rPr>
              <a:t>We can always make a good choice when it comes to how we react to our emotions.</a:t>
            </a:r>
            <a:endParaRPr sz="2600">
              <a:solidFill>
                <a:srgbClr val="636463"/>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None/>
            </a:pPr>
            <a:endParaRPr sz="26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259"/>
        <p:cNvGrpSpPr/>
        <p:nvPr/>
      </p:nvGrpSpPr>
      <p:grpSpPr>
        <a:xfrm>
          <a:off x="0" y="0"/>
          <a:ext cx="0" cy="0"/>
          <a:chOff x="0" y="0"/>
          <a:chExt cx="0" cy="0"/>
        </a:xfrm>
      </p:grpSpPr>
      <p:sp>
        <p:nvSpPr>
          <p:cNvPr id="260" name="Google Shape;260;p2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PH"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61" name="Google Shape;261;p23"/>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262" name="Google Shape;262;p23"/>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63" name="Google Shape;263;p23"/>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264" name="Google Shape;264;p2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PH"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1532</Words>
  <Application>Microsoft Office PowerPoint</Application>
  <PresentationFormat>On-screen Show (4:3)</PresentationFormat>
  <Paragraphs>133</Paragraphs>
  <Slides>14</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Calibri</vt:lpstr>
      <vt:lpstr>Merriweather Sans</vt:lpstr>
      <vt:lpstr>Annie Use Your Telescope</vt:lpstr>
      <vt:lpstr>Lexend</vt:lpstr>
      <vt:lpstr>Helvetica Neue</vt:lpstr>
      <vt:lpstr>Lexend Thin</vt:lpstr>
      <vt:lpstr>Lexend Medium</vt:lpstr>
      <vt:lpstr>Lexend ExtraLight</vt:lpstr>
      <vt:lpstr>4_FEMM Powerpoint_VER02</vt:lpstr>
      <vt:lpstr>Grade 6</vt:lpstr>
      <vt:lpstr>PowerPoint Presentation</vt:lpstr>
      <vt:lpstr>PowerPoint Presentation</vt:lpstr>
      <vt:lpstr>What influences the brain?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2024-11-19T03:25:20Z</dcterms:modified>
</cp:coreProperties>
</file>