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3.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4.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5.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1" r:id="rId1"/>
    <p:sldMasterId id="2147483752" r:id="rId2"/>
    <p:sldMasterId id="2147483753" r:id="rId3"/>
    <p:sldMasterId id="2147483754" r:id="rId4"/>
    <p:sldMasterId id="2147483755" r:id="rId5"/>
    <p:sldMasterId id="2147483756" r:id="rId6"/>
  </p:sldMasterIdLst>
  <p:notesMasterIdLst>
    <p:notesMasterId r:id="rId2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9144000" cy="6858000" type="screen4x3"/>
  <p:notesSz cx="6858000" cy="9144000"/>
  <p:embeddedFontLst>
    <p:embeddedFont>
      <p:font typeface="Annie Use Your Telescope" panose="02000000000000000000" pitchFamily="2" charset="0"/>
      <p:regular r:id="rId26"/>
    </p:embeddedFont>
    <p:embeddedFont>
      <p:font typeface="Comfortaa" pitchFamily="2" charset="0"/>
      <p:regular r:id="rId27"/>
      <p:bold r:id="rId28"/>
    </p:embeddedFont>
    <p:embeddedFont>
      <p:font typeface="Helvetica Neue" panose="02000503040000020004" pitchFamily="50" charset="-52"/>
      <p:regular r:id="rId29"/>
      <p:bold r:id="rId30"/>
      <p:italic r:id="rId31"/>
      <p:boldItalic r:id="rId32"/>
    </p:embeddedFont>
    <p:embeddedFont>
      <p:font typeface="Lexend" pitchFamily="2" charset="0"/>
      <p:regular r:id="rId33"/>
      <p:bold r:id="rId34"/>
    </p:embeddedFont>
    <p:embeddedFont>
      <p:font typeface="Lexend Medium" pitchFamily="2" charset="0"/>
      <p:regular r:id="rId35"/>
      <p:bold r:id="rId36"/>
    </p:embeddedFont>
    <p:embeddedFont>
      <p:font typeface="Lexend Thin" pitchFamily="2" charset="0"/>
      <p:regular r:id="rId37"/>
      <p:bold r:id="rId38"/>
    </p:embeddedFont>
    <p:embeddedFont>
      <p:font typeface="Open Sans" panose="020B0606030504020204"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5.xml"/><Relationship Id="rId34" Type="http://schemas.openxmlformats.org/officeDocument/2006/relationships/font" Target="fonts/font9.fntdata"/><Relationship Id="rId42" Type="http://schemas.openxmlformats.org/officeDocument/2006/relationships/font" Target="fonts/font17.fntdata"/><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6.fntdata"/><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2d19bdfc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3" name="Google Shape;553;g2d19bdfc4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1ceef99da62_0_25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3" name="Google Shape;563;g1ceef99da62_0_25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434343"/>
                </a:solidFill>
                <a:latin typeface="Calibri"/>
                <a:ea typeface="Calibri"/>
                <a:cs typeface="Calibri"/>
                <a:sym typeface="Calibri"/>
              </a:rPr>
              <a:t>Do you remember what controls the activity of every system in the body? </a:t>
            </a:r>
            <a:endParaRPr sz="1300" b="1">
              <a:solidFill>
                <a:srgbClr val="434343"/>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rgbClr val="434343"/>
                </a:solidFill>
                <a:latin typeface="Calibri"/>
                <a:ea typeface="Calibri"/>
                <a:cs typeface="Calibri"/>
                <a:sym typeface="Calibri"/>
              </a:rPr>
              <a:t>Yes, hormones. </a:t>
            </a:r>
            <a:r>
              <a:rPr lang="en-US" sz="1300">
                <a:solidFill>
                  <a:schemeClr val="dk1"/>
                </a:solidFill>
                <a:latin typeface="Calibri"/>
                <a:ea typeface="Calibri"/>
                <a:cs typeface="Calibri"/>
                <a:sym typeface="Calibri"/>
              </a:rPr>
              <a:t>Hormones are directed by your brain. We learned in the last few classes that there is a lot that we can do to help our hormones stay in balance, such as eating a variety of healthy foods, exercising, and getting adequate sleep. When we don’t do these things we make it hard for our bodies to stay healthy and to grow and develop as they should, especially during this important time of puberty. Today, we will talk about how technology fits into this picture, especially when it comes to sleep and </a:t>
            </a:r>
            <a:r>
              <a:rPr lang="en-US" sz="1300" b="1">
                <a:solidFill>
                  <a:schemeClr val="dk1"/>
                </a:solidFill>
                <a:latin typeface="Calibri"/>
                <a:ea typeface="Calibri"/>
                <a:cs typeface="Calibri"/>
                <a:sym typeface="Calibri"/>
              </a:rPr>
              <a:t>body image</a:t>
            </a:r>
            <a:r>
              <a:rPr lang="en-US" sz="1300">
                <a:solidFill>
                  <a:schemeClr val="dk1"/>
                </a:solidFill>
                <a:latin typeface="Calibri"/>
                <a:ea typeface="Calibri"/>
                <a:cs typeface="Calibri"/>
                <a:sym typeface="Calibri"/>
              </a:rPr>
              <a:t>.</a:t>
            </a:r>
            <a:endParaRPr sz="1300"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rgbClr val="434343"/>
              </a:solidFill>
              <a:latin typeface="Calibri"/>
              <a:ea typeface="Calibri"/>
              <a:cs typeface="Calibri"/>
              <a:sym typeface="Calibri"/>
            </a:endParaRPr>
          </a:p>
        </p:txBody>
      </p:sp>
      <p:sp>
        <p:nvSpPr>
          <p:cNvPr id="564" name="Google Shape;564;g1ceef99da62_0_25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2</a:t>
            </a:fld>
            <a:endParaRPr>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1effd0de048_0_4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3" name="Google Shape;593;g1effd0de048_0_4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endParaRPr sz="1300"/>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Ask the class:</a:t>
            </a:r>
            <a:r>
              <a:rPr lang="en-US" sz="1300">
                <a:solidFill>
                  <a:schemeClr val="dk1"/>
                </a:solidFill>
                <a:latin typeface="Calibri"/>
                <a:ea typeface="Calibri"/>
                <a:cs typeface="Calibri"/>
                <a:sym typeface="Calibri"/>
              </a:rPr>
              <a:t> What did you notice about your habits this week? How did the pillars of health affect your mood, sleep, habits, etc.? </a:t>
            </a:r>
            <a:endParaRPr sz="1300" b="1">
              <a:solidFill>
                <a:srgbClr val="8E7CC3"/>
              </a:solidFill>
            </a:endParaRPr>
          </a:p>
          <a:p>
            <a:pPr marL="0" marR="0" lvl="0" indent="0" algn="l" rtl="0">
              <a:spcBef>
                <a:spcPts val="0"/>
              </a:spcBef>
              <a:spcAft>
                <a:spcPts val="0"/>
              </a:spcAft>
              <a:buNone/>
            </a:pPr>
            <a:endParaRPr/>
          </a:p>
        </p:txBody>
      </p:sp>
      <p:sp>
        <p:nvSpPr>
          <p:cNvPr id="594" name="Google Shape;594;g1effd0de048_0_46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effd0de04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602" name="Google Shape;602;g1effd0de04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Another area where it is important to develop healthy habits is your personal hygiene. As you grow and mature, you become responsible for keeping your body clean and healthy. (Parents wash and change their young children, keeping them clean and healthy. When you are bigger, you wash yourself). The things you do to keep yourself clean are your hygiene habits.  Your hygiene is important for your health. </a:t>
            </a:r>
            <a:endParaRPr sz="1300"/>
          </a:p>
          <a:p>
            <a:pPr marL="0" lvl="0" indent="0" algn="l" rtl="0">
              <a:spcBef>
                <a:spcPts val="0"/>
              </a:spcBef>
              <a:spcAft>
                <a:spcPts val="0"/>
              </a:spcAft>
              <a:buClr>
                <a:schemeClr val="dk1"/>
              </a:buClr>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300"/>
              <a:t>Maintaining healthy habits in each of these areas is important for your entire life, but especially in puberty when your body is growing into a mature adult, and many changes are happening quickly. As a result, you need good nutrition and lots of exercise and sleep.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Making good choices in these areas now will help you to develop a strong and healthy brain, healthy hormones, healthy body systems, ultimately leading to a healthier you. </a:t>
            </a:r>
            <a:endParaRPr sz="1300"/>
          </a:p>
          <a:p>
            <a:pPr marL="0" lvl="0" indent="0" algn="l" rtl="0">
              <a:spcBef>
                <a:spcPts val="0"/>
              </a:spcBef>
              <a:spcAft>
                <a:spcPts val="0"/>
              </a:spcAft>
              <a:buClr>
                <a:schemeClr val="dk1"/>
              </a:buClr>
              <a:buFont typeface="Arial"/>
              <a:buNone/>
            </a:pPr>
            <a:endParaRPr sz="1100">
              <a:latin typeface="Arial"/>
              <a:ea typeface="Arial"/>
              <a:cs typeface="Arial"/>
              <a:sym typeface="Arial"/>
            </a:endParaRPr>
          </a:p>
        </p:txBody>
      </p:sp>
      <p:sp>
        <p:nvSpPr>
          <p:cNvPr id="603" name="Google Shape;603;g1effd0de048_0_0: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1f1c50c6e7e_0_2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6" name="Google Shape;626;g1f1c50c6e7e_0_2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100">
                <a:latin typeface="Open Sans"/>
                <a:ea typeface="Open Sans"/>
                <a:cs typeface="Open Sans"/>
                <a:sym typeface="Open Sans"/>
              </a:rPr>
              <a:t>As you know: because the brain is the organizing center for all this activity, things that affect your brain will also affect your physical and emotional health. One thing that impacts your brain? Technology use!</a:t>
            </a:r>
            <a:endParaRPr sz="1100">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r>
              <a:rPr lang="en-US" sz="1100">
                <a:latin typeface="Open Sans"/>
                <a:ea typeface="Open Sans"/>
                <a:cs typeface="Open Sans"/>
                <a:sym typeface="Open Sans"/>
              </a:rPr>
              <a:t>Technology gives us lots of opportunities to connect and have fun.</a:t>
            </a:r>
            <a:endParaRPr sz="1100">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r>
              <a:rPr lang="en-US" sz="1100">
                <a:latin typeface="Open Sans"/>
                <a:ea typeface="Open Sans"/>
                <a:cs typeface="Open Sans"/>
                <a:sym typeface="Open Sans"/>
              </a:rPr>
              <a:t>Maybe your grandparents live far away and you FaceTime them from your family’s iPad or iPhone. It’s great to be able to do this! Technology can also help us learn many new things or see things in a way that we would never have been able to do 50 years ago. </a:t>
            </a:r>
            <a:endParaRPr sz="1100">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Technology also carries risks, </a:t>
            </a:r>
            <a:r>
              <a:rPr lang="en-US" sz="1300">
                <a:solidFill>
                  <a:schemeClr val="dk1"/>
                </a:solidFill>
                <a:latin typeface="Calibri"/>
                <a:ea typeface="Calibri"/>
                <a:cs typeface="Calibri"/>
                <a:sym typeface="Calibri"/>
              </a:rPr>
              <a:t>such as distraction from what’s happening around us (have you ever seen someone almost walk into something because they’re too busy texting to look where they’re going?) Technology also distracts us from relationships as we lose quality family time or are not fully present to friends or others if we’re together, but on our phones. </a:t>
            </a:r>
            <a:endParaRPr sz="1100">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627" name="Google Shape;627;g1f1c50c6e7e_0_25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1f1c50c6e7e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5" name="Google Shape;655;g1f1c50c6e7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r>
              <a:rPr lang="en-US" sz="1300">
                <a:solidFill>
                  <a:schemeClr val="dk1"/>
                </a:solidFill>
                <a:latin typeface="Calibri"/>
                <a:ea typeface="Calibri"/>
                <a:cs typeface="Calibri"/>
                <a:sym typeface="Calibri"/>
              </a:rPr>
              <a:t>Technology impacts brain development and health! How so?</a:t>
            </a: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r>
              <a:rPr lang="en-US" sz="1300">
                <a:solidFill>
                  <a:schemeClr val="dk1"/>
                </a:solidFill>
                <a:latin typeface="Calibri"/>
                <a:ea typeface="Calibri"/>
                <a:cs typeface="Calibri"/>
                <a:sym typeface="Calibri"/>
              </a:rPr>
              <a:t>You might skip a meal to keep scrolling on Instagram or watching Tiktok videos. </a:t>
            </a: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r>
              <a:rPr lang="en-US" sz="1300">
                <a:solidFill>
                  <a:schemeClr val="dk1"/>
                </a:solidFill>
                <a:latin typeface="Calibri"/>
                <a:ea typeface="Calibri"/>
                <a:cs typeface="Calibri"/>
                <a:sym typeface="Calibri"/>
              </a:rPr>
              <a:t>Do you know that when you skip a meal, your body sees this as a mini-emergency?</a:t>
            </a: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r>
              <a:rPr lang="en-US" sz="1300">
                <a:solidFill>
                  <a:schemeClr val="dk1"/>
                </a:solidFill>
                <a:latin typeface="Calibri"/>
                <a:ea typeface="Calibri"/>
                <a:cs typeface="Calibri"/>
                <a:sym typeface="Calibri"/>
              </a:rPr>
              <a:t> It starts to produce stress hormones. This might not be such a big deal once in a while, but if we do it a lot, it can cause us to not feel very well. It also affects our blood sugar levels, which means that we can get cranky and irritable. Regularly skipping meals can also affect your metabolism, because your body thinks you are in a state of famine! This can signal your body to gain weight unnecessarily, if you do this a lot.</a:t>
            </a: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300">
              <a:solidFill>
                <a:schemeClr val="dk1"/>
              </a:solidFill>
              <a:latin typeface="Calibri"/>
              <a:ea typeface="Calibri"/>
              <a:cs typeface="Calibri"/>
              <a:sym typeface="Calibri"/>
            </a:endParaRPr>
          </a:p>
        </p:txBody>
      </p:sp>
      <p:sp>
        <p:nvSpPr>
          <p:cNvPr id="656" name="Google Shape;656;g1f1c50c6e7e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6</a:t>
            </a:fld>
            <a:endParaRPr sz="1200">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1f1c50c6e7e_0_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81" name="Google Shape;681;g1f1c50c6e7e_0_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 might stay up really late at night to watch YouTube when you should have been asleep three hours ago! This has very real effects on our body and brain.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When tech use affects sleep, this has negative effects on our ability to pay attention, learn, and remember things in school. It can also make you feel more worried or sad.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300">
              <a:solidFill>
                <a:schemeClr val="dk1"/>
              </a:solidFill>
              <a:latin typeface="Calibri"/>
              <a:ea typeface="Calibri"/>
              <a:cs typeface="Calibri"/>
              <a:sym typeface="Calibri"/>
            </a:endParaRPr>
          </a:p>
        </p:txBody>
      </p:sp>
      <p:sp>
        <p:nvSpPr>
          <p:cNvPr id="682" name="Google Shape;682;g1f1c50c6e7e_0_6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7</a:t>
            </a:fld>
            <a:endParaRPr sz="120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1f1c50c6e7e_0_1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03" name="Google Shape;703;g1f1c50c6e7e_0_1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Sleep regulates our hormones. When we don’t get enough sleep, this triggers the release of the stress hormone cortisol, which makes us feel annoyed, anxious and moody.</a:t>
            </a: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300">
              <a:solidFill>
                <a:schemeClr val="dk1"/>
              </a:solidFill>
              <a:latin typeface="Calibri"/>
              <a:ea typeface="Calibri"/>
              <a:cs typeface="Calibri"/>
              <a:sym typeface="Calibri"/>
            </a:endParaRPr>
          </a:p>
        </p:txBody>
      </p:sp>
      <p:sp>
        <p:nvSpPr>
          <p:cNvPr id="704" name="Google Shape;704;g1f1c50c6e7e_0_12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8</a:t>
            </a:fld>
            <a:endParaRPr sz="1200">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1f1c50c6e7e_0_1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27" name="Google Shape;727;g1f1c50c6e7e_0_1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Did you know: our bodies produce a hormone called melatonin to help us rest.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light from phones and other devices prevents the body from producing proper amounts of melatonin. So, the solution is really simple: put screens completely away before bedtime.</a:t>
            </a: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300">
              <a:solidFill>
                <a:schemeClr val="dk1"/>
              </a:solidFill>
              <a:latin typeface="Calibri"/>
              <a:ea typeface="Calibri"/>
              <a:cs typeface="Calibri"/>
              <a:sym typeface="Calibri"/>
            </a:endParaRPr>
          </a:p>
        </p:txBody>
      </p:sp>
      <p:sp>
        <p:nvSpPr>
          <p:cNvPr id="728" name="Google Shape;728;g1f1c50c6e7e_0_15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9</a:t>
            </a:fld>
            <a:endParaRPr sz="1200">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1f1c50c6e7e_0_3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54" name="Google Shape;754;g1f1c50c6e7e_0_39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is </a:t>
            </a:r>
            <a:r>
              <a:rPr lang="en-US" sz="1300" b="1">
                <a:solidFill>
                  <a:srgbClr val="757AA8"/>
                </a:solidFill>
                <a:latin typeface="Calibri"/>
                <a:ea typeface="Calibri"/>
                <a:cs typeface="Calibri"/>
                <a:sym typeface="Calibri"/>
              </a:rPr>
              <a:t>body image</a:t>
            </a:r>
            <a:r>
              <a:rPr lang="en-US" sz="1300">
                <a:solidFill>
                  <a:schemeClr val="dk1"/>
                </a:solidFill>
                <a:latin typeface="Calibri"/>
                <a:ea typeface="Calibri"/>
                <a:cs typeface="Calibri"/>
                <a:sym typeface="Calibri"/>
              </a:rPr>
              <a:t>? Body image is how an individual girl sees her own body, and the feelings that go along with this viewpoint. This is a very normal time in your life to be thinking more about your body as it grows and changes. But, instead of comparing your body to the girls around you, or to the girls or women on social media or in shows, talk with a trusted grown up to learn and focus on what is healthy and best for </a:t>
            </a:r>
            <a:r>
              <a:rPr lang="en-US" sz="1300" b="1">
                <a:solidFill>
                  <a:schemeClr val="dk1"/>
                </a:solidFill>
                <a:latin typeface="Calibri"/>
                <a:ea typeface="Calibri"/>
                <a:cs typeface="Calibri"/>
                <a:sym typeface="Calibri"/>
              </a:rPr>
              <a:t>you. </a:t>
            </a:r>
            <a:br>
              <a:rPr lang="en-US" sz="1300" b="1">
                <a:solidFill>
                  <a:schemeClr val="dk1"/>
                </a:solidFill>
                <a:latin typeface="Calibri"/>
                <a:ea typeface="Calibri"/>
                <a:cs typeface="Calibri"/>
                <a:sym typeface="Calibri"/>
              </a:rPr>
            </a:br>
            <a:br>
              <a:rPr lang="en-US" sz="1300" b="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You know yourself better than anyone else! Each girl will grow at her own pace. And depending on her genetics and the health choices that she makes, each girl will grow into a unique, strong, beautiful woman. </a:t>
            </a:r>
            <a:br>
              <a:rPr lang="en-US" sz="13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b="1"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755" name="Google Shape;755;g1f1c50c6e7e_0_39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10</a:t>
            </a:fld>
            <a:endParaRPr sz="1200">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1f1c50c6e7e_0_1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77" name="Google Shape;777;g1f1c50c6e7e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It is so important not to spend a lot of time comparing ourselves to girls and women on social media. </a:t>
            </a:r>
            <a:r>
              <a:rPr lang="en-US" sz="1300" b="1">
                <a:solidFill>
                  <a:schemeClr val="dk1"/>
                </a:solidFill>
                <a:latin typeface="Calibri"/>
                <a:ea typeface="Calibri"/>
                <a:cs typeface="Calibri"/>
                <a:sym typeface="Calibri"/>
              </a:rPr>
              <a:t>Spending time on Instagram seeing what other girls are wearing and what their bodies look like, can make you feel like your body doesn’t measure up. </a:t>
            </a:r>
            <a:r>
              <a:rPr lang="en-US" sz="1300">
                <a:solidFill>
                  <a:schemeClr val="dk1"/>
                </a:solidFill>
                <a:latin typeface="Calibri"/>
                <a:ea typeface="Calibri"/>
                <a:cs typeface="Calibri"/>
                <a:sym typeface="Calibri"/>
              </a:rPr>
              <a:t>Have you ever felt this before? Did you know that a lot of girls feel this way? Did you know that almost everyone has felt this way at one point or another? </a:t>
            </a:r>
            <a:br>
              <a:rPr lang="en-US" sz="13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b="1"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778" name="Google Shape;778;g1f1c50c6e7e_0_18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11</a:t>
            </a:fld>
            <a:endParaRPr sz="1200">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g1f1c50c6e7e_0_2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99" name="Google Shape;799;g1f1c50c6e7e_0_2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people who created Instagram have admitted that using their app causes young women to view themselves more negatively. As many as 1 out of 3 teen girls feel worse about their bodies as a result of time spent on social media! This is not OK.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Comparing ourselves to the lives of others on social media is not good for body image, our health or our happiness. Negative body image increases our stress and anxiety, which harms our hormones and our health. </a:t>
            </a:r>
            <a:endParaRPr sz="1300">
              <a:solidFill>
                <a:schemeClr val="dk1"/>
              </a:solidFill>
              <a:latin typeface="Calibri"/>
              <a:ea typeface="Calibri"/>
              <a:cs typeface="Calibri"/>
              <a:sym typeface="Calibri"/>
            </a:endParaRPr>
          </a:p>
        </p:txBody>
      </p:sp>
      <p:sp>
        <p:nvSpPr>
          <p:cNvPr id="800" name="Google Shape;800;g1f1c50c6e7e_0_21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12</a:t>
            </a:fld>
            <a:endParaRPr sz="1200">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g2e54469b95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12" name="Google Shape;812;g2e54469b95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Instead of feeling like a collection of body parts (lips, breasts, hips, legs, hair), we need to remember that we are a whole person, valuable as we are.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Make an effort to think and say nice things about yourself, your abilities, and your looks. Negative self-talk is a habit, just like any other habit. If you find yourself thinking negatively about yourself after time online, that’s the moment to put the phone down and do something you enjoy. Your physical health and mood will improve!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813" name="Google Shape;813;g2e54469b95f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13</a:t>
            </a:fld>
            <a:endParaRPr sz="1200">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4"/>
        <p:cNvGrpSpPr/>
        <p:nvPr/>
      </p:nvGrpSpPr>
      <p:grpSpPr>
        <a:xfrm>
          <a:off x="0" y="0"/>
          <a:ext cx="0" cy="0"/>
          <a:chOff x="0" y="0"/>
          <a:chExt cx="0" cy="0"/>
        </a:xfrm>
      </p:grpSpPr>
      <p:sp>
        <p:nvSpPr>
          <p:cNvPr id="835" name="Google Shape;835;g1d609bdf84e_0_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36" name="Google Shape;836;g1d609bdf84e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Divide students into small groups, and pass out the </a:t>
            </a:r>
            <a:r>
              <a:rPr lang="en-US" sz="1300" b="1">
                <a:solidFill>
                  <a:srgbClr val="757AA8"/>
                </a:solidFill>
                <a:latin typeface="Calibri"/>
                <a:ea typeface="Calibri"/>
                <a:cs typeface="Calibri"/>
                <a:sym typeface="Calibri"/>
              </a:rPr>
              <a:t>Case Study: Aaliyah </a:t>
            </a:r>
            <a:r>
              <a:rPr lang="en-US" sz="1300" i="1">
                <a:solidFill>
                  <a:schemeClr val="dk1"/>
                </a:solidFill>
                <a:latin typeface="Calibri"/>
                <a:ea typeface="Calibri"/>
                <a:cs typeface="Calibri"/>
                <a:sym typeface="Calibri"/>
              </a:rPr>
              <a:t>worksheet.</a:t>
            </a: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Give groups a few minutes to read and fill in the answers on their worksheet as a group. Then, bring the class back together to go over their answers. </a:t>
            </a:r>
            <a:br>
              <a:rPr lang="en-US" sz="1300" i="1">
                <a:solidFill>
                  <a:schemeClr val="dk1"/>
                </a:solidFill>
                <a:latin typeface="Calibri"/>
                <a:ea typeface="Calibri"/>
                <a:cs typeface="Calibri"/>
                <a:sym typeface="Calibri"/>
              </a:rPr>
            </a:b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837" name="Google Shape;837;g1d609bdf84e_0_7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g2b998e67abe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1" name="Google Shape;851;g2b998e67abe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480"/>
              </a:spcBef>
              <a:spcAft>
                <a:spcPts val="0"/>
              </a:spcAft>
              <a:buNone/>
            </a:pPr>
            <a:endParaRPr sz="1300">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100">
                <a:latin typeface="Open Sans"/>
                <a:ea typeface="Open Sans"/>
                <a:cs typeface="Open Sans"/>
                <a:sym typeface="Open Sans"/>
              </a:rPr>
              <a:t>Handout the Health Checklist: Media edition to all students.</a:t>
            </a:r>
            <a:endParaRPr sz="1100">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r>
              <a:rPr lang="en-US" sz="1100">
                <a:latin typeface="Open Sans"/>
                <a:ea typeface="Open Sans"/>
                <a:cs typeface="Open Sans"/>
                <a:sym typeface="Open Sans"/>
              </a:rPr>
              <a:t>Given what you now know about how your brain responds to social media, TV and time on screens, this week we’ll take the Health Checklist: Media edition challenge!</a:t>
            </a:r>
            <a:endParaRPr sz="1100">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r>
              <a:rPr lang="en-US" sz="1100">
                <a:latin typeface="Open Sans"/>
                <a:ea typeface="Open Sans"/>
                <a:cs typeface="Open Sans"/>
                <a:sym typeface="Open Sans"/>
              </a:rPr>
              <a:t> </a:t>
            </a:r>
            <a:endParaRPr sz="1100">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r>
              <a:rPr lang="en-US" sz="1100">
                <a:latin typeface="Open Sans"/>
                <a:ea typeface="Open Sans"/>
                <a:cs typeface="Open Sans"/>
                <a:sym typeface="Open Sans"/>
              </a:rPr>
              <a:t>In addition to the three pillars of health: nutrition, exercise and sleep, this checklist includes quality time versus time on media and asks you to reflect on how you feel after time online. </a:t>
            </a:r>
            <a:endParaRPr sz="1100">
              <a:latin typeface="Open Sans"/>
              <a:ea typeface="Open Sans"/>
              <a:cs typeface="Open Sans"/>
              <a:sym typeface="Open Sans"/>
            </a:endParaRPr>
          </a:p>
          <a:p>
            <a:pPr marL="0" lvl="0" indent="0" algn="just"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852" name="Google Shape;852;g2b998e67abe_0_3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4"/>
        <p:cNvGrpSpPr/>
        <p:nvPr/>
      </p:nvGrpSpPr>
      <p:grpSpPr>
        <a:xfrm>
          <a:off x="0" y="0"/>
          <a:ext cx="0" cy="0"/>
          <a:chOff x="0" y="0"/>
          <a:chExt cx="0" cy="0"/>
        </a:xfrm>
      </p:grpSpPr>
      <p:sp>
        <p:nvSpPr>
          <p:cNvPr id="865" name="Google Shape;865;g2b998e67abe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66" name="Google Shape;866;g2b998e67abe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latin typeface="Calibri"/>
                <a:ea typeface="Calibri"/>
                <a:cs typeface="Calibri"/>
                <a:sym typeface="Calibri"/>
              </a:rPr>
              <a:t>The next time you use a device, think about the following:</a:t>
            </a:r>
            <a:endParaRPr sz="1300">
              <a:latin typeface="Calibri"/>
              <a:ea typeface="Calibri"/>
              <a:cs typeface="Calibri"/>
              <a:sym typeface="Calibri"/>
            </a:endParaRPr>
          </a:p>
          <a:p>
            <a:pPr marL="457200" lvl="0" indent="-311150" algn="l" rtl="0">
              <a:spcBef>
                <a:spcPts val="480"/>
              </a:spcBef>
              <a:spcAft>
                <a:spcPts val="0"/>
              </a:spcAft>
              <a:buSzPts val="1300"/>
              <a:buFont typeface="Calibri"/>
              <a:buChar char="●"/>
            </a:pPr>
            <a:r>
              <a:rPr lang="en-US" sz="1300">
                <a:latin typeface="Calibri"/>
                <a:ea typeface="Calibri"/>
                <a:cs typeface="Calibri"/>
                <a:sym typeface="Calibri"/>
              </a:rPr>
              <a:t>Do I feel more or less positive after I use social media?</a:t>
            </a:r>
            <a:br>
              <a:rPr lang="en-US" sz="1300">
                <a:latin typeface="Calibri"/>
                <a:ea typeface="Calibri"/>
                <a:cs typeface="Calibri"/>
                <a:sym typeface="Calibri"/>
              </a:rPr>
            </a:br>
            <a:r>
              <a:rPr lang="en-US" sz="1300">
                <a:latin typeface="Calibri"/>
                <a:ea typeface="Calibri"/>
                <a:cs typeface="Calibri"/>
                <a:sym typeface="Calibri"/>
              </a:rPr>
              <a:t> </a:t>
            </a:r>
            <a:endParaRPr sz="1300">
              <a:latin typeface="Calibri"/>
              <a:ea typeface="Calibri"/>
              <a:cs typeface="Calibri"/>
              <a:sym typeface="Calibri"/>
            </a:endParaRPr>
          </a:p>
          <a:p>
            <a:pPr marL="457200" lvl="0" indent="-311150" algn="l" rtl="0">
              <a:spcBef>
                <a:spcPts val="0"/>
              </a:spcBef>
              <a:spcAft>
                <a:spcPts val="0"/>
              </a:spcAft>
              <a:buSzPts val="1300"/>
              <a:buFont typeface="Calibri"/>
              <a:buChar char="●"/>
            </a:pPr>
            <a:r>
              <a:rPr lang="en-US" sz="1300">
                <a:latin typeface="Calibri"/>
                <a:ea typeface="Calibri"/>
                <a:cs typeface="Calibri"/>
                <a:sym typeface="Calibri"/>
              </a:rPr>
              <a:t>Do I feel more or less confident in my choices, abilities, and interests after I use social media? </a:t>
            </a:r>
            <a:br>
              <a:rPr lang="en-US" sz="1300">
                <a:latin typeface="Calibri"/>
                <a:ea typeface="Calibri"/>
                <a:cs typeface="Calibri"/>
                <a:sym typeface="Calibri"/>
              </a:rPr>
            </a:br>
            <a:endParaRPr sz="1300">
              <a:latin typeface="Calibri"/>
              <a:ea typeface="Calibri"/>
              <a:cs typeface="Calibri"/>
              <a:sym typeface="Calibri"/>
            </a:endParaRPr>
          </a:p>
          <a:p>
            <a:pPr marL="457200" lvl="0" indent="-311150" algn="l" rtl="0">
              <a:spcBef>
                <a:spcPts val="0"/>
              </a:spcBef>
              <a:spcAft>
                <a:spcPts val="0"/>
              </a:spcAft>
              <a:buSzPts val="1300"/>
              <a:buFont typeface="Calibri"/>
              <a:buChar char="●"/>
            </a:pPr>
            <a:r>
              <a:rPr lang="en-US" sz="1300">
                <a:latin typeface="Calibri"/>
                <a:ea typeface="Calibri"/>
                <a:cs typeface="Calibri"/>
                <a:sym typeface="Calibri"/>
              </a:rPr>
              <a:t>Do I feel more or less grateful for the things that I have in my life after I use social media? </a:t>
            </a:r>
            <a:endParaRPr sz="1300">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867" name="Google Shape;867;g2b998e67abe_0_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3"/>
        <p:cNvGrpSpPr/>
        <p:nvPr/>
      </p:nvGrpSpPr>
      <p:grpSpPr>
        <a:xfrm>
          <a:off x="0" y="0"/>
          <a:ext cx="0" cy="0"/>
          <a:chOff x="0" y="0"/>
          <a:chExt cx="0" cy="0"/>
        </a:xfrm>
      </p:grpSpPr>
      <p:sp>
        <p:nvSpPr>
          <p:cNvPr id="874" name="Google Shape;874;g2563d218381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5" name="Google Shape;875;g2563d21838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Today we learned more about how nutrition, exercise and sleep affect our body and mind.  We also learned that the media, images and content we consume affects our body image and our health. Part of growing to maturity means making excellent choices. Let’s practice healthy habits this week!</a:t>
            </a:r>
            <a:endParaRPr sz="1300">
              <a:solidFill>
                <a:srgbClr val="8E7CC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876" name="Google Shape;876;g2563d218381_0_1: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17</a:t>
            </a:fld>
            <a:endParaRPr sz="1400">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g1d667b13a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3" name="Google Shape;883;g1d667b13a4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 name="Google Shape;41;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800">
                <a:solidFill>
                  <a:srgbClr val="000000"/>
                </a:solidFill>
                <a:latin typeface="Arial"/>
                <a:ea typeface="Arial"/>
                <a:cs typeface="Arial"/>
                <a:sym typeface="Arial"/>
              </a:defRPr>
            </a:lvl1pPr>
            <a:lvl2pPr marL="0" marR="0" lvl="1" indent="0" algn="l" rtl="0">
              <a:spcBef>
                <a:spcPts val="0"/>
              </a:spcBef>
              <a:buNone/>
              <a:defRPr sz="1800">
                <a:solidFill>
                  <a:srgbClr val="000000"/>
                </a:solidFill>
                <a:latin typeface="Arial"/>
                <a:ea typeface="Arial"/>
                <a:cs typeface="Arial"/>
                <a:sym typeface="Arial"/>
              </a:defRPr>
            </a:lvl2pPr>
            <a:lvl3pPr marL="0" marR="0" lvl="2" indent="0" algn="l" rtl="0">
              <a:spcBef>
                <a:spcPts val="0"/>
              </a:spcBef>
              <a:buNone/>
              <a:defRPr sz="1800">
                <a:solidFill>
                  <a:srgbClr val="000000"/>
                </a:solidFill>
                <a:latin typeface="Arial"/>
                <a:ea typeface="Arial"/>
                <a:cs typeface="Arial"/>
                <a:sym typeface="Arial"/>
              </a:defRPr>
            </a:lvl3pPr>
            <a:lvl4pPr marL="0" marR="0" lvl="3" indent="0" algn="l" rtl="0">
              <a:spcBef>
                <a:spcPts val="0"/>
              </a:spcBef>
              <a:buNone/>
              <a:defRPr sz="1800">
                <a:solidFill>
                  <a:srgbClr val="000000"/>
                </a:solidFill>
                <a:latin typeface="Arial"/>
                <a:ea typeface="Arial"/>
                <a:cs typeface="Arial"/>
                <a:sym typeface="Arial"/>
              </a:defRPr>
            </a:lvl4pPr>
            <a:lvl5pPr marL="0" marR="0" lvl="4" indent="0" algn="l" rtl="0">
              <a:spcBef>
                <a:spcPts val="0"/>
              </a:spcBef>
              <a:buNone/>
              <a:defRPr sz="1800">
                <a:solidFill>
                  <a:srgbClr val="000000"/>
                </a:solidFill>
                <a:latin typeface="Arial"/>
                <a:ea typeface="Arial"/>
                <a:cs typeface="Arial"/>
                <a:sym typeface="Arial"/>
              </a:defRPr>
            </a:lvl5pPr>
            <a:lvl6pPr marL="0" marR="0" lvl="5" indent="0" algn="l" rtl="0">
              <a:spcBef>
                <a:spcPts val="0"/>
              </a:spcBef>
              <a:buNone/>
              <a:defRPr sz="1800">
                <a:solidFill>
                  <a:srgbClr val="000000"/>
                </a:solidFill>
                <a:latin typeface="Arial"/>
                <a:ea typeface="Arial"/>
                <a:cs typeface="Arial"/>
                <a:sym typeface="Arial"/>
              </a:defRPr>
            </a:lvl6pPr>
            <a:lvl7pPr marL="0" marR="0" lvl="6" indent="0" algn="l" rtl="0">
              <a:spcBef>
                <a:spcPts val="0"/>
              </a:spcBef>
              <a:buNone/>
              <a:defRPr sz="1800">
                <a:solidFill>
                  <a:srgbClr val="000000"/>
                </a:solidFill>
                <a:latin typeface="Arial"/>
                <a:ea typeface="Arial"/>
                <a:cs typeface="Arial"/>
                <a:sym typeface="Arial"/>
              </a:defRPr>
            </a:lvl7pPr>
            <a:lvl8pPr marL="0" marR="0" lvl="7" indent="0" algn="l" rtl="0">
              <a:spcBef>
                <a:spcPts val="0"/>
              </a:spcBef>
              <a:buNone/>
              <a:defRPr sz="1800">
                <a:solidFill>
                  <a:srgbClr val="000000"/>
                </a:solidFill>
                <a:latin typeface="Arial"/>
                <a:ea typeface="Arial"/>
                <a:cs typeface="Arial"/>
                <a:sym typeface="Arial"/>
              </a:defRPr>
            </a:lvl8pPr>
            <a:lvl9pPr marL="0" marR="0" lvl="8" indent="0" algn="l" rtl="0">
              <a:spcBef>
                <a:spcPts val="0"/>
              </a:spcBef>
              <a:buNone/>
              <a:defRPr sz="1800">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0" name="Google Shape;50;p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1" name="Google Shape;51;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2" name="Google Shape;52;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6" name="Google Shape;56;p9"/>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 name="Google Shape;57;p9"/>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9" name="Google Shape;59;p9"/>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Arial"/>
              <a:buNone/>
              <a:defRPr sz="1200">
                <a:solidFill>
                  <a:srgbClr val="FFFFFF"/>
                </a:solidFill>
                <a:latin typeface="Arial"/>
                <a:ea typeface="Arial"/>
                <a:cs typeface="Arial"/>
                <a:sym typeface="Arial"/>
              </a:defRPr>
            </a:lvl1pPr>
            <a:lvl2pPr marL="0" marR="0" lvl="1" indent="0" algn="r" rtl="0">
              <a:spcBef>
                <a:spcPts val="0"/>
              </a:spcBef>
              <a:buClr>
                <a:srgbClr val="FFFFFF"/>
              </a:buClr>
              <a:buSzPts val="300"/>
              <a:buFont typeface="Arial"/>
              <a:buNone/>
              <a:defRPr sz="1200">
                <a:solidFill>
                  <a:srgbClr val="FFFFFF"/>
                </a:solidFill>
                <a:latin typeface="Arial"/>
                <a:ea typeface="Arial"/>
                <a:cs typeface="Arial"/>
                <a:sym typeface="Arial"/>
              </a:defRPr>
            </a:lvl2pPr>
            <a:lvl3pPr marL="0" marR="0" lvl="2" indent="0" algn="r" rtl="0">
              <a:spcBef>
                <a:spcPts val="0"/>
              </a:spcBef>
              <a:buClr>
                <a:srgbClr val="FFFFFF"/>
              </a:buClr>
              <a:buSzPts val="300"/>
              <a:buFont typeface="Arial"/>
              <a:buNone/>
              <a:defRPr sz="1200">
                <a:solidFill>
                  <a:srgbClr val="FFFFFF"/>
                </a:solidFill>
                <a:latin typeface="Arial"/>
                <a:ea typeface="Arial"/>
                <a:cs typeface="Arial"/>
                <a:sym typeface="Arial"/>
              </a:defRPr>
            </a:lvl3pPr>
            <a:lvl4pPr marL="0" marR="0" lvl="3" indent="0" algn="r" rtl="0">
              <a:spcBef>
                <a:spcPts val="0"/>
              </a:spcBef>
              <a:buClr>
                <a:srgbClr val="FFFFFF"/>
              </a:buClr>
              <a:buSzPts val="300"/>
              <a:buFont typeface="Arial"/>
              <a:buNone/>
              <a:defRPr sz="1200">
                <a:solidFill>
                  <a:srgbClr val="FFFFFF"/>
                </a:solidFill>
                <a:latin typeface="Arial"/>
                <a:ea typeface="Arial"/>
                <a:cs typeface="Arial"/>
                <a:sym typeface="Arial"/>
              </a:defRPr>
            </a:lvl4pPr>
            <a:lvl5pPr marL="0" marR="0" lvl="4" indent="0" algn="r" rtl="0">
              <a:spcBef>
                <a:spcPts val="0"/>
              </a:spcBef>
              <a:buClr>
                <a:srgbClr val="FFFFFF"/>
              </a:buClr>
              <a:buSzPts val="300"/>
              <a:buFont typeface="Arial"/>
              <a:buNone/>
              <a:defRPr sz="1200">
                <a:solidFill>
                  <a:srgbClr val="FFFFFF"/>
                </a:solidFill>
                <a:latin typeface="Arial"/>
                <a:ea typeface="Arial"/>
                <a:cs typeface="Arial"/>
                <a:sym typeface="Arial"/>
              </a:defRPr>
            </a:lvl5pPr>
            <a:lvl6pPr marL="0" marR="0" lvl="5" indent="0" algn="r" rtl="0">
              <a:spcBef>
                <a:spcPts val="0"/>
              </a:spcBef>
              <a:buClr>
                <a:srgbClr val="FFFFFF"/>
              </a:buClr>
              <a:buSzPts val="300"/>
              <a:buFont typeface="Arial"/>
              <a:buNone/>
              <a:defRPr sz="1200">
                <a:solidFill>
                  <a:srgbClr val="FFFFFF"/>
                </a:solidFill>
                <a:latin typeface="Arial"/>
                <a:ea typeface="Arial"/>
                <a:cs typeface="Arial"/>
                <a:sym typeface="Arial"/>
              </a:defRPr>
            </a:lvl6pPr>
            <a:lvl7pPr marL="0" marR="0" lvl="6" indent="0" algn="r" rtl="0">
              <a:spcBef>
                <a:spcPts val="0"/>
              </a:spcBef>
              <a:buClr>
                <a:srgbClr val="FFFFFF"/>
              </a:buClr>
              <a:buSzPts val="300"/>
              <a:buFont typeface="Arial"/>
              <a:buNone/>
              <a:defRPr sz="1200">
                <a:solidFill>
                  <a:srgbClr val="FFFFFF"/>
                </a:solidFill>
                <a:latin typeface="Arial"/>
                <a:ea typeface="Arial"/>
                <a:cs typeface="Arial"/>
                <a:sym typeface="Arial"/>
              </a:defRPr>
            </a:lvl7pPr>
            <a:lvl8pPr marL="0" marR="0" lvl="7" indent="0" algn="r" rtl="0">
              <a:spcBef>
                <a:spcPts val="0"/>
              </a:spcBef>
              <a:buClr>
                <a:srgbClr val="FFFFFF"/>
              </a:buClr>
              <a:buSzPts val="300"/>
              <a:buFont typeface="Arial"/>
              <a:buNone/>
              <a:defRPr sz="1200">
                <a:solidFill>
                  <a:srgbClr val="FFFFFF"/>
                </a:solidFill>
                <a:latin typeface="Arial"/>
                <a:ea typeface="Arial"/>
                <a:cs typeface="Arial"/>
                <a:sym typeface="Arial"/>
              </a:defRPr>
            </a:lvl8pPr>
            <a:lvl9pPr marL="0" marR="0" lvl="8" indent="0" algn="r" rtl="0">
              <a:spcBef>
                <a:spcPts val="0"/>
              </a:spcBef>
              <a:buClr>
                <a:srgbClr val="FFFFFF"/>
              </a:buClr>
              <a:buSzPts val="300"/>
              <a:buFont typeface="Arial"/>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2" name="Google Shape;62;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3" name="Google Shape;63;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7" name="Google Shape;67;p1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 name="Google Shape;68;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9" name="Google Shape;69;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Arial"/>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3" name="Google Shape;73;p12"/>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74" name="Google Shape;74;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5" name="Google Shape;75;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9" name="Google Shape;79;p13"/>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0" name="Google Shape;80;p1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1" name="Google Shape;81;p13"/>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2" name="Google Shape;82;p1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88" name="Google Shape;88;p14"/>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Google Shape;89;p14"/>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95" name="Google Shape;95;p15"/>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6" name="Google Shape;96;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7" name="Google Shape;97;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8" name="Google Shape;98;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01"/>
        <p:cNvGrpSpPr/>
        <p:nvPr/>
      </p:nvGrpSpPr>
      <p:grpSpPr>
        <a:xfrm>
          <a:off x="0" y="0"/>
          <a:ext cx="0" cy="0"/>
          <a:chOff x="0" y="0"/>
          <a:chExt cx="0" cy="0"/>
        </a:xfrm>
      </p:grpSpPr>
      <p:cxnSp>
        <p:nvCxnSpPr>
          <p:cNvPr id="102" name="Google Shape;102;p1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3" name="Google Shape;103;p17"/>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4" name="Google Shape;104;p1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5"/>
        <p:cNvGrpSpPr/>
        <p:nvPr/>
      </p:nvGrpSpPr>
      <p:grpSpPr>
        <a:xfrm>
          <a:off x="0" y="0"/>
          <a:ext cx="0" cy="0"/>
          <a:chOff x="0" y="0"/>
          <a:chExt cx="0" cy="0"/>
        </a:xfrm>
      </p:grpSpPr>
      <p:cxnSp>
        <p:nvCxnSpPr>
          <p:cNvPr id="106" name="Google Shape;106;p1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7" name="Google Shape;107;p1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08" name="Google Shape;108;p18"/>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9"/>
        <p:cNvGrpSpPr/>
        <p:nvPr/>
      </p:nvGrpSpPr>
      <p:grpSpPr>
        <a:xfrm>
          <a:off x="0" y="0"/>
          <a:ext cx="0" cy="0"/>
          <a:chOff x="0" y="0"/>
          <a:chExt cx="0" cy="0"/>
        </a:xfrm>
      </p:grpSpPr>
      <p:sp>
        <p:nvSpPr>
          <p:cNvPr id="110" name="Google Shape;110;p1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1" name="Google Shape;111;p1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4" name="Google Shape;114;p2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15" name="Google Shape;115;p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16" name="Google Shape;116;p20"/>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7" name="Google Shape;117;p20"/>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8" name="Google Shape;118;p20"/>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9"/>
        <p:cNvGrpSpPr/>
        <p:nvPr/>
      </p:nvGrpSpPr>
      <p:grpSpPr>
        <a:xfrm>
          <a:off x="0" y="0"/>
          <a:ext cx="0" cy="0"/>
          <a:chOff x="0" y="0"/>
          <a:chExt cx="0" cy="0"/>
        </a:xfrm>
      </p:grpSpPr>
      <p:sp>
        <p:nvSpPr>
          <p:cNvPr id="120" name="Google Shape;120;p2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1" name="Google Shape;121;p2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22" name="Google Shape;122;p2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3" name="Google Shape;123;p2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4" name="Google Shape;124;p2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5"/>
        <p:cNvGrpSpPr/>
        <p:nvPr/>
      </p:nvGrpSpPr>
      <p:grpSpPr>
        <a:xfrm>
          <a:off x="0" y="0"/>
          <a:ext cx="0" cy="0"/>
          <a:chOff x="0" y="0"/>
          <a:chExt cx="0" cy="0"/>
        </a:xfrm>
      </p:grpSpPr>
      <p:sp>
        <p:nvSpPr>
          <p:cNvPr id="126" name="Google Shape;126;p2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7" name="Google Shape;127;p2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8"/>
        <p:cNvGrpSpPr/>
        <p:nvPr/>
      </p:nvGrpSpPr>
      <p:grpSpPr>
        <a:xfrm>
          <a:off x="0" y="0"/>
          <a:ext cx="0" cy="0"/>
          <a:chOff x="0" y="0"/>
          <a:chExt cx="0" cy="0"/>
        </a:xfrm>
      </p:grpSpPr>
      <p:pic>
        <p:nvPicPr>
          <p:cNvPr id="129" name="Google Shape;129;p2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30" name="Google Shape;130;p2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31" name="Google Shape;131;p2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32" name="Google Shape;132;p2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3" name="Google Shape;133;p2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4" name="Google Shape;134;p2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35"/>
        <p:cNvGrpSpPr/>
        <p:nvPr/>
      </p:nvGrpSpPr>
      <p:grpSpPr>
        <a:xfrm>
          <a:off x="0" y="0"/>
          <a:ext cx="0" cy="0"/>
          <a:chOff x="0" y="0"/>
          <a:chExt cx="0" cy="0"/>
        </a:xfrm>
      </p:grpSpPr>
      <p:sp>
        <p:nvSpPr>
          <p:cNvPr id="136" name="Google Shape;136;p2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37" name="Google Shape;137;p2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38" name="Google Shape;138;p2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9" name="Google Shape;139;p2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40" name="Google Shape;140;p2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41"/>
        <p:cNvGrpSpPr/>
        <p:nvPr/>
      </p:nvGrpSpPr>
      <p:grpSpPr>
        <a:xfrm>
          <a:off x="0" y="0"/>
          <a:ext cx="0" cy="0"/>
          <a:chOff x="0" y="0"/>
          <a:chExt cx="0" cy="0"/>
        </a:xfrm>
      </p:grpSpPr>
      <p:sp>
        <p:nvSpPr>
          <p:cNvPr id="142" name="Google Shape;142;p2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3" name="Google Shape;143;p2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44"/>
        <p:cNvGrpSpPr/>
        <p:nvPr/>
      </p:nvGrpSpPr>
      <p:grpSpPr>
        <a:xfrm>
          <a:off x="0" y="0"/>
          <a:ext cx="0" cy="0"/>
          <a:chOff x="0" y="0"/>
          <a:chExt cx="0" cy="0"/>
        </a:xfrm>
      </p:grpSpPr>
      <p:cxnSp>
        <p:nvCxnSpPr>
          <p:cNvPr id="145" name="Google Shape;145;p2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6" name="Google Shape;146;p2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47" name="Google Shape;147;p2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48"/>
        <p:cNvGrpSpPr/>
        <p:nvPr/>
      </p:nvGrpSpPr>
      <p:grpSpPr>
        <a:xfrm>
          <a:off x="0" y="0"/>
          <a:ext cx="0" cy="0"/>
          <a:chOff x="0" y="0"/>
          <a:chExt cx="0" cy="0"/>
        </a:xfrm>
      </p:grpSpPr>
      <p:cxnSp>
        <p:nvCxnSpPr>
          <p:cNvPr id="149" name="Google Shape;149;p2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0" name="Google Shape;150;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1" name="Google Shape;151;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52"/>
        <p:cNvGrpSpPr/>
        <p:nvPr/>
      </p:nvGrpSpPr>
      <p:grpSpPr>
        <a:xfrm>
          <a:off x="0" y="0"/>
          <a:ext cx="0" cy="0"/>
          <a:chOff x="0" y="0"/>
          <a:chExt cx="0" cy="0"/>
        </a:xfrm>
      </p:grpSpPr>
      <p:cxnSp>
        <p:nvCxnSpPr>
          <p:cNvPr id="153" name="Google Shape;153;p2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4" name="Google Shape;154;p2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5" name="Google Shape;155;p2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56"/>
        <p:cNvGrpSpPr/>
        <p:nvPr/>
      </p:nvGrpSpPr>
      <p:grpSpPr>
        <a:xfrm>
          <a:off x="0" y="0"/>
          <a:ext cx="0" cy="0"/>
          <a:chOff x="0" y="0"/>
          <a:chExt cx="0" cy="0"/>
        </a:xfrm>
      </p:grpSpPr>
      <p:cxnSp>
        <p:nvCxnSpPr>
          <p:cNvPr id="157" name="Google Shape;157;p2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8" name="Google Shape;158;p2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9" name="Google Shape;159;p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0"/>
        <p:cNvGrpSpPr/>
        <p:nvPr/>
      </p:nvGrpSpPr>
      <p:grpSpPr>
        <a:xfrm>
          <a:off x="0" y="0"/>
          <a:ext cx="0" cy="0"/>
          <a:chOff x="0" y="0"/>
          <a:chExt cx="0" cy="0"/>
        </a:xfrm>
      </p:grpSpPr>
      <p:cxnSp>
        <p:nvCxnSpPr>
          <p:cNvPr id="161" name="Google Shape;161;p3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62" name="Google Shape;162;p3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3" name="Google Shape;163;p3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64"/>
        <p:cNvGrpSpPr/>
        <p:nvPr/>
      </p:nvGrpSpPr>
      <p:grpSpPr>
        <a:xfrm>
          <a:off x="0" y="0"/>
          <a:ext cx="0" cy="0"/>
          <a:chOff x="0" y="0"/>
          <a:chExt cx="0" cy="0"/>
        </a:xfrm>
      </p:grpSpPr>
      <p:pic>
        <p:nvPicPr>
          <p:cNvPr id="165" name="Google Shape;165;p3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6" name="Google Shape;166;p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67" name="Google Shape;167;p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8" name="Google Shape;168;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69" name="Google Shape;169;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0" name="Google Shape;170;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71"/>
        <p:cNvGrpSpPr/>
        <p:nvPr/>
      </p:nvGrpSpPr>
      <p:grpSpPr>
        <a:xfrm>
          <a:off x="0" y="0"/>
          <a:ext cx="0" cy="0"/>
          <a:chOff x="0" y="0"/>
          <a:chExt cx="0" cy="0"/>
        </a:xfrm>
      </p:grpSpPr>
      <p:sp>
        <p:nvSpPr>
          <p:cNvPr id="172" name="Google Shape;172;p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73" name="Google Shape;173;p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74" name="Google Shape;174;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5" name="Google Shape;175;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6" name="Google Shape;176;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77"/>
        <p:cNvGrpSpPr/>
        <p:nvPr/>
      </p:nvGrpSpPr>
      <p:grpSpPr>
        <a:xfrm>
          <a:off x="0" y="0"/>
          <a:ext cx="0" cy="0"/>
          <a:chOff x="0" y="0"/>
          <a:chExt cx="0" cy="0"/>
        </a:xfrm>
      </p:grpSpPr>
      <p:pic>
        <p:nvPicPr>
          <p:cNvPr id="178" name="Google Shape;178;p3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79" name="Google Shape;179;p3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0" name="Google Shape;180;p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81" name="Google Shape;181;p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2" name="Google Shape;182;p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3" name="Google Shape;183;p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84"/>
        <p:cNvGrpSpPr/>
        <p:nvPr/>
      </p:nvGrpSpPr>
      <p:grpSpPr>
        <a:xfrm>
          <a:off x="0" y="0"/>
          <a:ext cx="0" cy="0"/>
          <a:chOff x="0" y="0"/>
          <a:chExt cx="0" cy="0"/>
        </a:xfrm>
      </p:grpSpPr>
      <p:sp>
        <p:nvSpPr>
          <p:cNvPr id="185" name="Google Shape;185;p3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6" name="Google Shape;186;p3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7" name="Google Shape;187;p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8" name="Google Shape;188;p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9" name="Google Shape;189;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2" name="Google Shape;192;p3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93"/>
        <p:cNvGrpSpPr/>
        <p:nvPr/>
      </p:nvGrpSpPr>
      <p:grpSpPr>
        <a:xfrm>
          <a:off x="0" y="0"/>
          <a:ext cx="0" cy="0"/>
          <a:chOff x="0" y="0"/>
          <a:chExt cx="0" cy="0"/>
        </a:xfrm>
      </p:grpSpPr>
      <p:pic>
        <p:nvPicPr>
          <p:cNvPr id="194" name="Google Shape;194;p3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5" name="Google Shape;195;p3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96" name="Google Shape;196;p3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97" name="Google Shape;197;p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8" name="Google Shape;198;p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9" name="Google Shape;199;p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200"/>
        <p:cNvGrpSpPr/>
        <p:nvPr/>
      </p:nvGrpSpPr>
      <p:grpSpPr>
        <a:xfrm>
          <a:off x="0" y="0"/>
          <a:ext cx="0" cy="0"/>
          <a:chOff x="0" y="0"/>
          <a:chExt cx="0" cy="0"/>
        </a:xfrm>
      </p:grpSpPr>
      <p:sp>
        <p:nvSpPr>
          <p:cNvPr id="201" name="Google Shape;201;p3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2" name="Google Shape;202;p3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03" name="Google Shape;203;p3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4" name="Google Shape;204;p3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5" name="Google Shape;205;p3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08"/>
        <p:cNvGrpSpPr/>
        <p:nvPr/>
      </p:nvGrpSpPr>
      <p:grpSpPr>
        <a:xfrm>
          <a:off x="0" y="0"/>
          <a:ext cx="0" cy="0"/>
          <a:chOff x="0" y="0"/>
          <a:chExt cx="0" cy="0"/>
        </a:xfrm>
      </p:grpSpPr>
      <p:pic>
        <p:nvPicPr>
          <p:cNvPr id="209" name="Google Shape;209;p3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10" name="Google Shape;210;p3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11" name="Google Shape;211;p3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12" name="Google Shape;212;p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3" name="Google Shape;213;p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4" name="Google Shape;214;p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15"/>
        <p:cNvGrpSpPr/>
        <p:nvPr/>
      </p:nvGrpSpPr>
      <p:grpSpPr>
        <a:xfrm>
          <a:off x="0" y="0"/>
          <a:ext cx="0" cy="0"/>
          <a:chOff x="0" y="0"/>
          <a:chExt cx="0" cy="0"/>
        </a:xfrm>
      </p:grpSpPr>
      <p:sp>
        <p:nvSpPr>
          <p:cNvPr id="216" name="Google Shape;216;p4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7" name="Google Shape;217;p4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18" name="Google Shape;218;p4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9" name="Google Shape;219;p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0" name="Google Shape;220;p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21"/>
        <p:cNvGrpSpPr/>
        <p:nvPr/>
      </p:nvGrpSpPr>
      <p:grpSpPr>
        <a:xfrm>
          <a:off x="0" y="0"/>
          <a:ext cx="0" cy="0"/>
          <a:chOff x="0" y="0"/>
          <a:chExt cx="0" cy="0"/>
        </a:xfrm>
      </p:grpSpPr>
      <p:pic>
        <p:nvPicPr>
          <p:cNvPr id="222" name="Google Shape;222;p4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23" name="Google Shape;223;p4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24" name="Google Shape;224;p4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25" name="Google Shape;225;p4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6" name="Google Shape;226;p4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7" name="Google Shape;227;p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28"/>
        <p:cNvGrpSpPr/>
        <p:nvPr/>
      </p:nvGrpSpPr>
      <p:grpSpPr>
        <a:xfrm>
          <a:off x="0" y="0"/>
          <a:ext cx="0" cy="0"/>
          <a:chOff x="0" y="0"/>
          <a:chExt cx="0" cy="0"/>
        </a:xfrm>
      </p:grpSpPr>
      <p:sp>
        <p:nvSpPr>
          <p:cNvPr id="229" name="Google Shape;229;p4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0" name="Google Shape;230;p4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1" name="Google Shape;231;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2" name="Google Shape;232;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3" name="Google Shape;233;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34"/>
        <p:cNvGrpSpPr/>
        <p:nvPr/>
      </p:nvGrpSpPr>
      <p:grpSpPr>
        <a:xfrm>
          <a:off x="0" y="0"/>
          <a:ext cx="0" cy="0"/>
          <a:chOff x="0" y="0"/>
          <a:chExt cx="0" cy="0"/>
        </a:xfrm>
      </p:grpSpPr>
      <p:pic>
        <p:nvPicPr>
          <p:cNvPr id="235" name="Google Shape;235;p4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36" name="Google Shape;236;p4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37" name="Google Shape;237;p4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8" name="Google Shape;238;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9" name="Google Shape;239;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0" name="Google Shape;240;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41"/>
        <p:cNvGrpSpPr/>
        <p:nvPr/>
      </p:nvGrpSpPr>
      <p:grpSpPr>
        <a:xfrm>
          <a:off x="0" y="0"/>
          <a:ext cx="0" cy="0"/>
          <a:chOff x="0" y="0"/>
          <a:chExt cx="0" cy="0"/>
        </a:xfrm>
      </p:grpSpPr>
      <p:sp>
        <p:nvSpPr>
          <p:cNvPr id="242" name="Google Shape;242;p4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43" name="Google Shape;243;p4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44" name="Google Shape;244;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5" name="Google Shape;245;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6" name="Google Shape;246;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247"/>
        <p:cNvGrpSpPr/>
        <p:nvPr/>
      </p:nvGrpSpPr>
      <p:grpSpPr>
        <a:xfrm>
          <a:off x="0" y="0"/>
          <a:ext cx="0" cy="0"/>
          <a:chOff x="0" y="0"/>
          <a:chExt cx="0" cy="0"/>
        </a:xfrm>
      </p:grpSpPr>
      <p:sp>
        <p:nvSpPr>
          <p:cNvPr id="248" name="Google Shape;248;p45"/>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49"/>
        <p:cNvGrpSpPr/>
        <p:nvPr/>
      </p:nvGrpSpPr>
      <p:grpSpPr>
        <a:xfrm>
          <a:off x="0" y="0"/>
          <a:ext cx="0" cy="0"/>
          <a:chOff x="0" y="0"/>
          <a:chExt cx="0" cy="0"/>
        </a:xfrm>
      </p:grpSpPr>
      <p:pic>
        <p:nvPicPr>
          <p:cNvPr id="250" name="Google Shape;250;p4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51" name="Google Shape;251;p4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52" name="Google Shape;252;p4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53" name="Google Shape;253;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4" name="Google Shape;254;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5" name="Google Shape;255;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256"/>
        <p:cNvGrpSpPr/>
        <p:nvPr/>
      </p:nvGrpSpPr>
      <p:grpSpPr>
        <a:xfrm>
          <a:off x="0" y="0"/>
          <a:ext cx="0" cy="0"/>
          <a:chOff x="0" y="0"/>
          <a:chExt cx="0" cy="0"/>
        </a:xfrm>
      </p:grpSpPr>
      <p:sp>
        <p:nvSpPr>
          <p:cNvPr id="257" name="Google Shape;257;p4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8" name="Google Shape;258;p4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9" name="Google Shape;259;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0" name="Google Shape;260;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1" name="Google Shape;261;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262"/>
        <p:cNvGrpSpPr/>
        <p:nvPr/>
      </p:nvGrpSpPr>
      <p:grpSpPr>
        <a:xfrm>
          <a:off x="0" y="0"/>
          <a:ext cx="0" cy="0"/>
          <a:chOff x="0" y="0"/>
          <a:chExt cx="0" cy="0"/>
        </a:xfrm>
      </p:grpSpPr>
      <p:sp>
        <p:nvSpPr>
          <p:cNvPr id="263" name="Google Shape;263;p4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4" name="Google Shape;264;p4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265"/>
        <p:cNvGrpSpPr/>
        <p:nvPr/>
      </p:nvGrpSpPr>
      <p:grpSpPr>
        <a:xfrm>
          <a:off x="0" y="0"/>
          <a:ext cx="0" cy="0"/>
          <a:chOff x="0" y="0"/>
          <a:chExt cx="0" cy="0"/>
        </a:xfrm>
      </p:grpSpPr>
      <p:cxnSp>
        <p:nvCxnSpPr>
          <p:cNvPr id="266" name="Google Shape;266;p4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67" name="Google Shape;267;p4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68" name="Google Shape;268;p4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269"/>
        <p:cNvGrpSpPr/>
        <p:nvPr/>
      </p:nvGrpSpPr>
      <p:grpSpPr>
        <a:xfrm>
          <a:off x="0" y="0"/>
          <a:ext cx="0" cy="0"/>
          <a:chOff x="0" y="0"/>
          <a:chExt cx="0" cy="0"/>
        </a:xfrm>
      </p:grpSpPr>
      <p:cxnSp>
        <p:nvCxnSpPr>
          <p:cNvPr id="270" name="Google Shape;270;p5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1" name="Google Shape;271;p5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2" name="Google Shape;272;p5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273"/>
        <p:cNvGrpSpPr/>
        <p:nvPr/>
      </p:nvGrpSpPr>
      <p:grpSpPr>
        <a:xfrm>
          <a:off x="0" y="0"/>
          <a:ext cx="0" cy="0"/>
          <a:chOff x="0" y="0"/>
          <a:chExt cx="0" cy="0"/>
        </a:xfrm>
      </p:grpSpPr>
      <p:cxnSp>
        <p:nvCxnSpPr>
          <p:cNvPr id="274" name="Google Shape;274;p5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5" name="Google Shape;275;p5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6" name="Google Shape;276;p5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277"/>
        <p:cNvGrpSpPr/>
        <p:nvPr/>
      </p:nvGrpSpPr>
      <p:grpSpPr>
        <a:xfrm>
          <a:off x="0" y="0"/>
          <a:ext cx="0" cy="0"/>
          <a:chOff x="0" y="0"/>
          <a:chExt cx="0" cy="0"/>
        </a:xfrm>
      </p:grpSpPr>
      <p:cxnSp>
        <p:nvCxnSpPr>
          <p:cNvPr id="278" name="Google Shape;278;p5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9" name="Google Shape;279;p5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80" name="Google Shape;280;p5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81"/>
        <p:cNvGrpSpPr/>
        <p:nvPr/>
      </p:nvGrpSpPr>
      <p:grpSpPr>
        <a:xfrm>
          <a:off x="0" y="0"/>
          <a:ext cx="0" cy="0"/>
          <a:chOff x="0" y="0"/>
          <a:chExt cx="0" cy="0"/>
        </a:xfrm>
      </p:grpSpPr>
      <p:cxnSp>
        <p:nvCxnSpPr>
          <p:cNvPr id="282" name="Google Shape;282;p5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283" name="Google Shape;283;p5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84" name="Google Shape;284;p5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285"/>
        <p:cNvGrpSpPr/>
        <p:nvPr/>
      </p:nvGrpSpPr>
      <p:grpSpPr>
        <a:xfrm>
          <a:off x="0" y="0"/>
          <a:ext cx="0" cy="0"/>
          <a:chOff x="0" y="0"/>
          <a:chExt cx="0" cy="0"/>
        </a:xfrm>
      </p:grpSpPr>
      <p:sp>
        <p:nvSpPr>
          <p:cNvPr id="286" name="Google Shape;286;p5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287"/>
        <p:cNvGrpSpPr/>
        <p:nvPr/>
      </p:nvGrpSpPr>
      <p:grpSpPr>
        <a:xfrm>
          <a:off x="0" y="0"/>
          <a:ext cx="0" cy="0"/>
          <a:chOff x="0" y="0"/>
          <a:chExt cx="0" cy="0"/>
        </a:xfrm>
      </p:grpSpPr>
      <p:pic>
        <p:nvPicPr>
          <p:cNvPr id="288" name="Google Shape;288;p5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89" name="Google Shape;289;p5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90" name="Google Shape;290;p5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91" name="Google Shape;291;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2" name="Google Shape;292;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3" name="Google Shape;293;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294"/>
        <p:cNvGrpSpPr/>
        <p:nvPr/>
      </p:nvGrpSpPr>
      <p:grpSpPr>
        <a:xfrm>
          <a:off x="0" y="0"/>
          <a:ext cx="0" cy="0"/>
          <a:chOff x="0" y="0"/>
          <a:chExt cx="0" cy="0"/>
        </a:xfrm>
      </p:grpSpPr>
      <p:sp>
        <p:nvSpPr>
          <p:cNvPr id="295" name="Google Shape;295;p5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96" name="Google Shape;296;p5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97" name="Google Shape;297;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8" name="Google Shape;298;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9" name="Google Shape;299;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300"/>
        <p:cNvGrpSpPr/>
        <p:nvPr/>
      </p:nvGrpSpPr>
      <p:grpSpPr>
        <a:xfrm>
          <a:off x="0" y="0"/>
          <a:ext cx="0" cy="0"/>
          <a:chOff x="0" y="0"/>
          <a:chExt cx="0" cy="0"/>
        </a:xfrm>
      </p:grpSpPr>
      <p:sp>
        <p:nvSpPr>
          <p:cNvPr id="301" name="Google Shape;301;p5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2" name="Google Shape;302;p5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303"/>
        <p:cNvGrpSpPr/>
        <p:nvPr/>
      </p:nvGrpSpPr>
      <p:grpSpPr>
        <a:xfrm>
          <a:off x="0" y="0"/>
          <a:ext cx="0" cy="0"/>
          <a:chOff x="0" y="0"/>
          <a:chExt cx="0" cy="0"/>
        </a:xfrm>
      </p:grpSpPr>
      <p:cxnSp>
        <p:nvCxnSpPr>
          <p:cNvPr id="304" name="Google Shape;304;p5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5" name="Google Shape;305;p5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06" name="Google Shape;306;p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307"/>
        <p:cNvGrpSpPr/>
        <p:nvPr/>
      </p:nvGrpSpPr>
      <p:grpSpPr>
        <a:xfrm>
          <a:off x="0" y="0"/>
          <a:ext cx="0" cy="0"/>
          <a:chOff x="0" y="0"/>
          <a:chExt cx="0" cy="0"/>
        </a:xfrm>
      </p:grpSpPr>
      <p:cxnSp>
        <p:nvCxnSpPr>
          <p:cNvPr id="308" name="Google Shape;308;p5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9" name="Google Shape;309;p5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0" name="Google Shape;310;p5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311"/>
        <p:cNvGrpSpPr/>
        <p:nvPr/>
      </p:nvGrpSpPr>
      <p:grpSpPr>
        <a:xfrm>
          <a:off x="0" y="0"/>
          <a:ext cx="0" cy="0"/>
          <a:chOff x="0" y="0"/>
          <a:chExt cx="0" cy="0"/>
        </a:xfrm>
      </p:grpSpPr>
      <p:cxnSp>
        <p:nvCxnSpPr>
          <p:cNvPr id="312" name="Google Shape;312;p6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3" name="Google Shape;313;p6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4" name="Google Shape;314;p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15"/>
        <p:cNvGrpSpPr/>
        <p:nvPr/>
      </p:nvGrpSpPr>
      <p:grpSpPr>
        <a:xfrm>
          <a:off x="0" y="0"/>
          <a:ext cx="0" cy="0"/>
          <a:chOff x="0" y="0"/>
          <a:chExt cx="0" cy="0"/>
        </a:xfrm>
      </p:grpSpPr>
      <p:cxnSp>
        <p:nvCxnSpPr>
          <p:cNvPr id="316" name="Google Shape;316;p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7" name="Google Shape;317;p6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8" name="Google Shape;318;p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19"/>
        <p:cNvGrpSpPr/>
        <p:nvPr/>
      </p:nvGrpSpPr>
      <p:grpSpPr>
        <a:xfrm>
          <a:off x="0" y="0"/>
          <a:ext cx="0" cy="0"/>
          <a:chOff x="0" y="0"/>
          <a:chExt cx="0" cy="0"/>
        </a:xfrm>
      </p:grpSpPr>
      <p:cxnSp>
        <p:nvCxnSpPr>
          <p:cNvPr id="320" name="Google Shape;320;p6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21" name="Google Shape;321;p6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2" name="Google Shape;322;p6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23"/>
        <p:cNvGrpSpPr/>
        <p:nvPr/>
      </p:nvGrpSpPr>
      <p:grpSpPr>
        <a:xfrm>
          <a:off x="0" y="0"/>
          <a:ext cx="0" cy="0"/>
          <a:chOff x="0" y="0"/>
          <a:chExt cx="0" cy="0"/>
        </a:xfrm>
      </p:grpSpPr>
      <p:pic>
        <p:nvPicPr>
          <p:cNvPr id="324" name="Google Shape;324;p6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5" name="Google Shape;325;p6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26" name="Google Shape;326;p6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7" name="Google Shape;327;p6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8" name="Google Shape;328;p6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9" name="Google Shape;329;p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30"/>
        <p:cNvGrpSpPr/>
        <p:nvPr/>
      </p:nvGrpSpPr>
      <p:grpSpPr>
        <a:xfrm>
          <a:off x="0" y="0"/>
          <a:ext cx="0" cy="0"/>
          <a:chOff x="0" y="0"/>
          <a:chExt cx="0" cy="0"/>
        </a:xfrm>
      </p:grpSpPr>
      <p:sp>
        <p:nvSpPr>
          <p:cNvPr id="331" name="Google Shape;331;p6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32" name="Google Shape;332;p6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33" name="Google Shape;333;p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4" name="Google Shape;334;p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5" name="Google Shape;335;p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36"/>
        <p:cNvGrpSpPr/>
        <p:nvPr/>
      </p:nvGrpSpPr>
      <p:grpSpPr>
        <a:xfrm>
          <a:off x="0" y="0"/>
          <a:ext cx="0" cy="0"/>
          <a:chOff x="0" y="0"/>
          <a:chExt cx="0" cy="0"/>
        </a:xfrm>
      </p:grpSpPr>
      <p:sp>
        <p:nvSpPr>
          <p:cNvPr id="337" name="Google Shape;337;p6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8" name="Google Shape;338;p6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39"/>
        <p:cNvGrpSpPr/>
        <p:nvPr/>
      </p:nvGrpSpPr>
      <p:grpSpPr>
        <a:xfrm>
          <a:off x="0" y="0"/>
          <a:ext cx="0" cy="0"/>
          <a:chOff x="0" y="0"/>
          <a:chExt cx="0" cy="0"/>
        </a:xfrm>
      </p:grpSpPr>
      <p:pic>
        <p:nvPicPr>
          <p:cNvPr id="340" name="Google Shape;340;p6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41" name="Google Shape;341;p6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42" name="Google Shape;342;p6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43" name="Google Shape;343;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4" name="Google Shape;344;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5" name="Google Shape;345;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346"/>
        <p:cNvGrpSpPr/>
        <p:nvPr/>
      </p:nvGrpSpPr>
      <p:grpSpPr>
        <a:xfrm>
          <a:off x="0" y="0"/>
          <a:ext cx="0" cy="0"/>
          <a:chOff x="0" y="0"/>
          <a:chExt cx="0" cy="0"/>
        </a:xfrm>
      </p:grpSpPr>
      <p:sp>
        <p:nvSpPr>
          <p:cNvPr id="347" name="Google Shape;347;p6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48" name="Google Shape;348;p6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49" name="Google Shape;349;p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0" name="Google Shape;350;p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1" name="Google Shape;351;p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352"/>
        <p:cNvGrpSpPr/>
        <p:nvPr/>
      </p:nvGrpSpPr>
      <p:grpSpPr>
        <a:xfrm>
          <a:off x="0" y="0"/>
          <a:ext cx="0" cy="0"/>
          <a:chOff x="0" y="0"/>
          <a:chExt cx="0" cy="0"/>
        </a:xfrm>
      </p:grpSpPr>
      <p:pic>
        <p:nvPicPr>
          <p:cNvPr id="353" name="Google Shape;353;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54" name="Google Shape;354;p6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55" name="Google Shape;355;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6" name="Google Shape;356;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7" name="Google Shape;357;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8" name="Google Shape;358;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359"/>
        <p:cNvGrpSpPr/>
        <p:nvPr/>
      </p:nvGrpSpPr>
      <p:grpSpPr>
        <a:xfrm>
          <a:off x="0" y="0"/>
          <a:ext cx="0" cy="0"/>
          <a:chOff x="0" y="0"/>
          <a:chExt cx="0" cy="0"/>
        </a:xfrm>
      </p:grpSpPr>
      <p:sp>
        <p:nvSpPr>
          <p:cNvPr id="360" name="Google Shape;360;p6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61" name="Google Shape;361;p6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62" name="Google Shape;362;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3" name="Google Shape;363;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4" name="Google Shape;364;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365"/>
        <p:cNvGrpSpPr/>
        <p:nvPr/>
      </p:nvGrpSpPr>
      <p:grpSpPr>
        <a:xfrm>
          <a:off x="0" y="0"/>
          <a:ext cx="0" cy="0"/>
          <a:chOff x="0" y="0"/>
          <a:chExt cx="0" cy="0"/>
        </a:xfrm>
      </p:grpSpPr>
      <p:sp>
        <p:nvSpPr>
          <p:cNvPr id="366" name="Google Shape;366;p7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7" name="Google Shape;367;p7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368"/>
        <p:cNvGrpSpPr/>
        <p:nvPr/>
      </p:nvGrpSpPr>
      <p:grpSpPr>
        <a:xfrm>
          <a:off x="0" y="0"/>
          <a:ext cx="0" cy="0"/>
          <a:chOff x="0" y="0"/>
          <a:chExt cx="0" cy="0"/>
        </a:xfrm>
      </p:grpSpPr>
      <p:pic>
        <p:nvPicPr>
          <p:cNvPr id="369" name="Google Shape;369;p7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70" name="Google Shape;370;p7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71" name="Google Shape;371;p7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72" name="Google Shape;372;p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3" name="Google Shape;373;p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4" name="Google Shape;374;p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375"/>
        <p:cNvGrpSpPr/>
        <p:nvPr/>
      </p:nvGrpSpPr>
      <p:grpSpPr>
        <a:xfrm>
          <a:off x="0" y="0"/>
          <a:ext cx="0" cy="0"/>
          <a:chOff x="0" y="0"/>
          <a:chExt cx="0" cy="0"/>
        </a:xfrm>
      </p:grpSpPr>
      <p:sp>
        <p:nvSpPr>
          <p:cNvPr id="376" name="Google Shape;376;p7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77" name="Google Shape;377;p7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78" name="Google Shape;378;p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9" name="Google Shape;379;p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0" name="Google Shape;380;p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381"/>
        <p:cNvGrpSpPr/>
        <p:nvPr/>
      </p:nvGrpSpPr>
      <p:grpSpPr>
        <a:xfrm>
          <a:off x="0" y="0"/>
          <a:ext cx="0" cy="0"/>
          <a:chOff x="0" y="0"/>
          <a:chExt cx="0" cy="0"/>
        </a:xfrm>
      </p:grpSpPr>
      <p:sp>
        <p:nvSpPr>
          <p:cNvPr id="382" name="Google Shape;382;p7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3" name="Google Shape;383;p7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384"/>
        <p:cNvGrpSpPr/>
        <p:nvPr/>
      </p:nvGrpSpPr>
      <p:grpSpPr>
        <a:xfrm>
          <a:off x="0" y="0"/>
          <a:ext cx="0" cy="0"/>
          <a:chOff x="0" y="0"/>
          <a:chExt cx="0" cy="0"/>
        </a:xfrm>
      </p:grpSpPr>
      <p:cxnSp>
        <p:nvCxnSpPr>
          <p:cNvPr id="385" name="Google Shape;385;p7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86" name="Google Shape;386;p7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87" name="Google Shape;387;p7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388"/>
        <p:cNvGrpSpPr/>
        <p:nvPr/>
      </p:nvGrpSpPr>
      <p:grpSpPr>
        <a:xfrm>
          <a:off x="0" y="0"/>
          <a:ext cx="0" cy="0"/>
          <a:chOff x="0" y="0"/>
          <a:chExt cx="0" cy="0"/>
        </a:xfrm>
      </p:grpSpPr>
      <p:cxnSp>
        <p:nvCxnSpPr>
          <p:cNvPr id="389" name="Google Shape;389;p7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0" name="Google Shape;390;p7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91" name="Google Shape;391;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92"/>
        <p:cNvGrpSpPr/>
        <p:nvPr/>
      </p:nvGrpSpPr>
      <p:grpSpPr>
        <a:xfrm>
          <a:off x="0" y="0"/>
          <a:ext cx="0" cy="0"/>
          <a:chOff x="0" y="0"/>
          <a:chExt cx="0" cy="0"/>
        </a:xfrm>
      </p:grpSpPr>
      <p:sp>
        <p:nvSpPr>
          <p:cNvPr id="393" name="Google Shape;393;p76"/>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4" name="Google Shape;394;p7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395"/>
        <p:cNvGrpSpPr/>
        <p:nvPr/>
      </p:nvGrpSpPr>
      <p:grpSpPr>
        <a:xfrm>
          <a:off x="0" y="0"/>
          <a:ext cx="0" cy="0"/>
          <a:chOff x="0" y="0"/>
          <a:chExt cx="0" cy="0"/>
        </a:xfrm>
      </p:grpSpPr>
      <p:cxnSp>
        <p:nvCxnSpPr>
          <p:cNvPr id="396" name="Google Shape;396;p7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7" name="Google Shape;397;p7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98" name="Google Shape;398;p7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399"/>
        <p:cNvGrpSpPr/>
        <p:nvPr/>
      </p:nvGrpSpPr>
      <p:grpSpPr>
        <a:xfrm>
          <a:off x="0" y="0"/>
          <a:ext cx="0" cy="0"/>
          <a:chOff x="0" y="0"/>
          <a:chExt cx="0" cy="0"/>
        </a:xfrm>
      </p:grpSpPr>
      <p:cxnSp>
        <p:nvCxnSpPr>
          <p:cNvPr id="400" name="Google Shape;400;p7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01" name="Google Shape;401;p78"/>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02" name="Google Shape;402;p7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03"/>
        <p:cNvGrpSpPr/>
        <p:nvPr/>
      </p:nvGrpSpPr>
      <p:grpSpPr>
        <a:xfrm>
          <a:off x="0" y="0"/>
          <a:ext cx="0" cy="0"/>
          <a:chOff x="0" y="0"/>
          <a:chExt cx="0" cy="0"/>
        </a:xfrm>
      </p:grpSpPr>
      <p:sp>
        <p:nvSpPr>
          <p:cNvPr id="404" name="Google Shape;404;p79"/>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05"/>
        <p:cNvGrpSpPr/>
        <p:nvPr/>
      </p:nvGrpSpPr>
      <p:grpSpPr>
        <a:xfrm>
          <a:off x="0" y="0"/>
          <a:ext cx="0" cy="0"/>
          <a:chOff x="0" y="0"/>
          <a:chExt cx="0" cy="0"/>
        </a:xfrm>
      </p:grpSpPr>
      <p:sp>
        <p:nvSpPr>
          <p:cNvPr id="406" name="Google Shape;406;p8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07" name="Google Shape;407;p8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408"/>
        <p:cNvGrpSpPr/>
        <p:nvPr/>
      </p:nvGrpSpPr>
      <p:grpSpPr>
        <a:xfrm>
          <a:off x="0" y="0"/>
          <a:ext cx="0" cy="0"/>
          <a:chOff x="0" y="0"/>
          <a:chExt cx="0" cy="0"/>
        </a:xfrm>
      </p:grpSpPr>
      <p:sp>
        <p:nvSpPr>
          <p:cNvPr id="409" name="Google Shape;409;p8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0" name="Google Shape;410;p8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11"/>
        <p:cNvGrpSpPr/>
        <p:nvPr/>
      </p:nvGrpSpPr>
      <p:grpSpPr>
        <a:xfrm>
          <a:off x="0" y="0"/>
          <a:ext cx="0" cy="0"/>
          <a:chOff x="0" y="0"/>
          <a:chExt cx="0" cy="0"/>
        </a:xfrm>
      </p:grpSpPr>
      <p:cxnSp>
        <p:nvCxnSpPr>
          <p:cNvPr id="412" name="Google Shape;412;p8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3" name="Google Shape;413;p8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4" name="Google Shape;414;p8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15"/>
        <p:cNvGrpSpPr/>
        <p:nvPr/>
      </p:nvGrpSpPr>
      <p:grpSpPr>
        <a:xfrm>
          <a:off x="0" y="0"/>
          <a:ext cx="0" cy="0"/>
          <a:chOff x="0" y="0"/>
          <a:chExt cx="0" cy="0"/>
        </a:xfrm>
      </p:grpSpPr>
      <p:cxnSp>
        <p:nvCxnSpPr>
          <p:cNvPr id="416" name="Google Shape;416;p8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7" name="Google Shape;417;p8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8" name="Google Shape;418;p8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19"/>
        <p:cNvGrpSpPr/>
        <p:nvPr/>
      </p:nvGrpSpPr>
      <p:grpSpPr>
        <a:xfrm>
          <a:off x="0" y="0"/>
          <a:ext cx="0" cy="0"/>
          <a:chOff x="0" y="0"/>
          <a:chExt cx="0" cy="0"/>
        </a:xfrm>
      </p:grpSpPr>
      <p:cxnSp>
        <p:nvCxnSpPr>
          <p:cNvPr id="420" name="Google Shape;420;p8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1" name="Google Shape;421;p8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2" name="Google Shape;422;p8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23"/>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24"/>
        <p:cNvGrpSpPr/>
        <p:nvPr/>
      </p:nvGrpSpPr>
      <p:grpSpPr>
        <a:xfrm>
          <a:off x="0" y="0"/>
          <a:ext cx="0" cy="0"/>
          <a:chOff x="0" y="0"/>
          <a:chExt cx="0" cy="0"/>
        </a:xfrm>
      </p:grpSpPr>
      <p:cxnSp>
        <p:nvCxnSpPr>
          <p:cNvPr id="425" name="Google Shape;425;p8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6" name="Google Shape;426;p8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7" name="Google Shape;427;p8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28"/>
        <p:cNvGrpSpPr/>
        <p:nvPr/>
      </p:nvGrpSpPr>
      <p:grpSpPr>
        <a:xfrm>
          <a:off x="0" y="0"/>
          <a:ext cx="0" cy="0"/>
          <a:chOff x="0" y="0"/>
          <a:chExt cx="0" cy="0"/>
        </a:xfrm>
      </p:grpSpPr>
      <p:cxnSp>
        <p:nvCxnSpPr>
          <p:cNvPr id="429" name="Google Shape;429;p8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0" name="Google Shape;430;p8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1" name="Google Shape;431;p8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32"/>
        <p:cNvGrpSpPr/>
        <p:nvPr/>
      </p:nvGrpSpPr>
      <p:grpSpPr>
        <a:xfrm>
          <a:off x="0" y="0"/>
          <a:ext cx="0" cy="0"/>
          <a:chOff x="0" y="0"/>
          <a:chExt cx="0" cy="0"/>
        </a:xfrm>
      </p:grpSpPr>
      <p:cxnSp>
        <p:nvCxnSpPr>
          <p:cNvPr id="433" name="Google Shape;433;p8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4" name="Google Shape;434;p8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5" name="Google Shape;435;p8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36"/>
        <p:cNvGrpSpPr/>
        <p:nvPr/>
      </p:nvGrpSpPr>
      <p:grpSpPr>
        <a:xfrm>
          <a:off x="0" y="0"/>
          <a:ext cx="0" cy="0"/>
          <a:chOff x="0" y="0"/>
          <a:chExt cx="0" cy="0"/>
        </a:xfrm>
      </p:grpSpPr>
      <p:cxnSp>
        <p:nvCxnSpPr>
          <p:cNvPr id="437" name="Google Shape;437;p8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8" name="Google Shape;438;p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9" name="Google Shape;439;p8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40"/>
        <p:cNvGrpSpPr/>
        <p:nvPr/>
      </p:nvGrpSpPr>
      <p:grpSpPr>
        <a:xfrm>
          <a:off x="0" y="0"/>
          <a:ext cx="0" cy="0"/>
          <a:chOff x="0" y="0"/>
          <a:chExt cx="0" cy="0"/>
        </a:xfrm>
      </p:grpSpPr>
      <p:cxnSp>
        <p:nvCxnSpPr>
          <p:cNvPr id="441" name="Google Shape;441;p9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2" name="Google Shape;442;p9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3" name="Google Shape;443;p9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44"/>
        <p:cNvGrpSpPr/>
        <p:nvPr/>
      </p:nvGrpSpPr>
      <p:grpSpPr>
        <a:xfrm>
          <a:off x="0" y="0"/>
          <a:ext cx="0" cy="0"/>
          <a:chOff x="0" y="0"/>
          <a:chExt cx="0" cy="0"/>
        </a:xfrm>
      </p:grpSpPr>
      <p:cxnSp>
        <p:nvCxnSpPr>
          <p:cNvPr id="445" name="Google Shape;445;p9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6" name="Google Shape;446;p9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7" name="Google Shape;447;p9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448"/>
        <p:cNvGrpSpPr/>
        <p:nvPr/>
      </p:nvGrpSpPr>
      <p:grpSpPr>
        <a:xfrm>
          <a:off x="0" y="0"/>
          <a:ext cx="0" cy="0"/>
          <a:chOff x="0" y="0"/>
          <a:chExt cx="0" cy="0"/>
        </a:xfrm>
      </p:grpSpPr>
      <p:sp>
        <p:nvSpPr>
          <p:cNvPr id="449" name="Google Shape;449;p9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0" name="Google Shape;450;p9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51"/>
        <p:cNvGrpSpPr/>
        <p:nvPr/>
      </p:nvGrpSpPr>
      <p:grpSpPr>
        <a:xfrm>
          <a:off x="0" y="0"/>
          <a:ext cx="0" cy="0"/>
          <a:chOff x="0" y="0"/>
          <a:chExt cx="0" cy="0"/>
        </a:xfrm>
      </p:grpSpPr>
      <p:pic>
        <p:nvPicPr>
          <p:cNvPr id="452" name="Google Shape;452;p93"/>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53" name="Google Shape;453;p9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54" name="Google Shape;454;p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5" name="Google Shape;455;p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6" name="Google Shape;456;p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57" name="Google Shape;457;p9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58"/>
        <p:cNvGrpSpPr/>
        <p:nvPr/>
      </p:nvGrpSpPr>
      <p:grpSpPr>
        <a:xfrm>
          <a:off x="0" y="0"/>
          <a:ext cx="0" cy="0"/>
          <a:chOff x="0" y="0"/>
          <a:chExt cx="0" cy="0"/>
        </a:xfrm>
      </p:grpSpPr>
      <p:sp>
        <p:nvSpPr>
          <p:cNvPr id="459" name="Google Shape;459;p9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60" name="Google Shape;460;p9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61" name="Google Shape;461;p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2" name="Google Shape;462;p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3" name="Google Shape;463;p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464"/>
        <p:cNvGrpSpPr/>
        <p:nvPr/>
      </p:nvGrpSpPr>
      <p:grpSpPr>
        <a:xfrm>
          <a:off x="0" y="0"/>
          <a:ext cx="0" cy="0"/>
          <a:chOff x="0" y="0"/>
          <a:chExt cx="0" cy="0"/>
        </a:xfrm>
      </p:grpSpPr>
      <p:pic>
        <p:nvPicPr>
          <p:cNvPr id="465" name="Google Shape;465;p95"/>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66" name="Google Shape;466;p9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67" name="Google Shape;467;p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8" name="Google Shape;468;p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9" name="Google Shape;469;p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70" name="Google Shape;470;p9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71"/>
        <p:cNvGrpSpPr/>
        <p:nvPr/>
      </p:nvGrpSpPr>
      <p:grpSpPr>
        <a:xfrm>
          <a:off x="0" y="0"/>
          <a:ext cx="0" cy="0"/>
          <a:chOff x="0" y="0"/>
          <a:chExt cx="0" cy="0"/>
        </a:xfrm>
      </p:grpSpPr>
      <p:sp>
        <p:nvSpPr>
          <p:cNvPr id="472" name="Google Shape;472;p9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73" name="Google Shape;473;p9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74" name="Google Shape;474;p9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5" name="Google Shape;475;p9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6" name="Google Shape;476;p9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477"/>
        <p:cNvGrpSpPr/>
        <p:nvPr/>
      </p:nvGrpSpPr>
      <p:grpSpPr>
        <a:xfrm>
          <a:off x="0" y="0"/>
          <a:ext cx="0" cy="0"/>
          <a:chOff x="0" y="0"/>
          <a:chExt cx="0" cy="0"/>
        </a:xfrm>
      </p:grpSpPr>
      <p:sp>
        <p:nvSpPr>
          <p:cNvPr id="478" name="Google Shape;478;p97"/>
          <p:cNvSpPr txBox="1">
            <a:spLocks noGrp="1"/>
          </p:cNvSpPr>
          <p:nvPr>
            <p:ph type="title"/>
          </p:nvPr>
        </p:nvSpPr>
        <p:spPr>
          <a:xfrm>
            <a:off x="331788" y="2883894"/>
            <a:ext cx="8481900" cy="7032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sz="3600" b="1">
                <a:solidFill>
                  <a:srgbClr val="002060"/>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5"/>
        <p:cNvGrpSpPr/>
        <p:nvPr/>
      </p:nvGrpSpPr>
      <p:grpSpPr>
        <a:xfrm>
          <a:off x="0" y="0"/>
          <a:ext cx="0" cy="0"/>
          <a:chOff x="0" y="0"/>
          <a:chExt cx="0" cy="0"/>
        </a:xfrm>
      </p:grpSpPr>
      <p:sp>
        <p:nvSpPr>
          <p:cNvPr id="486" name="Google Shape;486;p99"/>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87" name="Google Shape;487;p99"/>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88" name="Google Shape;488;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9" name="Google Shape;489;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0" name="Google Shape;490;p9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1"/>
        <p:cNvGrpSpPr/>
        <p:nvPr/>
      </p:nvGrpSpPr>
      <p:grpSpPr>
        <a:xfrm>
          <a:off x="0" y="0"/>
          <a:ext cx="0" cy="0"/>
          <a:chOff x="0" y="0"/>
          <a:chExt cx="0" cy="0"/>
        </a:xfrm>
      </p:grpSpPr>
      <p:sp>
        <p:nvSpPr>
          <p:cNvPr id="492" name="Google Shape;492;p10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93" name="Google Shape;493;p1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4" name="Google Shape;494;p1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5" name="Google Shape;495;p1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latin typeface="Calibri"/>
              <a:ea typeface="Calibri"/>
              <a:cs typeface="Calibri"/>
              <a:sym typeface="Calibri"/>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96"/>
        <p:cNvGrpSpPr/>
        <p:nvPr/>
      </p:nvGrpSpPr>
      <p:grpSpPr>
        <a:xfrm>
          <a:off x="0" y="0"/>
          <a:ext cx="0" cy="0"/>
          <a:chOff x="0" y="0"/>
          <a:chExt cx="0" cy="0"/>
        </a:xfrm>
      </p:grpSpPr>
      <p:sp>
        <p:nvSpPr>
          <p:cNvPr id="497" name="Google Shape;497;p101"/>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98" name="Google Shape;498;p101"/>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499" name="Google Shape;499;p101"/>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500" name="Google Shape;500;p101"/>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01" name="Google Shape;501;p101"/>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02" name="Google Shape;502;p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3"/>
        <p:cNvGrpSpPr/>
        <p:nvPr/>
      </p:nvGrpSpPr>
      <p:grpSpPr>
        <a:xfrm>
          <a:off x="0" y="0"/>
          <a:ext cx="0" cy="0"/>
          <a:chOff x="0" y="0"/>
          <a:chExt cx="0" cy="0"/>
        </a:xfrm>
      </p:grpSpPr>
      <p:sp>
        <p:nvSpPr>
          <p:cNvPr id="504" name="Google Shape;504;p10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05" name="Google Shape;505;p10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06" name="Google Shape;506;p1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7" name="Google Shape;507;p1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8" name="Google Shape;508;p1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88888"/>
              </a:solidFill>
              <a:latin typeface="Calibri"/>
              <a:ea typeface="Calibri"/>
              <a:cs typeface="Calibri"/>
              <a:sym typeface="Calibri"/>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5"/>
        <p:cNvGrpSpPr/>
        <p:nvPr/>
      </p:nvGrpSpPr>
      <p:grpSpPr>
        <a:xfrm>
          <a:off x="0" y="0"/>
          <a:ext cx="0" cy="0"/>
          <a:chOff x="0" y="0"/>
          <a:chExt cx="0" cy="0"/>
        </a:xfrm>
      </p:grpSpPr>
      <p:sp>
        <p:nvSpPr>
          <p:cNvPr id="516" name="Google Shape;516;p10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17" name="Google Shape;517;p104"/>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18" name="Google Shape;518;p104"/>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19" name="Google Shape;519;p1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0" name="Google Shape;520;p1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1" name="Google Shape;521;p1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2"/>
        <p:cNvGrpSpPr/>
        <p:nvPr/>
      </p:nvGrpSpPr>
      <p:grpSpPr>
        <a:xfrm>
          <a:off x="0" y="0"/>
          <a:ext cx="0" cy="0"/>
          <a:chOff x="0" y="0"/>
          <a:chExt cx="0" cy="0"/>
        </a:xfrm>
      </p:grpSpPr>
      <p:sp>
        <p:nvSpPr>
          <p:cNvPr id="523" name="Google Shape;523;p10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4" name="Google Shape;524;p10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5" name="Google Shape;525;p10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6" name="Google Shape;526;p10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27"/>
        <p:cNvGrpSpPr/>
        <p:nvPr/>
      </p:nvGrpSpPr>
      <p:grpSpPr>
        <a:xfrm>
          <a:off x="0" y="0"/>
          <a:ext cx="0" cy="0"/>
          <a:chOff x="0" y="0"/>
          <a:chExt cx="0" cy="0"/>
        </a:xfrm>
      </p:grpSpPr>
      <p:sp>
        <p:nvSpPr>
          <p:cNvPr id="528" name="Google Shape;528;p10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9" name="Google Shape;529;p10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0" name="Google Shape;530;p10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1" name="Google Shape;531;p106"/>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38"/>
        <p:cNvGrpSpPr/>
        <p:nvPr/>
      </p:nvGrpSpPr>
      <p:grpSpPr>
        <a:xfrm>
          <a:off x="0" y="0"/>
          <a:ext cx="0" cy="0"/>
          <a:chOff x="0" y="0"/>
          <a:chExt cx="0" cy="0"/>
        </a:xfrm>
      </p:grpSpPr>
      <p:sp>
        <p:nvSpPr>
          <p:cNvPr id="539" name="Google Shape;539;p10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40" name="Google Shape;540;p10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41" name="Google Shape;541;p10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2" name="Google Shape;542;p10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3" name="Google Shape;543;p10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44"/>
        <p:cNvGrpSpPr/>
        <p:nvPr/>
      </p:nvGrpSpPr>
      <p:grpSpPr>
        <a:xfrm>
          <a:off x="0" y="0"/>
          <a:ext cx="0" cy="0"/>
          <a:chOff x="0" y="0"/>
          <a:chExt cx="0" cy="0"/>
        </a:xfrm>
      </p:grpSpPr>
      <p:sp>
        <p:nvSpPr>
          <p:cNvPr id="545" name="Google Shape;545;p109"/>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546" name="Google Shape;546;p109"/>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Clr>
                <a:srgbClr val="595959"/>
              </a:buClr>
              <a:buSzPts val="2800"/>
              <a:buChar char="•"/>
              <a:defRPr sz="2800"/>
            </a:lvl1pPr>
            <a:lvl2pPr marL="914400" lvl="1" indent="-381000" algn="l" rtl="0">
              <a:spcBef>
                <a:spcPts val="480"/>
              </a:spcBef>
              <a:spcAft>
                <a:spcPts val="0"/>
              </a:spcAft>
              <a:buClr>
                <a:srgbClr val="595959"/>
              </a:buClr>
              <a:buSzPts val="2400"/>
              <a:buChar char="–"/>
              <a:defRPr sz="2400"/>
            </a:lvl2pPr>
            <a:lvl3pPr marL="1371600" lvl="2" indent="-355600" algn="l" rtl="0">
              <a:spcBef>
                <a:spcPts val="400"/>
              </a:spcBef>
              <a:spcAft>
                <a:spcPts val="0"/>
              </a:spcAft>
              <a:buClr>
                <a:srgbClr val="595959"/>
              </a:buClr>
              <a:buSzPts val="2000"/>
              <a:buChar char="•"/>
              <a:defRPr sz="2000"/>
            </a:lvl3pPr>
            <a:lvl4pPr marL="1828800" lvl="3" indent="-342900" algn="l" rtl="0">
              <a:spcBef>
                <a:spcPts val="360"/>
              </a:spcBef>
              <a:spcAft>
                <a:spcPts val="0"/>
              </a:spcAft>
              <a:buClr>
                <a:srgbClr val="595959"/>
              </a:buClr>
              <a:buSzPts val="1800"/>
              <a:buChar char="–"/>
              <a:defRPr sz="1800"/>
            </a:lvl4pPr>
            <a:lvl5pPr marL="2286000" lvl="4" indent="-342900" algn="l" rtl="0">
              <a:spcBef>
                <a:spcPts val="360"/>
              </a:spcBef>
              <a:spcAft>
                <a:spcPts val="0"/>
              </a:spcAft>
              <a:buClr>
                <a:srgbClr val="595959"/>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547" name="Google Shape;547;p109"/>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Clr>
                <a:srgbClr val="595959"/>
              </a:buClr>
              <a:buSzPts val="2800"/>
              <a:buChar char="•"/>
              <a:defRPr sz="2800"/>
            </a:lvl1pPr>
            <a:lvl2pPr marL="914400" lvl="1" indent="-381000" algn="l" rtl="0">
              <a:spcBef>
                <a:spcPts val="480"/>
              </a:spcBef>
              <a:spcAft>
                <a:spcPts val="0"/>
              </a:spcAft>
              <a:buClr>
                <a:srgbClr val="595959"/>
              </a:buClr>
              <a:buSzPts val="2400"/>
              <a:buChar char="–"/>
              <a:defRPr sz="2400"/>
            </a:lvl2pPr>
            <a:lvl3pPr marL="1371600" lvl="2" indent="-355600" algn="l" rtl="0">
              <a:spcBef>
                <a:spcPts val="400"/>
              </a:spcBef>
              <a:spcAft>
                <a:spcPts val="0"/>
              </a:spcAft>
              <a:buClr>
                <a:srgbClr val="595959"/>
              </a:buClr>
              <a:buSzPts val="2000"/>
              <a:buChar char="•"/>
              <a:defRPr sz="2000"/>
            </a:lvl3pPr>
            <a:lvl4pPr marL="1828800" lvl="3" indent="-342900" algn="l" rtl="0">
              <a:spcBef>
                <a:spcPts val="360"/>
              </a:spcBef>
              <a:spcAft>
                <a:spcPts val="0"/>
              </a:spcAft>
              <a:buClr>
                <a:srgbClr val="595959"/>
              </a:buClr>
              <a:buSzPts val="1800"/>
              <a:buChar char="–"/>
              <a:defRPr sz="1800"/>
            </a:lvl4pPr>
            <a:lvl5pPr marL="2286000" lvl="4" indent="-342900" algn="l" rtl="0">
              <a:spcBef>
                <a:spcPts val="360"/>
              </a:spcBef>
              <a:spcAft>
                <a:spcPts val="0"/>
              </a:spcAft>
              <a:buClr>
                <a:srgbClr val="595959"/>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548" name="Google Shape;548;p109"/>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49" name="Google Shape;549;p109"/>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50" name="Google Shape;550;p1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28.xml"/><Relationship Id="rId21" Type="http://schemas.openxmlformats.org/officeDocument/2006/relationships/slideLayout" Target="../slideLayouts/slideLayout23.xml"/><Relationship Id="rId42" Type="http://schemas.openxmlformats.org/officeDocument/2006/relationships/slideLayout" Target="../slideLayouts/slideLayout44.xml"/><Relationship Id="rId47" Type="http://schemas.openxmlformats.org/officeDocument/2006/relationships/slideLayout" Target="../slideLayouts/slideLayout49.xml"/><Relationship Id="rId63" Type="http://schemas.openxmlformats.org/officeDocument/2006/relationships/slideLayout" Target="../slideLayouts/slideLayout65.xml"/><Relationship Id="rId68" Type="http://schemas.openxmlformats.org/officeDocument/2006/relationships/slideLayout" Target="../slideLayouts/slideLayout70.xml"/><Relationship Id="rId84" Type="http://schemas.openxmlformats.org/officeDocument/2006/relationships/slideLayout" Target="../slideLayouts/slideLayout86.xml"/><Relationship Id="rId89" Type="http://schemas.openxmlformats.org/officeDocument/2006/relationships/slideLayout" Target="../slideLayouts/slideLayout91.xml"/><Relationship Id="rId16" Type="http://schemas.openxmlformats.org/officeDocument/2006/relationships/slideLayout" Target="../slideLayouts/slideLayout18.xml"/><Relationship Id="rId11" Type="http://schemas.openxmlformats.org/officeDocument/2006/relationships/slideLayout" Target="../slideLayouts/slideLayout13.xml"/><Relationship Id="rId32" Type="http://schemas.openxmlformats.org/officeDocument/2006/relationships/slideLayout" Target="../slideLayouts/slideLayout34.xml"/><Relationship Id="rId37" Type="http://schemas.openxmlformats.org/officeDocument/2006/relationships/slideLayout" Target="../slideLayouts/slideLayout39.xml"/><Relationship Id="rId53" Type="http://schemas.openxmlformats.org/officeDocument/2006/relationships/slideLayout" Target="../slideLayouts/slideLayout55.xml"/><Relationship Id="rId58" Type="http://schemas.openxmlformats.org/officeDocument/2006/relationships/slideLayout" Target="../slideLayouts/slideLayout60.xml"/><Relationship Id="rId74" Type="http://schemas.openxmlformats.org/officeDocument/2006/relationships/slideLayout" Target="../slideLayouts/slideLayout76.xml"/><Relationship Id="rId79" Type="http://schemas.openxmlformats.org/officeDocument/2006/relationships/slideLayout" Target="../slideLayouts/slideLayout81.xml"/><Relationship Id="rId5" Type="http://schemas.openxmlformats.org/officeDocument/2006/relationships/slideLayout" Target="../slideLayouts/slideLayout7.xml"/><Relationship Id="rId90" Type="http://schemas.openxmlformats.org/officeDocument/2006/relationships/slideLayout" Target="../slideLayouts/slideLayout92.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43" Type="http://schemas.openxmlformats.org/officeDocument/2006/relationships/slideLayout" Target="../slideLayouts/slideLayout45.xml"/><Relationship Id="rId48" Type="http://schemas.openxmlformats.org/officeDocument/2006/relationships/slideLayout" Target="../slideLayouts/slideLayout50.xml"/><Relationship Id="rId64" Type="http://schemas.openxmlformats.org/officeDocument/2006/relationships/slideLayout" Target="../slideLayouts/slideLayout66.xml"/><Relationship Id="rId69" Type="http://schemas.openxmlformats.org/officeDocument/2006/relationships/slideLayout" Target="../slideLayouts/slideLayout71.xml"/><Relationship Id="rId8" Type="http://schemas.openxmlformats.org/officeDocument/2006/relationships/slideLayout" Target="../slideLayouts/slideLayout10.xml"/><Relationship Id="rId51" Type="http://schemas.openxmlformats.org/officeDocument/2006/relationships/slideLayout" Target="../slideLayouts/slideLayout53.xml"/><Relationship Id="rId72" Type="http://schemas.openxmlformats.org/officeDocument/2006/relationships/slideLayout" Target="../slideLayouts/slideLayout74.xml"/><Relationship Id="rId80" Type="http://schemas.openxmlformats.org/officeDocument/2006/relationships/slideLayout" Target="../slideLayouts/slideLayout82.xml"/><Relationship Id="rId85" Type="http://schemas.openxmlformats.org/officeDocument/2006/relationships/slideLayout" Target="../slideLayouts/slideLayout87.xml"/><Relationship Id="rId93" Type="http://schemas.openxmlformats.org/officeDocument/2006/relationships/theme" Target="../theme/theme3.xml"/><Relationship Id="rId3" Type="http://schemas.openxmlformats.org/officeDocument/2006/relationships/slideLayout" Target="../slideLayouts/slideLayout5.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38" Type="http://schemas.openxmlformats.org/officeDocument/2006/relationships/slideLayout" Target="../slideLayouts/slideLayout40.xml"/><Relationship Id="rId46" Type="http://schemas.openxmlformats.org/officeDocument/2006/relationships/slideLayout" Target="../slideLayouts/slideLayout48.xml"/><Relationship Id="rId59" Type="http://schemas.openxmlformats.org/officeDocument/2006/relationships/slideLayout" Target="../slideLayouts/slideLayout61.xml"/><Relationship Id="rId67" Type="http://schemas.openxmlformats.org/officeDocument/2006/relationships/slideLayout" Target="../slideLayouts/slideLayout69.xml"/><Relationship Id="rId20" Type="http://schemas.openxmlformats.org/officeDocument/2006/relationships/slideLayout" Target="../slideLayouts/slideLayout22.xml"/><Relationship Id="rId41" Type="http://schemas.openxmlformats.org/officeDocument/2006/relationships/slideLayout" Target="../slideLayouts/slideLayout43.xml"/><Relationship Id="rId54" Type="http://schemas.openxmlformats.org/officeDocument/2006/relationships/slideLayout" Target="../slideLayouts/slideLayout56.xml"/><Relationship Id="rId62" Type="http://schemas.openxmlformats.org/officeDocument/2006/relationships/slideLayout" Target="../slideLayouts/slideLayout64.xml"/><Relationship Id="rId70" Type="http://schemas.openxmlformats.org/officeDocument/2006/relationships/slideLayout" Target="../slideLayouts/slideLayout72.xml"/><Relationship Id="rId75" Type="http://schemas.openxmlformats.org/officeDocument/2006/relationships/slideLayout" Target="../slideLayouts/slideLayout77.xml"/><Relationship Id="rId83" Type="http://schemas.openxmlformats.org/officeDocument/2006/relationships/slideLayout" Target="../slideLayouts/slideLayout85.xml"/><Relationship Id="rId88" Type="http://schemas.openxmlformats.org/officeDocument/2006/relationships/slideLayout" Target="../slideLayouts/slideLayout90.xml"/><Relationship Id="rId91" Type="http://schemas.openxmlformats.org/officeDocument/2006/relationships/slideLayout" Target="../slideLayouts/slideLayout93.xml"/><Relationship Id="rId1" Type="http://schemas.openxmlformats.org/officeDocument/2006/relationships/slideLayout" Target="../slideLayouts/slideLayout3.xml"/><Relationship Id="rId6" Type="http://schemas.openxmlformats.org/officeDocument/2006/relationships/slideLayout" Target="../slideLayouts/slideLayout8.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slideLayout" Target="../slideLayouts/slideLayout38.xml"/><Relationship Id="rId49" Type="http://schemas.openxmlformats.org/officeDocument/2006/relationships/slideLayout" Target="../slideLayouts/slideLayout51.xml"/><Relationship Id="rId57" Type="http://schemas.openxmlformats.org/officeDocument/2006/relationships/slideLayout" Target="../slideLayouts/slideLayout59.xml"/><Relationship Id="rId10" Type="http://schemas.openxmlformats.org/officeDocument/2006/relationships/slideLayout" Target="../slideLayouts/slideLayout12.xml"/><Relationship Id="rId31" Type="http://schemas.openxmlformats.org/officeDocument/2006/relationships/slideLayout" Target="../slideLayouts/slideLayout33.xml"/><Relationship Id="rId44" Type="http://schemas.openxmlformats.org/officeDocument/2006/relationships/slideLayout" Target="../slideLayouts/slideLayout46.xml"/><Relationship Id="rId52" Type="http://schemas.openxmlformats.org/officeDocument/2006/relationships/slideLayout" Target="../slideLayouts/slideLayout54.xml"/><Relationship Id="rId60" Type="http://schemas.openxmlformats.org/officeDocument/2006/relationships/slideLayout" Target="../slideLayouts/slideLayout62.xml"/><Relationship Id="rId65" Type="http://schemas.openxmlformats.org/officeDocument/2006/relationships/slideLayout" Target="../slideLayouts/slideLayout67.xml"/><Relationship Id="rId73" Type="http://schemas.openxmlformats.org/officeDocument/2006/relationships/slideLayout" Target="../slideLayouts/slideLayout75.xml"/><Relationship Id="rId78" Type="http://schemas.openxmlformats.org/officeDocument/2006/relationships/slideLayout" Target="../slideLayouts/slideLayout80.xml"/><Relationship Id="rId81" Type="http://schemas.openxmlformats.org/officeDocument/2006/relationships/slideLayout" Target="../slideLayouts/slideLayout83.xml"/><Relationship Id="rId86" Type="http://schemas.openxmlformats.org/officeDocument/2006/relationships/slideLayout" Target="../slideLayouts/slideLayout88.xml"/><Relationship Id="rId94" Type="http://schemas.openxmlformats.org/officeDocument/2006/relationships/image" Target="../media/image1.png"/><Relationship Id="rId4" Type="http://schemas.openxmlformats.org/officeDocument/2006/relationships/slideLayout" Target="../slideLayouts/slideLayout6.xml"/><Relationship Id="rId9" Type="http://schemas.openxmlformats.org/officeDocument/2006/relationships/slideLayout" Target="../slideLayouts/slideLayout11.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9" Type="http://schemas.openxmlformats.org/officeDocument/2006/relationships/slideLayout" Target="../slideLayouts/slideLayout41.xml"/><Relationship Id="rId34" Type="http://schemas.openxmlformats.org/officeDocument/2006/relationships/slideLayout" Target="../slideLayouts/slideLayout36.xml"/><Relationship Id="rId50" Type="http://schemas.openxmlformats.org/officeDocument/2006/relationships/slideLayout" Target="../slideLayouts/slideLayout52.xml"/><Relationship Id="rId55" Type="http://schemas.openxmlformats.org/officeDocument/2006/relationships/slideLayout" Target="../slideLayouts/slideLayout57.xml"/><Relationship Id="rId76" Type="http://schemas.openxmlformats.org/officeDocument/2006/relationships/slideLayout" Target="../slideLayouts/slideLayout78.xml"/><Relationship Id="rId7" Type="http://schemas.openxmlformats.org/officeDocument/2006/relationships/slideLayout" Target="../slideLayouts/slideLayout9.xml"/><Relationship Id="rId71" Type="http://schemas.openxmlformats.org/officeDocument/2006/relationships/slideLayout" Target="../slideLayouts/slideLayout73.xml"/><Relationship Id="rId92" Type="http://schemas.openxmlformats.org/officeDocument/2006/relationships/slideLayout" Target="../slideLayouts/slideLayout94.xml"/><Relationship Id="rId2" Type="http://schemas.openxmlformats.org/officeDocument/2006/relationships/slideLayout" Target="../slideLayouts/slideLayout4.xml"/><Relationship Id="rId29" Type="http://schemas.openxmlformats.org/officeDocument/2006/relationships/slideLayout" Target="../slideLayouts/slideLayout31.xml"/><Relationship Id="rId24" Type="http://schemas.openxmlformats.org/officeDocument/2006/relationships/slideLayout" Target="../slideLayouts/slideLayout26.xml"/><Relationship Id="rId40" Type="http://schemas.openxmlformats.org/officeDocument/2006/relationships/slideLayout" Target="../slideLayouts/slideLayout42.xml"/><Relationship Id="rId45" Type="http://schemas.openxmlformats.org/officeDocument/2006/relationships/slideLayout" Target="../slideLayouts/slideLayout47.xml"/><Relationship Id="rId66" Type="http://schemas.openxmlformats.org/officeDocument/2006/relationships/slideLayout" Target="../slideLayouts/slideLayout68.xml"/><Relationship Id="rId87" Type="http://schemas.openxmlformats.org/officeDocument/2006/relationships/slideLayout" Target="../slideLayouts/slideLayout89.xml"/><Relationship Id="rId61" Type="http://schemas.openxmlformats.org/officeDocument/2006/relationships/slideLayout" Target="../slideLayouts/slideLayout63.xml"/><Relationship Id="rId82" Type="http://schemas.openxmlformats.org/officeDocument/2006/relationships/slideLayout" Target="../slideLayouts/slideLayout84.xml"/><Relationship Id="rId19" Type="http://schemas.openxmlformats.org/officeDocument/2006/relationships/slideLayout" Target="../slideLayouts/slideLayout21.xml"/><Relationship Id="rId14" Type="http://schemas.openxmlformats.org/officeDocument/2006/relationships/slideLayout" Target="../slideLayouts/slideLayout16.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56" Type="http://schemas.openxmlformats.org/officeDocument/2006/relationships/slideLayout" Target="../slideLayouts/slideLayout58.xml"/><Relationship Id="rId77"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9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01.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94">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4" r:id="rId75"/>
    <p:sldLayoutId id="2147483725" r:id="rId76"/>
    <p:sldLayoutId id="2147483726" r:id="rId77"/>
    <p:sldLayoutId id="2147483727" r:id="rId78"/>
    <p:sldLayoutId id="2147483728" r:id="rId79"/>
    <p:sldLayoutId id="2147483729" r:id="rId80"/>
    <p:sldLayoutId id="2147483730" r:id="rId81"/>
    <p:sldLayoutId id="2147483731" r:id="rId82"/>
    <p:sldLayoutId id="2147483732" r:id="rId83"/>
    <p:sldLayoutId id="2147483733" r:id="rId84"/>
    <p:sldLayoutId id="2147483734" r:id="rId85"/>
    <p:sldLayoutId id="2147483735" r:id="rId86"/>
    <p:sldLayoutId id="2147483736" r:id="rId87"/>
    <p:sldLayoutId id="2147483737" r:id="rId88"/>
    <p:sldLayoutId id="2147483738" r:id="rId89"/>
    <p:sldLayoutId id="2147483739" r:id="rId90"/>
    <p:sldLayoutId id="2147483740" r:id="rId91"/>
    <p:sldLayoutId id="2147483741" r:id="rId9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479"/>
        <p:cNvGrpSpPr/>
        <p:nvPr/>
      </p:nvGrpSpPr>
      <p:grpSpPr>
        <a:xfrm>
          <a:off x="0" y="0"/>
          <a:ext cx="0" cy="0"/>
          <a:chOff x="0" y="0"/>
          <a:chExt cx="0" cy="0"/>
        </a:xfrm>
      </p:grpSpPr>
      <p:sp>
        <p:nvSpPr>
          <p:cNvPr id="480" name="Google Shape;480;p9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81" name="Google Shape;481;p9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2" name="Google Shape;482;p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3" name="Google Shape;483;p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4" name="Google Shape;484;p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09"/>
        <p:cNvGrpSpPr/>
        <p:nvPr/>
      </p:nvGrpSpPr>
      <p:grpSpPr>
        <a:xfrm>
          <a:off x="0" y="0"/>
          <a:ext cx="0" cy="0"/>
          <a:chOff x="0" y="0"/>
          <a:chExt cx="0" cy="0"/>
        </a:xfrm>
      </p:grpSpPr>
      <p:sp>
        <p:nvSpPr>
          <p:cNvPr id="510" name="Google Shape;510;p10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11" name="Google Shape;511;p10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12" name="Google Shape;512;p1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3" name="Google Shape;513;p1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4" name="Google Shape;514;p1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6" r:id="rId1"/>
    <p:sldLayoutId id="2147483747" r:id="rId2"/>
    <p:sldLayoutId id="2147483748"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532"/>
        <p:cNvGrpSpPr/>
        <p:nvPr/>
      </p:nvGrpSpPr>
      <p:grpSpPr>
        <a:xfrm>
          <a:off x="0" y="0"/>
          <a:ext cx="0" cy="0"/>
          <a:chOff x="0" y="0"/>
          <a:chExt cx="0" cy="0"/>
        </a:xfrm>
      </p:grpSpPr>
      <p:sp>
        <p:nvSpPr>
          <p:cNvPr id="533" name="Google Shape;533;p10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34" name="Google Shape;534;p10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35" name="Google Shape;535;p10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6" name="Google Shape;536;p10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7" name="Google Shape;537;p10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49" r:id="rId1"/>
    <p:sldLayoutId id="2147483750"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99.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00.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0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03.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5.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29.png"/><Relationship Id="rId4" Type="http://schemas.openxmlformats.org/officeDocument/2006/relationships/image" Target="../media/image24.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30.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30.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30.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2.png"/><Relationship Id="rId7"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3.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103.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03.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554"/>
        <p:cNvGrpSpPr/>
        <p:nvPr/>
      </p:nvGrpSpPr>
      <p:grpSpPr>
        <a:xfrm>
          <a:off x="0" y="0"/>
          <a:ext cx="0" cy="0"/>
          <a:chOff x="0" y="0"/>
          <a:chExt cx="0" cy="0"/>
        </a:xfrm>
      </p:grpSpPr>
      <p:sp>
        <p:nvSpPr>
          <p:cNvPr id="555" name="Google Shape;555;p11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56" name="Google Shape;556;p110"/>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557" name="Google Shape;557;p11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558" name="Google Shape;558;p110"/>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59" name="Google Shape;559;p110"/>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560" name="Google Shape;560;p110"/>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7</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pic>
        <p:nvPicPr>
          <p:cNvPr id="566" name="Google Shape;566;p111"/>
          <p:cNvPicPr preferRelativeResize="0"/>
          <p:nvPr/>
        </p:nvPicPr>
        <p:blipFill rotWithShape="1">
          <a:blip r:embed="rId3">
            <a:alphaModFix/>
          </a:blip>
          <a:srcRect l="31184" r="26236"/>
          <a:stretch/>
        </p:blipFill>
        <p:spPr>
          <a:xfrm>
            <a:off x="4875612" y="2043550"/>
            <a:ext cx="1493850" cy="4385475"/>
          </a:xfrm>
          <a:prstGeom prst="rect">
            <a:avLst/>
          </a:prstGeom>
          <a:noFill/>
          <a:ln>
            <a:noFill/>
          </a:ln>
        </p:spPr>
      </p:pic>
      <p:pic>
        <p:nvPicPr>
          <p:cNvPr id="567" name="Google Shape;567;p111"/>
          <p:cNvPicPr preferRelativeResize="0"/>
          <p:nvPr/>
        </p:nvPicPr>
        <p:blipFill rotWithShape="1">
          <a:blip r:embed="rId3">
            <a:alphaModFix/>
          </a:blip>
          <a:srcRect l="31184" r="26236"/>
          <a:stretch/>
        </p:blipFill>
        <p:spPr>
          <a:xfrm>
            <a:off x="6746462" y="2043550"/>
            <a:ext cx="1493850" cy="4385475"/>
          </a:xfrm>
          <a:prstGeom prst="rect">
            <a:avLst/>
          </a:prstGeom>
          <a:noFill/>
          <a:ln>
            <a:noFill/>
          </a:ln>
        </p:spPr>
      </p:pic>
      <p:pic>
        <p:nvPicPr>
          <p:cNvPr id="568" name="Google Shape;568;p111"/>
          <p:cNvPicPr preferRelativeResize="0"/>
          <p:nvPr/>
        </p:nvPicPr>
        <p:blipFill rotWithShape="1">
          <a:blip r:embed="rId3">
            <a:alphaModFix/>
          </a:blip>
          <a:srcRect l="31184" r="26236"/>
          <a:stretch/>
        </p:blipFill>
        <p:spPr>
          <a:xfrm>
            <a:off x="3029662" y="2043550"/>
            <a:ext cx="1493850" cy="4385475"/>
          </a:xfrm>
          <a:prstGeom prst="rect">
            <a:avLst/>
          </a:prstGeom>
          <a:noFill/>
          <a:ln>
            <a:noFill/>
          </a:ln>
        </p:spPr>
      </p:pic>
      <p:sp>
        <p:nvSpPr>
          <p:cNvPr id="569" name="Google Shape;569;p111"/>
          <p:cNvSpPr txBox="1"/>
          <p:nvPr/>
        </p:nvSpPr>
        <p:spPr>
          <a:xfrm>
            <a:off x="234400" y="526700"/>
            <a:ext cx="653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endParaRPr>
              <a:latin typeface="Lexend Thin"/>
              <a:ea typeface="Lexend Thin"/>
              <a:cs typeface="Lexend Thin"/>
              <a:sym typeface="Lexend Thin"/>
            </a:endParaRPr>
          </a:p>
        </p:txBody>
      </p:sp>
      <p:sp>
        <p:nvSpPr>
          <p:cNvPr id="570" name="Google Shape;570;p111"/>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571" name="Google Shape;571;p111"/>
          <p:cNvPicPr preferRelativeResize="0"/>
          <p:nvPr/>
        </p:nvPicPr>
        <p:blipFill>
          <a:blip r:embed="rId4">
            <a:alphaModFix/>
          </a:blip>
          <a:stretch>
            <a:fillRect/>
          </a:stretch>
        </p:blipFill>
        <p:spPr>
          <a:xfrm rot="47345">
            <a:off x="2700155" y="4927561"/>
            <a:ext cx="672800" cy="791781"/>
          </a:xfrm>
          <a:prstGeom prst="rect">
            <a:avLst/>
          </a:prstGeom>
          <a:noFill/>
          <a:ln>
            <a:noFill/>
          </a:ln>
        </p:spPr>
      </p:pic>
      <p:pic>
        <p:nvPicPr>
          <p:cNvPr id="572" name="Google Shape;572;p111"/>
          <p:cNvPicPr preferRelativeResize="0"/>
          <p:nvPr/>
        </p:nvPicPr>
        <p:blipFill>
          <a:blip r:embed="rId5">
            <a:alphaModFix/>
          </a:blip>
          <a:stretch>
            <a:fillRect/>
          </a:stretch>
        </p:blipFill>
        <p:spPr>
          <a:xfrm rot="-708487">
            <a:off x="3521913" y="4921326"/>
            <a:ext cx="479336" cy="780745"/>
          </a:xfrm>
          <a:prstGeom prst="rect">
            <a:avLst/>
          </a:prstGeom>
          <a:noFill/>
          <a:ln>
            <a:noFill/>
          </a:ln>
        </p:spPr>
      </p:pic>
      <p:pic>
        <p:nvPicPr>
          <p:cNvPr id="573" name="Google Shape;573;p111"/>
          <p:cNvPicPr preferRelativeResize="0"/>
          <p:nvPr/>
        </p:nvPicPr>
        <p:blipFill>
          <a:blip r:embed="rId6">
            <a:alphaModFix/>
          </a:blip>
          <a:stretch>
            <a:fillRect/>
          </a:stretch>
        </p:blipFill>
        <p:spPr>
          <a:xfrm rot="1542294">
            <a:off x="3806548" y="4303389"/>
            <a:ext cx="625827" cy="954524"/>
          </a:xfrm>
          <a:prstGeom prst="rect">
            <a:avLst/>
          </a:prstGeom>
          <a:noFill/>
          <a:ln>
            <a:noFill/>
          </a:ln>
        </p:spPr>
      </p:pic>
      <p:pic>
        <p:nvPicPr>
          <p:cNvPr id="574" name="Google Shape;574;p111"/>
          <p:cNvPicPr preferRelativeResize="0"/>
          <p:nvPr/>
        </p:nvPicPr>
        <p:blipFill>
          <a:blip r:embed="rId7">
            <a:alphaModFix/>
          </a:blip>
          <a:stretch>
            <a:fillRect/>
          </a:stretch>
        </p:blipFill>
        <p:spPr>
          <a:xfrm rot="541018">
            <a:off x="4043760" y="5113855"/>
            <a:ext cx="552976" cy="636115"/>
          </a:xfrm>
          <a:prstGeom prst="rect">
            <a:avLst/>
          </a:prstGeom>
          <a:noFill/>
          <a:ln>
            <a:noFill/>
          </a:ln>
        </p:spPr>
      </p:pic>
      <p:pic>
        <p:nvPicPr>
          <p:cNvPr id="575" name="Google Shape;575;p111"/>
          <p:cNvPicPr preferRelativeResize="0"/>
          <p:nvPr/>
        </p:nvPicPr>
        <p:blipFill>
          <a:blip r:embed="rId8">
            <a:alphaModFix/>
          </a:blip>
          <a:stretch>
            <a:fillRect/>
          </a:stretch>
        </p:blipFill>
        <p:spPr>
          <a:xfrm>
            <a:off x="4167386" y="4095572"/>
            <a:ext cx="470503" cy="586017"/>
          </a:xfrm>
          <a:prstGeom prst="rect">
            <a:avLst/>
          </a:prstGeom>
          <a:noFill/>
          <a:ln>
            <a:noFill/>
          </a:ln>
        </p:spPr>
      </p:pic>
      <p:sp>
        <p:nvSpPr>
          <p:cNvPr id="576" name="Google Shape;576;p111"/>
          <p:cNvSpPr txBox="1"/>
          <p:nvPr/>
        </p:nvSpPr>
        <p:spPr>
          <a:xfrm flipH="1">
            <a:off x="3134502" y="2775662"/>
            <a:ext cx="1195800" cy="492600"/>
          </a:xfrm>
          <a:prstGeom prst="rect">
            <a:avLst/>
          </a:prstGeom>
          <a:solidFill>
            <a:srgbClr val="757AA8"/>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000" b="1">
                <a:solidFill>
                  <a:schemeClr val="lt1"/>
                </a:solidFill>
                <a:latin typeface="Calibri"/>
                <a:ea typeface="Calibri"/>
                <a:cs typeface="Calibri"/>
                <a:sym typeface="Calibri"/>
              </a:rPr>
              <a:t>Nutrition</a:t>
            </a:r>
            <a:endParaRPr sz="2600">
              <a:solidFill>
                <a:schemeClr val="lt1"/>
              </a:solidFill>
              <a:latin typeface="Calibri"/>
              <a:ea typeface="Calibri"/>
              <a:cs typeface="Calibri"/>
              <a:sym typeface="Calibri"/>
            </a:endParaRPr>
          </a:p>
        </p:txBody>
      </p:sp>
      <p:sp>
        <p:nvSpPr>
          <p:cNvPr id="577" name="Google Shape;577;p111"/>
          <p:cNvSpPr txBox="1"/>
          <p:nvPr/>
        </p:nvSpPr>
        <p:spPr>
          <a:xfrm flipH="1">
            <a:off x="5067853" y="2775662"/>
            <a:ext cx="1160400" cy="507900"/>
          </a:xfrm>
          <a:prstGeom prst="rect">
            <a:avLst/>
          </a:prstGeom>
          <a:solidFill>
            <a:srgbClr val="757AA8"/>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100" b="1">
                <a:solidFill>
                  <a:schemeClr val="lt1"/>
                </a:solidFill>
                <a:latin typeface="Calibri"/>
                <a:ea typeface="Calibri"/>
                <a:cs typeface="Calibri"/>
                <a:sym typeface="Calibri"/>
              </a:rPr>
              <a:t>Exercise</a:t>
            </a:r>
            <a:endParaRPr sz="2700">
              <a:solidFill>
                <a:schemeClr val="lt1"/>
              </a:solidFill>
              <a:latin typeface="Calibri"/>
              <a:ea typeface="Calibri"/>
              <a:cs typeface="Calibri"/>
              <a:sym typeface="Calibri"/>
            </a:endParaRPr>
          </a:p>
        </p:txBody>
      </p:sp>
      <p:sp>
        <p:nvSpPr>
          <p:cNvPr id="578" name="Google Shape;578;p111"/>
          <p:cNvSpPr txBox="1"/>
          <p:nvPr/>
        </p:nvSpPr>
        <p:spPr>
          <a:xfrm flipH="1">
            <a:off x="7079283" y="2775662"/>
            <a:ext cx="817200" cy="507900"/>
          </a:xfrm>
          <a:prstGeom prst="rect">
            <a:avLst/>
          </a:prstGeom>
          <a:solidFill>
            <a:srgbClr val="757AA8"/>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100" b="1">
                <a:solidFill>
                  <a:schemeClr val="lt1"/>
                </a:solidFill>
                <a:latin typeface="Calibri"/>
                <a:ea typeface="Calibri"/>
                <a:cs typeface="Calibri"/>
                <a:sym typeface="Calibri"/>
              </a:rPr>
              <a:t>Sleep</a:t>
            </a:r>
            <a:endParaRPr sz="2700">
              <a:solidFill>
                <a:schemeClr val="lt1"/>
              </a:solidFill>
              <a:latin typeface="Calibri"/>
              <a:ea typeface="Calibri"/>
              <a:cs typeface="Calibri"/>
              <a:sym typeface="Calibri"/>
            </a:endParaRPr>
          </a:p>
        </p:txBody>
      </p:sp>
      <p:pic>
        <p:nvPicPr>
          <p:cNvPr id="579" name="Google Shape;579;p111"/>
          <p:cNvPicPr preferRelativeResize="0"/>
          <p:nvPr/>
        </p:nvPicPr>
        <p:blipFill>
          <a:blip r:embed="rId9">
            <a:alphaModFix/>
          </a:blip>
          <a:stretch>
            <a:fillRect/>
          </a:stretch>
        </p:blipFill>
        <p:spPr>
          <a:xfrm rot="-700621">
            <a:off x="6977488" y="4208660"/>
            <a:ext cx="1830372" cy="1204204"/>
          </a:xfrm>
          <a:prstGeom prst="rect">
            <a:avLst/>
          </a:prstGeom>
          <a:noFill/>
          <a:ln>
            <a:noFill/>
          </a:ln>
        </p:spPr>
      </p:pic>
      <p:pic>
        <p:nvPicPr>
          <p:cNvPr id="580" name="Google Shape;580;p111"/>
          <p:cNvPicPr preferRelativeResize="0"/>
          <p:nvPr/>
        </p:nvPicPr>
        <p:blipFill rotWithShape="1">
          <a:blip r:embed="rId10">
            <a:alphaModFix/>
          </a:blip>
          <a:srcRect/>
          <a:stretch/>
        </p:blipFill>
        <p:spPr>
          <a:xfrm>
            <a:off x="5085177" y="4487638"/>
            <a:ext cx="989896" cy="1205977"/>
          </a:xfrm>
          <a:prstGeom prst="rect">
            <a:avLst/>
          </a:prstGeom>
          <a:noFill/>
          <a:ln>
            <a:noFill/>
          </a:ln>
        </p:spPr>
      </p:pic>
      <p:pic>
        <p:nvPicPr>
          <p:cNvPr id="581" name="Google Shape;581;p111" descr="Charts_ppt look-revEL2_chartcervix copy 12.png"/>
          <p:cNvPicPr preferRelativeResize="0"/>
          <p:nvPr/>
        </p:nvPicPr>
        <p:blipFill rotWithShape="1">
          <a:blip r:embed="rId11">
            <a:alphaModFix/>
          </a:blip>
          <a:srcRect r="7834" b="19048"/>
          <a:stretch/>
        </p:blipFill>
        <p:spPr>
          <a:xfrm>
            <a:off x="2235550" y="1513150"/>
            <a:ext cx="6538800" cy="530400"/>
          </a:xfrm>
          <a:prstGeom prst="rect">
            <a:avLst/>
          </a:prstGeom>
          <a:noFill/>
          <a:ln>
            <a:noFill/>
          </a:ln>
        </p:spPr>
      </p:pic>
      <p:sp>
        <p:nvSpPr>
          <p:cNvPr id="582" name="Google Shape;582;p111"/>
          <p:cNvSpPr/>
          <p:nvPr/>
        </p:nvSpPr>
        <p:spPr>
          <a:xfrm>
            <a:off x="234400" y="194750"/>
            <a:ext cx="2250900" cy="21849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83" name="Google Shape;583;p111"/>
          <p:cNvPicPr preferRelativeResize="0"/>
          <p:nvPr/>
        </p:nvPicPr>
        <p:blipFill rotWithShape="1">
          <a:blip r:embed="rId12">
            <a:alphaModFix/>
          </a:blip>
          <a:srcRect t="39609"/>
          <a:stretch/>
        </p:blipFill>
        <p:spPr>
          <a:xfrm>
            <a:off x="234413" y="653138"/>
            <a:ext cx="2250875" cy="1268125"/>
          </a:xfrm>
          <a:prstGeom prst="rect">
            <a:avLst/>
          </a:prstGeom>
          <a:noFill/>
          <a:ln>
            <a:noFill/>
          </a:ln>
        </p:spPr>
      </p:pic>
      <p:pic>
        <p:nvPicPr>
          <p:cNvPr id="584" name="Google Shape;584;p111"/>
          <p:cNvPicPr preferRelativeResize="0"/>
          <p:nvPr/>
        </p:nvPicPr>
        <p:blipFill rotWithShape="1">
          <a:blip r:embed="rId13">
            <a:alphaModFix amt="60000"/>
          </a:blip>
          <a:srcRect r="25816"/>
          <a:stretch/>
        </p:blipFill>
        <p:spPr>
          <a:xfrm>
            <a:off x="-140050" y="2303450"/>
            <a:ext cx="3073173" cy="4579450"/>
          </a:xfrm>
          <a:prstGeom prst="rect">
            <a:avLst/>
          </a:prstGeom>
          <a:noFill/>
          <a:ln>
            <a:noFill/>
          </a:ln>
        </p:spPr>
      </p:pic>
      <p:sp>
        <p:nvSpPr>
          <p:cNvPr id="585" name="Google Shape;585;p111"/>
          <p:cNvSpPr/>
          <p:nvPr/>
        </p:nvSpPr>
        <p:spPr>
          <a:xfrm>
            <a:off x="705066" y="2636039"/>
            <a:ext cx="1940100" cy="18516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586" name="Google Shape;586;p111"/>
          <p:cNvCxnSpPr>
            <a:stCxn id="587" idx="2"/>
          </p:cNvCxnSpPr>
          <p:nvPr/>
        </p:nvCxnSpPr>
        <p:spPr>
          <a:xfrm>
            <a:off x="1588592" y="3414002"/>
            <a:ext cx="6021000" cy="25500"/>
          </a:xfrm>
          <a:prstGeom prst="straightConnector1">
            <a:avLst/>
          </a:prstGeom>
          <a:noFill/>
          <a:ln w="19050" cap="flat" cmpd="sng">
            <a:solidFill>
              <a:srgbClr val="FF00FF"/>
            </a:solidFill>
            <a:prstDash val="solid"/>
            <a:round/>
            <a:headEnd type="none" w="med" len="med"/>
            <a:tailEnd type="none" w="med" len="med"/>
          </a:ln>
          <a:effectLst>
            <a:outerShdw blurRad="57150" dist="19050" dir="5400000" algn="bl" rotWithShape="0">
              <a:srgbClr val="000000">
                <a:alpha val="50000"/>
              </a:srgbClr>
            </a:outerShdw>
          </a:effectLst>
        </p:spPr>
      </p:cxnSp>
      <p:sp>
        <p:nvSpPr>
          <p:cNvPr id="588" name="Google Shape;588;p111"/>
          <p:cNvSpPr/>
          <p:nvPr/>
        </p:nvSpPr>
        <p:spPr>
          <a:xfrm>
            <a:off x="7322292" y="3244652"/>
            <a:ext cx="338700" cy="338700"/>
          </a:xfrm>
          <a:prstGeom prst="ellipse">
            <a:avLst/>
          </a:prstGeom>
          <a:solidFill>
            <a:srgbClr val="FF00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9" name="Google Shape;589;p111"/>
          <p:cNvSpPr/>
          <p:nvPr/>
        </p:nvSpPr>
        <p:spPr>
          <a:xfrm>
            <a:off x="3567655" y="3244652"/>
            <a:ext cx="338700" cy="338700"/>
          </a:xfrm>
          <a:prstGeom prst="ellipse">
            <a:avLst/>
          </a:prstGeom>
          <a:solidFill>
            <a:srgbClr val="FF00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7" name="Google Shape;587;p111"/>
          <p:cNvSpPr/>
          <p:nvPr/>
        </p:nvSpPr>
        <p:spPr>
          <a:xfrm>
            <a:off x="1588592" y="3244652"/>
            <a:ext cx="338700" cy="338700"/>
          </a:xfrm>
          <a:prstGeom prst="ellipse">
            <a:avLst/>
          </a:prstGeom>
          <a:solidFill>
            <a:srgbClr val="FF00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0" name="Google Shape;590;p111"/>
          <p:cNvSpPr/>
          <p:nvPr/>
        </p:nvSpPr>
        <p:spPr>
          <a:xfrm>
            <a:off x="5493105" y="3244652"/>
            <a:ext cx="338700" cy="338700"/>
          </a:xfrm>
          <a:prstGeom prst="ellipse">
            <a:avLst/>
          </a:prstGeom>
          <a:solidFill>
            <a:srgbClr val="FF00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7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7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7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112"/>
          <p:cNvSpPr txBox="1"/>
          <p:nvPr/>
        </p:nvSpPr>
        <p:spPr>
          <a:xfrm>
            <a:off x="492474" y="530102"/>
            <a:ext cx="6556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000" b="1" i="0" u="none" strike="noStrike" cap="none">
                <a:solidFill>
                  <a:srgbClr val="FFFFFF"/>
                </a:solidFill>
                <a:latin typeface="Lexend"/>
                <a:ea typeface="Lexend"/>
                <a:cs typeface="Lexend"/>
                <a:sym typeface="Lexend"/>
              </a:rPr>
              <a:t>Health checklist </a:t>
            </a:r>
            <a:r>
              <a:rPr lang="en-US" sz="3000" i="0" u="none" strike="noStrike" cap="none">
                <a:solidFill>
                  <a:srgbClr val="FFFFFF"/>
                </a:solidFill>
                <a:latin typeface="Lexend Thin"/>
                <a:ea typeface="Lexend Thin"/>
                <a:cs typeface="Lexend Thin"/>
                <a:sym typeface="Lexend Thin"/>
              </a:rPr>
              <a:t>challenge!</a:t>
            </a:r>
            <a:endParaRPr sz="3000" i="0" u="none" strike="noStrike" cap="none">
              <a:solidFill>
                <a:srgbClr val="FFFFFF"/>
              </a:solidFill>
              <a:latin typeface="Lexend Thin"/>
              <a:ea typeface="Lexend Thin"/>
              <a:cs typeface="Lexend Thin"/>
              <a:sym typeface="Lexend Thin"/>
            </a:endParaRPr>
          </a:p>
        </p:txBody>
      </p:sp>
      <p:pic>
        <p:nvPicPr>
          <p:cNvPr id="597" name="Google Shape;597;p112"/>
          <p:cNvPicPr preferRelativeResize="0"/>
          <p:nvPr/>
        </p:nvPicPr>
        <p:blipFill>
          <a:blip r:embed="rId3">
            <a:alphaModFix/>
          </a:blip>
          <a:stretch>
            <a:fillRect/>
          </a:stretch>
        </p:blipFill>
        <p:spPr>
          <a:xfrm>
            <a:off x="863763" y="1270152"/>
            <a:ext cx="7416486" cy="5486298"/>
          </a:xfrm>
          <a:prstGeom prst="rect">
            <a:avLst/>
          </a:prstGeom>
          <a:noFill/>
          <a:ln>
            <a:noFill/>
          </a:ln>
          <a:effectLst>
            <a:outerShdw blurRad="57150" dist="19050" dir="5400000" algn="bl" rotWithShape="0">
              <a:srgbClr val="000000">
                <a:alpha val="50000"/>
              </a:srgbClr>
            </a:outerShdw>
          </a:effectLst>
        </p:spPr>
      </p:pic>
      <p:sp>
        <p:nvSpPr>
          <p:cNvPr id="598" name="Google Shape;598;p112"/>
          <p:cNvSpPr/>
          <p:nvPr/>
        </p:nvSpPr>
        <p:spPr>
          <a:xfrm>
            <a:off x="6526175" y="183450"/>
            <a:ext cx="2157300" cy="20943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99" name="Google Shape;599;p112"/>
          <p:cNvPicPr preferRelativeResize="0"/>
          <p:nvPr/>
        </p:nvPicPr>
        <p:blipFill rotWithShape="1">
          <a:blip r:embed="rId4">
            <a:alphaModFix/>
          </a:blip>
          <a:srcRect l="9132" t="39609" r="13861"/>
          <a:stretch/>
        </p:blipFill>
        <p:spPr>
          <a:xfrm>
            <a:off x="6740811" y="643234"/>
            <a:ext cx="1605677" cy="117473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113"/>
          <p:cNvSpPr txBox="1"/>
          <p:nvPr/>
        </p:nvSpPr>
        <p:spPr>
          <a:xfrm>
            <a:off x="161027" y="561500"/>
            <a:ext cx="6506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Hygiene: taking care of your body </a:t>
            </a:r>
            <a:endParaRPr>
              <a:latin typeface="Lexend Thin"/>
              <a:ea typeface="Lexend Thin"/>
              <a:cs typeface="Lexend Thin"/>
              <a:sym typeface="Lexend Thin"/>
            </a:endParaRPr>
          </a:p>
        </p:txBody>
      </p:sp>
      <p:sp>
        <p:nvSpPr>
          <p:cNvPr id="606" name="Google Shape;606;p113"/>
          <p:cNvSpPr txBox="1"/>
          <p:nvPr/>
        </p:nvSpPr>
        <p:spPr>
          <a:xfrm>
            <a:off x="344487" y="150812"/>
            <a:ext cx="184200" cy="30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07" name="Google Shape;607;p113"/>
          <p:cNvSpPr/>
          <p:nvPr/>
        </p:nvSpPr>
        <p:spPr>
          <a:xfrm>
            <a:off x="1581775" y="1218200"/>
            <a:ext cx="5417100" cy="54873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608" name="Google Shape;608;p113"/>
          <p:cNvGrpSpPr/>
          <p:nvPr/>
        </p:nvGrpSpPr>
        <p:grpSpPr>
          <a:xfrm>
            <a:off x="4054594" y="1218195"/>
            <a:ext cx="443114" cy="451283"/>
            <a:chOff x="991144" y="76203"/>
            <a:chExt cx="471900" cy="480600"/>
          </a:xfrm>
        </p:grpSpPr>
        <p:sp>
          <p:nvSpPr>
            <p:cNvPr id="609" name="Google Shape;609;p113"/>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0" name="Google Shape;610;p113"/>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611" name="Google Shape;611;p113"/>
          <p:cNvPicPr preferRelativeResize="0"/>
          <p:nvPr/>
        </p:nvPicPr>
        <p:blipFill rotWithShape="1">
          <a:blip r:embed="rId3">
            <a:alphaModFix/>
          </a:blip>
          <a:srcRect l="25203" t="20006" r="23023" b="74038"/>
          <a:stretch/>
        </p:blipFill>
        <p:spPr>
          <a:xfrm>
            <a:off x="2800670" y="2056114"/>
            <a:ext cx="3076413" cy="451299"/>
          </a:xfrm>
          <a:prstGeom prst="rect">
            <a:avLst/>
          </a:prstGeom>
          <a:noFill/>
          <a:ln>
            <a:noFill/>
          </a:ln>
        </p:spPr>
      </p:pic>
      <p:sp>
        <p:nvSpPr>
          <p:cNvPr id="612" name="Google Shape;612;p113"/>
          <p:cNvSpPr txBox="1"/>
          <p:nvPr/>
        </p:nvSpPr>
        <p:spPr>
          <a:xfrm>
            <a:off x="1924175" y="2409012"/>
            <a:ext cx="5134200" cy="2991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2400">
              <a:solidFill>
                <a:srgbClr val="595959"/>
              </a:solidFill>
              <a:latin typeface="Annie Use Your Telescope"/>
              <a:ea typeface="Annie Use Your Telescope"/>
              <a:cs typeface="Annie Use Your Telescope"/>
              <a:sym typeface="Annie Use Your Telescope"/>
            </a:endParaRPr>
          </a:p>
          <a:p>
            <a:pPr marL="457200" lvl="0" indent="-381000" algn="l" rtl="0">
              <a:lnSpc>
                <a:spcPct val="115000"/>
              </a:lnSpc>
              <a:spcBef>
                <a:spcPts val="0"/>
              </a:spcBef>
              <a:spcAft>
                <a:spcPts val="0"/>
              </a:spcAft>
              <a:buClr>
                <a:srgbClr val="595959"/>
              </a:buClr>
              <a:buSzPts val="2400"/>
              <a:buFont typeface="Annie Use Your Telescope"/>
              <a:buChar char="❏"/>
            </a:pPr>
            <a:r>
              <a:rPr lang="en-US" sz="2400">
                <a:solidFill>
                  <a:srgbClr val="595959"/>
                </a:solidFill>
                <a:latin typeface="Annie Use Your Telescope"/>
                <a:ea typeface="Annie Use Your Telescope"/>
                <a:cs typeface="Annie Use Your Telescope"/>
                <a:sym typeface="Annie Use Your Telescope"/>
              </a:rPr>
              <a:t>Bathe or shower daily</a:t>
            </a:r>
            <a:endParaRPr sz="2400">
              <a:solidFill>
                <a:srgbClr val="595959"/>
              </a:solidFill>
              <a:latin typeface="Annie Use Your Telescope"/>
              <a:ea typeface="Annie Use Your Telescope"/>
              <a:cs typeface="Annie Use Your Telescope"/>
              <a:sym typeface="Annie Use Your Telescope"/>
            </a:endParaRPr>
          </a:p>
          <a:p>
            <a:pPr marL="457200" lvl="0" indent="-381000" algn="l" rtl="0">
              <a:lnSpc>
                <a:spcPct val="115000"/>
              </a:lnSpc>
              <a:spcBef>
                <a:spcPts val="0"/>
              </a:spcBef>
              <a:spcAft>
                <a:spcPts val="0"/>
              </a:spcAft>
              <a:buClr>
                <a:srgbClr val="595959"/>
              </a:buClr>
              <a:buSzPts val="2400"/>
              <a:buFont typeface="Annie Use Your Telescope"/>
              <a:buChar char="❏"/>
            </a:pPr>
            <a:r>
              <a:rPr lang="en-US" sz="2400">
                <a:solidFill>
                  <a:srgbClr val="595959"/>
                </a:solidFill>
                <a:latin typeface="Annie Use Your Telescope"/>
                <a:ea typeface="Annie Use Your Telescope"/>
                <a:cs typeface="Annie Use Your Telescope"/>
                <a:sym typeface="Annie Use Your Telescope"/>
              </a:rPr>
              <a:t>Use deodorant to eliminate body odor</a:t>
            </a:r>
            <a:endParaRPr sz="2400">
              <a:solidFill>
                <a:srgbClr val="595959"/>
              </a:solidFill>
              <a:latin typeface="Annie Use Your Telescope"/>
              <a:ea typeface="Annie Use Your Telescope"/>
              <a:cs typeface="Annie Use Your Telescope"/>
              <a:sym typeface="Annie Use Your Telescope"/>
            </a:endParaRPr>
          </a:p>
          <a:p>
            <a:pPr marL="457200" lvl="0" indent="-381000" algn="l" rtl="0">
              <a:lnSpc>
                <a:spcPct val="115000"/>
              </a:lnSpc>
              <a:spcBef>
                <a:spcPts val="0"/>
              </a:spcBef>
              <a:spcAft>
                <a:spcPts val="0"/>
              </a:spcAft>
              <a:buClr>
                <a:srgbClr val="595959"/>
              </a:buClr>
              <a:buSzPts val="2400"/>
              <a:buFont typeface="Annie Use Your Telescope"/>
              <a:buChar char="❏"/>
            </a:pPr>
            <a:r>
              <a:rPr lang="en-US" sz="2400">
                <a:solidFill>
                  <a:srgbClr val="595959"/>
                </a:solidFill>
                <a:latin typeface="Annie Use Your Telescope"/>
                <a:ea typeface="Annie Use Your Telescope"/>
                <a:cs typeface="Annie Use Your Telescope"/>
                <a:sym typeface="Annie Use Your Telescope"/>
              </a:rPr>
              <a:t>Brush your teeth 2x each day</a:t>
            </a:r>
            <a:endParaRPr sz="2400">
              <a:solidFill>
                <a:srgbClr val="595959"/>
              </a:solidFill>
              <a:latin typeface="Annie Use Your Telescope"/>
              <a:ea typeface="Annie Use Your Telescope"/>
              <a:cs typeface="Annie Use Your Telescope"/>
              <a:sym typeface="Annie Use Your Telescope"/>
            </a:endParaRPr>
          </a:p>
          <a:p>
            <a:pPr marL="457200" lvl="0" indent="-381000" algn="l" rtl="0">
              <a:lnSpc>
                <a:spcPct val="115000"/>
              </a:lnSpc>
              <a:spcBef>
                <a:spcPts val="0"/>
              </a:spcBef>
              <a:spcAft>
                <a:spcPts val="0"/>
              </a:spcAft>
              <a:buClr>
                <a:srgbClr val="595959"/>
              </a:buClr>
              <a:buSzPts val="2400"/>
              <a:buFont typeface="Annie Use Your Telescope"/>
              <a:buChar char="❏"/>
            </a:pPr>
            <a:r>
              <a:rPr lang="en-US" sz="2400">
                <a:solidFill>
                  <a:srgbClr val="595959"/>
                </a:solidFill>
                <a:latin typeface="Annie Use Your Telescope"/>
                <a:ea typeface="Annie Use Your Telescope"/>
                <a:cs typeface="Annie Use Your Telescope"/>
                <a:sym typeface="Annie Use Your Telescope"/>
              </a:rPr>
              <a:t>Brush your hair each day</a:t>
            </a:r>
            <a:endParaRPr sz="2400">
              <a:solidFill>
                <a:srgbClr val="595959"/>
              </a:solidFill>
              <a:latin typeface="Annie Use Your Telescope"/>
              <a:ea typeface="Annie Use Your Telescope"/>
              <a:cs typeface="Annie Use Your Telescope"/>
              <a:sym typeface="Annie Use Your Telescope"/>
            </a:endParaRPr>
          </a:p>
          <a:p>
            <a:pPr marL="457200" lvl="0" indent="-381000" algn="l" rtl="0">
              <a:lnSpc>
                <a:spcPct val="115000"/>
              </a:lnSpc>
              <a:spcBef>
                <a:spcPts val="0"/>
              </a:spcBef>
              <a:spcAft>
                <a:spcPts val="0"/>
              </a:spcAft>
              <a:buClr>
                <a:srgbClr val="595959"/>
              </a:buClr>
              <a:buSzPts val="2400"/>
              <a:buFont typeface="Annie Use Your Telescope"/>
              <a:buChar char="❏"/>
            </a:pPr>
            <a:r>
              <a:rPr lang="en-US" sz="2400">
                <a:solidFill>
                  <a:srgbClr val="595959"/>
                </a:solidFill>
                <a:latin typeface="Annie Use Your Telescope"/>
                <a:ea typeface="Annie Use Your Telescope"/>
                <a:cs typeface="Annie Use Your Telescope"/>
                <a:sym typeface="Annie Use Your Telescope"/>
              </a:rPr>
              <a:t>Cut your nails once a week</a:t>
            </a:r>
            <a:endParaRPr sz="2400">
              <a:solidFill>
                <a:srgbClr val="595959"/>
              </a:solidFill>
              <a:latin typeface="Annie Use Your Telescope"/>
              <a:ea typeface="Annie Use Your Telescope"/>
              <a:cs typeface="Annie Use Your Telescope"/>
              <a:sym typeface="Annie Use Your Telescope"/>
            </a:endParaRPr>
          </a:p>
          <a:p>
            <a:pPr marL="457200" lvl="0" indent="-381000" algn="l" rtl="0">
              <a:lnSpc>
                <a:spcPct val="115000"/>
              </a:lnSpc>
              <a:spcBef>
                <a:spcPts val="0"/>
              </a:spcBef>
              <a:spcAft>
                <a:spcPts val="0"/>
              </a:spcAft>
              <a:buClr>
                <a:srgbClr val="595959"/>
              </a:buClr>
              <a:buSzPts val="2400"/>
              <a:buFont typeface="Annie Use Your Telescope"/>
              <a:buChar char="❏"/>
            </a:pPr>
            <a:r>
              <a:rPr lang="en-US" sz="2400">
                <a:solidFill>
                  <a:srgbClr val="595959"/>
                </a:solidFill>
                <a:latin typeface="Annie Use Your Telescope"/>
                <a:ea typeface="Annie Use Your Telescope"/>
                <a:cs typeface="Annie Use Your Telescope"/>
                <a:sym typeface="Annie Use Your Telescope"/>
              </a:rPr>
              <a:t>Wash your hands before eating </a:t>
            </a:r>
            <a:br>
              <a:rPr lang="en-US" sz="2400">
                <a:solidFill>
                  <a:srgbClr val="595959"/>
                </a:solidFill>
                <a:latin typeface="Annie Use Your Telescope"/>
                <a:ea typeface="Annie Use Your Telescope"/>
                <a:cs typeface="Annie Use Your Telescope"/>
                <a:sym typeface="Annie Use Your Telescope"/>
              </a:rPr>
            </a:br>
            <a:r>
              <a:rPr lang="en-US" sz="2400">
                <a:solidFill>
                  <a:srgbClr val="595959"/>
                </a:solidFill>
                <a:latin typeface="Annie Use Your Telescope"/>
                <a:ea typeface="Annie Use Your Telescope"/>
                <a:cs typeface="Annie Use Your Telescope"/>
                <a:sym typeface="Annie Use Your Telescope"/>
              </a:rPr>
              <a:t>(or preparing food)</a:t>
            </a:r>
            <a:endParaRPr sz="2400">
              <a:solidFill>
                <a:srgbClr val="595959"/>
              </a:solidFill>
              <a:latin typeface="Annie Use Your Telescope"/>
              <a:ea typeface="Annie Use Your Telescope"/>
              <a:cs typeface="Annie Use Your Telescope"/>
              <a:sym typeface="Annie Use Your Telescope"/>
            </a:endParaRPr>
          </a:p>
          <a:p>
            <a:pPr marL="457200" lvl="0" indent="-381000" algn="l" rtl="0">
              <a:lnSpc>
                <a:spcPct val="115000"/>
              </a:lnSpc>
              <a:spcBef>
                <a:spcPts val="0"/>
              </a:spcBef>
              <a:spcAft>
                <a:spcPts val="0"/>
              </a:spcAft>
              <a:buClr>
                <a:srgbClr val="595959"/>
              </a:buClr>
              <a:buSzPts val="2400"/>
              <a:buFont typeface="Annie Use Your Telescope"/>
              <a:buChar char="❏"/>
            </a:pPr>
            <a:r>
              <a:rPr lang="en-US" sz="2400">
                <a:solidFill>
                  <a:srgbClr val="595959"/>
                </a:solidFill>
                <a:latin typeface="Annie Use Your Telescope"/>
                <a:ea typeface="Annie Use Your Telescope"/>
                <a:cs typeface="Annie Use Your Telescope"/>
                <a:sym typeface="Annie Use Your Telescope"/>
              </a:rPr>
              <a:t>Wash your hands after the bathroom</a:t>
            </a:r>
            <a:endParaRPr sz="3700">
              <a:latin typeface="Annie Use Your Telescope"/>
              <a:ea typeface="Annie Use Your Telescope"/>
              <a:cs typeface="Annie Use Your Telescope"/>
              <a:sym typeface="Annie Use Your Telescope"/>
            </a:endParaRPr>
          </a:p>
        </p:txBody>
      </p:sp>
      <p:sp>
        <p:nvSpPr>
          <p:cNvPr id="613" name="Google Shape;613;p113"/>
          <p:cNvSpPr txBox="1"/>
          <p:nvPr/>
        </p:nvSpPr>
        <p:spPr>
          <a:xfrm>
            <a:off x="1983675" y="1533588"/>
            <a:ext cx="3741000" cy="554100"/>
          </a:xfrm>
          <a:prstGeom prst="rect">
            <a:avLst/>
          </a:prstGeom>
          <a:noFill/>
          <a:ln>
            <a:noFill/>
          </a:ln>
        </p:spPr>
        <p:txBody>
          <a:bodyPr spcFirstLastPara="1" wrap="square" lIns="91425" tIns="91425" rIns="91425" bIns="91425" anchor="t" anchorCtr="0">
            <a:noAutofit/>
          </a:bodyPr>
          <a:lstStyle/>
          <a:p>
            <a:pPr marL="914400" lvl="0" indent="457200" algn="l" rtl="0">
              <a:spcBef>
                <a:spcPts val="0"/>
              </a:spcBef>
              <a:spcAft>
                <a:spcPts val="0"/>
              </a:spcAft>
              <a:buClr>
                <a:schemeClr val="dk1"/>
              </a:buClr>
              <a:buSzPts val="1100"/>
              <a:buFont typeface="Arial"/>
              <a:buNone/>
            </a:pPr>
            <a:r>
              <a:rPr lang="en-US" sz="3400">
                <a:solidFill>
                  <a:schemeClr val="dk1"/>
                </a:solidFill>
                <a:latin typeface="Annie Use Your Telescope"/>
                <a:ea typeface="Annie Use Your Telescope"/>
                <a:cs typeface="Annie Use Your Telescope"/>
                <a:sym typeface="Annie Use Your Telescope"/>
              </a:rPr>
              <a:t>Healthy Habits</a:t>
            </a:r>
            <a:endParaRPr sz="34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a:p>
        </p:txBody>
      </p:sp>
      <p:pic>
        <p:nvPicPr>
          <p:cNvPr id="614" name="Google Shape;614;p113"/>
          <p:cNvPicPr preferRelativeResize="0"/>
          <p:nvPr/>
        </p:nvPicPr>
        <p:blipFill rotWithShape="1">
          <a:blip r:embed="rId4">
            <a:alphaModFix/>
          </a:blip>
          <a:srcRect l="5671" t="56468" r="60691"/>
          <a:stretch/>
        </p:blipFill>
        <p:spPr>
          <a:xfrm rot="170895">
            <a:off x="7263059" y="2129121"/>
            <a:ext cx="954782" cy="1235682"/>
          </a:xfrm>
          <a:prstGeom prst="rect">
            <a:avLst/>
          </a:prstGeom>
          <a:noFill/>
          <a:ln>
            <a:noFill/>
          </a:ln>
        </p:spPr>
      </p:pic>
      <p:pic>
        <p:nvPicPr>
          <p:cNvPr id="615" name="Google Shape;615;p113"/>
          <p:cNvPicPr preferRelativeResize="0"/>
          <p:nvPr/>
        </p:nvPicPr>
        <p:blipFill>
          <a:blip r:embed="rId5">
            <a:alphaModFix/>
          </a:blip>
          <a:stretch>
            <a:fillRect/>
          </a:stretch>
        </p:blipFill>
        <p:spPr>
          <a:xfrm>
            <a:off x="2329450" y="2419132"/>
            <a:ext cx="3741000" cy="549218"/>
          </a:xfrm>
          <a:prstGeom prst="rect">
            <a:avLst/>
          </a:prstGeom>
          <a:noFill/>
          <a:ln>
            <a:noFill/>
          </a:ln>
        </p:spPr>
      </p:pic>
      <p:pic>
        <p:nvPicPr>
          <p:cNvPr id="616" name="Google Shape;616;p113"/>
          <p:cNvPicPr preferRelativeResize="0"/>
          <p:nvPr/>
        </p:nvPicPr>
        <p:blipFill rotWithShape="1">
          <a:blip r:embed="rId4">
            <a:alphaModFix/>
          </a:blip>
          <a:srcRect l="53999" r="10082"/>
          <a:stretch/>
        </p:blipFill>
        <p:spPr>
          <a:xfrm rot="718358">
            <a:off x="242351" y="2078870"/>
            <a:ext cx="1022348" cy="2846306"/>
          </a:xfrm>
          <a:prstGeom prst="rect">
            <a:avLst/>
          </a:prstGeom>
          <a:noFill/>
          <a:ln>
            <a:noFill/>
          </a:ln>
        </p:spPr>
      </p:pic>
      <p:pic>
        <p:nvPicPr>
          <p:cNvPr id="617" name="Google Shape;617;p113"/>
          <p:cNvPicPr preferRelativeResize="0"/>
          <p:nvPr/>
        </p:nvPicPr>
        <p:blipFill rotWithShape="1">
          <a:blip r:embed="rId4">
            <a:alphaModFix/>
          </a:blip>
          <a:srcRect l="37572" t="47179" r="44912"/>
          <a:stretch/>
        </p:blipFill>
        <p:spPr>
          <a:xfrm rot="170896">
            <a:off x="7889918" y="3632313"/>
            <a:ext cx="497141" cy="1499323"/>
          </a:xfrm>
          <a:prstGeom prst="rect">
            <a:avLst/>
          </a:prstGeom>
          <a:noFill/>
          <a:ln>
            <a:noFill/>
          </a:ln>
        </p:spPr>
      </p:pic>
      <p:sp>
        <p:nvSpPr>
          <p:cNvPr id="618" name="Google Shape;618;p113"/>
          <p:cNvSpPr txBox="1"/>
          <p:nvPr/>
        </p:nvSpPr>
        <p:spPr>
          <a:xfrm>
            <a:off x="7187112" y="2781283"/>
            <a:ext cx="1956900" cy="67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chemeClr val="dk1"/>
                </a:solidFill>
                <a:latin typeface="Annie Use Your Telescope"/>
                <a:ea typeface="Annie Use Your Telescope"/>
                <a:cs typeface="Annie Use Your Telescope"/>
                <a:sym typeface="Annie Use Your Telescope"/>
              </a:rPr>
              <a:t>Don’t forget </a:t>
            </a:r>
            <a:br>
              <a:rPr lang="en-US" sz="1600">
                <a:solidFill>
                  <a:schemeClr val="dk1"/>
                </a:solidFill>
                <a:latin typeface="Annie Use Your Telescope"/>
                <a:ea typeface="Annie Use Your Telescope"/>
                <a:cs typeface="Annie Use Your Telescope"/>
                <a:sym typeface="Annie Use Your Telescope"/>
              </a:rPr>
            </a:br>
            <a:r>
              <a:rPr lang="en-US" sz="1600">
                <a:solidFill>
                  <a:schemeClr val="dk1"/>
                </a:solidFill>
                <a:latin typeface="Annie Use Your Telescope"/>
                <a:ea typeface="Annie Use Your Telescope"/>
                <a:cs typeface="Annie Use Your Telescope"/>
                <a:sym typeface="Annie Use Your Telescope"/>
              </a:rPr>
              <a:t>to use soap!</a:t>
            </a:r>
            <a:endParaRPr sz="1600">
              <a:solidFill>
                <a:schemeClr val="dk1"/>
              </a:solidFill>
              <a:latin typeface="Annie Use Your Telescope"/>
              <a:ea typeface="Annie Use Your Telescope"/>
              <a:cs typeface="Annie Use Your Telescope"/>
              <a:sym typeface="Annie Use Your Telescope"/>
            </a:endParaRPr>
          </a:p>
        </p:txBody>
      </p:sp>
      <p:sp>
        <p:nvSpPr>
          <p:cNvPr id="619" name="Google Shape;619;p113"/>
          <p:cNvSpPr txBox="1"/>
          <p:nvPr/>
        </p:nvSpPr>
        <p:spPr>
          <a:xfrm rot="-527">
            <a:off x="7297530" y="4319250"/>
            <a:ext cx="1956900" cy="67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chemeClr val="dk1"/>
                </a:solidFill>
                <a:latin typeface="Annie Use Your Telescope"/>
                <a:ea typeface="Annie Use Your Telescope"/>
                <a:cs typeface="Annie Use Your Telescope"/>
                <a:sym typeface="Annie Use Your Telescope"/>
              </a:rPr>
              <a:t>And to clean your ears!</a:t>
            </a:r>
            <a:endParaRPr sz="1600">
              <a:solidFill>
                <a:schemeClr val="dk1"/>
              </a:solidFill>
              <a:latin typeface="Annie Use Your Telescope"/>
              <a:ea typeface="Annie Use Your Telescope"/>
              <a:cs typeface="Annie Use Your Telescope"/>
              <a:sym typeface="Annie Use Your Telescope"/>
            </a:endParaRPr>
          </a:p>
        </p:txBody>
      </p:sp>
      <p:pic>
        <p:nvPicPr>
          <p:cNvPr id="620" name="Google Shape;620;p113"/>
          <p:cNvPicPr preferRelativeResize="0"/>
          <p:nvPr/>
        </p:nvPicPr>
        <p:blipFill rotWithShape="1">
          <a:blip r:embed="rId6">
            <a:alphaModFix/>
          </a:blip>
          <a:srcRect t="20082" b="64440"/>
          <a:stretch/>
        </p:blipFill>
        <p:spPr>
          <a:xfrm>
            <a:off x="7524238" y="4714538"/>
            <a:ext cx="1228500" cy="128750"/>
          </a:xfrm>
          <a:prstGeom prst="rect">
            <a:avLst/>
          </a:prstGeom>
          <a:noFill/>
          <a:ln>
            <a:noFill/>
          </a:ln>
        </p:spPr>
      </p:pic>
      <p:pic>
        <p:nvPicPr>
          <p:cNvPr id="621" name="Google Shape;621;p113"/>
          <p:cNvPicPr preferRelativeResize="0"/>
          <p:nvPr/>
        </p:nvPicPr>
        <p:blipFill rotWithShape="1">
          <a:blip r:embed="rId6">
            <a:alphaModFix/>
          </a:blip>
          <a:srcRect t="20082" b="64440"/>
          <a:stretch/>
        </p:blipFill>
        <p:spPr>
          <a:xfrm>
            <a:off x="366975" y="4820400"/>
            <a:ext cx="889025" cy="87300"/>
          </a:xfrm>
          <a:prstGeom prst="rect">
            <a:avLst/>
          </a:prstGeom>
          <a:noFill/>
          <a:ln>
            <a:noFill/>
          </a:ln>
        </p:spPr>
      </p:pic>
      <p:pic>
        <p:nvPicPr>
          <p:cNvPr id="622" name="Google Shape;622;p113"/>
          <p:cNvPicPr preferRelativeResize="0"/>
          <p:nvPr/>
        </p:nvPicPr>
        <p:blipFill rotWithShape="1">
          <a:blip r:embed="rId6">
            <a:alphaModFix/>
          </a:blip>
          <a:srcRect t="20082" b="64440"/>
          <a:stretch/>
        </p:blipFill>
        <p:spPr>
          <a:xfrm>
            <a:off x="366975" y="5067325"/>
            <a:ext cx="889025" cy="87300"/>
          </a:xfrm>
          <a:prstGeom prst="rect">
            <a:avLst/>
          </a:prstGeom>
          <a:noFill/>
          <a:ln>
            <a:noFill/>
          </a:ln>
        </p:spPr>
      </p:pic>
      <p:sp>
        <p:nvSpPr>
          <p:cNvPr id="623" name="Google Shape;623;p113"/>
          <p:cNvSpPr txBox="1"/>
          <p:nvPr/>
        </p:nvSpPr>
        <p:spPr>
          <a:xfrm rot="-839">
            <a:off x="320288" y="4524288"/>
            <a:ext cx="1228500" cy="679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chemeClr val="dk1"/>
                </a:solidFill>
                <a:latin typeface="Annie Use Your Telescope"/>
                <a:ea typeface="Annie Use Your Telescope"/>
                <a:cs typeface="Annie Use Your Telescope"/>
                <a:sym typeface="Annie Use Your Telescope"/>
              </a:rPr>
              <a:t>Morning </a:t>
            </a:r>
            <a:br>
              <a:rPr lang="en-US" sz="1600">
                <a:solidFill>
                  <a:schemeClr val="dk1"/>
                </a:solidFill>
                <a:latin typeface="Annie Use Your Telescope"/>
                <a:ea typeface="Annie Use Your Telescope"/>
                <a:cs typeface="Annie Use Your Telescope"/>
                <a:sym typeface="Annie Use Your Telescope"/>
              </a:rPr>
            </a:br>
            <a:r>
              <a:rPr lang="en-US" sz="1600">
                <a:solidFill>
                  <a:schemeClr val="dk1"/>
                </a:solidFill>
                <a:latin typeface="Annie Use Your Telescope"/>
                <a:ea typeface="Annie Use Your Telescope"/>
                <a:cs typeface="Annie Use Your Telescope"/>
                <a:sym typeface="Annie Use Your Telescope"/>
              </a:rPr>
              <a:t>&amp; before bed at night</a:t>
            </a:r>
            <a:endParaRPr sz="1600">
              <a:solidFill>
                <a:schemeClr val="dk1"/>
              </a:solidFill>
              <a:latin typeface="Annie Use Your Telescope"/>
              <a:ea typeface="Annie Use Your Telescope"/>
              <a:cs typeface="Annie Use Your Telescope"/>
              <a:sym typeface="Annie Use Your Telescop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114"/>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30" name="Google Shape;630;p11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31" name="Google Shape;631;p114"/>
          <p:cNvSpPr txBox="1"/>
          <p:nvPr/>
        </p:nvSpPr>
        <p:spPr>
          <a:xfrm>
            <a:off x="378015" y="512802"/>
            <a:ext cx="78888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750"/>
              <a:buFont typeface="Arial"/>
              <a:buNone/>
            </a:pPr>
            <a:r>
              <a:rPr lang="en-US" sz="3000" b="1">
                <a:solidFill>
                  <a:schemeClr val="lt1"/>
                </a:solidFill>
                <a:latin typeface="Lexend"/>
                <a:ea typeface="Lexend"/>
                <a:cs typeface="Lexend"/>
                <a:sym typeface="Lexend"/>
              </a:rPr>
              <a:t>Technology</a:t>
            </a:r>
            <a:r>
              <a:rPr lang="en-US" sz="3000">
                <a:solidFill>
                  <a:schemeClr val="lt1"/>
                </a:solidFill>
                <a:latin typeface="Lexend Thin"/>
                <a:ea typeface="Lexend Thin"/>
                <a:cs typeface="Lexend Thin"/>
                <a:sym typeface="Lexend Thin"/>
              </a:rPr>
              <a:t> &amp; your health</a:t>
            </a:r>
            <a:endParaRPr>
              <a:latin typeface="Lexend Thin"/>
              <a:ea typeface="Lexend Thin"/>
              <a:cs typeface="Lexend Thin"/>
              <a:sym typeface="Lexend Thin"/>
            </a:endParaRPr>
          </a:p>
        </p:txBody>
      </p:sp>
      <p:sp>
        <p:nvSpPr>
          <p:cNvPr id="632" name="Google Shape;632;p114"/>
          <p:cNvSpPr txBox="1"/>
          <p:nvPr/>
        </p:nvSpPr>
        <p:spPr>
          <a:xfrm>
            <a:off x="5159443" y="1722165"/>
            <a:ext cx="30156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grpSp>
        <p:nvGrpSpPr>
          <p:cNvPr id="633" name="Google Shape;633;p114"/>
          <p:cNvGrpSpPr/>
          <p:nvPr/>
        </p:nvGrpSpPr>
        <p:grpSpPr>
          <a:xfrm>
            <a:off x="4815054" y="1465437"/>
            <a:ext cx="3451776" cy="3201294"/>
            <a:chOff x="1581775" y="1218195"/>
            <a:chExt cx="5417100" cy="5487305"/>
          </a:xfrm>
        </p:grpSpPr>
        <p:sp>
          <p:nvSpPr>
            <p:cNvPr id="634" name="Google Shape;634;p114"/>
            <p:cNvSpPr/>
            <p:nvPr/>
          </p:nvSpPr>
          <p:spPr>
            <a:xfrm>
              <a:off x="1581775" y="1218200"/>
              <a:ext cx="5417100" cy="54873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635" name="Google Shape;635;p114"/>
            <p:cNvGrpSpPr/>
            <p:nvPr/>
          </p:nvGrpSpPr>
          <p:grpSpPr>
            <a:xfrm>
              <a:off x="4054594" y="1218195"/>
              <a:ext cx="443114" cy="451283"/>
              <a:chOff x="991144" y="76203"/>
              <a:chExt cx="471900" cy="480600"/>
            </a:xfrm>
          </p:grpSpPr>
          <p:sp>
            <p:nvSpPr>
              <p:cNvPr id="636" name="Google Shape;636;p114"/>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7" name="Google Shape;637;p114"/>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sp>
        <p:nvSpPr>
          <p:cNvPr id="638" name="Google Shape;638;p114"/>
          <p:cNvSpPr txBox="1"/>
          <p:nvPr/>
        </p:nvSpPr>
        <p:spPr>
          <a:xfrm>
            <a:off x="4447525" y="1826350"/>
            <a:ext cx="3879600" cy="24795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US" sz="2700" u="sng">
                <a:solidFill>
                  <a:schemeClr val="dk1"/>
                </a:solidFill>
                <a:latin typeface="Annie Use Your Telescope"/>
                <a:ea typeface="Annie Use Your Telescope"/>
                <a:cs typeface="Annie Use Your Telescope"/>
                <a:sym typeface="Annie Use Your Telescope"/>
              </a:rPr>
              <a:t>Pros ✔️ </a:t>
            </a:r>
            <a:r>
              <a:rPr lang="en-US" sz="2700">
                <a:solidFill>
                  <a:schemeClr val="dk1"/>
                </a:solidFill>
                <a:latin typeface="Annie Use Your Telescope"/>
                <a:ea typeface="Annie Use Your Telescope"/>
                <a:cs typeface="Annie Use Your Telescope"/>
                <a:sym typeface="Annie Use Your Telescope"/>
              </a:rPr>
              <a:t>     </a:t>
            </a:r>
            <a:r>
              <a:rPr lang="en-US" sz="2700" u="sng">
                <a:solidFill>
                  <a:schemeClr val="dk1"/>
                </a:solidFill>
                <a:latin typeface="Annie Use Your Telescope"/>
                <a:ea typeface="Annie Use Your Telescope"/>
                <a:cs typeface="Annie Use Your Telescope"/>
                <a:sym typeface="Annie Use Your Telescope"/>
              </a:rPr>
              <a:t>Cons </a:t>
            </a:r>
            <a:r>
              <a:rPr lang="en-US" sz="2700" b="1" u="sng">
                <a:solidFill>
                  <a:schemeClr val="dk1"/>
                </a:solidFill>
                <a:latin typeface="Annie Use Your Telescope"/>
                <a:ea typeface="Annie Use Your Telescope"/>
                <a:cs typeface="Annie Use Your Telescope"/>
                <a:sym typeface="Annie Use Your Telescope"/>
              </a:rPr>
              <a:t>X </a:t>
            </a:r>
            <a:br>
              <a:rPr lang="en-US" sz="2700" u="sng">
                <a:solidFill>
                  <a:schemeClr val="dk1"/>
                </a:solidFill>
                <a:latin typeface="Annie Use Your Telescope"/>
                <a:ea typeface="Annie Use Your Telescope"/>
                <a:cs typeface="Annie Use Your Telescope"/>
                <a:sym typeface="Annie Use Your Telescope"/>
              </a:rPr>
            </a:br>
            <a:r>
              <a:rPr lang="en-US" sz="2200">
                <a:solidFill>
                  <a:schemeClr val="dk1"/>
                </a:solidFill>
                <a:latin typeface="Annie Use Your Telescope"/>
                <a:ea typeface="Annie Use Your Telescope"/>
                <a:cs typeface="Annie Use Your Telescope"/>
                <a:sym typeface="Annie Use Your Telescope"/>
              </a:rPr>
              <a:t>connect      </a:t>
            </a:r>
            <a:r>
              <a:rPr lang="en-US" sz="2200" b="1">
                <a:solidFill>
                  <a:schemeClr val="dk1"/>
                </a:solidFill>
                <a:latin typeface="Annie Use Your Telescope"/>
                <a:ea typeface="Annie Use Your Telescope"/>
                <a:cs typeface="Annie Use Your Telescope"/>
                <a:sym typeface="Annie Use Your Telescope"/>
              </a:rPr>
              <a:t>   </a:t>
            </a:r>
            <a:r>
              <a:rPr lang="en-US" sz="2400">
                <a:solidFill>
                  <a:schemeClr val="dk1"/>
                </a:solidFill>
                <a:latin typeface="Annie Use Your Telescope"/>
                <a:ea typeface="Annie Use Your Telescope"/>
                <a:cs typeface="Annie Use Your Telescope"/>
                <a:sym typeface="Annie Use Your Telescope"/>
              </a:rPr>
              <a:t>distraction</a:t>
            </a:r>
            <a:br>
              <a:rPr lang="en-US" sz="2400">
                <a:solidFill>
                  <a:schemeClr val="dk1"/>
                </a:solidFill>
                <a:latin typeface="Annie Use Your Telescope"/>
                <a:ea typeface="Annie Use Your Telescope"/>
                <a:cs typeface="Annie Use Your Telescope"/>
                <a:sym typeface="Annie Use Your Telescope"/>
              </a:rPr>
            </a:br>
            <a:r>
              <a:rPr lang="en-US" sz="2400">
                <a:solidFill>
                  <a:schemeClr val="dk1"/>
                </a:solidFill>
                <a:latin typeface="Annie Use Your Telescope"/>
                <a:ea typeface="Annie Use Your Telescope"/>
                <a:cs typeface="Annie Use Your Telescope"/>
                <a:sym typeface="Annie Use Your Telescope"/>
              </a:rPr>
              <a:t>fun		    </a:t>
            </a:r>
            <a:r>
              <a:rPr lang="en-US" sz="2400" b="1">
                <a:solidFill>
                  <a:schemeClr val="dk1"/>
                </a:solidFill>
                <a:latin typeface="Annie Use Your Telescope"/>
                <a:ea typeface="Annie Use Your Telescope"/>
                <a:cs typeface="Annie Use Your Telescope"/>
                <a:sym typeface="Annie Use Your Telescope"/>
              </a:rPr>
              <a:t> </a:t>
            </a:r>
            <a:r>
              <a:rPr lang="en-US" sz="2400">
                <a:solidFill>
                  <a:schemeClr val="dk1"/>
                </a:solidFill>
                <a:latin typeface="Annie Use Your Telescope"/>
                <a:ea typeface="Annie Use Your Telescope"/>
                <a:cs typeface="Annie Use Your Telescope"/>
                <a:sym typeface="Annie Use Your Telescope"/>
              </a:rPr>
              <a:t>  lose time </a:t>
            </a:r>
            <a:br>
              <a:rPr lang="en-US" sz="2400">
                <a:solidFill>
                  <a:schemeClr val="dk1"/>
                </a:solidFill>
                <a:latin typeface="Annie Use Your Telescope"/>
                <a:ea typeface="Annie Use Your Telescope"/>
                <a:cs typeface="Annie Use Your Telescope"/>
                <a:sym typeface="Annie Use Your Telescope"/>
              </a:rPr>
            </a:br>
            <a:r>
              <a:rPr lang="en-US" sz="2400">
                <a:solidFill>
                  <a:schemeClr val="dk1"/>
                </a:solidFill>
                <a:latin typeface="Annie Use Your Telescope"/>
                <a:ea typeface="Annie Use Your Telescope"/>
                <a:cs typeface="Annie Use Your Telescope"/>
                <a:sym typeface="Annie Use Your Telescope"/>
              </a:rPr>
              <a:t>learn things  </a:t>
            </a:r>
            <a:r>
              <a:rPr lang="en-US" sz="2400" b="1">
                <a:solidFill>
                  <a:schemeClr val="dk1"/>
                </a:solidFill>
                <a:latin typeface="Annie Use Your Telescope"/>
                <a:ea typeface="Annie Use Your Telescope"/>
                <a:cs typeface="Annie Use Your Telescope"/>
                <a:sym typeface="Annie Use Your Telescope"/>
              </a:rPr>
              <a:t> </a:t>
            </a:r>
            <a:r>
              <a:rPr lang="en-US" sz="2400">
                <a:solidFill>
                  <a:schemeClr val="dk1"/>
                </a:solidFill>
                <a:latin typeface="Annie Use Your Telescope"/>
                <a:ea typeface="Annie Use Your Telescope"/>
                <a:cs typeface="Annie Use Your Telescope"/>
                <a:sym typeface="Annie Use Your Telescope"/>
              </a:rPr>
              <a:t>  ignore people</a:t>
            </a:r>
            <a:br>
              <a:rPr lang="en-US" sz="2400">
                <a:solidFill>
                  <a:schemeClr val="dk1"/>
                </a:solidFill>
                <a:latin typeface="Annie Use Your Telescope"/>
                <a:ea typeface="Annie Use Your Telescope"/>
                <a:cs typeface="Annie Use Your Telescope"/>
                <a:sym typeface="Annie Use Your Telescope"/>
              </a:rPr>
            </a:br>
            <a:br>
              <a:rPr lang="en-US" sz="2400">
                <a:solidFill>
                  <a:schemeClr val="dk1"/>
                </a:solidFill>
                <a:latin typeface="Annie Use Your Telescope"/>
                <a:ea typeface="Annie Use Your Telescope"/>
                <a:cs typeface="Annie Use Your Telescope"/>
                <a:sym typeface="Annie Use Your Telescope"/>
              </a:rPr>
            </a:br>
            <a:r>
              <a:rPr lang="en-US" sz="2400">
                <a:solidFill>
                  <a:schemeClr val="dk1"/>
                </a:solidFill>
                <a:latin typeface="Annie Use Your Telescope"/>
                <a:ea typeface="Annie Use Your Telescope"/>
                <a:cs typeface="Annie Use Your Telescope"/>
                <a:sym typeface="Annie Use Your Telescope"/>
              </a:rPr>
              <a:t>    </a:t>
            </a:r>
            <a:r>
              <a:rPr lang="en-US" sz="2400" b="1" i="1">
                <a:solidFill>
                  <a:schemeClr val="dk1"/>
                </a:solidFill>
                <a:latin typeface="Annie Use Your Telescope"/>
                <a:ea typeface="Annie Use Your Telescope"/>
                <a:cs typeface="Annie Use Your Telescope"/>
                <a:sym typeface="Annie Use Your Telescope"/>
              </a:rPr>
              <a:t>    </a:t>
            </a:r>
            <a:r>
              <a:rPr lang="en-US" sz="2400" i="1">
                <a:solidFill>
                  <a:schemeClr val="dk1"/>
                </a:solidFill>
                <a:latin typeface="Annie Use Your Telescope"/>
                <a:ea typeface="Annie Use Your Telescope"/>
                <a:cs typeface="Annie Use Your Telescope"/>
                <a:sym typeface="Annie Use Your Telescope"/>
              </a:rPr>
              <a:t>What else?</a:t>
            </a:r>
            <a:endParaRPr sz="2400" i="1">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sz="2400">
              <a:solidFill>
                <a:schemeClr val="dk1"/>
              </a:solidFill>
              <a:latin typeface="Annie Use Your Telescope"/>
              <a:ea typeface="Annie Use Your Telescope"/>
              <a:cs typeface="Annie Use Your Telescope"/>
              <a:sym typeface="Annie Use Your Telescope"/>
            </a:endParaRPr>
          </a:p>
          <a:p>
            <a:pPr marL="0" lvl="0" indent="457200" algn="l" rtl="0">
              <a:spcBef>
                <a:spcPts val="0"/>
              </a:spcBef>
              <a:spcAft>
                <a:spcPts val="0"/>
              </a:spcAft>
              <a:buNone/>
            </a:pPr>
            <a:endParaRPr sz="2400">
              <a:solidFill>
                <a:schemeClr val="dk1"/>
              </a:solidFill>
              <a:latin typeface="Annie Use Your Telescope"/>
              <a:ea typeface="Annie Use Your Telescope"/>
              <a:cs typeface="Annie Use Your Telescope"/>
              <a:sym typeface="Annie Use Your Telescope"/>
            </a:endParaRPr>
          </a:p>
        </p:txBody>
      </p:sp>
      <p:grpSp>
        <p:nvGrpSpPr>
          <p:cNvPr id="639" name="Google Shape;639;p114"/>
          <p:cNvGrpSpPr/>
          <p:nvPr/>
        </p:nvGrpSpPr>
        <p:grpSpPr>
          <a:xfrm>
            <a:off x="804500" y="1219300"/>
            <a:ext cx="3086700" cy="5664175"/>
            <a:chOff x="792275" y="1193825"/>
            <a:chExt cx="3086700" cy="5664175"/>
          </a:xfrm>
        </p:grpSpPr>
        <p:pic>
          <p:nvPicPr>
            <p:cNvPr id="640" name="Google Shape;640;p114"/>
            <p:cNvPicPr preferRelativeResize="0"/>
            <p:nvPr/>
          </p:nvPicPr>
          <p:blipFill>
            <a:blip r:embed="rId3">
              <a:alphaModFix/>
            </a:blip>
            <a:stretch>
              <a:fillRect/>
            </a:stretch>
          </p:blipFill>
          <p:spPr>
            <a:xfrm>
              <a:off x="1078375" y="6053300"/>
              <a:ext cx="2514476" cy="311625"/>
            </a:xfrm>
            <a:prstGeom prst="rect">
              <a:avLst/>
            </a:prstGeom>
            <a:noFill/>
            <a:ln>
              <a:noFill/>
            </a:ln>
          </p:spPr>
        </p:pic>
        <p:sp>
          <p:nvSpPr>
            <p:cNvPr id="641" name="Google Shape;641;p114"/>
            <p:cNvSpPr txBox="1"/>
            <p:nvPr/>
          </p:nvSpPr>
          <p:spPr>
            <a:xfrm>
              <a:off x="1518575" y="6076213"/>
              <a:ext cx="1027200" cy="18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800">
                  <a:solidFill>
                    <a:srgbClr val="898989"/>
                  </a:solidFill>
                  <a:latin typeface="Calibri"/>
                  <a:ea typeface="Calibri"/>
                  <a:cs typeface="Calibri"/>
                  <a:sym typeface="Calibri"/>
                </a:rPr>
                <a:t>teenFEMM Message</a:t>
              </a:r>
              <a:endParaRPr sz="800">
                <a:solidFill>
                  <a:srgbClr val="898989"/>
                </a:solidFill>
                <a:latin typeface="Calibri"/>
                <a:ea typeface="Calibri"/>
                <a:cs typeface="Calibri"/>
                <a:sym typeface="Calibri"/>
              </a:endParaRPr>
            </a:p>
          </p:txBody>
        </p:sp>
        <p:cxnSp>
          <p:nvCxnSpPr>
            <p:cNvPr id="642" name="Google Shape;642;p114"/>
            <p:cNvCxnSpPr>
              <a:stCxn id="641" idx="1"/>
              <a:endCxn id="641" idx="1"/>
            </p:cNvCxnSpPr>
            <p:nvPr/>
          </p:nvCxnSpPr>
          <p:spPr>
            <a:xfrm>
              <a:off x="1518575" y="6170563"/>
              <a:ext cx="0" cy="0"/>
            </a:xfrm>
            <a:prstGeom prst="straightConnector1">
              <a:avLst/>
            </a:prstGeom>
            <a:noFill/>
            <a:ln w="9525" cap="flat" cmpd="sng">
              <a:solidFill>
                <a:schemeClr val="dk2"/>
              </a:solidFill>
              <a:prstDash val="solid"/>
              <a:round/>
              <a:headEnd type="none" w="med" len="med"/>
              <a:tailEnd type="none" w="med" len="med"/>
            </a:ln>
          </p:spPr>
        </p:cxnSp>
        <p:cxnSp>
          <p:nvCxnSpPr>
            <p:cNvPr id="643" name="Google Shape;643;p114"/>
            <p:cNvCxnSpPr/>
            <p:nvPr/>
          </p:nvCxnSpPr>
          <p:spPr>
            <a:xfrm>
              <a:off x="1579475" y="6153313"/>
              <a:ext cx="300" cy="139200"/>
            </a:xfrm>
            <a:prstGeom prst="straightConnector1">
              <a:avLst/>
            </a:prstGeom>
            <a:noFill/>
            <a:ln w="9525" cap="flat" cmpd="sng">
              <a:solidFill>
                <a:srgbClr val="4A86E8"/>
              </a:solidFill>
              <a:prstDash val="solid"/>
              <a:round/>
              <a:headEnd type="none" w="med" len="med"/>
              <a:tailEnd type="none" w="med" len="med"/>
            </a:ln>
          </p:spPr>
        </p:cxnSp>
        <p:grpSp>
          <p:nvGrpSpPr>
            <p:cNvPr id="644" name="Google Shape;644;p114"/>
            <p:cNvGrpSpPr/>
            <p:nvPr/>
          </p:nvGrpSpPr>
          <p:grpSpPr>
            <a:xfrm>
              <a:off x="792275" y="1193825"/>
              <a:ext cx="3086700" cy="5664175"/>
              <a:chOff x="792275" y="1143100"/>
              <a:chExt cx="3086700" cy="5664175"/>
            </a:xfrm>
          </p:grpSpPr>
          <p:pic>
            <p:nvPicPr>
              <p:cNvPr id="645" name="Google Shape;645;p114"/>
              <p:cNvPicPr preferRelativeResize="0"/>
              <p:nvPr/>
            </p:nvPicPr>
            <p:blipFill rotWithShape="1">
              <a:blip r:embed="rId4">
                <a:alphaModFix/>
              </a:blip>
              <a:srcRect t="2114"/>
              <a:stretch/>
            </p:blipFill>
            <p:spPr>
              <a:xfrm>
                <a:off x="792275" y="1143100"/>
                <a:ext cx="3086700" cy="5664175"/>
              </a:xfrm>
              <a:prstGeom prst="rect">
                <a:avLst/>
              </a:prstGeom>
              <a:noFill/>
              <a:ln>
                <a:noFill/>
              </a:ln>
            </p:spPr>
          </p:pic>
          <p:sp>
            <p:nvSpPr>
              <p:cNvPr id="646" name="Google Shape;646;p114"/>
              <p:cNvSpPr/>
              <p:nvPr/>
            </p:nvSpPr>
            <p:spPr>
              <a:xfrm>
                <a:off x="1233725" y="1792925"/>
                <a:ext cx="1944300" cy="967800"/>
              </a:xfrm>
              <a:prstGeom prst="wedgeRoundRectCallout">
                <a:avLst>
                  <a:gd name="adj1" fmla="val -59773"/>
                  <a:gd name="adj2" fmla="val 23980"/>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600">
                    <a:solidFill>
                      <a:srgbClr val="595959"/>
                    </a:solidFill>
                    <a:latin typeface="Calibri"/>
                    <a:ea typeface="Calibri"/>
                    <a:cs typeface="Calibri"/>
                    <a:sym typeface="Calibri"/>
                  </a:rPr>
                  <a:t>Technology lets us connect and have fun 👌</a:t>
                </a:r>
                <a:endParaRPr sz="1600">
                  <a:solidFill>
                    <a:srgbClr val="595959"/>
                  </a:solidFill>
                  <a:latin typeface="Calibri"/>
                  <a:ea typeface="Calibri"/>
                  <a:cs typeface="Calibri"/>
                  <a:sym typeface="Calibri"/>
                </a:endParaRPr>
              </a:p>
            </p:txBody>
          </p:sp>
          <p:sp>
            <p:nvSpPr>
              <p:cNvPr id="647" name="Google Shape;647;p114"/>
              <p:cNvSpPr/>
              <p:nvPr/>
            </p:nvSpPr>
            <p:spPr>
              <a:xfrm>
                <a:off x="1638875" y="3051850"/>
                <a:ext cx="1790400" cy="967800"/>
              </a:xfrm>
              <a:prstGeom prst="wedgeRoundRectCallout">
                <a:avLst>
                  <a:gd name="adj1" fmla="val 59267"/>
                  <a:gd name="adj2" fmla="val 36152"/>
                  <a:gd name="adj3" fmla="val 0"/>
                </a:avLst>
              </a:prstGeom>
              <a:solidFill>
                <a:srgbClr val="4A86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600">
                    <a:solidFill>
                      <a:schemeClr val="lt1"/>
                    </a:solidFill>
                    <a:latin typeface="Calibri"/>
                    <a:ea typeface="Calibri"/>
                    <a:cs typeface="Calibri"/>
                    <a:sym typeface="Calibri"/>
                  </a:rPr>
                  <a:t>you can FaceTime family who live far away! </a:t>
                </a:r>
                <a:endParaRPr sz="1600" b="1" i="1">
                  <a:solidFill>
                    <a:schemeClr val="lt1"/>
                  </a:solidFill>
                  <a:latin typeface="Calibri"/>
                  <a:ea typeface="Calibri"/>
                  <a:cs typeface="Calibri"/>
                  <a:sym typeface="Calibri"/>
                </a:endParaRPr>
              </a:p>
            </p:txBody>
          </p:sp>
          <p:sp>
            <p:nvSpPr>
              <p:cNvPr id="648" name="Google Shape;648;p114"/>
              <p:cNvSpPr/>
              <p:nvPr/>
            </p:nvSpPr>
            <p:spPr>
              <a:xfrm>
                <a:off x="1198175" y="4249325"/>
                <a:ext cx="2015400" cy="440100"/>
              </a:xfrm>
              <a:prstGeom prst="wedgeRoundRectCallout">
                <a:avLst>
                  <a:gd name="adj1" fmla="val -57080"/>
                  <a:gd name="adj2" fmla="val 40929"/>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600">
                    <a:solidFill>
                      <a:srgbClr val="595959"/>
                    </a:solidFill>
                    <a:latin typeface="Calibri"/>
                    <a:ea typeface="Calibri"/>
                    <a:cs typeface="Calibri"/>
                    <a:sym typeface="Calibri"/>
                  </a:rPr>
                  <a:t> and learn new things </a:t>
                </a:r>
                <a:endParaRPr sz="1600" b="1" i="1">
                  <a:solidFill>
                    <a:srgbClr val="595959"/>
                  </a:solidFill>
                  <a:latin typeface="Calibri"/>
                  <a:ea typeface="Calibri"/>
                  <a:cs typeface="Calibri"/>
                  <a:sym typeface="Calibri"/>
                </a:endParaRPr>
              </a:p>
            </p:txBody>
          </p:sp>
          <p:sp>
            <p:nvSpPr>
              <p:cNvPr id="649" name="Google Shape;649;p114"/>
              <p:cNvSpPr/>
              <p:nvPr/>
            </p:nvSpPr>
            <p:spPr>
              <a:xfrm>
                <a:off x="2819085" y="4919094"/>
                <a:ext cx="610200" cy="440100"/>
              </a:xfrm>
              <a:prstGeom prst="wedgeRoundRectCallout">
                <a:avLst>
                  <a:gd name="adj1" fmla="val 76179"/>
                  <a:gd name="adj2" fmla="val 35707"/>
                  <a:gd name="adj3" fmla="val 0"/>
                </a:avLst>
              </a:prstGeom>
              <a:solidFill>
                <a:srgbClr val="4A86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800">
                    <a:solidFill>
                      <a:schemeClr val="lt1"/>
                    </a:solidFill>
                    <a:latin typeface="Helvetica Neue"/>
                    <a:ea typeface="Helvetica Neue"/>
                    <a:cs typeface="Helvetica Neue"/>
                    <a:sym typeface="Helvetica Neue"/>
                  </a:rPr>
                  <a:t>. . . </a:t>
                </a:r>
                <a:endParaRPr sz="1800" b="1" i="1">
                  <a:solidFill>
                    <a:schemeClr val="lt1"/>
                  </a:solidFill>
                  <a:latin typeface="Comfortaa"/>
                  <a:ea typeface="Comfortaa"/>
                  <a:cs typeface="Comfortaa"/>
                  <a:sym typeface="Comfortaa"/>
                </a:endParaRPr>
              </a:p>
            </p:txBody>
          </p:sp>
          <p:sp>
            <p:nvSpPr>
              <p:cNvPr id="650" name="Google Shape;650;p114"/>
              <p:cNvSpPr/>
              <p:nvPr/>
            </p:nvSpPr>
            <p:spPr>
              <a:xfrm>
                <a:off x="1198175" y="5440575"/>
                <a:ext cx="978600" cy="440100"/>
              </a:xfrm>
              <a:prstGeom prst="wedgeRoundRectCallout">
                <a:avLst>
                  <a:gd name="adj1" fmla="val -62114"/>
                  <a:gd name="adj2" fmla="val 35299"/>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600">
                    <a:solidFill>
                      <a:srgbClr val="595959"/>
                    </a:solidFill>
                    <a:latin typeface="Calibri"/>
                    <a:ea typeface="Calibri"/>
                    <a:cs typeface="Calibri"/>
                    <a:sym typeface="Calibri"/>
                  </a:rPr>
                  <a:t> what? </a:t>
                </a:r>
                <a:endParaRPr sz="1600" b="1" i="1">
                  <a:solidFill>
                    <a:srgbClr val="595959"/>
                  </a:solidFill>
                  <a:latin typeface="Calibri"/>
                  <a:ea typeface="Calibri"/>
                  <a:cs typeface="Calibri"/>
                  <a:sym typeface="Calibri"/>
                </a:endParaRPr>
              </a:p>
            </p:txBody>
          </p:sp>
          <p:pic>
            <p:nvPicPr>
              <p:cNvPr id="651" name="Google Shape;651;p114"/>
              <p:cNvPicPr preferRelativeResize="0"/>
              <p:nvPr/>
            </p:nvPicPr>
            <p:blipFill>
              <a:blip r:embed="rId5">
                <a:alphaModFix/>
              </a:blip>
              <a:stretch>
                <a:fillRect/>
              </a:stretch>
            </p:blipFill>
            <p:spPr>
              <a:xfrm>
                <a:off x="1347994" y="2865326"/>
                <a:ext cx="453095" cy="556660"/>
              </a:xfrm>
              <a:prstGeom prst="rect">
                <a:avLst/>
              </a:prstGeom>
              <a:noFill/>
              <a:ln>
                <a:noFill/>
              </a:ln>
            </p:spPr>
          </p:pic>
        </p:grpSp>
      </p:grpSp>
      <p:sp>
        <p:nvSpPr>
          <p:cNvPr id="652" name="Google Shape;652;p114"/>
          <p:cNvSpPr/>
          <p:nvPr/>
        </p:nvSpPr>
        <p:spPr>
          <a:xfrm>
            <a:off x="966200" y="1219300"/>
            <a:ext cx="2763300" cy="5519100"/>
          </a:xfrm>
          <a:prstGeom prst="roundRect">
            <a:avLst>
              <a:gd name="adj" fmla="val 16667"/>
            </a:avLst>
          </a:prstGeom>
          <a:noFill/>
          <a:ln w="114300" cap="flat" cmpd="sng">
            <a:solidFill>
              <a:srgbClr val="D9D2E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11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659" name="Google Shape;659;p115"/>
          <p:cNvSpPr txBox="1">
            <a:spLocks noGrp="1"/>
          </p:cNvSpPr>
          <p:nvPr>
            <p:ph type="title"/>
          </p:nvPr>
        </p:nvSpPr>
        <p:spPr>
          <a:xfrm>
            <a:off x="146750" y="23201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b="1">
                <a:latin typeface="Lexend"/>
                <a:ea typeface="Lexend"/>
                <a:cs typeface="Lexend"/>
                <a:sym typeface="Lexend"/>
              </a:rPr>
              <a:t>Technology</a:t>
            </a:r>
            <a:r>
              <a:rPr lang="en-US" sz="3000">
                <a:latin typeface="Lexend Thin"/>
                <a:ea typeface="Lexend Thin"/>
                <a:cs typeface="Lexend Thin"/>
                <a:sym typeface="Lexend Thin"/>
              </a:rPr>
              <a:t> </a:t>
            </a:r>
            <a:r>
              <a:rPr lang="en-US" sz="3000" b="1">
                <a:latin typeface="Lexend"/>
                <a:ea typeface="Lexend"/>
                <a:cs typeface="Lexend"/>
                <a:sym typeface="Lexend"/>
              </a:rPr>
              <a:t>&amp;</a:t>
            </a:r>
            <a:r>
              <a:rPr lang="en-US" sz="3000">
                <a:latin typeface="Lexend Thin"/>
                <a:ea typeface="Lexend Thin"/>
                <a:cs typeface="Lexend Thin"/>
                <a:sym typeface="Lexend Thin"/>
              </a:rPr>
              <a:t> your health: </a:t>
            </a:r>
            <a:r>
              <a:rPr lang="en-US" sz="3000" b="1">
                <a:latin typeface="Lexend"/>
                <a:ea typeface="Lexend"/>
                <a:cs typeface="Lexend"/>
                <a:sym typeface="Lexend"/>
              </a:rPr>
              <a:t>nutrition</a:t>
            </a:r>
            <a:endParaRPr sz="3000" b="1">
              <a:latin typeface="Lexend"/>
              <a:ea typeface="Lexend"/>
              <a:cs typeface="Lexend"/>
              <a:sym typeface="Lexend"/>
            </a:endParaRPr>
          </a:p>
        </p:txBody>
      </p:sp>
      <p:sp>
        <p:nvSpPr>
          <p:cNvPr id="660" name="Google Shape;660;p11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661" name="Google Shape;661;p115"/>
          <p:cNvPicPr preferRelativeResize="0"/>
          <p:nvPr/>
        </p:nvPicPr>
        <p:blipFill>
          <a:blip r:embed="rId3">
            <a:alphaModFix amt="60000"/>
          </a:blip>
          <a:stretch>
            <a:fillRect/>
          </a:stretch>
        </p:blipFill>
        <p:spPr>
          <a:xfrm>
            <a:off x="304800" y="2386358"/>
            <a:ext cx="2720103" cy="3006923"/>
          </a:xfrm>
          <a:prstGeom prst="rect">
            <a:avLst/>
          </a:prstGeom>
          <a:noFill/>
          <a:ln>
            <a:noFill/>
          </a:ln>
        </p:spPr>
      </p:pic>
      <p:sp>
        <p:nvSpPr>
          <p:cNvPr id="662" name="Google Shape;662;p115"/>
          <p:cNvSpPr/>
          <p:nvPr/>
        </p:nvSpPr>
        <p:spPr>
          <a:xfrm>
            <a:off x="500775" y="1552375"/>
            <a:ext cx="4206900" cy="39330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663" name="Google Shape;663;p115"/>
          <p:cNvCxnSpPr>
            <a:stCxn id="664" idx="6"/>
          </p:cNvCxnSpPr>
          <p:nvPr/>
        </p:nvCxnSpPr>
        <p:spPr>
          <a:xfrm>
            <a:off x="1618392" y="3398302"/>
            <a:ext cx="2671800" cy="52800"/>
          </a:xfrm>
          <a:prstGeom prst="straightConnector1">
            <a:avLst/>
          </a:prstGeom>
          <a:noFill/>
          <a:ln w="28575" cap="flat" cmpd="sng">
            <a:solidFill>
              <a:srgbClr val="9900FF"/>
            </a:solidFill>
            <a:prstDash val="dot"/>
            <a:round/>
            <a:headEnd type="none" w="med" len="med"/>
            <a:tailEnd type="none" w="med" len="med"/>
          </a:ln>
        </p:spPr>
      </p:cxnSp>
      <p:pic>
        <p:nvPicPr>
          <p:cNvPr id="665" name="Google Shape;665;p115"/>
          <p:cNvPicPr preferRelativeResize="0"/>
          <p:nvPr/>
        </p:nvPicPr>
        <p:blipFill>
          <a:blip r:embed="rId4">
            <a:alphaModFix/>
          </a:blip>
          <a:stretch>
            <a:fillRect/>
          </a:stretch>
        </p:blipFill>
        <p:spPr>
          <a:xfrm rot="443541">
            <a:off x="5623080" y="5858762"/>
            <a:ext cx="716012" cy="842635"/>
          </a:xfrm>
          <a:prstGeom prst="rect">
            <a:avLst/>
          </a:prstGeom>
          <a:noFill/>
          <a:ln>
            <a:noFill/>
          </a:ln>
        </p:spPr>
      </p:pic>
      <p:pic>
        <p:nvPicPr>
          <p:cNvPr id="666" name="Google Shape;666;p115"/>
          <p:cNvPicPr preferRelativeResize="0"/>
          <p:nvPr/>
        </p:nvPicPr>
        <p:blipFill>
          <a:blip r:embed="rId5">
            <a:alphaModFix/>
          </a:blip>
          <a:stretch>
            <a:fillRect/>
          </a:stretch>
        </p:blipFill>
        <p:spPr>
          <a:xfrm rot="-708487">
            <a:off x="6954228" y="5711873"/>
            <a:ext cx="510122" cy="830892"/>
          </a:xfrm>
          <a:prstGeom prst="rect">
            <a:avLst/>
          </a:prstGeom>
          <a:noFill/>
          <a:ln>
            <a:noFill/>
          </a:ln>
        </p:spPr>
      </p:pic>
      <p:pic>
        <p:nvPicPr>
          <p:cNvPr id="667" name="Google Shape;667;p115"/>
          <p:cNvPicPr preferRelativeResize="0"/>
          <p:nvPr/>
        </p:nvPicPr>
        <p:blipFill>
          <a:blip r:embed="rId6">
            <a:alphaModFix/>
          </a:blip>
          <a:stretch>
            <a:fillRect/>
          </a:stretch>
        </p:blipFill>
        <p:spPr>
          <a:xfrm rot="1542292">
            <a:off x="8163745" y="5688847"/>
            <a:ext cx="666022" cy="1015833"/>
          </a:xfrm>
          <a:prstGeom prst="rect">
            <a:avLst/>
          </a:prstGeom>
          <a:noFill/>
          <a:ln>
            <a:noFill/>
          </a:ln>
        </p:spPr>
      </p:pic>
      <p:pic>
        <p:nvPicPr>
          <p:cNvPr id="668" name="Google Shape;668;p115"/>
          <p:cNvPicPr preferRelativeResize="0"/>
          <p:nvPr/>
        </p:nvPicPr>
        <p:blipFill>
          <a:blip r:embed="rId7">
            <a:alphaModFix/>
          </a:blip>
          <a:stretch>
            <a:fillRect/>
          </a:stretch>
        </p:blipFill>
        <p:spPr>
          <a:xfrm rot="541010">
            <a:off x="7664392" y="5858280"/>
            <a:ext cx="588492" cy="676972"/>
          </a:xfrm>
          <a:prstGeom prst="rect">
            <a:avLst/>
          </a:prstGeom>
          <a:noFill/>
          <a:ln>
            <a:noFill/>
          </a:ln>
        </p:spPr>
      </p:pic>
      <p:pic>
        <p:nvPicPr>
          <p:cNvPr id="669" name="Google Shape;669;p115"/>
          <p:cNvPicPr preferRelativeResize="0"/>
          <p:nvPr/>
        </p:nvPicPr>
        <p:blipFill>
          <a:blip r:embed="rId8">
            <a:alphaModFix/>
          </a:blip>
          <a:stretch>
            <a:fillRect/>
          </a:stretch>
        </p:blipFill>
        <p:spPr>
          <a:xfrm>
            <a:off x="6384571" y="5815490"/>
            <a:ext cx="500721" cy="623657"/>
          </a:xfrm>
          <a:prstGeom prst="rect">
            <a:avLst/>
          </a:prstGeom>
          <a:noFill/>
          <a:ln>
            <a:noFill/>
          </a:ln>
        </p:spPr>
      </p:pic>
      <p:sp>
        <p:nvSpPr>
          <p:cNvPr id="670" name="Google Shape;670;p115"/>
          <p:cNvSpPr txBox="1"/>
          <p:nvPr/>
        </p:nvSpPr>
        <p:spPr>
          <a:xfrm>
            <a:off x="5402325" y="1933950"/>
            <a:ext cx="3221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grpSp>
        <p:nvGrpSpPr>
          <p:cNvPr id="671" name="Google Shape;671;p115"/>
          <p:cNvGrpSpPr/>
          <p:nvPr/>
        </p:nvGrpSpPr>
        <p:grpSpPr>
          <a:xfrm>
            <a:off x="5402397" y="1638706"/>
            <a:ext cx="3497821" cy="3543153"/>
            <a:chOff x="1581775" y="1218195"/>
            <a:chExt cx="5417100" cy="5487305"/>
          </a:xfrm>
        </p:grpSpPr>
        <p:sp>
          <p:nvSpPr>
            <p:cNvPr id="672" name="Google Shape;672;p115"/>
            <p:cNvSpPr/>
            <p:nvPr/>
          </p:nvSpPr>
          <p:spPr>
            <a:xfrm>
              <a:off x="1581775" y="1218200"/>
              <a:ext cx="5417100" cy="54873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673" name="Google Shape;673;p115"/>
            <p:cNvGrpSpPr/>
            <p:nvPr/>
          </p:nvGrpSpPr>
          <p:grpSpPr>
            <a:xfrm>
              <a:off x="4054594" y="1218195"/>
              <a:ext cx="443114" cy="451283"/>
              <a:chOff x="991144" y="76203"/>
              <a:chExt cx="471900" cy="480600"/>
            </a:xfrm>
          </p:grpSpPr>
          <p:sp>
            <p:nvSpPr>
              <p:cNvPr id="674" name="Google Shape;674;p115"/>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75" name="Google Shape;675;p115"/>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676" name="Google Shape;676;p115"/>
            <p:cNvPicPr preferRelativeResize="0"/>
            <p:nvPr/>
          </p:nvPicPr>
          <p:blipFill rotWithShape="1">
            <a:blip r:embed="rId9">
              <a:alphaModFix/>
            </a:blip>
            <a:srcRect l="25203" t="20006" r="23023" b="74038"/>
            <a:stretch/>
          </p:blipFill>
          <p:spPr>
            <a:xfrm>
              <a:off x="2069506" y="5848045"/>
              <a:ext cx="4406187" cy="451333"/>
            </a:xfrm>
            <a:prstGeom prst="rect">
              <a:avLst/>
            </a:prstGeom>
            <a:noFill/>
            <a:ln>
              <a:noFill/>
            </a:ln>
          </p:spPr>
        </p:pic>
      </p:grpSp>
      <p:sp>
        <p:nvSpPr>
          <p:cNvPr id="677" name="Google Shape;677;p115"/>
          <p:cNvSpPr txBox="1"/>
          <p:nvPr/>
        </p:nvSpPr>
        <p:spPr>
          <a:xfrm>
            <a:off x="5448063" y="1893600"/>
            <a:ext cx="3406500" cy="114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700">
                <a:solidFill>
                  <a:schemeClr val="dk1"/>
                </a:solidFill>
                <a:latin typeface="Annie Use Your Telescope"/>
                <a:ea typeface="Annie Use Your Telescope"/>
                <a:cs typeface="Annie Use Your Telescope"/>
                <a:sym typeface="Annie Use Your Telescope"/>
              </a:rPr>
              <a:t>Skipping meals signals to your body: </a:t>
            </a:r>
            <a:br>
              <a:rPr lang="en-US" sz="2700">
                <a:solidFill>
                  <a:schemeClr val="dk1"/>
                </a:solidFill>
                <a:latin typeface="Annie Use Your Telescope"/>
                <a:ea typeface="Annie Use Your Telescope"/>
                <a:cs typeface="Annie Use Your Telescope"/>
                <a:sym typeface="Annie Use Your Telescope"/>
              </a:rPr>
            </a:br>
            <a:br>
              <a:rPr lang="en-US" sz="2700">
                <a:solidFill>
                  <a:schemeClr val="dk1"/>
                </a:solidFill>
                <a:latin typeface="Annie Use Your Telescope"/>
                <a:ea typeface="Annie Use Your Telescope"/>
                <a:cs typeface="Annie Use Your Telescope"/>
                <a:sym typeface="Annie Use Your Telescope"/>
              </a:rPr>
            </a:br>
            <a:r>
              <a:rPr lang="en-US" sz="2700">
                <a:solidFill>
                  <a:srgbClr val="CC0000"/>
                </a:solidFill>
                <a:latin typeface="Annie Use Your Telescope"/>
                <a:ea typeface="Annie Use Your Telescope"/>
                <a:cs typeface="Annie Use Your Telescope"/>
                <a:sym typeface="Annie Use Your Telescope"/>
              </a:rPr>
              <a:t>”Where’s the food?! </a:t>
            </a:r>
            <a:br>
              <a:rPr lang="en-US" sz="2700">
                <a:solidFill>
                  <a:srgbClr val="CC0000"/>
                </a:solidFill>
                <a:latin typeface="Annie Use Your Telescope"/>
                <a:ea typeface="Annie Use Your Telescope"/>
                <a:cs typeface="Annie Use Your Telescope"/>
                <a:sym typeface="Annie Use Your Telescope"/>
              </a:rPr>
            </a:br>
            <a:r>
              <a:rPr lang="en-US" sz="2700">
                <a:solidFill>
                  <a:srgbClr val="CC0000"/>
                </a:solidFill>
                <a:latin typeface="Annie Use Your Telescope"/>
                <a:ea typeface="Annie Use Your Telescope"/>
                <a:cs typeface="Annie Use Your Telescope"/>
                <a:sym typeface="Annie Use Your Telescope"/>
              </a:rPr>
              <a:t>It’s an emergency! </a:t>
            </a:r>
            <a:br>
              <a:rPr lang="en-US" sz="2700">
                <a:solidFill>
                  <a:schemeClr val="dk1"/>
                </a:solidFill>
                <a:latin typeface="Annie Use Your Telescope"/>
                <a:ea typeface="Annie Use Your Telescope"/>
                <a:cs typeface="Annie Use Your Telescope"/>
                <a:sym typeface="Annie Use Your Telescope"/>
              </a:rPr>
            </a:br>
            <a:r>
              <a:rPr lang="en-US" sz="2700">
                <a:solidFill>
                  <a:srgbClr val="CC0000"/>
                </a:solidFill>
                <a:latin typeface="Annie Use Your Telescope"/>
                <a:ea typeface="Annie Use Your Telescope"/>
                <a:cs typeface="Annie Use Your Telescope"/>
                <a:sym typeface="Annie Use Your Telescope"/>
              </a:rPr>
              <a:t>Produce stress hormones!!”</a:t>
            </a:r>
            <a:endParaRPr sz="2300">
              <a:solidFill>
                <a:srgbClr val="CC0000"/>
              </a:solidFill>
              <a:latin typeface="Annie Use Your Telescope"/>
              <a:ea typeface="Annie Use Your Telescope"/>
              <a:cs typeface="Annie Use Your Telescope"/>
              <a:sym typeface="Annie Use Your Telescope"/>
            </a:endParaRPr>
          </a:p>
        </p:txBody>
      </p:sp>
      <p:sp>
        <p:nvSpPr>
          <p:cNvPr id="664" name="Google Shape;664;p115"/>
          <p:cNvSpPr/>
          <p:nvPr/>
        </p:nvSpPr>
        <p:spPr>
          <a:xfrm>
            <a:off x="1279692" y="3228952"/>
            <a:ext cx="338700" cy="338700"/>
          </a:xfrm>
          <a:prstGeom prst="ellipse">
            <a:avLst/>
          </a:prstGeom>
          <a:solidFill>
            <a:srgbClr val="FF00FF"/>
          </a:solidFill>
          <a:ln w="9525" cap="flat" cmpd="sng">
            <a:solidFill>
              <a:srgbClr val="FFFF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78" name="Google Shape;678;p115"/>
          <p:cNvPicPr preferRelativeResize="0"/>
          <p:nvPr/>
        </p:nvPicPr>
        <p:blipFill>
          <a:blip r:embed="rId10">
            <a:alphaModFix/>
          </a:blip>
          <a:stretch>
            <a:fillRect/>
          </a:stretch>
        </p:blipFill>
        <p:spPr>
          <a:xfrm>
            <a:off x="4064725" y="2577775"/>
            <a:ext cx="909375" cy="17024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11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685" name="Google Shape;685;p116"/>
          <p:cNvSpPr txBox="1">
            <a:spLocks noGrp="1"/>
          </p:cNvSpPr>
          <p:nvPr>
            <p:ph type="title"/>
          </p:nvPr>
        </p:nvSpPr>
        <p:spPr>
          <a:xfrm>
            <a:off x="146750" y="23976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b="1">
                <a:latin typeface="Lexend"/>
                <a:ea typeface="Lexend"/>
                <a:cs typeface="Lexend"/>
                <a:sym typeface="Lexend"/>
              </a:rPr>
              <a:t>Technology</a:t>
            </a:r>
            <a:r>
              <a:rPr lang="en-US" sz="3000">
                <a:latin typeface="Lexend Thin"/>
                <a:ea typeface="Lexend Thin"/>
                <a:cs typeface="Lexend Thin"/>
                <a:sym typeface="Lexend Thin"/>
              </a:rPr>
              <a:t> </a:t>
            </a:r>
            <a:r>
              <a:rPr lang="en-US" sz="3000" b="1">
                <a:latin typeface="Lexend"/>
                <a:ea typeface="Lexend"/>
                <a:cs typeface="Lexend"/>
                <a:sym typeface="Lexend"/>
              </a:rPr>
              <a:t>&amp;</a:t>
            </a:r>
            <a:r>
              <a:rPr lang="en-US" sz="3000">
                <a:latin typeface="Lexend Thin"/>
                <a:ea typeface="Lexend Thin"/>
                <a:cs typeface="Lexend Thin"/>
                <a:sym typeface="Lexend Thin"/>
              </a:rPr>
              <a:t> your health: </a:t>
            </a:r>
            <a:r>
              <a:rPr lang="en-US" sz="3000" b="1">
                <a:latin typeface="Lexend"/>
                <a:ea typeface="Lexend"/>
                <a:cs typeface="Lexend"/>
                <a:sym typeface="Lexend"/>
              </a:rPr>
              <a:t>sleep</a:t>
            </a:r>
            <a:endParaRPr sz="3000" b="1">
              <a:latin typeface="Lexend"/>
              <a:ea typeface="Lexend"/>
              <a:cs typeface="Lexend"/>
              <a:sym typeface="Lexend"/>
            </a:endParaRPr>
          </a:p>
        </p:txBody>
      </p:sp>
      <p:sp>
        <p:nvSpPr>
          <p:cNvPr id="686" name="Google Shape;686;p11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cxnSp>
        <p:nvCxnSpPr>
          <p:cNvPr id="687" name="Google Shape;687;p116"/>
          <p:cNvCxnSpPr>
            <a:stCxn id="688" idx="5"/>
          </p:cNvCxnSpPr>
          <p:nvPr/>
        </p:nvCxnSpPr>
        <p:spPr>
          <a:xfrm rot="10800000" flipH="1">
            <a:off x="1649091" y="3308450"/>
            <a:ext cx="2888100" cy="377700"/>
          </a:xfrm>
          <a:prstGeom prst="straightConnector1">
            <a:avLst/>
          </a:prstGeom>
          <a:noFill/>
          <a:ln w="28575" cap="flat" cmpd="sng">
            <a:solidFill>
              <a:srgbClr val="9900FF"/>
            </a:solidFill>
            <a:prstDash val="dot"/>
            <a:round/>
            <a:headEnd type="none" w="med" len="med"/>
            <a:tailEnd type="none" w="med" len="med"/>
          </a:ln>
        </p:spPr>
      </p:cxnSp>
      <p:sp>
        <p:nvSpPr>
          <p:cNvPr id="689" name="Google Shape;689;p116"/>
          <p:cNvSpPr txBox="1"/>
          <p:nvPr/>
        </p:nvSpPr>
        <p:spPr>
          <a:xfrm>
            <a:off x="5402325" y="1933950"/>
            <a:ext cx="3221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grpSp>
        <p:nvGrpSpPr>
          <p:cNvPr id="690" name="Google Shape;690;p116"/>
          <p:cNvGrpSpPr/>
          <p:nvPr/>
        </p:nvGrpSpPr>
        <p:grpSpPr>
          <a:xfrm>
            <a:off x="5402397" y="1638706"/>
            <a:ext cx="3497821" cy="3543153"/>
            <a:chOff x="1581775" y="1218195"/>
            <a:chExt cx="5417100" cy="5487305"/>
          </a:xfrm>
        </p:grpSpPr>
        <p:sp>
          <p:nvSpPr>
            <p:cNvPr id="691" name="Google Shape;691;p116"/>
            <p:cNvSpPr/>
            <p:nvPr/>
          </p:nvSpPr>
          <p:spPr>
            <a:xfrm>
              <a:off x="1581775" y="1218200"/>
              <a:ext cx="5417100" cy="54873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692" name="Google Shape;692;p116"/>
            <p:cNvGrpSpPr/>
            <p:nvPr/>
          </p:nvGrpSpPr>
          <p:grpSpPr>
            <a:xfrm>
              <a:off x="4054594" y="1218195"/>
              <a:ext cx="443114" cy="451283"/>
              <a:chOff x="991144" y="76203"/>
              <a:chExt cx="471900" cy="480600"/>
            </a:xfrm>
          </p:grpSpPr>
          <p:sp>
            <p:nvSpPr>
              <p:cNvPr id="693" name="Google Shape;693;p116"/>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4" name="Google Shape;694;p116"/>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695" name="Google Shape;695;p116"/>
            <p:cNvPicPr preferRelativeResize="0"/>
            <p:nvPr/>
          </p:nvPicPr>
          <p:blipFill rotWithShape="1">
            <a:blip r:embed="rId3">
              <a:alphaModFix/>
            </a:blip>
            <a:srcRect l="25203" t="20006" r="23023" b="74038"/>
            <a:stretch/>
          </p:blipFill>
          <p:spPr>
            <a:xfrm>
              <a:off x="2069506" y="5375999"/>
              <a:ext cx="4406187" cy="451333"/>
            </a:xfrm>
            <a:prstGeom prst="rect">
              <a:avLst/>
            </a:prstGeom>
            <a:noFill/>
            <a:ln>
              <a:noFill/>
            </a:ln>
          </p:spPr>
        </p:pic>
      </p:grpSp>
      <p:sp>
        <p:nvSpPr>
          <p:cNvPr id="696" name="Google Shape;696;p116"/>
          <p:cNvSpPr txBox="1"/>
          <p:nvPr/>
        </p:nvSpPr>
        <p:spPr>
          <a:xfrm>
            <a:off x="5448063" y="1893600"/>
            <a:ext cx="3406500" cy="114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700">
                <a:solidFill>
                  <a:schemeClr val="dk1"/>
                </a:solidFill>
                <a:latin typeface="Annie Use Your Telescope"/>
                <a:ea typeface="Annie Use Your Telescope"/>
                <a:cs typeface="Annie Use Your Telescope"/>
                <a:sym typeface="Annie Use Your Telescope"/>
              </a:rPr>
              <a:t>Staying up late on screens</a:t>
            </a:r>
            <a:br>
              <a:rPr lang="en-US" sz="2700">
                <a:solidFill>
                  <a:schemeClr val="dk1"/>
                </a:solidFill>
                <a:latin typeface="Annie Use Your Telescope"/>
                <a:ea typeface="Annie Use Your Telescope"/>
                <a:cs typeface="Annie Use Your Telescope"/>
                <a:sym typeface="Annie Use Your Telescope"/>
              </a:rPr>
            </a:br>
            <a:r>
              <a:rPr lang="en-US" sz="2700">
                <a:solidFill>
                  <a:schemeClr val="dk1"/>
                </a:solidFill>
                <a:latin typeface="Annie Use Your Telescope"/>
                <a:ea typeface="Annie Use Your Telescope"/>
                <a:cs typeface="Annie Use Your Telescope"/>
                <a:sym typeface="Annie Use Your Telescope"/>
              </a:rPr>
              <a:t>is bad for your brain. </a:t>
            </a:r>
            <a:br>
              <a:rPr lang="en-US" sz="2700">
                <a:solidFill>
                  <a:schemeClr val="dk1"/>
                </a:solidFill>
                <a:latin typeface="Annie Use Your Telescope"/>
                <a:ea typeface="Annie Use Your Telescope"/>
                <a:cs typeface="Annie Use Your Telescope"/>
                <a:sym typeface="Annie Use Your Telescope"/>
              </a:rPr>
            </a:br>
            <a:r>
              <a:rPr lang="en-US" sz="2700">
                <a:solidFill>
                  <a:schemeClr val="dk1"/>
                </a:solidFill>
                <a:latin typeface="Annie Use Your Telescope"/>
                <a:ea typeface="Annie Use Your Telescope"/>
                <a:cs typeface="Annie Use Your Telescope"/>
                <a:sym typeface="Annie Use Your Telescope"/>
              </a:rPr>
              <a:t>It makes it harder to pay attention, learn and remember things in school.</a:t>
            </a:r>
            <a:br>
              <a:rPr lang="en-US" sz="2700">
                <a:solidFill>
                  <a:schemeClr val="dk1"/>
                </a:solidFill>
                <a:latin typeface="Annie Use Your Telescope"/>
                <a:ea typeface="Annie Use Your Telescope"/>
                <a:cs typeface="Annie Use Your Telescope"/>
                <a:sym typeface="Annie Use Your Telescope"/>
              </a:rPr>
            </a:br>
            <a:endParaRPr sz="2300">
              <a:solidFill>
                <a:srgbClr val="CC0000"/>
              </a:solidFill>
              <a:latin typeface="Annie Use Your Telescope"/>
              <a:ea typeface="Annie Use Your Telescope"/>
              <a:cs typeface="Annie Use Your Telescope"/>
              <a:sym typeface="Annie Use Your Telescope"/>
            </a:endParaRPr>
          </a:p>
        </p:txBody>
      </p:sp>
      <p:pic>
        <p:nvPicPr>
          <p:cNvPr id="697" name="Google Shape;697;p116"/>
          <p:cNvPicPr preferRelativeResize="0"/>
          <p:nvPr/>
        </p:nvPicPr>
        <p:blipFill>
          <a:blip r:embed="rId4">
            <a:alphaModFix amt="60000"/>
          </a:blip>
          <a:stretch>
            <a:fillRect/>
          </a:stretch>
        </p:blipFill>
        <p:spPr>
          <a:xfrm>
            <a:off x="304800" y="2698908"/>
            <a:ext cx="2720103" cy="3006923"/>
          </a:xfrm>
          <a:prstGeom prst="rect">
            <a:avLst/>
          </a:prstGeom>
          <a:noFill/>
          <a:ln>
            <a:noFill/>
          </a:ln>
        </p:spPr>
      </p:pic>
      <p:pic>
        <p:nvPicPr>
          <p:cNvPr id="698" name="Google Shape;698;p116"/>
          <p:cNvPicPr preferRelativeResize="0"/>
          <p:nvPr/>
        </p:nvPicPr>
        <p:blipFill>
          <a:blip r:embed="rId5">
            <a:alphaModFix/>
          </a:blip>
          <a:stretch>
            <a:fillRect/>
          </a:stretch>
        </p:blipFill>
        <p:spPr>
          <a:xfrm rot="-318537">
            <a:off x="81711" y="893217"/>
            <a:ext cx="3011129" cy="1905669"/>
          </a:xfrm>
          <a:prstGeom prst="rect">
            <a:avLst/>
          </a:prstGeom>
          <a:noFill/>
          <a:ln>
            <a:noFill/>
          </a:ln>
        </p:spPr>
      </p:pic>
      <p:sp>
        <p:nvSpPr>
          <p:cNvPr id="688" name="Google Shape;688;p116"/>
          <p:cNvSpPr/>
          <p:nvPr/>
        </p:nvSpPr>
        <p:spPr>
          <a:xfrm>
            <a:off x="1359992" y="3397052"/>
            <a:ext cx="338700" cy="338700"/>
          </a:xfrm>
          <a:prstGeom prst="ellipse">
            <a:avLst/>
          </a:prstGeom>
          <a:solidFill>
            <a:srgbClr val="FF00FF"/>
          </a:solidFill>
          <a:ln w="9525" cap="flat" cmpd="sng">
            <a:solidFill>
              <a:srgbClr val="F1C23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9" name="Google Shape;699;p116"/>
          <p:cNvSpPr/>
          <p:nvPr/>
        </p:nvSpPr>
        <p:spPr>
          <a:xfrm>
            <a:off x="488150" y="2280150"/>
            <a:ext cx="4206900" cy="39330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00" name="Google Shape;700;p116"/>
          <p:cNvPicPr preferRelativeResize="0"/>
          <p:nvPr/>
        </p:nvPicPr>
        <p:blipFill>
          <a:blip r:embed="rId6">
            <a:alphaModFix/>
          </a:blip>
          <a:stretch>
            <a:fillRect/>
          </a:stretch>
        </p:blipFill>
        <p:spPr>
          <a:xfrm>
            <a:off x="4064725" y="2577775"/>
            <a:ext cx="909375" cy="17024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11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707" name="Google Shape;707;p117"/>
          <p:cNvSpPr txBox="1">
            <a:spLocks noGrp="1"/>
          </p:cNvSpPr>
          <p:nvPr>
            <p:ph type="title"/>
          </p:nvPr>
        </p:nvSpPr>
        <p:spPr>
          <a:xfrm>
            <a:off x="146750" y="23976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b="1">
                <a:latin typeface="Lexend"/>
                <a:ea typeface="Lexend"/>
                <a:cs typeface="Lexend"/>
                <a:sym typeface="Lexend"/>
              </a:rPr>
              <a:t>Technology</a:t>
            </a:r>
            <a:r>
              <a:rPr lang="en-US" sz="3000">
                <a:latin typeface="Lexend Thin"/>
                <a:ea typeface="Lexend Thin"/>
                <a:cs typeface="Lexend Thin"/>
                <a:sym typeface="Lexend Thin"/>
              </a:rPr>
              <a:t> </a:t>
            </a:r>
            <a:r>
              <a:rPr lang="en-US" sz="3000" b="1">
                <a:latin typeface="Lexend"/>
                <a:ea typeface="Lexend"/>
                <a:cs typeface="Lexend"/>
                <a:sym typeface="Lexend"/>
              </a:rPr>
              <a:t>&amp;</a:t>
            </a:r>
            <a:r>
              <a:rPr lang="en-US" sz="3000">
                <a:latin typeface="Lexend Thin"/>
                <a:ea typeface="Lexend Thin"/>
                <a:cs typeface="Lexend Thin"/>
                <a:sym typeface="Lexend Thin"/>
              </a:rPr>
              <a:t> your health: </a:t>
            </a:r>
            <a:r>
              <a:rPr lang="en-US" sz="3000" b="1">
                <a:latin typeface="Lexend"/>
                <a:ea typeface="Lexend"/>
                <a:cs typeface="Lexend"/>
                <a:sym typeface="Lexend"/>
              </a:rPr>
              <a:t>sleep</a:t>
            </a:r>
            <a:endParaRPr sz="3000" b="1">
              <a:latin typeface="Lexend"/>
              <a:ea typeface="Lexend"/>
              <a:cs typeface="Lexend"/>
              <a:sym typeface="Lexend"/>
            </a:endParaRPr>
          </a:p>
        </p:txBody>
      </p:sp>
      <p:sp>
        <p:nvSpPr>
          <p:cNvPr id="708" name="Google Shape;708;p11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cxnSp>
        <p:nvCxnSpPr>
          <p:cNvPr id="709" name="Google Shape;709;p117"/>
          <p:cNvCxnSpPr/>
          <p:nvPr/>
        </p:nvCxnSpPr>
        <p:spPr>
          <a:xfrm rot="10800000" flipH="1">
            <a:off x="2247300" y="3161300"/>
            <a:ext cx="2462700" cy="395700"/>
          </a:xfrm>
          <a:prstGeom prst="straightConnector1">
            <a:avLst/>
          </a:prstGeom>
          <a:noFill/>
          <a:ln w="28575" cap="flat" cmpd="sng">
            <a:solidFill>
              <a:srgbClr val="9900FF"/>
            </a:solidFill>
            <a:prstDash val="dot"/>
            <a:round/>
            <a:headEnd type="none" w="med" len="med"/>
            <a:tailEnd type="none" w="med" len="med"/>
          </a:ln>
        </p:spPr>
      </p:cxnSp>
      <p:sp>
        <p:nvSpPr>
          <p:cNvPr id="710" name="Google Shape;710;p117"/>
          <p:cNvSpPr txBox="1"/>
          <p:nvPr/>
        </p:nvSpPr>
        <p:spPr>
          <a:xfrm>
            <a:off x="5402325" y="1933950"/>
            <a:ext cx="3221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grpSp>
        <p:nvGrpSpPr>
          <p:cNvPr id="711" name="Google Shape;711;p117"/>
          <p:cNvGrpSpPr/>
          <p:nvPr/>
        </p:nvGrpSpPr>
        <p:grpSpPr>
          <a:xfrm>
            <a:off x="5402397" y="1638706"/>
            <a:ext cx="3497821" cy="3543153"/>
            <a:chOff x="1581775" y="1218195"/>
            <a:chExt cx="5417100" cy="5487305"/>
          </a:xfrm>
        </p:grpSpPr>
        <p:sp>
          <p:nvSpPr>
            <p:cNvPr id="712" name="Google Shape;712;p117"/>
            <p:cNvSpPr/>
            <p:nvPr/>
          </p:nvSpPr>
          <p:spPr>
            <a:xfrm>
              <a:off x="1581775" y="1218200"/>
              <a:ext cx="5417100" cy="54873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713" name="Google Shape;713;p117"/>
            <p:cNvGrpSpPr/>
            <p:nvPr/>
          </p:nvGrpSpPr>
          <p:grpSpPr>
            <a:xfrm>
              <a:off x="4054594" y="1218195"/>
              <a:ext cx="443114" cy="451283"/>
              <a:chOff x="991144" y="76203"/>
              <a:chExt cx="471900" cy="480600"/>
            </a:xfrm>
          </p:grpSpPr>
          <p:sp>
            <p:nvSpPr>
              <p:cNvPr id="714" name="Google Shape;714;p117"/>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5" name="Google Shape;715;p117"/>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716" name="Google Shape;716;p117"/>
            <p:cNvPicPr preferRelativeResize="0"/>
            <p:nvPr/>
          </p:nvPicPr>
          <p:blipFill rotWithShape="1">
            <a:blip r:embed="rId3">
              <a:alphaModFix/>
            </a:blip>
            <a:srcRect l="25203" t="20006" r="23023" b="74038"/>
            <a:stretch/>
          </p:blipFill>
          <p:spPr>
            <a:xfrm>
              <a:off x="2966130" y="5119185"/>
              <a:ext cx="3692891" cy="368902"/>
            </a:xfrm>
            <a:prstGeom prst="rect">
              <a:avLst/>
            </a:prstGeom>
            <a:noFill/>
            <a:ln>
              <a:noFill/>
            </a:ln>
          </p:spPr>
        </p:pic>
      </p:grpSp>
      <p:sp>
        <p:nvSpPr>
          <p:cNvPr id="717" name="Google Shape;717;p117"/>
          <p:cNvSpPr txBox="1"/>
          <p:nvPr/>
        </p:nvSpPr>
        <p:spPr>
          <a:xfrm>
            <a:off x="5417513" y="2074050"/>
            <a:ext cx="3406500" cy="114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700">
                <a:solidFill>
                  <a:schemeClr val="dk1"/>
                </a:solidFill>
                <a:latin typeface="Annie Use Your Telescope"/>
                <a:ea typeface="Annie Use Your Telescope"/>
                <a:cs typeface="Annie Use Your Telescope"/>
                <a:sym typeface="Annie Use Your Telescope"/>
              </a:rPr>
              <a:t>Staying up late on screens can also make you feel </a:t>
            </a:r>
            <a:r>
              <a:rPr lang="en-US" sz="2700" b="1">
                <a:solidFill>
                  <a:schemeClr val="dk1"/>
                </a:solidFill>
                <a:latin typeface="Annie Use Your Telescope"/>
                <a:ea typeface="Annie Use Your Telescope"/>
                <a:cs typeface="Annie Use Your Telescope"/>
                <a:sym typeface="Annie Use Your Telescope"/>
              </a:rPr>
              <a:t>more worried and sad. </a:t>
            </a:r>
            <a:br>
              <a:rPr lang="en-US" sz="2700">
                <a:solidFill>
                  <a:schemeClr val="dk1"/>
                </a:solidFill>
                <a:latin typeface="Annie Use Your Telescope"/>
                <a:ea typeface="Annie Use Your Telescope"/>
                <a:cs typeface="Annie Use Your Telescope"/>
                <a:sym typeface="Annie Use Your Telescope"/>
              </a:rPr>
            </a:br>
            <a:r>
              <a:rPr lang="en-US" sz="2700">
                <a:solidFill>
                  <a:schemeClr val="dk1"/>
                </a:solidFill>
                <a:latin typeface="Annie Use Your Telescope"/>
                <a:ea typeface="Annie Use Your Telescope"/>
                <a:cs typeface="Annie Use Your Telescope"/>
                <a:sym typeface="Annie Use Your Telescope"/>
              </a:rPr>
              <a:t>It causes your body to release a stress hormone called </a:t>
            </a:r>
            <a:r>
              <a:rPr lang="en-US" sz="2700" b="1">
                <a:solidFill>
                  <a:schemeClr val="dk1"/>
                </a:solidFill>
                <a:latin typeface="Annie Use Your Telescope"/>
                <a:ea typeface="Annie Use Your Telescope"/>
                <a:cs typeface="Annie Use Your Telescope"/>
                <a:sym typeface="Annie Use Your Telescope"/>
              </a:rPr>
              <a:t>cortisol.</a:t>
            </a:r>
            <a:endParaRPr sz="2300" b="1">
              <a:solidFill>
                <a:srgbClr val="CC0000"/>
              </a:solidFill>
              <a:latin typeface="Annie Use Your Telescope"/>
              <a:ea typeface="Annie Use Your Telescope"/>
              <a:cs typeface="Annie Use Your Telescope"/>
              <a:sym typeface="Annie Use Your Telescope"/>
            </a:endParaRPr>
          </a:p>
        </p:txBody>
      </p:sp>
      <p:pic>
        <p:nvPicPr>
          <p:cNvPr id="718" name="Google Shape;718;p117"/>
          <p:cNvPicPr preferRelativeResize="0"/>
          <p:nvPr/>
        </p:nvPicPr>
        <p:blipFill>
          <a:blip r:embed="rId4">
            <a:alphaModFix amt="60000"/>
          </a:blip>
          <a:stretch>
            <a:fillRect/>
          </a:stretch>
        </p:blipFill>
        <p:spPr>
          <a:xfrm>
            <a:off x="239625" y="2497208"/>
            <a:ext cx="2720103" cy="3006923"/>
          </a:xfrm>
          <a:prstGeom prst="rect">
            <a:avLst/>
          </a:prstGeom>
          <a:noFill/>
          <a:ln>
            <a:noFill/>
          </a:ln>
        </p:spPr>
      </p:pic>
      <p:pic>
        <p:nvPicPr>
          <p:cNvPr id="719" name="Google Shape;719;p117"/>
          <p:cNvPicPr preferRelativeResize="0"/>
          <p:nvPr/>
        </p:nvPicPr>
        <p:blipFill>
          <a:blip r:embed="rId5">
            <a:alphaModFix/>
          </a:blip>
          <a:stretch>
            <a:fillRect/>
          </a:stretch>
        </p:blipFill>
        <p:spPr>
          <a:xfrm rot="-318533">
            <a:off x="-14475" y="1237413"/>
            <a:ext cx="2261749" cy="1431397"/>
          </a:xfrm>
          <a:prstGeom prst="rect">
            <a:avLst/>
          </a:prstGeom>
          <a:noFill/>
          <a:ln>
            <a:noFill/>
          </a:ln>
        </p:spPr>
      </p:pic>
      <p:sp>
        <p:nvSpPr>
          <p:cNvPr id="720" name="Google Shape;720;p117"/>
          <p:cNvSpPr/>
          <p:nvPr/>
        </p:nvSpPr>
        <p:spPr>
          <a:xfrm rot="-2862249">
            <a:off x="2491320" y="4605311"/>
            <a:ext cx="1564731" cy="1564731"/>
          </a:xfrm>
          <a:prstGeom prst="arc">
            <a:avLst>
              <a:gd name="adj1" fmla="val 16200000"/>
              <a:gd name="adj2" fmla="val 0"/>
            </a:avLst>
          </a:prstGeom>
          <a:no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1" name="Google Shape;721;p117"/>
          <p:cNvSpPr txBox="1"/>
          <p:nvPr/>
        </p:nvSpPr>
        <p:spPr>
          <a:xfrm>
            <a:off x="4122600" y="5437800"/>
            <a:ext cx="5021400" cy="127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p:txBody>
      </p:sp>
      <p:sp>
        <p:nvSpPr>
          <p:cNvPr id="722" name="Google Shape;722;p117"/>
          <p:cNvSpPr/>
          <p:nvPr/>
        </p:nvSpPr>
        <p:spPr>
          <a:xfrm>
            <a:off x="1333092" y="3158352"/>
            <a:ext cx="338700" cy="338700"/>
          </a:xfrm>
          <a:prstGeom prst="ellipse">
            <a:avLst/>
          </a:prstGeom>
          <a:solidFill>
            <a:srgbClr val="FF00FF"/>
          </a:solidFill>
          <a:ln w="9525" cap="flat" cmpd="sng">
            <a:solidFill>
              <a:srgbClr val="F1C23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3" name="Google Shape;723;p117"/>
          <p:cNvSpPr/>
          <p:nvPr/>
        </p:nvSpPr>
        <p:spPr>
          <a:xfrm>
            <a:off x="978675" y="2034163"/>
            <a:ext cx="4206900" cy="39330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24" name="Google Shape;724;p117"/>
          <p:cNvPicPr preferRelativeResize="0"/>
          <p:nvPr/>
        </p:nvPicPr>
        <p:blipFill>
          <a:blip r:embed="rId6">
            <a:alphaModFix/>
          </a:blip>
          <a:stretch>
            <a:fillRect/>
          </a:stretch>
        </p:blipFill>
        <p:spPr>
          <a:xfrm>
            <a:off x="4064725" y="2577775"/>
            <a:ext cx="909375" cy="17024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11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731" name="Google Shape;731;p118"/>
          <p:cNvSpPr txBox="1">
            <a:spLocks noGrp="1"/>
          </p:cNvSpPr>
          <p:nvPr>
            <p:ph type="title"/>
          </p:nvPr>
        </p:nvSpPr>
        <p:spPr>
          <a:xfrm>
            <a:off x="146750" y="23976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b="1">
                <a:latin typeface="Lexend"/>
                <a:ea typeface="Lexend"/>
                <a:cs typeface="Lexend"/>
                <a:sym typeface="Lexend"/>
              </a:rPr>
              <a:t>Technology</a:t>
            </a:r>
            <a:r>
              <a:rPr lang="en-US" sz="3000">
                <a:latin typeface="Lexend Thin"/>
                <a:ea typeface="Lexend Thin"/>
                <a:cs typeface="Lexend Thin"/>
                <a:sym typeface="Lexend Thin"/>
              </a:rPr>
              <a:t> </a:t>
            </a:r>
            <a:r>
              <a:rPr lang="en-US" sz="3000" b="1">
                <a:latin typeface="Lexend"/>
                <a:ea typeface="Lexend"/>
                <a:cs typeface="Lexend"/>
                <a:sym typeface="Lexend"/>
              </a:rPr>
              <a:t>&amp;</a:t>
            </a:r>
            <a:r>
              <a:rPr lang="en-US" sz="3000">
                <a:latin typeface="Lexend Thin"/>
                <a:ea typeface="Lexend Thin"/>
                <a:cs typeface="Lexend Thin"/>
                <a:sym typeface="Lexend Thin"/>
              </a:rPr>
              <a:t> your health: </a:t>
            </a:r>
            <a:r>
              <a:rPr lang="en-US" sz="3000" b="1">
                <a:latin typeface="Lexend"/>
                <a:ea typeface="Lexend"/>
                <a:cs typeface="Lexend"/>
                <a:sym typeface="Lexend"/>
              </a:rPr>
              <a:t>sleep</a:t>
            </a:r>
            <a:endParaRPr sz="3000" b="1">
              <a:latin typeface="Lexend"/>
              <a:ea typeface="Lexend"/>
              <a:cs typeface="Lexend"/>
              <a:sym typeface="Lexend"/>
            </a:endParaRPr>
          </a:p>
        </p:txBody>
      </p:sp>
      <p:sp>
        <p:nvSpPr>
          <p:cNvPr id="732" name="Google Shape;732;p118"/>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cxnSp>
        <p:nvCxnSpPr>
          <p:cNvPr id="733" name="Google Shape;733;p118"/>
          <p:cNvCxnSpPr/>
          <p:nvPr/>
        </p:nvCxnSpPr>
        <p:spPr>
          <a:xfrm rot="10800000" flipH="1">
            <a:off x="1905000" y="3109175"/>
            <a:ext cx="2560200" cy="70500"/>
          </a:xfrm>
          <a:prstGeom prst="straightConnector1">
            <a:avLst/>
          </a:prstGeom>
          <a:noFill/>
          <a:ln w="28575" cap="flat" cmpd="sng">
            <a:solidFill>
              <a:srgbClr val="F1C232"/>
            </a:solidFill>
            <a:prstDash val="dot"/>
            <a:round/>
            <a:headEnd type="none" w="med" len="med"/>
            <a:tailEnd type="none" w="med" len="med"/>
          </a:ln>
          <a:effectLst>
            <a:outerShdw blurRad="57150" dist="19050" dir="5400000" algn="bl" rotWithShape="0">
              <a:srgbClr val="000000">
                <a:alpha val="50000"/>
              </a:srgbClr>
            </a:outerShdw>
          </a:effectLst>
        </p:spPr>
      </p:cxnSp>
      <p:sp>
        <p:nvSpPr>
          <p:cNvPr id="734" name="Google Shape;734;p118"/>
          <p:cNvSpPr txBox="1"/>
          <p:nvPr/>
        </p:nvSpPr>
        <p:spPr>
          <a:xfrm>
            <a:off x="5402325" y="1933950"/>
            <a:ext cx="3221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grpSp>
        <p:nvGrpSpPr>
          <p:cNvPr id="735" name="Google Shape;735;p118"/>
          <p:cNvGrpSpPr/>
          <p:nvPr/>
        </p:nvGrpSpPr>
        <p:grpSpPr>
          <a:xfrm>
            <a:off x="5402397" y="1638706"/>
            <a:ext cx="3497821" cy="3543153"/>
            <a:chOff x="1581775" y="1218195"/>
            <a:chExt cx="5417100" cy="5487305"/>
          </a:xfrm>
        </p:grpSpPr>
        <p:sp>
          <p:nvSpPr>
            <p:cNvPr id="736" name="Google Shape;736;p118"/>
            <p:cNvSpPr/>
            <p:nvPr/>
          </p:nvSpPr>
          <p:spPr>
            <a:xfrm>
              <a:off x="1581775" y="1218200"/>
              <a:ext cx="5417100" cy="54873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737" name="Google Shape;737;p118"/>
            <p:cNvGrpSpPr/>
            <p:nvPr/>
          </p:nvGrpSpPr>
          <p:grpSpPr>
            <a:xfrm>
              <a:off x="4054594" y="1218195"/>
              <a:ext cx="443114" cy="451283"/>
              <a:chOff x="991144" y="76203"/>
              <a:chExt cx="471900" cy="480600"/>
            </a:xfrm>
          </p:grpSpPr>
          <p:sp>
            <p:nvSpPr>
              <p:cNvPr id="738" name="Google Shape;738;p118"/>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9" name="Google Shape;739;p118"/>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740" name="Google Shape;740;p118"/>
            <p:cNvPicPr preferRelativeResize="0"/>
            <p:nvPr/>
          </p:nvPicPr>
          <p:blipFill rotWithShape="1">
            <a:blip r:embed="rId3">
              <a:alphaModFix/>
            </a:blip>
            <a:srcRect l="25203" t="20006" r="23023" b="74038"/>
            <a:stretch/>
          </p:blipFill>
          <p:spPr>
            <a:xfrm>
              <a:off x="2632035" y="6222987"/>
              <a:ext cx="3692891" cy="368902"/>
            </a:xfrm>
            <a:prstGeom prst="rect">
              <a:avLst/>
            </a:prstGeom>
            <a:noFill/>
            <a:ln>
              <a:noFill/>
            </a:ln>
          </p:spPr>
        </p:pic>
      </p:grpSp>
      <p:sp>
        <p:nvSpPr>
          <p:cNvPr id="741" name="Google Shape;741;p118"/>
          <p:cNvSpPr txBox="1"/>
          <p:nvPr/>
        </p:nvSpPr>
        <p:spPr>
          <a:xfrm>
            <a:off x="5448050" y="1862950"/>
            <a:ext cx="3406500" cy="114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600">
                <a:solidFill>
                  <a:schemeClr val="dk1"/>
                </a:solidFill>
                <a:latin typeface="Annie Use Your Telescope"/>
                <a:ea typeface="Annie Use Your Telescope"/>
                <a:cs typeface="Annie Use Your Telescope"/>
                <a:sym typeface="Annie Use Your Telescope"/>
              </a:rPr>
              <a:t>Our body produces a hormone called </a:t>
            </a:r>
            <a:r>
              <a:rPr lang="en-US" sz="2600" b="1">
                <a:solidFill>
                  <a:schemeClr val="dk1"/>
                </a:solidFill>
                <a:latin typeface="Annie Use Your Telescope"/>
                <a:ea typeface="Annie Use Your Telescope"/>
                <a:cs typeface="Annie Use Your Telescope"/>
                <a:sym typeface="Annie Use Your Telescope"/>
              </a:rPr>
              <a:t>melatonin </a:t>
            </a:r>
            <a:r>
              <a:rPr lang="en-US" sz="2600">
                <a:solidFill>
                  <a:schemeClr val="dk1"/>
                </a:solidFill>
                <a:latin typeface="Annie Use Your Telescope"/>
                <a:ea typeface="Annie Use Your Telescope"/>
                <a:cs typeface="Annie Use Your Telescope"/>
                <a:sym typeface="Annie Use Your Telescope"/>
              </a:rPr>
              <a:t>to help us sleep. </a:t>
            </a:r>
            <a:br>
              <a:rPr lang="en-US" sz="2300">
                <a:solidFill>
                  <a:schemeClr val="dk1"/>
                </a:solidFill>
                <a:latin typeface="Annie Use Your Telescope"/>
                <a:ea typeface="Annie Use Your Telescope"/>
                <a:cs typeface="Annie Use Your Telescope"/>
                <a:sym typeface="Annie Use Your Telescope"/>
              </a:rPr>
            </a:br>
            <a:br>
              <a:rPr lang="en-US" sz="2300">
                <a:solidFill>
                  <a:schemeClr val="dk1"/>
                </a:solidFill>
                <a:latin typeface="Annie Use Your Telescope"/>
                <a:ea typeface="Annie Use Your Telescope"/>
                <a:cs typeface="Annie Use Your Telescope"/>
                <a:sym typeface="Annie Use Your Telescope"/>
              </a:rPr>
            </a:br>
            <a:r>
              <a:rPr lang="en-US" sz="2300">
                <a:solidFill>
                  <a:schemeClr val="dk1"/>
                </a:solidFill>
                <a:latin typeface="Annie Use Your Telescope"/>
                <a:ea typeface="Annie Use Your Telescope"/>
                <a:cs typeface="Annie Use Your Telescope"/>
                <a:sym typeface="Annie Use Your Telescope"/>
              </a:rPr>
              <a:t>The light from screens prevents melatonin from being made. This is why it’s important to put screens away.</a:t>
            </a:r>
            <a:endParaRPr sz="2800">
              <a:solidFill>
                <a:schemeClr val="dk1"/>
              </a:solidFill>
              <a:latin typeface="Annie Use Your Telescope"/>
              <a:ea typeface="Annie Use Your Telescope"/>
              <a:cs typeface="Annie Use Your Telescope"/>
              <a:sym typeface="Annie Use Your Telescope"/>
            </a:endParaRPr>
          </a:p>
        </p:txBody>
      </p:sp>
      <p:pic>
        <p:nvPicPr>
          <p:cNvPr id="742" name="Google Shape;742;p118"/>
          <p:cNvPicPr preferRelativeResize="0"/>
          <p:nvPr/>
        </p:nvPicPr>
        <p:blipFill>
          <a:blip r:embed="rId4">
            <a:alphaModFix amt="60000"/>
          </a:blip>
          <a:stretch>
            <a:fillRect/>
          </a:stretch>
        </p:blipFill>
        <p:spPr>
          <a:xfrm>
            <a:off x="381000" y="2434346"/>
            <a:ext cx="2720103" cy="3006923"/>
          </a:xfrm>
          <a:prstGeom prst="rect">
            <a:avLst/>
          </a:prstGeom>
          <a:noFill/>
          <a:ln>
            <a:noFill/>
          </a:ln>
        </p:spPr>
      </p:pic>
      <p:pic>
        <p:nvPicPr>
          <p:cNvPr id="743" name="Google Shape;743;p118"/>
          <p:cNvPicPr preferRelativeResize="0"/>
          <p:nvPr/>
        </p:nvPicPr>
        <p:blipFill>
          <a:blip r:embed="rId5">
            <a:alphaModFix/>
          </a:blip>
          <a:stretch>
            <a:fillRect/>
          </a:stretch>
        </p:blipFill>
        <p:spPr>
          <a:xfrm rot="-318533">
            <a:off x="-14475" y="1237413"/>
            <a:ext cx="2261749" cy="1431397"/>
          </a:xfrm>
          <a:prstGeom prst="rect">
            <a:avLst/>
          </a:prstGeom>
          <a:noFill/>
          <a:ln>
            <a:noFill/>
          </a:ln>
        </p:spPr>
      </p:pic>
      <p:sp>
        <p:nvSpPr>
          <p:cNvPr id="744" name="Google Shape;744;p118"/>
          <p:cNvSpPr txBox="1"/>
          <p:nvPr/>
        </p:nvSpPr>
        <p:spPr>
          <a:xfrm>
            <a:off x="4122600" y="5437800"/>
            <a:ext cx="5021400" cy="127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p:txBody>
      </p:sp>
      <p:sp>
        <p:nvSpPr>
          <p:cNvPr id="745" name="Google Shape;745;p118"/>
          <p:cNvSpPr/>
          <p:nvPr/>
        </p:nvSpPr>
        <p:spPr>
          <a:xfrm>
            <a:off x="1333105" y="3109077"/>
            <a:ext cx="338700" cy="338700"/>
          </a:xfrm>
          <a:prstGeom prst="ellipse">
            <a:avLst/>
          </a:prstGeom>
          <a:solidFill>
            <a:srgbClr val="FF00FF"/>
          </a:solidFill>
          <a:ln w="9525" cap="flat" cmpd="sng">
            <a:solidFill>
              <a:srgbClr val="F1C23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46" name="Google Shape;746;p118"/>
          <p:cNvSpPr/>
          <p:nvPr/>
        </p:nvSpPr>
        <p:spPr>
          <a:xfrm>
            <a:off x="567700" y="1726439"/>
            <a:ext cx="4558800" cy="42621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747" name="Google Shape;747;p118"/>
          <p:cNvCxnSpPr/>
          <p:nvPr/>
        </p:nvCxnSpPr>
        <p:spPr>
          <a:xfrm rot="10800000" flipH="1">
            <a:off x="1919000" y="3261425"/>
            <a:ext cx="2698500" cy="212400"/>
          </a:xfrm>
          <a:prstGeom prst="straightConnector1">
            <a:avLst/>
          </a:prstGeom>
          <a:noFill/>
          <a:ln w="28575" cap="flat" cmpd="sng">
            <a:solidFill>
              <a:srgbClr val="F1C232"/>
            </a:solidFill>
            <a:prstDash val="dot"/>
            <a:round/>
            <a:headEnd type="none" w="med" len="med"/>
            <a:tailEnd type="none" w="med" len="med"/>
          </a:ln>
          <a:effectLst>
            <a:outerShdw blurRad="57150" dist="19050" dir="5400000" algn="bl" rotWithShape="0">
              <a:srgbClr val="000000">
                <a:alpha val="50000"/>
              </a:srgbClr>
            </a:outerShdw>
          </a:effectLst>
        </p:spPr>
      </p:cxnSp>
      <p:cxnSp>
        <p:nvCxnSpPr>
          <p:cNvPr id="748" name="Google Shape;748;p118"/>
          <p:cNvCxnSpPr/>
          <p:nvPr/>
        </p:nvCxnSpPr>
        <p:spPr>
          <a:xfrm rot="10800000" flipH="1">
            <a:off x="2073100" y="3413950"/>
            <a:ext cx="2696700" cy="312000"/>
          </a:xfrm>
          <a:prstGeom prst="straightConnector1">
            <a:avLst/>
          </a:prstGeom>
          <a:noFill/>
          <a:ln w="28575" cap="flat" cmpd="sng">
            <a:solidFill>
              <a:srgbClr val="F1C232"/>
            </a:solidFill>
            <a:prstDash val="dot"/>
            <a:round/>
            <a:headEnd type="none" w="med" len="med"/>
            <a:tailEnd type="none" w="med" len="med"/>
          </a:ln>
          <a:effectLst>
            <a:outerShdw blurRad="57150" dist="19050" dir="5400000" algn="bl" rotWithShape="0">
              <a:srgbClr val="000000">
                <a:alpha val="50000"/>
              </a:srgbClr>
            </a:outerShdw>
          </a:effectLst>
        </p:spPr>
      </p:cxnSp>
      <p:cxnSp>
        <p:nvCxnSpPr>
          <p:cNvPr id="749" name="Google Shape;749;p118"/>
          <p:cNvCxnSpPr/>
          <p:nvPr/>
        </p:nvCxnSpPr>
        <p:spPr>
          <a:xfrm rot="10800000" flipH="1">
            <a:off x="2236125" y="3566300"/>
            <a:ext cx="2686200" cy="490800"/>
          </a:xfrm>
          <a:prstGeom prst="straightConnector1">
            <a:avLst/>
          </a:prstGeom>
          <a:noFill/>
          <a:ln w="28575" cap="flat" cmpd="sng">
            <a:solidFill>
              <a:srgbClr val="F1C232"/>
            </a:solidFill>
            <a:prstDash val="dot"/>
            <a:round/>
            <a:headEnd type="none" w="med" len="med"/>
            <a:tailEnd type="none" w="med" len="med"/>
          </a:ln>
          <a:effectLst>
            <a:outerShdw blurRad="57150" dist="19050" dir="5400000" algn="bl" rotWithShape="0">
              <a:srgbClr val="000000">
                <a:alpha val="50000"/>
              </a:srgbClr>
            </a:outerShdw>
          </a:effectLst>
        </p:spPr>
      </p:cxnSp>
      <p:cxnSp>
        <p:nvCxnSpPr>
          <p:cNvPr id="750" name="Google Shape;750;p118"/>
          <p:cNvCxnSpPr/>
          <p:nvPr/>
        </p:nvCxnSpPr>
        <p:spPr>
          <a:xfrm rot="10800000" flipH="1">
            <a:off x="2521325" y="3725950"/>
            <a:ext cx="2553300" cy="665700"/>
          </a:xfrm>
          <a:prstGeom prst="straightConnector1">
            <a:avLst/>
          </a:prstGeom>
          <a:noFill/>
          <a:ln w="28575" cap="flat" cmpd="sng">
            <a:solidFill>
              <a:srgbClr val="F1C232"/>
            </a:solidFill>
            <a:prstDash val="dot"/>
            <a:round/>
            <a:headEnd type="none" w="med" len="med"/>
            <a:tailEnd type="none" w="med" len="med"/>
          </a:ln>
          <a:effectLst>
            <a:outerShdw blurRad="57150" dist="19050" dir="5400000" algn="bl" rotWithShape="0">
              <a:srgbClr val="000000">
                <a:alpha val="50000"/>
              </a:srgbClr>
            </a:outerShdw>
          </a:effectLst>
        </p:spPr>
      </p:cxnSp>
      <p:pic>
        <p:nvPicPr>
          <p:cNvPr id="751" name="Google Shape;751;p118"/>
          <p:cNvPicPr preferRelativeResize="0"/>
          <p:nvPr/>
        </p:nvPicPr>
        <p:blipFill>
          <a:blip r:embed="rId6">
            <a:alphaModFix/>
          </a:blip>
          <a:stretch>
            <a:fillRect/>
          </a:stretch>
        </p:blipFill>
        <p:spPr>
          <a:xfrm>
            <a:off x="4217125" y="2577775"/>
            <a:ext cx="909375" cy="17024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119"/>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758" name="Google Shape;758;p119"/>
          <p:cNvSpPr/>
          <p:nvPr/>
        </p:nvSpPr>
        <p:spPr>
          <a:xfrm>
            <a:off x="3867085" y="1463638"/>
            <a:ext cx="2405700" cy="907200"/>
          </a:xfrm>
          <a:prstGeom prst="wedgeRoundRectCallout">
            <a:avLst>
              <a:gd name="adj1" fmla="val -58974"/>
              <a:gd name="adj2" fmla="val 32088"/>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595959"/>
                </a:solidFill>
                <a:latin typeface="Comfortaa"/>
                <a:ea typeface="Comfortaa"/>
                <a:cs typeface="Comfortaa"/>
                <a:sym typeface="Comfortaa"/>
              </a:rPr>
              <a:t>I’m not perfect, but nobody is</a:t>
            </a:r>
            <a:endParaRPr sz="1800" b="1" i="1">
              <a:solidFill>
                <a:srgbClr val="595959"/>
              </a:solidFill>
              <a:latin typeface="Comfortaa"/>
              <a:ea typeface="Comfortaa"/>
              <a:cs typeface="Comfortaa"/>
              <a:sym typeface="Comfortaa"/>
            </a:endParaRPr>
          </a:p>
        </p:txBody>
      </p:sp>
      <p:sp>
        <p:nvSpPr>
          <p:cNvPr id="759" name="Google Shape;759;p119"/>
          <p:cNvSpPr/>
          <p:nvPr/>
        </p:nvSpPr>
        <p:spPr>
          <a:xfrm>
            <a:off x="6485950" y="1471900"/>
            <a:ext cx="2405700" cy="890700"/>
          </a:xfrm>
          <a:prstGeom prst="wedgeRoundRectCallout">
            <a:avLst>
              <a:gd name="adj1" fmla="val 60642"/>
              <a:gd name="adj2" fmla="val 35040"/>
              <a:gd name="adj3" fmla="val 0"/>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lt1"/>
                </a:solidFill>
                <a:latin typeface="Comfortaa"/>
                <a:ea typeface="Comfortaa"/>
                <a:cs typeface="Comfortaa"/>
                <a:sym typeface="Comfortaa"/>
              </a:rPr>
              <a:t>Bad hair day, </a:t>
            </a:r>
            <a:br>
              <a:rPr lang="en-US" sz="1800" b="1" i="1">
                <a:solidFill>
                  <a:schemeClr val="lt1"/>
                </a:solidFill>
                <a:latin typeface="Comfortaa"/>
                <a:ea typeface="Comfortaa"/>
                <a:cs typeface="Comfortaa"/>
                <a:sym typeface="Comfortaa"/>
              </a:rPr>
            </a:br>
            <a:r>
              <a:rPr lang="en-US" sz="1800" b="1" i="1">
                <a:solidFill>
                  <a:schemeClr val="lt1"/>
                </a:solidFill>
                <a:latin typeface="Comfortaa"/>
                <a:ea typeface="Comfortaa"/>
                <a:cs typeface="Comfortaa"/>
                <a:sym typeface="Comfortaa"/>
              </a:rPr>
              <a:t>so what? </a:t>
            </a:r>
            <a:r>
              <a:rPr lang="en-US" sz="3300" b="1">
                <a:solidFill>
                  <a:schemeClr val="lt1"/>
                </a:solidFill>
                <a:latin typeface="Comfortaa"/>
                <a:ea typeface="Comfortaa"/>
                <a:cs typeface="Comfortaa"/>
                <a:sym typeface="Comfortaa"/>
              </a:rPr>
              <a:t>🤷‍♀️</a:t>
            </a:r>
            <a:endParaRPr sz="3300" b="1">
              <a:solidFill>
                <a:schemeClr val="lt1"/>
              </a:solidFill>
              <a:latin typeface="Comfortaa"/>
              <a:ea typeface="Comfortaa"/>
              <a:cs typeface="Comfortaa"/>
              <a:sym typeface="Comfortaa"/>
            </a:endParaRPr>
          </a:p>
        </p:txBody>
      </p:sp>
      <p:sp>
        <p:nvSpPr>
          <p:cNvPr id="760" name="Google Shape;760;p119"/>
          <p:cNvSpPr/>
          <p:nvPr/>
        </p:nvSpPr>
        <p:spPr>
          <a:xfrm>
            <a:off x="706875" y="5030825"/>
            <a:ext cx="2567100" cy="1301700"/>
          </a:xfrm>
          <a:prstGeom prst="wedgeRoundRectCallout">
            <a:avLst>
              <a:gd name="adj1" fmla="val -67474"/>
              <a:gd name="adj2" fmla="val 35002"/>
              <a:gd name="adj3" fmla="val 0"/>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lt1"/>
                </a:solidFill>
                <a:latin typeface="Comfortaa"/>
                <a:ea typeface="Comfortaa"/>
                <a:cs typeface="Comfortaa"/>
                <a:sym typeface="Comfortaa"/>
              </a:rPr>
              <a:t>Don’t give into </a:t>
            </a:r>
            <a:endParaRPr sz="1800" b="1" i="1">
              <a:solidFill>
                <a:schemeClr val="lt1"/>
              </a:solidFill>
              <a:latin typeface="Comfortaa"/>
              <a:ea typeface="Comfortaa"/>
              <a:cs typeface="Comfortaa"/>
              <a:sym typeface="Comfortaa"/>
            </a:endParaRPr>
          </a:p>
          <a:p>
            <a:pPr marL="0" lvl="0" indent="0" algn="ctr" rtl="0">
              <a:spcBef>
                <a:spcPts val="0"/>
              </a:spcBef>
              <a:spcAft>
                <a:spcPts val="0"/>
              </a:spcAft>
              <a:buNone/>
            </a:pPr>
            <a:r>
              <a:rPr lang="en-US" sz="1800" b="1" i="1">
                <a:solidFill>
                  <a:schemeClr val="lt1"/>
                </a:solidFill>
                <a:latin typeface="Comfortaa"/>
                <a:ea typeface="Comfortaa"/>
                <a:cs typeface="Comfortaa"/>
                <a:sym typeface="Comfortaa"/>
              </a:rPr>
              <a:t>peer pressure! </a:t>
            </a:r>
            <a:br>
              <a:rPr lang="en-US" sz="1800" b="1" i="1">
                <a:solidFill>
                  <a:schemeClr val="lt1"/>
                </a:solidFill>
                <a:latin typeface="Comfortaa"/>
                <a:ea typeface="Comfortaa"/>
                <a:cs typeface="Comfortaa"/>
                <a:sym typeface="Comfortaa"/>
              </a:rPr>
            </a:br>
            <a:r>
              <a:rPr lang="en-US" sz="1800" b="1" i="1">
                <a:solidFill>
                  <a:schemeClr val="lt1"/>
                </a:solidFill>
                <a:latin typeface="Comfortaa"/>
                <a:ea typeface="Comfortaa"/>
                <a:cs typeface="Comfortaa"/>
                <a:sym typeface="Comfortaa"/>
              </a:rPr>
              <a:t>LIKE yourself!</a:t>
            </a:r>
            <a:endParaRPr sz="1800" b="1" i="1">
              <a:solidFill>
                <a:schemeClr val="lt1"/>
              </a:solidFill>
              <a:latin typeface="Comfortaa"/>
              <a:ea typeface="Comfortaa"/>
              <a:cs typeface="Comfortaa"/>
              <a:sym typeface="Comfortaa"/>
            </a:endParaRPr>
          </a:p>
        </p:txBody>
      </p:sp>
      <p:sp>
        <p:nvSpPr>
          <p:cNvPr id="761" name="Google Shape;761;p119"/>
          <p:cNvSpPr/>
          <p:nvPr/>
        </p:nvSpPr>
        <p:spPr>
          <a:xfrm>
            <a:off x="6420550" y="4971275"/>
            <a:ext cx="2567100" cy="1187400"/>
          </a:xfrm>
          <a:prstGeom prst="wedgeRoundRectCallout">
            <a:avLst>
              <a:gd name="adj1" fmla="val 47832"/>
              <a:gd name="adj2" fmla="val 84653"/>
              <a:gd name="adj3" fmla="val 0"/>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FFFFFF"/>
                </a:solidFill>
                <a:latin typeface="Comfortaa"/>
                <a:ea typeface="Comfortaa"/>
                <a:cs typeface="Comfortaa"/>
                <a:sym typeface="Comfortaa"/>
              </a:rPr>
              <a:t>Work harder</a:t>
            </a:r>
            <a:br>
              <a:rPr lang="en-US" sz="1800" b="1" i="1">
                <a:solidFill>
                  <a:srgbClr val="FFFFFF"/>
                </a:solidFill>
                <a:latin typeface="Comfortaa"/>
                <a:ea typeface="Comfortaa"/>
                <a:cs typeface="Comfortaa"/>
                <a:sym typeface="Comfortaa"/>
              </a:rPr>
            </a:br>
            <a:r>
              <a:rPr lang="en-US" sz="1800" b="1" i="1">
                <a:solidFill>
                  <a:srgbClr val="FFFFFF"/>
                </a:solidFill>
                <a:latin typeface="Comfortaa"/>
                <a:ea typeface="Comfortaa"/>
                <a:cs typeface="Comfortaa"/>
                <a:sym typeface="Comfortaa"/>
              </a:rPr>
              <a:t>to be a good friend to yourself. </a:t>
            </a:r>
            <a:endParaRPr sz="1800" b="1" i="1">
              <a:solidFill>
                <a:srgbClr val="FFFFFF"/>
              </a:solidFill>
              <a:latin typeface="Comfortaa"/>
              <a:ea typeface="Comfortaa"/>
              <a:cs typeface="Comfortaa"/>
              <a:sym typeface="Comfortaa"/>
            </a:endParaRPr>
          </a:p>
        </p:txBody>
      </p:sp>
      <p:sp>
        <p:nvSpPr>
          <p:cNvPr id="762" name="Google Shape;762;p119"/>
          <p:cNvSpPr/>
          <p:nvPr/>
        </p:nvSpPr>
        <p:spPr>
          <a:xfrm>
            <a:off x="242800" y="3944563"/>
            <a:ext cx="3128100" cy="780300"/>
          </a:xfrm>
          <a:prstGeom prst="wedgeRoundRectCallout">
            <a:avLst>
              <a:gd name="adj1" fmla="val -57080"/>
              <a:gd name="adj2" fmla="val 40929"/>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595959"/>
                </a:solidFill>
                <a:latin typeface="Comfortaa"/>
                <a:ea typeface="Comfortaa"/>
                <a:cs typeface="Comfortaa"/>
                <a:sym typeface="Comfortaa"/>
              </a:rPr>
              <a:t>Be less? No way!</a:t>
            </a:r>
            <a:endParaRPr sz="1800" b="1" i="1">
              <a:solidFill>
                <a:srgbClr val="595959"/>
              </a:solidFill>
              <a:latin typeface="Comfortaa"/>
              <a:ea typeface="Comfortaa"/>
              <a:cs typeface="Comfortaa"/>
              <a:sym typeface="Comfortaa"/>
            </a:endParaRPr>
          </a:p>
        </p:txBody>
      </p:sp>
      <p:sp>
        <p:nvSpPr>
          <p:cNvPr id="763" name="Google Shape;763;p119"/>
          <p:cNvSpPr/>
          <p:nvPr/>
        </p:nvSpPr>
        <p:spPr>
          <a:xfrm>
            <a:off x="6572950" y="3114950"/>
            <a:ext cx="2405700" cy="1030500"/>
          </a:xfrm>
          <a:prstGeom prst="wedgeRoundRectCallout">
            <a:avLst>
              <a:gd name="adj1" fmla="val -61813"/>
              <a:gd name="adj2" fmla="val -20580"/>
              <a:gd name="adj3" fmla="val 0"/>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595959"/>
                </a:solidFill>
                <a:latin typeface="Comfortaa"/>
                <a:ea typeface="Comfortaa"/>
                <a:cs typeface="Comfortaa"/>
                <a:sym typeface="Comfortaa"/>
              </a:rPr>
              <a:t>I feel confident.</a:t>
            </a:r>
            <a:endParaRPr sz="1800" b="1" i="1">
              <a:solidFill>
                <a:srgbClr val="595959"/>
              </a:solidFill>
              <a:latin typeface="Comfortaa"/>
              <a:ea typeface="Comfortaa"/>
              <a:cs typeface="Comfortaa"/>
              <a:sym typeface="Comfortaa"/>
            </a:endParaRPr>
          </a:p>
        </p:txBody>
      </p:sp>
      <p:pic>
        <p:nvPicPr>
          <p:cNvPr id="764" name="Google Shape;764;p119"/>
          <p:cNvPicPr preferRelativeResize="0"/>
          <p:nvPr/>
        </p:nvPicPr>
        <p:blipFill>
          <a:blip r:embed="rId3">
            <a:alphaModFix/>
          </a:blip>
          <a:stretch>
            <a:fillRect/>
          </a:stretch>
        </p:blipFill>
        <p:spPr>
          <a:xfrm>
            <a:off x="2987818" y="4690925"/>
            <a:ext cx="781050" cy="781050"/>
          </a:xfrm>
          <a:prstGeom prst="rect">
            <a:avLst/>
          </a:prstGeom>
          <a:noFill/>
          <a:ln>
            <a:noFill/>
          </a:ln>
        </p:spPr>
      </p:pic>
      <p:sp>
        <p:nvSpPr>
          <p:cNvPr id="765" name="Google Shape;765;p119"/>
          <p:cNvSpPr txBox="1"/>
          <p:nvPr/>
        </p:nvSpPr>
        <p:spPr>
          <a:xfrm>
            <a:off x="222950" y="528539"/>
            <a:ext cx="30429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grpSp>
        <p:nvGrpSpPr>
          <p:cNvPr id="766" name="Google Shape;766;p119"/>
          <p:cNvGrpSpPr/>
          <p:nvPr/>
        </p:nvGrpSpPr>
        <p:grpSpPr>
          <a:xfrm>
            <a:off x="223049" y="177722"/>
            <a:ext cx="3303889" cy="3346707"/>
            <a:chOff x="1581775" y="1218195"/>
            <a:chExt cx="5417100" cy="5487305"/>
          </a:xfrm>
        </p:grpSpPr>
        <p:sp>
          <p:nvSpPr>
            <p:cNvPr id="767" name="Google Shape;767;p119"/>
            <p:cNvSpPr/>
            <p:nvPr/>
          </p:nvSpPr>
          <p:spPr>
            <a:xfrm>
              <a:off x="1581775" y="1218200"/>
              <a:ext cx="5417100" cy="54873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768" name="Google Shape;768;p119"/>
            <p:cNvGrpSpPr/>
            <p:nvPr/>
          </p:nvGrpSpPr>
          <p:grpSpPr>
            <a:xfrm>
              <a:off x="4054594" y="1218195"/>
              <a:ext cx="443114" cy="451283"/>
              <a:chOff x="991144" y="76203"/>
              <a:chExt cx="471900" cy="480600"/>
            </a:xfrm>
          </p:grpSpPr>
          <p:sp>
            <p:nvSpPr>
              <p:cNvPr id="769" name="Google Shape;769;p119"/>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0" name="Google Shape;770;p119"/>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771" name="Google Shape;771;p119"/>
            <p:cNvPicPr preferRelativeResize="0"/>
            <p:nvPr/>
          </p:nvPicPr>
          <p:blipFill rotWithShape="1">
            <a:blip r:embed="rId4">
              <a:alphaModFix/>
            </a:blip>
            <a:srcRect l="25203" t="20006" r="23023" b="74038"/>
            <a:stretch/>
          </p:blipFill>
          <p:spPr>
            <a:xfrm>
              <a:off x="2800650" y="2513872"/>
              <a:ext cx="3076429" cy="451294"/>
            </a:xfrm>
            <a:prstGeom prst="rect">
              <a:avLst/>
            </a:prstGeom>
            <a:noFill/>
            <a:ln>
              <a:noFill/>
            </a:ln>
          </p:spPr>
        </p:pic>
      </p:grpSp>
      <p:sp>
        <p:nvSpPr>
          <p:cNvPr id="772" name="Google Shape;772;p119"/>
          <p:cNvSpPr txBox="1"/>
          <p:nvPr/>
        </p:nvSpPr>
        <p:spPr>
          <a:xfrm>
            <a:off x="499354" y="1228034"/>
            <a:ext cx="2751000" cy="21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3000">
                <a:solidFill>
                  <a:schemeClr val="dk1"/>
                </a:solidFill>
                <a:latin typeface="Annie Use Your Telescope"/>
                <a:ea typeface="Annie Use Your Telescope"/>
                <a:cs typeface="Annie Use Your Telescope"/>
                <a:sym typeface="Annie Use Your Telescope"/>
              </a:rPr>
              <a:t>How an individual sees their body and the feelings that accompany this</a:t>
            </a:r>
            <a:endParaRPr sz="30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Clr>
                <a:schemeClr val="dk1"/>
              </a:buClr>
              <a:buSzPts val="1100"/>
              <a:buFont typeface="Arial"/>
              <a:buNone/>
            </a:pPr>
            <a:endParaRPr sz="21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sz="2300">
              <a:solidFill>
                <a:schemeClr val="dk1"/>
              </a:solidFill>
              <a:latin typeface="Annie Use Your Telescope"/>
              <a:ea typeface="Annie Use Your Telescope"/>
              <a:cs typeface="Annie Use Your Telescope"/>
              <a:sym typeface="Annie Use Your Telescope"/>
            </a:endParaRPr>
          </a:p>
        </p:txBody>
      </p:sp>
      <p:sp>
        <p:nvSpPr>
          <p:cNvPr id="773" name="Google Shape;773;p119"/>
          <p:cNvSpPr txBox="1"/>
          <p:nvPr/>
        </p:nvSpPr>
        <p:spPr>
          <a:xfrm>
            <a:off x="1037887" y="456564"/>
            <a:ext cx="2424600" cy="84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3000" b="1">
                <a:solidFill>
                  <a:srgbClr val="343451"/>
                </a:solidFill>
                <a:latin typeface="Annie Use Your Telescope"/>
                <a:ea typeface="Annie Use Your Telescope"/>
                <a:cs typeface="Annie Use Your Telescope"/>
                <a:sym typeface="Annie Use Your Telescope"/>
              </a:rPr>
              <a:t>Body image:</a:t>
            </a:r>
            <a:r>
              <a:rPr lang="en-US" sz="3000" b="1">
                <a:solidFill>
                  <a:srgbClr val="8587C2"/>
                </a:solidFill>
                <a:latin typeface="Annie Use Your Telescope"/>
                <a:ea typeface="Annie Use Your Telescope"/>
                <a:cs typeface="Annie Use Your Telescope"/>
                <a:sym typeface="Annie Use Your Telescope"/>
              </a:rPr>
              <a:t> </a:t>
            </a:r>
            <a:endParaRPr sz="3500">
              <a:solidFill>
                <a:srgbClr val="595959"/>
              </a:solidFill>
            </a:endParaRPr>
          </a:p>
        </p:txBody>
      </p:sp>
      <p:pic>
        <p:nvPicPr>
          <p:cNvPr id="774" name="Google Shape;774;p119"/>
          <p:cNvPicPr preferRelativeResize="0"/>
          <p:nvPr/>
        </p:nvPicPr>
        <p:blipFill rotWithShape="1">
          <a:blip r:embed="rId5">
            <a:alphaModFix/>
          </a:blip>
          <a:srcRect/>
          <a:stretch/>
        </p:blipFill>
        <p:spPr>
          <a:xfrm flipH="1">
            <a:off x="4391725" y="2483500"/>
            <a:ext cx="1194788" cy="40977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120"/>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781" name="Google Shape;781;p120"/>
          <p:cNvSpPr/>
          <p:nvPr/>
        </p:nvSpPr>
        <p:spPr>
          <a:xfrm>
            <a:off x="4000210" y="1603913"/>
            <a:ext cx="2405700" cy="907200"/>
          </a:xfrm>
          <a:prstGeom prst="wedgeRoundRectCallout">
            <a:avLst>
              <a:gd name="adj1" fmla="val -58974"/>
              <a:gd name="adj2" fmla="val 32088"/>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595959"/>
                </a:solidFill>
                <a:latin typeface="Comfortaa"/>
                <a:ea typeface="Comfortaa"/>
                <a:cs typeface="Comfortaa"/>
                <a:sym typeface="Comfortaa"/>
              </a:rPr>
              <a:t>I’m not perfect</a:t>
            </a:r>
            <a:endParaRPr sz="1800" b="1" i="1">
              <a:solidFill>
                <a:srgbClr val="595959"/>
              </a:solidFill>
              <a:latin typeface="Comfortaa"/>
              <a:ea typeface="Comfortaa"/>
              <a:cs typeface="Comfortaa"/>
              <a:sym typeface="Comfortaa"/>
            </a:endParaRPr>
          </a:p>
        </p:txBody>
      </p:sp>
      <p:sp>
        <p:nvSpPr>
          <p:cNvPr id="782" name="Google Shape;782;p120"/>
          <p:cNvSpPr/>
          <p:nvPr/>
        </p:nvSpPr>
        <p:spPr>
          <a:xfrm>
            <a:off x="6831475" y="1735700"/>
            <a:ext cx="1903800" cy="512400"/>
          </a:xfrm>
          <a:prstGeom prst="wedgeRoundRectCallout">
            <a:avLst>
              <a:gd name="adj1" fmla="val 60642"/>
              <a:gd name="adj2" fmla="val 35040"/>
              <a:gd name="adj3" fmla="val 0"/>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lt1"/>
                </a:solidFill>
                <a:latin typeface="Comfortaa"/>
                <a:ea typeface="Comfortaa"/>
                <a:cs typeface="Comfortaa"/>
                <a:sym typeface="Comfortaa"/>
              </a:rPr>
              <a:t>Bad</a:t>
            </a:r>
            <a:endParaRPr sz="1800" b="1" i="1">
              <a:solidFill>
                <a:schemeClr val="lt1"/>
              </a:solidFill>
              <a:latin typeface="Comfortaa"/>
              <a:ea typeface="Comfortaa"/>
              <a:cs typeface="Comfortaa"/>
              <a:sym typeface="Comfortaa"/>
            </a:endParaRPr>
          </a:p>
        </p:txBody>
      </p:sp>
      <p:sp>
        <p:nvSpPr>
          <p:cNvPr id="783" name="Google Shape;783;p120"/>
          <p:cNvSpPr/>
          <p:nvPr/>
        </p:nvSpPr>
        <p:spPr>
          <a:xfrm>
            <a:off x="6929125" y="3169238"/>
            <a:ext cx="1708500" cy="646500"/>
          </a:xfrm>
          <a:prstGeom prst="wedgeRoundRectCallout">
            <a:avLst>
              <a:gd name="adj1" fmla="val 62553"/>
              <a:gd name="adj2" fmla="val 20101"/>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595959"/>
                </a:solidFill>
                <a:latin typeface="Comfortaa"/>
                <a:ea typeface="Comfortaa"/>
                <a:cs typeface="Comfortaa"/>
                <a:sym typeface="Comfortaa"/>
              </a:rPr>
              <a:t>Good</a:t>
            </a:r>
            <a:endParaRPr sz="1800" b="1" i="1">
              <a:solidFill>
                <a:srgbClr val="595959"/>
              </a:solidFill>
              <a:latin typeface="Comfortaa"/>
              <a:ea typeface="Comfortaa"/>
              <a:cs typeface="Comfortaa"/>
              <a:sym typeface="Comfortaa"/>
            </a:endParaRPr>
          </a:p>
        </p:txBody>
      </p:sp>
      <p:sp>
        <p:nvSpPr>
          <p:cNvPr id="784" name="Google Shape;784;p120"/>
          <p:cNvSpPr/>
          <p:nvPr/>
        </p:nvSpPr>
        <p:spPr>
          <a:xfrm>
            <a:off x="1033400" y="5378225"/>
            <a:ext cx="2405700" cy="780300"/>
          </a:xfrm>
          <a:prstGeom prst="wedgeRoundRectCallout">
            <a:avLst>
              <a:gd name="adj1" fmla="val -67474"/>
              <a:gd name="adj2" fmla="val 35002"/>
              <a:gd name="adj3" fmla="val 0"/>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lt1"/>
                </a:solidFill>
                <a:latin typeface="Comfortaa"/>
                <a:ea typeface="Comfortaa"/>
                <a:cs typeface="Comfortaa"/>
                <a:sym typeface="Comfortaa"/>
              </a:rPr>
              <a:t>Be more like that</a:t>
            </a:r>
            <a:endParaRPr sz="1800" b="1" i="1">
              <a:solidFill>
                <a:schemeClr val="lt1"/>
              </a:solidFill>
              <a:latin typeface="Comfortaa"/>
              <a:ea typeface="Comfortaa"/>
              <a:cs typeface="Comfortaa"/>
              <a:sym typeface="Comfortaa"/>
            </a:endParaRPr>
          </a:p>
        </p:txBody>
      </p:sp>
      <p:sp>
        <p:nvSpPr>
          <p:cNvPr id="785" name="Google Shape;785;p120"/>
          <p:cNvSpPr/>
          <p:nvPr/>
        </p:nvSpPr>
        <p:spPr>
          <a:xfrm>
            <a:off x="6831475" y="4736900"/>
            <a:ext cx="1903800" cy="780300"/>
          </a:xfrm>
          <a:prstGeom prst="wedgeRoundRectCallout">
            <a:avLst>
              <a:gd name="adj1" fmla="val 47832"/>
              <a:gd name="adj2" fmla="val 84653"/>
              <a:gd name="adj3" fmla="val 0"/>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FFFFFF"/>
                </a:solidFill>
                <a:latin typeface="Comfortaa"/>
                <a:ea typeface="Comfortaa"/>
                <a:cs typeface="Comfortaa"/>
                <a:sym typeface="Comfortaa"/>
              </a:rPr>
              <a:t>Work harder</a:t>
            </a:r>
            <a:endParaRPr sz="1800" b="1" i="1">
              <a:solidFill>
                <a:srgbClr val="FFFFFF"/>
              </a:solidFill>
              <a:latin typeface="Comfortaa"/>
              <a:ea typeface="Comfortaa"/>
              <a:cs typeface="Comfortaa"/>
              <a:sym typeface="Comfortaa"/>
            </a:endParaRPr>
          </a:p>
        </p:txBody>
      </p:sp>
      <p:sp>
        <p:nvSpPr>
          <p:cNvPr id="786" name="Google Shape;786;p120"/>
          <p:cNvSpPr/>
          <p:nvPr/>
        </p:nvSpPr>
        <p:spPr>
          <a:xfrm>
            <a:off x="895852" y="4458880"/>
            <a:ext cx="2680800" cy="512400"/>
          </a:xfrm>
          <a:prstGeom prst="wedgeRoundRectCallout">
            <a:avLst>
              <a:gd name="adj1" fmla="val -57080"/>
              <a:gd name="adj2" fmla="val 40929"/>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rgbClr val="595959"/>
                </a:solidFill>
                <a:latin typeface="Comfortaa"/>
                <a:ea typeface="Comfortaa"/>
                <a:cs typeface="Comfortaa"/>
                <a:sym typeface="Comfortaa"/>
              </a:rPr>
              <a:t>Be less like yourself</a:t>
            </a:r>
            <a:endParaRPr sz="1800" b="1" i="1">
              <a:solidFill>
                <a:srgbClr val="595959"/>
              </a:solidFill>
              <a:latin typeface="Comfortaa"/>
              <a:ea typeface="Comfortaa"/>
              <a:cs typeface="Comfortaa"/>
              <a:sym typeface="Comfortaa"/>
            </a:endParaRPr>
          </a:p>
        </p:txBody>
      </p:sp>
      <p:sp>
        <p:nvSpPr>
          <p:cNvPr id="787" name="Google Shape;787;p120"/>
          <p:cNvSpPr txBox="1"/>
          <p:nvPr/>
        </p:nvSpPr>
        <p:spPr>
          <a:xfrm>
            <a:off x="146750" y="657400"/>
            <a:ext cx="3221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grpSp>
        <p:nvGrpSpPr>
          <p:cNvPr id="788" name="Google Shape;788;p120"/>
          <p:cNvGrpSpPr/>
          <p:nvPr/>
        </p:nvGrpSpPr>
        <p:grpSpPr>
          <a:xfrm>
            <a:off x="146822" y="285956"/>
            <a:ext cx="3497821" cy="3543153"/>
            <a:chOff x="1581775" y="1218195"/>
            <a:chExt cx="5417100" cy="5487305"/>
          </a:xfrm>
        </p:grpSpPr>
        <p:sp>
          <p:nvSpPr>
            <p:cNvPr id="789" name="Google Shape;789;p120"/>
            <p:cNvSpPr/>
            <p:nvPr/>
          </p:nvSpPr>
          <p:spPr>
            <a:xfrm>
              <a:off x="1581775" y="1218200"/>
              <a:ext cx="5417100" cy="54873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790" name="Google Shape;790;p120"/>
            <p:cNvGrpSpPr/>
            <p:nvPr/>
          </p:nvGrpSpPr>
          <p:grpSpPr>
            <a:xfrm>
              <a:off x="4054594" y="1218195"/>
              <a:ext cx="443114" cy="451283"/>
              <a:chOff x="991144" y="76203"/>
              <a:chExt cx="471900" cy="480600"/>
            </a:xfrm>
          </p:grpSpPr>
          <p:sp>
            <p:nvSpPr>
              <p:cNvPr id="791" name="Google Shape;791;p120"/>
              <p:cNvSpPr/>
              <p:nvPr/>
            </p:nvSpPr>
            <p:spPr>
              <a:xfrm>
                <a:off x="991144" y="76203"/>
                <a:ext cx="471900" cy="4806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92" name="Google Shape;792;p120"/>
              <p:cNvSpPr/>
              <p:nvPr/>
            </p:nvSpPr>
            <p:spPr>
              <a:xfrm>
                <a:off x="1095400" y="182400"/>
                <a:ext cx="263400" cy="268200"/>
              </a:xfrm>
              <a:prstGeom prst="ellipse">
                <a:avLst/>
              </a:prstGeom>
              <a:solidFill>
                <a:srgbClr val="FF00FF"/>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793" name="Google Shape;793;p120"/>
            <p:cNvPicPr preferRelativeResize="0"/>
            <p:nvPr/>
          </p:nvPicPr>
          <p:blipFill rotWithShape="1">
            <a:blip r:embed="rId3">
              <a:alphaModFix/>
            </a:blip>
            <a:srcRect l="25203" t="20006" r="23023" b="74038"/>
            <a:stretch/>
          </p:blipFill>
          <p:spPr>
            <a:xfrm>
              <a:off x="2800650" y="2513872"/>
              <a:ext cx="3076429" cy="451294"/>
            </a:xfrm>
            <a:prstGeom prst="rect">
              <a:avLst/>
            </a:prstGeom>
            <a:noFill/>
            <a:ln>
              <a:noFill/>
            </a:ln>
          </p:spPr>
        </p:pic>
      </p:grpSp>
      <p:sp>
        <p:nvSpPr>
          <p:cNvPr id="794" name="Google Shape;794;p120"/>
          <p:cNvSpPr txBox="1"/>
          <p:nvPr/>
        </p:nvSpPr>
        <p:spPr>
          <a:xfrm>
            <a:off x="439388" y="1483125"/>
            <a:ext cx="2912700" cy="226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3000">
                <a:solidFill>
                  <a:schemeClr val="dk1"/>
                </a:solidFill>
                <a:latin typeface="Annie Use Your Telescope"/>
                <a:ea typeface="Annie Use Your Telescope"/>
                <a:cs typeface="Annie Use Your Telescope"/>
                <a:sym typeface="Annie Use Your Telescope"/>
              </a:rPr>
              <a:t>How an individual sees their body and the feelings that accompany this</a:t>
            </a:r>
            <a:endParaRPr sz="30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Clr>
                <a:schemeClr val="dk1"/>
              </a:buClr>
              <a:buSzPts val="1100"/>
              <a:buFont typeface="Arial"/>
              <a:buNone/>
            </a:pPr>
            <a:endParaRPr sz="21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sz="2300">
              <a:solidFill>
                <a:schemeClr val="dk1"/>
              </a:solidFill>
              <a:latin typeface="Annie Use Your Telescope"/>
              <a:ea typeface="Annie Use Your Telescope"/>
              <a:cs typeface="Annie Use Your Telescope"/>
              <a:sym typeface="Annie Use Your Telescope"/>
            </a:endParaRPr>
          </a:p>
        </p:txBody>
      </p:sp>
      <p:sp>
        <p:nvSpPr>
          <p:cNvPr id="795" name="Google Shape;795;p120"/>
          <p:cNvSpPr txBox="1"/>
          <p:nvPr/>
        </p:nvSpPr>
        <p:spPr>
          <a:xfrm>
            <a:off x="1009550" y="581197"/>
            <a:ext cx="2567100" cy="89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3000" b="1">
                <a:solidFill>
                  <a:srgbClr val="343451"/>
                </a:solidFill>
                <a:latin typeface="Annie Use Your Telescope"/>
                <a:ea typeface="Annie Use Your Telescope"/>
                <a:cs typeface="Annie Use Your Telescope"/>
                <a:sym typeface="Annie Use Your Telescope"/>
              </a:rPr>
              <a:t>Body image:</a:t>
            </a:r>
            <a:r>
              <a:rPr lang="en-US" sz="3000" b="1">
                <a:solidFill>
                  <a:srgbClr val="8587C2"/>
                </a:solidFill>
                <a:latin typeface="Annie Use Your Telescope"/>
                <a:ea typeface="Annie Use Your Telescope"/>
                <a:cs typeface="Annie Use Your Telescope"/>
                <a:sym typeface="Annie Use Your Telescope"/>
              </a:rPr>
              <a:t> </a:t>
            </a:r>
            <a:endParaRPr sz="3500">
              <a:solidFill>
                <a:srgbClr val="595959"/>
              </a:solidFill>
            </a:endParaRPr>
          </a:p>
        </p:txBody>
      </p:sp>
      <p:pic>
        <p:nvPicPr>
          <p:cNvPr id="796" name="Google Shape;796;p120"/>
          <p:cNvPicPr preferRelativeResize="0"/>
          <p:nvPr/>
        </p:nvPicPr>
        <p:blipFill rotWithShape="1">
          <a:blip r:embed="rId4">
            <a:alphaModFix/>
          </a:blip>
          <a:srcRect/>
          <a:stretch/>
        </p:blipFill>
        <p:spPr>
          <a:xfrm flipH="1">
            <a:off x="4391725" y="2483500"/>
            <a:ext cx="1205475" cy="40977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pic>
        <p:nvPicPr>
          <p:cNvPr id="802" name="Google Shape;802;p121"/>
          <p:cNvPicPr preferRelativeResize="0"/>
          <p:nvPr/>
        </p:nvPicPr>
        <p:blipFill>
          <a:blip r:embed="rId3">
            <a:alphaModFix/>
          </a:blip>
          <a:stretch>
            <a:fillRect/>
          </a:stretch>
        </p:blipFill>
        <p:spPr>
          <a:xfrm rot="-949051">
            <a:off x="2205618" y="921338"/>
            <a:ext cx="2778191" cy="5706849"/>
          </a:xfrm>
          <a:prstGeom prst="rect">
            <a:avLst/>
          </a:prstGeom>
          <a:noFill/>
          <a:ln>
            <a:noFill/>
          </a:ln>
        </p:spPr>
      </p:pic>
      <p:sp>
        <p:nvSpPr>
          <p:cNvPr id="803" name="Google Shape;803;p121"/>
          <p:cNvSpPr/>
          <p:nvPr/>
        </p:nvSpPr>
        <p:spPr>
          <a:xfrm>
            <a:off x="6244077" y="5980480"/>
            <a:ext cx="2680800" cy="512400"/>
          </a:xfrm>
          <a:prstGeom prst="wedgeRoundRectCallout">
            <a:avLst>
              <a:gd name="adj1" fmla="val -57080"/>
              <a:gd name="adj2" fmla="val 40929"/>
              <a:gd name="adj3" fmla="val 0"/>
            </a:avLst>
          </a:prstGeom>
          <a:solidFill>
            <a:srgbClr val="CC0000"/>
          </a:solidFill>
          <a:ln w="952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lt1"/>
                </a:solidFill>
                <a:latin typeface="Comfortaa"/>
                <a:ea typeface="Comfortaa"/>
                <a:cs typeface="Comfortaa"/>
                <a:sym typeface="Comfortaa"/>
              </a:rPr>
              <a:t>If only you had…</a:t>
            </a:r>
            <a:endParaRPr sz="1800" b="1" i="1">
              <a:solidFill>
                <a:schemeClr val="lt1"/>
              </a:solidFill>
              <a:latin typeface="Comfortaa"/>
              <a:ea typeface="Comfortaa"/>
              <a:cs typeface="Comfortaa"/>
              <a:sym typeface="Comfortaa"/>
            </a:endParaRPr>
          </a:p>
        </p:txBody>
      </p:sp>
      <p:sp>
        <p:nvSpPr>
          <p:cNvPr id="804" name="Google Shape;804;p12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805" name="Google Shape;805;p121"/>
          <p:cNvSpPr txBox="1">
            <a:spLocks noGrp="1"/>
          </p:cNvSpPr>
          <p:nvPr>
            <p:ph type="title"/>
          </p:nvPr>
        </p:nvSpPr>
        <p:spPr>
          <a:xfrm>
            <a:off x="146750" y="23201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500">
                <a:latin typeface="Lexend Thin"/>
                <a:ea typeface="Lexend Thin"/>
                <a:cs typeface="Lexend Thin"/>
                <a:sym typeface="Lexend Thin"/>
              </a:rPr>
              <a:t>Body image</a:t>
            </a:r>
            <a:endParaRPr sz="3500">
              <a:latin typeface="Lexend Thin"/>
              <a:ea typeface="Lexend Thin"/>
              <a:cs typeface="Lexend Thin"/>
              <a:sym typeface="Lexend Thin"/>
            </a:endParaRPr>
          </a:p>
        </p:txBody>
      </p:sp>
      <p:sp>
        <p:nvSpPr>
          <p:cNvPr id="806" name="Google Shape;806;p121"/>
          <p:cNvSpPr/>
          <p:nvPr/>
        </p:nvSpPr>
        <p:spPr>
          <a:xfrm rot="-948406">
            <a:off x="2203617" y="1026515"/>
            <a:ext cx="2793015" cy="5576347"/>
          </a:xfrm>
          <a:prstGeom prst="roundRect">
            <a:avLst>
              <a:gd name="adj" fmla="val 16667"/>
            </a:avLst>
          </a:prstGeom>
          <a:noFill/>
          <a:ln w="114300" cap="flat" cmpd="sng">
            <a:solidFill>
              <a:srgbClr val="D9D2E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807" name="Google Shape;807;p121"/>
          <p:cNvPicPr preferRelativeResize="0"/>
          <p:nvPr/>
        </p:nvPicPr>
        <p:blipFill>
          <a:blip r:embed="rId4">
            <a:alphaModFix/>
          </a:blip>
          <a:stretch>
            <a:fillRect/>
          </a:stretch>
        </p:blipFill>
        <p:spPr>
          <a:xfrm rot="-1035204">
            <a:off x="622509" y="2911036"/>
            <a:ext cx="7898981" cy="2316528"/>
          </a:xfrm>
          <a:prstGeom prst="rect">
            <a:avLst/>
          </a:prstGeom>
          <a:noFill/>
          <a:ln w="228600" cap="flat" cmpd="sng">
            <a:solidFill>
              <a:srgbClr val="CC0000"/>
            </a:solidFill>
            <a:prstDash val="solid"/>
            <a:round/>
            <a:headEnd type="none" w="sm" len="sm"/>
            <a:tailEnd type="none" w="sm" len="sm"/>
          </a:ln>
        </p:spPr>
      </p:pic>
      <p:sp>
        <p:nvSpPr>
          <p:cNvPr id="808" name="Google Shape;808;p121"/>
          <p:cNvSpPr/>
          <p:nvPr/>
        </p:nvSpPr>
        <p:spPr>
          <a:xfrm rot="-1062271">
            <a:off x="2423999" y="1681401"/>
            <a:ext cx="2723701" cy="952649"/>
          </a:xfrm>
          <a:prstGeom prst="wedgeRoundRectCallout">
            <a:avLst>
              <a:gd name="adj1" fmla="val -58974"/>
              <a:gd name="adj2" fmla="val 32088"/>
              <a:gd name="adj3" fmla="val 0"/>
            </a:avLst>
          </a:prstGeom>
          <a:solidFill>
            <a:srgbClr val="CC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lt1"/>
                </a:solidFill>
                <a:latin typeface="Comfortaa"/>
                <a:ea typeface="Comfortaa"/>
                <a:cs typeface="Comfortaa"/>
                <a:sym typeface="Comfortaa"/>
              </a:rPr>
              <a:t>You don’t have the right look</a:t>
            </a:r>
            <a:endParaRPr sz="1800" b="1" i="1">
              <a:solidFill>
                <a:schemeClr val="lt1"/>
              </a:solidFill>
              <a:latin typeface="Comfortaa"/>
              <a:ea typeface="Comfortaa"/>
              <a:cs typeface="Comfortaa"/>
              <a:sym typeface="Comfortaa"/>
            </a:endParaRPr>
          </a:p>
        </p:txBody>
      </p:sp>
      <p:sp>
        <p:nvSpPr>
          <p:cNvPr id="809" name="Google Shape;809;p121"/>
          <p:cNvSpPr/>
          <p:nvPr/>
        </p:nvSpPr>
        <p:spPr>
          <a:xfrm>
            <a:off x="6342552" y="5180380"/>
            <a:ext cx="2680800" cy="512400"/>
          </a:xfrm>
          <a:prstGeom prst="wedgeRoundRectCallout">
            <a:avLst>
              <a:gd name="adj1" fmla="val -57080"/>
              <a:gd name="adj2" fmla="val 40929"/>
              <a:gd name="adj3" fmla="val 0"/>
            </a:avLst>
          </a:prstGeom>
          <a:solidFill>
            <a:srgbClr val="CC0000"/>
          </a:solidFill>
          <a:ln w="952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lt1"/>
                </a:solidFill>
                <a:latin typeface="Comfortaa"/>
                <a:ea typeface="Comfortaa"/>
                <a:cs typeface="Comfortaa"/>
                <a:sym typeface="Comfortaa"/>
              </a:rPr>
              <a:t>Be more like this</a:t>
            </a:r>
            <a:endParaRPr sz="1800" b="1" i="1">
              <a:solidFill>
                <a:schemeClr val="lt1"/>
              </a:solidFill>
              <a:latin typeface="Comfortaa"/>
              <a:ea typeface="Comfortaa"/>
              <a:cs typeface="Comfortaa"/>
              <a:sym typeface="Comforta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sp>
        <p:nvSpPr>
          <p:cNvPr id="815" name="Google Shape;815;p12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pic>
        <p:nvPicPr>
          <p:cNvPr id="816" name="Google Shape;816;p122"/>
          <p:cNvPicPr preferRelativeResize="0"/>
          <p:nvPr/>
        </p:nvPicPr>
        <p:blipFill rotWithShape="1">
          <a:blip r:embed="rId3">
            <a:alphaModFix/>
          </a:blip>
          <a:srcRect t="2714"/>
          <a:stretch/>
        </p:blipFill>
        <p:spPr>
          <a:xfrm flipH="1">
            <a:off x="7606025" y="1623225"/>
            <a:ext cx="1261900" cy="4265124"/>
          </a:xfrm>
          <a:prstGeom prst="rect">
            <a:avLst/>
          </a:prstGeom>
          <a:noFill/>
          <a:ln>
            <a:noFill/>
          </a:ln>
        </p:spPr>
      </p:pic>
      <p:sp>
        <p:nvSpPr>
          <p:cNvPr id="817" name="Google Shape;817;p122"/>
          <p:cNvSpPr txBox="1"/>
          <p:nvPr/>
        </p:nvSpPr>
        <p:spPr>
          <a:xfrm>
            <a:off x="73550" y="556350"/>
            <a:ext cx="4452300" cy="55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3200">
              <a:solidFill>
                <a:srgbClr val="595959"/>
              </a:solidFill>
            </a:endParaRPr>
          </a:p>
        </p:txBody>
      </p:sp>
      <p:sp>
        <p:nvSpPr>
          <p:cNvPr id="818" name="Google Shape;818;p122"/>
          <p:cNvSpPr txBox="1"/>
          <p:nvPr/>
        </p:nvSpPr>
        <p:spPr>
          <a:xfrm>
            <a:off x="0" y="468750"/>
            <a:ext cx="9007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b="1">
                <a:solidFill>
                  <a:schemeClr val="lt1"/>
                </a:solidFill>
                <a:latin typeface="Lexend"/>
                <a:ea typeface="Lexend"/>
                <a:cs typeface="Lexend"/>
                <a:sym typeface="Lexend"/>
              </a:rPr>
              <a:t> ALERT! </a:t>
            </a:r>
            <a:endParaRPr sz="2100">
              <a:solidFill>
                <a:schemeClr val="lt1"/>
              </a:solidFill>
              <a:latin typeface="Lexend Thin"/>
              <a:ea typeface="Lexend Thin"/>
              <a:cs typeface="Lexend Thin"/>
              <a:sym typeface="Lexend Thin"/>
            </a:endParaRPr>
          </a:p>
        </p:txBody>
      </p:sp>
      <p:sp>
        <p:nvSpPr>
          <p:cNvPr id="819" name="Google Shape;819;p122"/>
          <p:cNvSpPr/>
          <p:nvPr/>
        </p:nvSpPr>
        <p:spPr>
          <a:xfrm>
            <a:off x="382000" y="1334825"/>
            <a:ext cx="4082400" cy="4342500"/>
          </a:xfrm>
          <a:prstGeom prst="roundRect">
            <a:avLst>
              <a:gd name="adj" fmla="val 16667"/>
            </a:avLst>
          </a:prstGeom>
          <a:solidFill>
            <a:srgbClr val="FFD966"/>
          </a:solidFill>
          <a:ln w="19050"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0" name="Google Shape;820;p122"/>
          <p:cNvSpPr/>
          <p:nvPr/>
        </p:nvSpPr>
        <p:spPr>
          <a:xfrm>
            <a:off x="382000" y="2372725"/>
            <a:ext cx="4082400" cy="3369600"/>
          </a:xfrm>
          <a:prstGeom prst="roundRect">
            <a:avLst>
              <a:gd name="adj" fmla="val 16667"/>
            </a:avLst>
          </a:prstGeom>
          <a:solidFill>
            <a:schemeClr val="lt1"/>
          </a:solidFill>
          <a:ln w="19050"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1" name="Google Shape;821;p122"/>
          <p:cNvSpPr/>
          <p:nvPr/>
        </p:nvSpPr>
        <p:spPr>
          <a:xfrm>
            <a:off x="382000" y="2372725"/>
            <a:ext cx="4082400" cy="1078200"/>
          </a:xfrm>
          <a:prstGeom prst="rect">
            <a:avLst/>
          </a:prstGeom>
          <a:solidFill>
            <a:schemeClr val="lt1"/>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2" name="Google Shape;822;p122"/>
          <p:cNvSpPr/>
          <p:nvPr/>
        </p:nvSpPr>
        <p:spPr>
          <a:xfrm>
            <a:off x="382000" y="3374725"/>
            <a:ext cx="4082400" cy="1078200"/>
          </a:xfrm>
          <a:prstGeom prst="rect">
            <a:avLst/>
          </a:prstGeom>
          <a:solidFill>
            <a:schemeClr val="lt1"/>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823" name="Google Shape;823;p122"/>
          <p:cNvCxnSpPr/>
          <p:nvPr/>
        </p:nvCxnSpPr>
        <p:spPr>
          <a:xfrm rot="10800000" flipH="1">
            <a:off x="411300" y="2482525"/>
            <a:ext cx="4083600" cy="8700"/>
          </a:xfrm>
          <a:prstGeom prst="straightConnector1">
            <a:avLst/>
          </a:prstGeom>
          <a:noFill/>
          <a:ln w="28575" cap="flat" cmpd="sng">
            <a:solidFill>
              <a:srgbClr val="8587C2"/>
            </a:solidFill>
            <a:prstDash val="dot"/>
            <a:round/>
            <a:headEnd type="none" w="med" len="med"/>
            <a:tailEnd type="none" w="med" len="med"/>
          </a:ln>
        </p:spPr>
      </p:cxnSp>
      <p:sp>
        <p:nvSpPr>
          <p:cNvPr id="824" name="Google Shape;824;p122"/>
          <p:cNvSpPr txBox="1"/>
          <p:nvPr/>
        </p:nvSpPr>
        <p:spPr>
          <a:xfrm>
            <a:off x="560025" y="1497625"/>
            <a:ext cx="3723900" cy="282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3000" b="1">
                <a:solidFill>
                  <a:schemeClr val="dk1"/>
                </a:solidFill>
                <a:latin typeface="Annie Use Your Telescope"/>
                <a:ea typeface="Annie Use Your Telescope"/>
                <a:cs typeface="Annie Use Your Telescope"/>
                <a:sym typeface="Annie Use Your Telescope"/>
              </a:rPr>
              <a:t>IMPORTANT!</a:t>
            </a:r>
            <a:br>
              <a:rPr lang="en-US" sz="3000" b="1">
                <a:solidFill>
                  <a:schemeClr val="dk1"/>
                </a:solidFill>
                <a:latin typeface="Annie Use Your Telescope"/>
                <a:ea typeface="Annie Use Your Telescope"/>
                <a:cs typeface="Annie Use Your Telescope"/>
                <a:sym typeface="Annie Use Your Telescope"/>
              </a:rPr>
            </a:br>
            <a:br>
              <a:rPr lang="en-US" sz="3000" b="1">
                <a:solidFill>
                  <a:schemeClr val="dk1"/>
                </a:solidFill>
                <a:latin typeface="Annie Use Your Telescope"/>
                <a:ea typeface="Annie Use Your Telescope"/>
                <a:cs typeface="Annie Use Your Telescope"/>
                <a:sym typeface="Annie Use Your Telescope"/>
              </a:rPr>
            </a:br>
            <a:br>
              <a:rPr lang="en-US" sz="3000" b="1">
                <a:solidFill>
                  <a:schemeClr val="dk1"/>
                </a:solidFill>
                <a:latin typeface="Annie Use Your Telescope"/>
                <a:ea typeface="Annie Use Your Telescope"/>
                <a:cs typeface="Annie Use Your Telescope"/>
                <a:sym typeface="Annie Use Your Telescope"/>
              </a:rPr>
            </a:br>
            <a:r>
              <a:rPr lang="en-US" sz="3000" b="1">
                <a:solidFill>
                  <a:schemeClr val="dk1"/>
                </a:solidFill>
                <a:latin typeface="Annie Use Your Telescope"/>
                <a:ea typeface="Annie Use Your Telescope"/>
                <a:cs typeface="Annie Use Your Telescope"/>
                <a:sym typeface="Annie Use Your Telescope"/>
              </a:rPr>
              <a:t>NOTE TO SELF:</a:t>
            </a:r>
            <a:br>
              <a:rPr lang="en-US" sz="2100" b="1">
                <a:solidFill>
                  <a:schemeClr val="dk1"/>
                </a:solidFill>
                <a:latin typeface="Annie Use Your Telescope"/>
                <a:ea typeface="Annie Use Your Telescope"/>
                <a:cs typeface="Annie Use Your Telescope"/>
                <a:sym typeface="Annie Use Your Telescope"/>
              </a:rPr>
            </a:br>
            <a:br>
              <a:rPr lang="en-US" sz="2300">
                <a:solidFill>
                  <a:schemeClr val="dk1"/>
                </a:solidFill>
                <a:latin typeface="Annie Use Your Telescope"/>
                <a:ea typeface="Annie Use Your Telescope"/>
                <a:cs typeface="Annie Use Your Telescope"/>
                <a:sym typeface="Annie Use Your Telescope"/>
              </a:rPr>
            </a:br>
            <a:r>
              <a:rPr lang="en-US" sz="2300">
                <a:solidFill>
                  <a:schemeClr val="dk1"/>
                </a:solidFill>
                <a:latin typeface="Annie Use Your Telescope"/>
                <a:ea typeface="Annie Use Your Telescope"/>
                <a:cs typeface="Annie Use Your Telescope"/>
                <a:sym typeface="Annie Use Your Telescope"/>
              </a:rPr>
              <a:t>You are NOT a collection of body parts (lips, breasts, hips, legs, hair). </a:t>
            </a:r>
            <a:br>
              <a:rPr lang="en-US" sz="2300">
                <a:solidFill>
                  <a:schemeClr val="dk1"/>
                </a:solidFill>
                <a:latin typeface="Annie Use Your Telescope"/>
                <a:ea typeface="Annie Use Your Telescope"/>
                <a:cs typeface="Annie Use Your Telescope"/>
                <a:sym typeface="Annie Use Your Telescope"/>
              </a:rPr>
            </a:br>
            <a:br>
              <a:rPr lang="en-US" sz="2300">
                <a:solidFill>
                  <a:schemeClr val="dk1"/>
                </a:solidFill>
                <a:latin typeface="Annie Use Your Telescope"/>
                <a:ea typeface="Annie Use Your Telescope"/>
                <a:cs typeface="Annie Use Your Telescope"/>
                <a:sym typeface="Annie Use Your Telescope"/>
              </a:rPr>
            </a:br>
            <a:r>
              <a:rPr lang="en-US" sz="2300">
                <a:solidFill>
                  <a:schemeClr val="dk1"/>
                </a:solidFill>
                <a:latin typeface="Annie Use Your Telescope"/>
                <a:ea typeface="Annie Use Your Telescope"/>
                <a:cs typeface="Annie Use Your Telescope"/>
                <a:sym typeface="Annie Use Your Telescope"/>
              </a:rPr>
              <a:t>You ARE a whole person, valuable as you are.</a:t>
            </a:r>
            <a:endParaRPr sz="23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br>
              <a:rPr lang="en-US" sz="2800">
                <a:solidFill>
                  <a:schemeClr val="dk1"/>
                </a:solidFill>
                <a:latin typeface="Annie Use Your Telescope"/>
                <a:ea typeface="Annie Use Your Telescope"/>
                <a:cs typeface="Annie Use Your Telescope"/>
                <a:sym typeface="Annie Use Your Telescope"/>
              </a:rPr>
            </a:br>
            <a:endParaRPr sz="2800">
              <a:solidFill>
                <a:schemeClr val="dk1"/>
              </a:solidFill>
              <a:latin typeface="Annie Use Your Telescope"/>
              <a:ea typeface="Annie Use Your Telescope"/>
              <a:cs typeface="Annie Use Your Telescope"/>
              <a:sym typeface="Annie Use Your Telescope"/>
            </a:endParaRPr>
          </a:p>
        </p:txBody>
      </p:sp>
      <p:cxnSp>
        <p:nvCxnSpPr>
          <p:cNvPr id="825" name="Google Shape;825;p122"/>
          <p:cNvCxnSpPr/>
          <p:nvPr/>
        </p:nvCxnSpPr>
        <p:spPr>
          <a:xfrm rot="10800000" flipH="1">
            <a:off x="1258975" y="2032375"/>
            <a:ext cx="2356200" cy="30000"/>
          </a:xfrm>
          <a:prstGeom prst="straightConnector1">
            <a:avLst/>
          </a:prstGeom>
          <a:noFill/>
          <a:ln w="38100" cap="flat" cmpd="sng">
            <a:solidFill>
              <a:srgbClr val="FF00FF"/>
            </a:solidFill>
            <a:prstDash val="solid"/>
            <a:round/>
            <a:headEnd type="none" w="med" len="med"/>
            <a:tailEnd type="none" w="med" len="med"/>
          </a:ln>
        </p:spPr>
      </p:cxnSp>
      <p:cxnSp>
        <p:nvCxnSpPr>
          <p:cNvPr id="826" name="Google Shape;826;p122"/>
          <p:cNvCxnSpPr/>
          <p:nvPr/>
        </p:nvCxnSpPr>
        <p:spPr>
          <a:xfrm rot="10800000" flipH="1">
            <a:off x="1429425" y="2122450"/>
            <a:ext cx="1985100" cy="40200"/>
          </a:xfrm>
          <a:prstGeom prst="straightConnector1">
            <a:avLst/>
          </a:prstGeom>
          <a:noFill/>
          <a:ln w="38100" cap="flat" cmpd="sng">
            <a:solidFill>
              <a:srgbClr val="FF00FF"/>
            </a:solidFill>
            <a:prstDash val="solid"/>
            <a:round/>
            <a:headEnd type="none" w="med" len="med"/>
            <a:tailEnd type="none" w="med" len="med"/>
          </a:ln>
        </p:spPr>
      </p:cxnSp>
      <p:pic>
        <p:nvPicPr>
          <p:cNvPr id="827" name="Google Shape;827;p122"/>
          <p:cNvPicPr preferRelativeResize="0"/>
          <p:nvPr/>
        </p:nvPicPr>
        <p:blipFill rotWithShape="1">
          <a:blip r:embed="rId4">
            <a:alphaModFix/>
          </a:blip>
          <a:srcRect l="24806" t="4385" r="2338" b="61746"/>
          <a:stretch/>
        </p:blipFill>
        <p:spPr>
          <a:xfrm>
            <a:off x="4622100" y="1423400"/>
            <a:ext cx="3294988" cy="691200"/>
          </a:xfrm>
          <a:prstGeom prst="rect">
            <a:avLst/>
          </a:prstGeom>
          <a:noFill/>
          <a:ln>
            <a:noFill/>
          </a:ln>
        </p:spPr>
      </p:pic>
      <p:sp>
        <p:nvSpPr>
          <p:cNvPr id="828" name="Google Shape;828;p122"/>
          <p:cNvSpPr txBox="1"/>
          <p:nvPr/>
        </p:nvSpPr>
        <p:spPr>
          <a:xfrm>
            <a:off x="4750013" y="1710320"/>
            <a:ext cx="28560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200" b="1">
                <a:solidFill>
                  <a:schemeClr val="lt1"/>
                </a:solidFill>
                <a:latin typeface="Comfortaa"/>
                <a:ea typeface="Comfortaa"/>
                <a:cs typeface="Comfortaa"/>
                <a:sym typeface="Comfortaa"/>
              </a:rPr>
              <a:t>You are valuable just as you are</a:t>
            </a:r>
            <a:endParaRPr>
              <a:solidFill>
                <a:srgbClr val="F2F2F2"/>
              </a:solidFill>
              <a:latin typeface="Annie Use Your Telescope"/>
              <a:ea typeface="Annie Use Your Telescope"/>
              <a:cs typeface="Annie Use Your Telescope"/>
              <a:sym typeface="Annie Use Your Telescope"/>
            </a:endParaRPr>
          </a:p>
        </p:txBody>
      </p:sp>
      <p:pic>
        <p:nvPicPr>
          <p:cNvPr id="829" name="Google Shape;829;p122"/>
          <p:cNvPicPr preferRelativeResize="0"/>
          <p:nvPr/>
        </p:nvPicPr>
        <p:blipFill>
          <a:blip r:embed="rId5">
            <a:alphaModFix/>
          </a:blip>
          <a:stretch>
            <a:fillRect/>
          </a:stretch>
        </p:blipFill>
        <p:spPr>
          <a:xfrm rot="-219032">
            <a:off x="5626275" y="2815160"/>
            <a:ext cx="1175143" cy="2570226"/>
          </a:xfrm>
          <a:prstGeom prst="rect">
            <a:avLst/>
          </a:prstGeom>
          <a:noFill/>
          <a:ln>
            <a:noFill/>
          </a:ln>
        </p:spPr>
      </p:pic>
      <p:sp>
        <p:nvSpPr>
          <p:cNvPr id="830" name="Google Shape;830;p122"/>
          <p:cNvSpPr/>
          <p:nvPr/>
        </p:nvSpPr>
        <p:spPr>
          <a:xfrm rot="-217205">
            <a:off x="5666600" y="2863200"/>
            <a:ext cx="1078552" cy="2511183"/>
          </a:xfrm>
          <a:prstGeom prst="roundRect">
            <a:avLst>
              <a:gd name="adj" fmla="val 16667"/>
            </a:avLst>
          </a:prstGeom>
          <a:noFill/>
          <a:ln w="28575" cap="flat" cmpd="sng">
            <a:solidFill>
              <a:srgbClr val="D9D2E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831" name="Google Shape;831;p122"/>
          <p:cNvPicPr preferRelativeResize="0"/>
          <p:nvPr/>
        </p:nvPicPr>
        <p:blipFill rotWithShape="1">
          <a:blip r:embed="rId6">
            <a:alphaModFix/>
          </a:blip>
          <a:srcRect l="-2051"/>
          <a:stretch/>
        </p:blipFill>
        <p:spPr>
          <a:xfrm rot="-185575">
            <a:off x="5687098" y="3518298"/>
            <a:ext cx="1000800" cy="1075470"/>
          </a:xfrm>
          <a:prstGeom prst="rect">
            <a:avLst/>
          </a:prstGeom>
          <a:noFill/>
          <a:ln>
            <a:noFill/>
          </a:ln>
        </p:spPr>
      </p:pic>
      <p:pic>
        <p:nvPicPr>
          <p:cNvPr id="832" name="Google Shape;832;p122"/>
          <p:cNvPicPr preferRelativeResize="0"/>
          <p:nvPr/>
        </p:nvPicPr>
        <p:blipFill>
          <a:blip r:embed="rId7">
            <a:alphaModFix/>
          </a:blip>
          <a:stretch>
            <a:fillRect/>
          </a:stretch>
        </p:blipFill>
        <p:spPr>
          <a:xfrm rot="-224953">
            <a:off x="5756831" y="3197451"/>
            <a:ext cx="619433" cy="162729"/>
          </a:xfrm>
          <a:prstGeom prst="rect">
            <a:avLst/>
          </a:prstGeom>
          <a:noFill/>
          <a:ln>
            <a:noFill/>
          </a:ln>
        </p:spPr>
      </p:pic>
      <p:pic>
        <p:nvPicPr>
          <p:cNvPr id="833" name="Google Shape;833;p122"/>
          <p:cNvPicPr preferRelativeResize="0"/>
          <p:nvPr/>
        </p:nvPicPr>
        <p:blipFill>
          <a:blip r:embed="rId8">
            <a:alphaModFix/>
          </a:blip>
          <a:stretch>
            <a:fillRect/>
          </a:stretch>
        </p:blipFill>
        <p:spPr>
          <a:xfrm>
            <a:off x="4540600" y="1423408"/>
            <a:ext cx="405125" cy="49774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pic>
        <p:nvPicPr>
          <p:cNvPr id="839" name="Google Shape;839;p123"/>
          <p:cNvPicPr preferRelativeResize="0"/>
          <p:nvPr/>
        </p:nvPicPr>
        <p:blipFill>
          <a:blip r:embed="rId3">
            <a:alphaModFix/>
          </a:blip>
          <a:stretch>
            <a:fillRect/>
          </a:stretch>
        </p:blipFill>
        <p:spPr>
          <a:xfrm>
            <a:off x="1983324" y="1157025"/>
            <a:ext cx="4321751" cy="5462525"/>
          </a:xfrm>
          <a:prstGeom prst="rect">
            <a:avLst/>
          </a:prstGeom>
          <a:noFill/>
          <a:ln>
            <a:noFill/>
          </a:ln>
        </p:spPr>
      </p:pic>
      <p:sp>
        <p:nvSpPr>
          <p:cNvPr id="840" name="Google Shape;840;p123"/>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1" name="Google Shape;841;p12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842" name="Google Shape;842;p123"/>
          <p:cNvSpPr txBox="1"/>
          <p:nvPr/>
        </p:nvSpPr>
        <p:spPr>
          <a:xfrm>
            <a:off x="146740" y="526727"/>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Case Study: </a:t>
            </a:r>
            <a:r>
              <a:rPr lang="en-US" sz="3000" b="1">
                <a:solidFill>
                  <a:srgbClr val="FFFFFF"/>
                </a:solidFill>
                <a:latin typeface="Lexend"/>
                <a:ea typeface="Lexend"/>
                <a:cs typeface="Lexend"/>
                <a:sym typeface="Lexend"/>
              </a:rPr>
              <a:t>Aaliyah</a:t>
            </a:r>
            <a:endParaRPr b="1">
              <a:latin typeface="Lexend"/>
              <a:ea typeface="Lexend"/>
              <a:cs typeface="Lexend"/>
              <a:sym typeface="Lexend"/>
            </a:endParaRPr>
          </a:p>
        </p:txBody>
      </p:sp>
      <p:sp>
        <p:nvSpPr>
          <p:cNvPr id="843" name="Google Shape;843;p123"/>
          <p:cNvSpPr txBox="1"/>
          <p:nvPr/>
        </p:nvSpPr>
        <p:spPr>
          <a:xfrm>
            <a:off x="2046051" y="1180601"/>
            <a:ext cx="4247700" cy="5404500"/>
          </a:xfrm>
          <a:prstGeom prst="rect">
            <a:avLst/>
          </a:prstGeom>
          <a:noFill/>
          <a:ln w="28575" cap="flat" cmpd="sng">
            <a:solidFill>
              <a:srgbClr val="D9D9D9"/>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3200">
              <a:solidFill>
                <a:srgbClr val="595959"/>
              </a:solidFill>
            </a:endParaRPr>
          </a:p>
        </p:txBody>
      </p:sp>
      <p:sp>
        <p:nvSpPr>
          <p:cNvPr id="844" name="Google Shape;844;p123"/>
          <p:cNvSpPr/>
          <p:nvPr/>
        </p:nvSpPr>
        <p:spPr>
          <a:xfrm>
            <a:off x="1571767" y="2886469"/>
            <a:ext cx="5136900" cy="1639800"/>
          </a:xfrm>
          <a:prstGeom prst="rect">
            <a:avLst/>
          </a:prstGeom>
          <a:solidFill>
            <a:schemeClr val="lt1"/>
          </a:solid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5" name="Google Shape;845;p123"/>
          <p:cNvSpPr txBox="1"/>
          <p:nvPr/>
        </p:nvSpPr>
        <p:spPr>
          <a:xfrm>
            <a:off x="1524800" y="3116100"/>
            <a:ext cx="5222100" cy="9423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US" sz="2500">
                <a:solidFill>
                  <a:srgbClr val="4A86E8"/>
                </a:solidFill>
                <a:latin typeface="Annie Use Your Telescope"/>
                <a:ea typeface="Annie Use Your Telescope"/>
                <a:cs typeface="Annie Use Your Telescope"/>
                <a:sym typeface="Annie Use Your Telescope"/>
              </a:rPr>
              <a:t>Aaliyah hasn’t been sleeping well lately </a:t>
            </a:r>
            <a:br>
              <a:rPr lang="en-US" sz="500">
                <a:solidFill>
                  <a:srgbClr val="4A86E8"/>
                </a:solidFill>
                <a:latin typeface="Annie Use Your Telescope"/>
                <a:ea typeface="Annie Use Your Telescope"/>
                <a:cs typeface="Annie Use Your Telescope"/>
                <a:sym typeface="Annie Use Your Telescope"/>
              </a:rPr>
            </a:br>
            <a:r>
              <a:rPr lang="en-US" sz="2500">
                <a:solidFill>
                  <a:srgbClr val="4A86E8"/>
                </a:solidFill>
                <a:latin typeface="Annie Use Your Telescope"/>
                <a:ea typeface="Annie Use Your Telescope"/>
                <a:cs typeface="Annie Use Your Telescope"/>
                <a:sym typeface="Annie Use Your Telescope"/>
              </a:rPr>
              <a:t>and she can’t figure out why…</a:t>
            </a:r>
            <a:r>
              <a:rPr lang="en-US" sz="3900">
                <a:solidFill>
                  <a:srgbClr val="4A86E8"/>
                </a:solidFill>
                <a:latin typeface="Annie Use Your Telescope"/>
                <a:ea typeface="Annie Use Your Telescope"/>
                <a:cs typeface="Annie Use Your Telescope"/>
                <a:sym typeface="Annie Use Your Telescope"/>
              </a:rPr>
              <a:t> </a:t>
            </a:r>
            <a:endParaRPr sz="4800" i="1">
              <a:solidFill>
                <a:srgbClr val="4A86E8"/>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sz="3900">
              <a:solidFill>
                <a:srgbClr val="595959"/>
              </a:solidFill>
              <a:latin typeface="Annie Use Your Telescope"/>
              <a:ea typeface="Annie Use Your Telescope"/>
              <a:cs typeface="Annie Use Your Telescope"/>
              <a:sym typeface="Annie Use Your Telescope"/>
            </a:endParaRPr>
          </a:p>
        </p:txBody>
      </p:sp>
      <p:cxnSp>
        <p:nvCxnSpPr>
          <p:cNvPr id="846" name="Google Shape;846;p123"/>
          <p:cNvCxnSpPr/>
          <p:nvPr/>
        </p:nvCxnSpPr>
        <p:spPr>
          <a:xfrm rot="10800000" flipH="1">
            <a:off x="1571767" y="3193572"/>
            <a:ext cx="5145000" cy="14400"/>
          </a:xfrm>
          <a:prstGeom prst="straightConnector1">
            <a:avLst/>
          </a:prstGeom>
          <a:noFill/>
          <a:ln w="9525" cap="flat" cmpd="sng">
            <a:solidFill>
              <a:srgbClr val="4A86E8"/>
            </a:solidFill>
            <a:prstDash val="solid"/>
            <a:round/>
            <a:headEnd type="none" w="med" len="med"/>
            <a:tailEnd type="none" w="med" len="med"/>
          </a:ln>
        </p:spPr>
      </p:cxnSp>
      <p:cxnSp>
        <p:nvCxnSpPr>
          <p:cNvPr id="847" name="Google Shape;847;p123"/>
          <p:cNvCxnSpPr/>
          <p:nvPr/>
        </p:nvCxnSpPr>
        <p:spPr>
          <a:xfrm rot="10800000" flipH="1">
            <a:off x="1567799" y="3604849"/>
            <a:ext cx="5145000" cy="14400"/>
          </a:xfrm>
          <a:prstGeom prst="straightConnector1">
            <a:avLst/>
          </a:prstGeom>
          <a:noFill/>
          <a:ln w="9525" cap="flat" cmpd="sng">
            <a:solidFill>
              <a:srgbClr val="4A86E8"/>
            </a:solidFill>
            <a:prstDash val="solid"/>
            <a:round/>
            <a:headEnd type="none" w="med" len="med"/>
            <a:tailEnd type="none" w="med" len="med"/>
          </a:ln>
        </p:spPr>
      </p:cxnSp>
      <p:cxnSp>
        <p:nvCxnSpPr>
          <p:cNvPr id="848" name="Google Shape;848;p123"/>
          <p:cNvCxnSpPr/>
          <p:nvPr/>
        </p:nvCxnSpPr>
        <p:spPr>
          <a:xfrm rot="10800000" flipH="1">
            <a:off x="1567799" y="4093666"/>
            <a:ext cx="5145000" cy="14400"/>
          </a:xfrm>
          <a:prstGeom prst="straightConnector1">
            <a:avLst/>
          </a:prstGeom>
          <a:noFill/>
          <a:ln w="9525" cap="flat" cmpd="sng">
            <a:solidFill>
              <a:srgbClr val="4A86E8"/>
            </a:solidFill>
            <a:prstDash val="solid"/>
            <a:round/>
            <a:headEnd type="none" w="med" len="med"/>
            <a:tailEnd type="non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pic>
        <p:nvPicPr>
          <p:cNvPr id="854" name="Google Shape;854;p124"/>
          <p:cNvPicPr preferRelativeResize="0"/>
          <p:nvPr/>
        </p:nvPicPr>
        <p:blipFill>
          <a:blip r:embed="rId3">
            <a:alphaModFix amt="50000"/>
          </a:blip>
          <a:stretch>
            <a:fillRect/>
          </a:stretch>
        </p:blipFill>
        <p:spPr>
          <a:xfrm>
            <a:off x="1308188" y="1363875"/>
            <a:ext cx="6527626" cy="4965550"/>
          </a:xfrm>
          <a:prstGeom prst="rect">
            <a:avLst/>
          </a:prstGeom>
          <a:noFill/>
          <a:ln>
            <a:noFill/>
          </a:ln>
        </p:spPr>
      </p:pic>
      <p:sp>
        <p:nvSpPr>
          <p:cNvPr id="855" name="Google Shape;855;p124"/>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56" name="Google Shape;856;p12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857" name="Google Shape;857;p124"/>
          <p:cNvSpPr txBox="1"/>
          <p:nvPr/>
        </p:nvSpPr>
        <p:spPr>
          <a:xfrm>
            <a:off x="146740" y="526727"/>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b="1">
                <a:solidFill>
                  <a:srgbClr val="FFFFFF"/>
                </a:solidFill>
                <a:latin typeface="Lexend"/>
                <a:ea typeface="Lexend"/>
                <a:cs typeface="Lexend"/>
                <a:sym typeface="Lexend"/>
              </a:rPr>
              <a:t>Health Checklist Challenge: </a:t>
            </a:r>
            <a:r>
              <a:rPr lang="en-US" sz="3000">
                <a:solidFill>
                  <a:srgbClr val="FFFFFF"/>
                </a:solidFill>
                <a:latin typeface="Lexend Thin"/>
                <a:ea typeface="Lexend Thin"/>
                <a:cs typeface="Lexend Thin"/>
                <a:sym typeface="Lexend Thin"/>
              </a:rPr>
              <a:t>Media</a:t>
            </a:r>
            <a:endParaRPr>
              <a:latin typeface="Lexend Thin"/>
              <a:ea typeface="Lexend Thin"/>
              <a:cs typeface="Lexend Thin"/>
              <a:sym typeface="Lexend Thin"/>
            </a:endParaRPr>
          </a:p>
        </p:txBody>
      </p:sp>
      <p:sp>
        <p:nvSpPr>
          <p:cNvPr id="858" name="Google Shape;858;p124"/>
          <p:cNvSpPr/>
          <p:nvPr/>
        </p:nvSpPr>
        <p:spPr>
          <a:xfrm>
            <a:off x="2581075" y="2543788"/>
            <a:ext cx="5049000" cy="1611600"/>
          </a:xfrm>
          <a:prstGeom prst="rect">
            <a:avLst/>
          </a:prstGeom>
          <a:solidFill>
            <a:schemeClr val="lt1"/>
          </a:solidFill>
          <a:ln w="114300" cap="flat" cmpd="sng">
            <a:solidFill>
              <a:srgbClr val="FFF2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59" name="Google Shape;859;p124"/>
          <p:cNvSpPr txBox="1"/>
          <p:nvPr/>
        </p:nvSpPr>
        <p:spPr>
          <a:xfrm>
            <a:off x="2534913" y="2845688"/>
            <a:ext cx="5132700" cy="92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800" b="1">
                <a:solidFill>
                  <a:srgbClr val="4A86E8"/>
                </a:solidFill>
                <a:latin typeface="Annie Use Your Telescope"/>
                <a:ea typeface="Annie Use Your Telescope"/>
                <a:cs typeface="Annie Use Your Telescope"/>
                <a:sym typeface="Annie Use Your Telescope"/>
              </a:rPr>
              <a:t>Health Checklist Challenge!</a:t>
            </a:r>
            <a:br>
              <a:rPr lang="en-US" sz="2800" b="1">
                <a:solidFill>
                  <a:srgbClr val="4A86E8"/>
                </a:solidFill>
                <a:latin typeface="Annie Use Your Telescope"/>
                <a:ea typeface="Annie Use Your Telescope"/>
                <a:cs typeface="Annie Use Your Telescope"/>
                <a:sym typeface="Annie Use Your Telescope"/>
              </a:rPr>
            </a:br>
            <a:r>
              <a:rPr lang="en-US" sz="2300" b="1">
                <a:solidFill>
                  <a:schemeClr val="dk1"/>
                </a:solidFill>
                <a:latin typeface="Annie Use Your Telescope"/>
                <a:ea typeface="Annie Use Your Telescope"/>
                <a:cs typeface="Annie Use Your Telescope"/>
                <a:sym typeface="Annie Use Your Telescope"/>
              </a:rPr>
              <a:t>media use edition </a:t>
            </a:r>
            <a:endParaRPr sz="3400">
              <a:solidFill>
                <a:schemeClr val="dk1"/>
              </a:solidFill>
              <a:latin typeface="Annie Use Your Telescope"/>
              <a:ea typeface="Annie Use Your Telescope"/>
              <a:cs typeface="Annie Use Your Telescope"/>
              <a:sym typeface="Annie Use Your Telescope"/>
            </a:endParaRPr>
          </a:p>
        </p:txBody>
      </p:sp>
      <p:cxnSp>
        <p:nvCxnSpPr>
          <p:cNvPr id="860" name="Google Shape;860;p124"/>
          <p:cNvCxnSpPr/>
          <p:nvPr/>
        </p:nvCxnSpPr>
        <p:spPr>
          <a:xfrm rot="10800000" flipH="1">
            <a:off x="2581075" y="2845688"/>
            <a:ext cx="5056800" cy="14100"/>
          </a:xfrm>
          <a:prstGeom prst="straightConnector1">
            <a:avLst/>
          </a:prstGeom>
          <a:noFill/>
          <a:ln w="9525" cap="flat" cmpd="sng">
            <a:solidFill>
              <a:srgbClr val="4A86E8"/>
            </a:solidFill>
            <a:prstDash val="solid"/>
            <a:round/>
            <a:headEnd type="none" w="med" len="med"/>
            <a:tailEnd type="none" w="med" len="med"/>
          </a:ln>
        </p:spPr>
      </p:cxnSp>
      <p:cxnSp>
        <p:nvCxnSpPr>
          <p:cNvPr id="861" name="Google Shape;861;p124"/>
          <p:cNvCxnSpPr/>
          <p:nvPr/>
        </p:nvCxnSpPr>
        <p:spPr>
          <a:xfrm rot="10800000" flipH="1">
            <a:off x="2577175" y="3249925"/>
            <a:ext cx="5056800" cy="14100"/>
          </a:xfrm>
          <a:prstGeom prst="straightConnector1">
            <a:avLst/>
          </a:prstGeom>
          <a:noFill/>
          <a:ln w="9525" cap="flat" cmpd="sng">
            <a:solidFill>
              <a:srgbClr val="4A86E8"/>
            </a:solidFill>
            <a:prstDash val="solid"/>
            <a:round/>
            <a:headEnd type="none" w="med" len="med"/>
            <a:tailEnd type="none" w="med" len="med"/>
          </a:ln>
        </p:spPr>
      </p:cxnSp>
      <p:cxnSp>
        <p:nvCxnSpPr>
          <p:cNvPr id="862" name="Google Shape;862;p124"/>
          <p:cNvCxnSpPr/>
          <p:nvPr/>
        </p:nvCxnSpPr>
        <p:spPr>
          <a:xfrm rot="10800000" flipH="1">
            <a:off x="2577175" y="3730375"/>
            <a:ext cx="5056800" cy="14100"/>
          </a:xfrm>
          <a:prstGeom prst="straightConnector1">
            <a:avLst/>
          </a:prstGeom>
          <a:noFill/>
          <a:ln w="9525" cap="flat" cmpd="sng">
            <a:solidFill>
              <a:srgbClr val="4A86E8"/>
            </a:solidFill>
            <a:prstDash val="solid"/>
            <a:round/>
            <a:headEnd type="none" w="med" len="med"/>
            <a:tailEnd type="none" w="med" len="med"/>
          </a:ln>
        </p:spPr>
      </p:cxnSp>
      <p:pic>
        <p:nvPicPr>
          <p:cNvPr id="863" name="Google Shape;863;p124"/>
          <p:cNvPicPr preferRelativeResize="0"/>
          <p:nvPr/>
        </p:nvPicPr>
        <p:blipFill>
          <a:blip r:embed="rId4">
            <a:alphaModFix/>
          </a:blip>
          <a:stretch>
            <a:fillRect/>
          </a:stretch>
        </p:blipFill>
        <p:spPr>
          <a:xfrm rot="795393">
            <a:off x="6923800" y="3188199"/>
            <a:ext cx="1052025" cy="1969501"/>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125"/>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70" name="Google Shape;870;p12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871" name="Google Shape;871;p125"/>
          <p:cNvSpPr txBox="1"/>
          <p:nvPr/>
        </p:nvSpPr>
        <p:spPr>
          <a:xfrm>
            <a:off x="146740" y="526727"/>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Maturity means making excellent choices</a:t>
            </a:r>
            <a:endParaRPr>
              <a:latin typeface="Lexend Thin"/>
              <a:ea typeface="Lexend Thin"/>
              <a:cs typeface="Lexend Thin"/>
              <a:sym typeface="Lexend Thin"/>
            </a:endParaRPr>
          </a:p>
        </p:txBody>
      </p:sp>
      <p:sp>
        <p:nvSpPr>
          <p:cNvPr id="872" name="Google Shape;872;p125"/>
          <p:cNvSpPr txBox="1">
            <a:spLocks noGrp="1"/>
          </p:cNvSpPr>
          <p:nvPr>
            <p:ph type="body" idx="1"/>
          </p:nvPr>
        </p:nvSpPr>
        <p:spPr>
          <a:xfrm>
            <a:off x="2145750" y="1404325"/>
            <a:ext cx="4852500" cy="4565700"/>
          </a:xfrm>
          <a:prstGeom prst="rect">
            <a:avLst/>
          </a:prstGeom>
          <a:noFill/>
          <a:ln>
            <a:noFill/>
          </a:ln>
        </p:spPr>
        <p:txBody>
          <a:bodyPr spcFirstLastPara="1" wrap="square" lIns="91425" tIns="45700" rIns="91425" bIns="45700" anchor="t" anchorCtr="0">
            <a:noAutofit/>
          </a:bodyPr>
          <a:lstStyle/>
          <a:p>
            <a:pPr marL="0" lvl="0" indent="0" algn="l" rtl="0">
              <a:spcBef>
                <a:spcPts val="480"/>
              </a:spcBef>
              <a:spcAft>
                <a:spcPts val="0"/>
              </a:spcAft>
              <a:buNone/>
            </a:pPr>
            <a:r>
              <a:rPr lang="en-US" sz="2500" b="1">
                <a:solidFill>
                  <a:srgbClr val="666666"/>
                </a:solidFill>
                <a:latin typeface="Annie Use Your Telescope"/>
                <a:ea typeface="Annie Use Your Telescope"/>
                <a:cs typeface="Annie Use Your Telescope"/>
                <a:sym typeface="Annie Use Your Telescope"/>
              </a:rPr>
              <a:t>Check in with yourself:</a:t>
            </a:r>
            <a:br>
              <a:rPr lang="en-US" sz="2500" b="1">
                <a:solidFill>
                  <a:srgbClr val="666666"/>
                </a:solidFill>
                <a:latin typeface="Annie Use Your Telescope"/>
                <a:ea typeface="Annie Use Your Telescope"/>
                <a:cs typeface="Annie Use Your Telescope"/>
                <a:sym typeface="Annie Use Your Telescope"/>
              </a:rPr>
            </a:br>
            <a:endParaRPr sz="2500" b="1">
              <a:solidFill>
                <a:srgbClr val="666666"/>
              </a:solidFill>
              <a:latin typeface="Annie Use Your Telescope"/>
              <a:ea typeface="Annie Use Your Telescope"/>
              <a:cs typeface="Annie Use Your Telescope"/>
              <a:sym typeface="Annie Use Your Telescope"/>
            </a:endParaRPr>
          </a:p>
          <a:p>
            <a:pPr marL="457200" lvl="0" indent="-387350" algn="l" rtl="0">
              <a:spcBef>
                <a:spcPts val="480"/>
              </a:spcBef>
              <a:spcAft>
                <a:spcPts val="0"/>
              </a:spcAft>
              <a:buClr>
                <a:srgbClr val="666666"/>
              </a:buClr>
              <a:buSzPts val="2500"/>
              <a:buFont typeface="Annie Use Your Telescope"/>
              <a:buChar char="❏"/>
            </a:pPr>
            <a:r>
              <a:rPr lang="en-US" sz="2500" b="1">
                <a:solidFill>
                  <a:srgbClr val="666666"/>
                </a:solidFill>
                <a:latin typeface="Annie Use Your Telescope"/>
                <a:ea typeface="Annie Use Your Telescope"/>
                <a:cs typeface="Annie Use Your Telescope"/>
                <a:sym typeface="Annie Use Your Telescope"/>
              </a:rPr>
              <a:t>Do I feel 👍 or 👎 after I use social media?</a:t>
            </a:r>
            <a:br>
              <a:rPr lang="en-US" sz="2500" b="1">
                <a:solidFill>
                  <a:srgbClr val="666666"/>
                </a:solidFill>
                <a:latin typeface="Annie Use Your Telescope"/>
                <a:ea typeface="Annie Use Your Telescope"/>
                <a:cs typeface="Annie Use Your Telescope"/>
                <a:sym typeface="Annie Use Your Telescope"/>
              </a:rPr>
            </a:br>
            <a:endParaRPr sz="2500" b="1">
              <a:solidFill>
                <a:srgbClr val="666666"/>
              </a:solidFill>
              <a:latin typeface="Annie Use Your Telescope"/>
              <a:ea typeface="Annie Use Your Telescope"/>
              <a:cs typeface="Annie Use Your Telescope"/>
              <a:sym typeface="Annie Use Your Telescope"/>
            </a:endParaRPr>
          </a:p>
          <a:p>
            <a:pPr marL="457200" lvl="0" indent="-387350" algn="l" rtl="0">
              <a:spcBef>
                <a:spcPts val="0"/>
              </a:spcBef>
              <a:spcAft>
                <a:spcPts val="0"/>
              </a:spcAft>
              <a:buClr>
                <a:srgbClr val="666666"/>
              </a:buClr>
              <a:buSzPts val="2500"/>
              <a:buFont typeface="Annie Use Your Telescope"/>
              <a:buChar char="❏"/>
            </a:pPr>
            <a:r>
              <a:rPr lang="en-US" sz="2500" b="1">
                <a:solidFill>
                  <a:srgbClr val="666666"/>
                </a:solidFill>
                <a:latin typeface="Annie Use Your Telescope"/>
                <a:ea typeface="Annie Use Your Telescope"/>
                <a:cs typeface="Annie Use Your Telescope"/>
                <a:sym typeface="Annie Use Your Telescope"/>
              </a:rPr>
              <a:t>Do I feel 👍 or 👎 confident about myself, my abilities and my interests after I use social media? </a:t>
            </a:r>
            <a:br>
              <a:rPr lang="en-US" sz="1300">
                <a:solidFill>
                  <a:srgbClr val="000000"/>
                </a:solidFill>
                <a:latin typeface="Calibri"/>
                <a:ea typeface="Calibri"/>
                <a:cs typeface="Calibri"/>
                <a:sym typeface="Calibri"/>
              </a:rPr>
            </a:br>
            <a:endParaRPr sz="2500" b="1">
              <a:solidFill>
                <a:srgbClr val="666666"/>
              </a:solidFill>
              <a:latin typeface="Annie Use Your Telescope"/>
              <a:ea typeface="Annie Use Your Telescope"/>
              <a:cs typeface="Annie Use Your Telescope"/>
              <a:sym typeface="Annie Use Your Telescope"/>
            </a:endParaRPr>
          </a:p>
          <a:p>
            <a:pPr marL="457200" lvl="0" indent="-387350" algn="l" rtl="0">
              <a:spcBef>
                <a:spcPts val="0"/>
              </a:spcBef>
              <a:spcAft>
                <a:spcPts val="0"/>
              </a:spcAft>
              <a:buClr>
                <a:srgbClr val="666666"/>
              </a:buClr>
              <a:buSzPts val="2500"/>
              <a:buFont typeface="Annie Use Your Telescope"/>
              <a:buChar char="❏"/>
            </a:pPr>
            <a:r>
              <a:rPr lang="en-US" sz="2500" b="1">
                <a:solidFill>
                  <a:srgbClr val="666666"/>
                </a:solidFill>
                <a:latin typeface="Annie Use Your Telescope"/>
                <a:ea typeface="Annie Use Your Telescope"/>
                <a:cs typeface="Annie Use Your Telescope"/>
                <a:sym typeface="Annie Use Your Telescope"/>
              </a:rPr>
              <a:t>Do I feel 👍 or 👎 grateful for the things that I have in my life after I use social media? </a:t>
            </a:r>
            <a:endParaRPr sz="2600" i="0" u="none" strike="noStrike" cap="none">
              <a:solidFill>
                <a:srgbClr val="595959"/>
              </a:solidFill>
              <a:latin typeface="Annie Use Your Telescope"/>
              <a:ea typeface="Annie Use Your Telescope"/>
              <a:cs typeface="Annie Use Your Telescope"/>
              <a:sym typeface="Annie Use Your Telescop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sp>
        <p:nvSpPr>
          <p:cNvPr id="878" name="Google Shape;878;p126"/>
          <p:cNvSpPr txBox="1"/>
          <p:nvPr/>
        </p:nvSpPr>
        <p:spPr>
          <a:xfrm>
            <a:off x="384750" y="1424775"/>
            <a:ext cx="8374500" cy="4947000"/>
          </a:xfrm>
          <a:prstGeom prst="rect">
            <a:avLst/>
          </a:prstGeom>
          <a:noFill/>
          <a:ln>
            <a:noFill/>
          </a:ln>
        </p:spPr>
        <p:txBody>
          <a:bodyPr spcFirstLastPara="1" wrap="square" lIns="91425" tIns="91425" rIns="91425" bIns="91425" anchor="ctr" anchorCtr="0">
            <a:noAutofit/>
          </a:bodyPr>
          <a:lstStyle/>
          <a:p>
            <a:pPr marL="457200" lvl="0" indent="-393700" algn="just" rtl="0">
              <a:lnSpc>
                <a:spcPct val="100000"/>
              </a:lnSpc>
              <a:spcBef>
                <a:spcPts val="0"/>
              </a:spcBef>
              <a:spcAft>
                <a:spcPts val="0"/>
              </a:spcAft>
              <a:buClr>
                <a:srgbClr val="8587C2"/>
              </a:buClr>
              <a:buSzPts val="2600"/>
              <a:buFont typeface="Calibri"/>
              <a:buChar char="●"/>
            </a:pPr>
            <a:r>
              <a:rPr lang="en-US" sz="2600">
                <a:solidFill>
                  <a:srgbClr val="8587C2"/>
                </a:solidFill>
                <a:latin typeface="Annie Use Your Telescope"/>
                <a:ea typeface="Annie Use Your Telescope"/>
                <a:cs typeface="Annie Use Your Telescope"/>
                <a:sym typeface="Annie Use Your Telescope"/>
              </a:rPr>
              <a:t>The </a:t>
            </a:r>
            <a:r>
              <a:rPr lang="en-US" sz="2600" b="1">
                <a:solidFill>
                  <a:srgbClr val="8587C2"/>
                </a:solidFill>
                <a:latin typeface="Annie Use Your Telescope"/>
                <a:ea typeface="Annie Use Your Telescope"/>
                <a:cs typeface="Annie Use Your Telescope"/>
                <a:sym typeface="Annie Use Your Telescope"/>
              </a:rPr>
              <a:t>media</a:t>
            </a:r>
            <a:r>
              <a:rPr lang="en-US" sz="2600">
                <a:solidFill>
                  <a:srgbClr val="8587C2"/>
                </a:solidFill>
                <a:latin typeface="Annie Use Your Telescope"/>
                <a:ea typeface="Annie Use Your Telescope"/>
                <a:cs typeface="Annie Use Your Telescope"/>
                <a:sym typeface="Annie Use Your Telescope"/>
              </a:rPr>
              <a:t> we consume impacts our body image.</a:t>
            </a:r>
            <a:endParaRPr sz="2600">
              <a:solidFill>
                <a:srgbClr val="8587C2"/>
              </a:solidFill>
              <a:latin typeface="Annie Use Your Telescope"/>
              <a:ea typeface="Annie Use Your Telescope"/>
              <a:cs typeface="Annie Use Your Telescope"/>
              <a:sym typeface="Annie Use Your Telescope"/>
            </a:endParaRPr>
          </a:p>
          <a:p>
            <a:pPr marL="457200" lvl="0" indent="0" algn="just" rtl="0">
              <a:lnSpc>
                <a:spcPct val="100000"/>
              </a:lnSpc>
              <a:spcBef>
                <a:spcPts val="0"/>
              </a:spcBef>
              <a:spcAft>
                <a:spcPts val="0"/>
              </a:spcAft>
              <a:buNone/>
            </a:pPr>
            <a:endParaRPr sz="2600">
              <a:solidFill>
                <a:srgbClr val="8587C2"/>
              </a:solidFill>
              <a:latin typeface="Annie Use Your Telescope"/>
              <a:ea typeface="Annie Use Your Telescope"/>
              <a:cs typeface="Annie Use Your Telescope"/>
              <a:sym typeface="Annie Use Your Telescope"/>
            </a:endParaRPr>
          </a:p>
          <a:p>
            <a:pPr marL="457200" lvl="0" indent="-393700" algn="just" rtl="0">
              <a:lnSpc>
                <a:spcPct val="100000"/>
              </a:lnSpc>
              <a:spcBef>
                <a:spcPts val="0"/>
              </a:spcBef>
              <a:spcAft>
                <a:spcPts val="0"/>
              </a:spcAft>
              <a:buClr>
                <a:srgbClr val="8587C2"/>
              </a:buClr>
              <a:buSzPts val="2600"/>
              <a:buFont typeface="Calibri"/>
              <a:buChar char="●"/>
            </a:pPr>
            <a:r>
              <a:rPr lang="en-US" sz="2600" b="1">
                <a:solidFill>
                  <a:srgbClr val="8587C2"/>
                </a:solidFill>
                <a:latin typeface="Annie Use Your Telescope"/>
                <a:ea typeface="Annie Use Your Telescope"/>
                <a:cs typeface="Annie Use Your Telescope"/>
                <a:sym typeface="Annie Use Your Telescope"/>
              </a:rPr>
              <a:t>Media </a:t>
            </a:r>
            <a:r>
              <a:rPr lang="en-US" sz="2600">
                <a:solidFill>
                  <a:srgbClr val="8587C2"/>
                </a:solidFill>
                <a:latin typeface="Annie Use Your Telescope"/>
                <a:ea typeface="Annie Use Your Telescope"/>
                <a:cs typeface="Annie Use Your Telescope"/>
                <a:sym typeface="Annie Use Your Telescope"/>
              </a:rPr>
              <a:t>can be a force for good or bad, but it’s up to us to make healthy choices.</a:t>
            </a:r>
            <a:endParaRPr sz="2600">
              <a:solidFill>
                <a:srgbClr val="8587C2"/>
              </a:solidFill>
              <a:latin typeface="Annie Use Your Telescope"/>
              <a:ea typeface="Annie Use Your Telescope"/>
              <a:cs typeface="Annie Use Your Telescope"/>
              <a:sym typeface="Annie Use Your Telescope"/>
            </a:endParaRPr>
          </a:p>
          <a:p>
            <a:pPr marL="0" lvl="0" indent="0" algn="just" rtl="0">
              <a:lnSpc>
                <a:spcPct val="100000"/>
              </a:lnSpc>
              <a:spcBef>
                <a:spcPts val="0"/>
              </a:spcBef>
              <a:spcAft>
                <a:spcPts val="0"/>
              </a:spcAft>
              <a:buNone/>
            </a:pPr>
            <a:endParaRPr sz="2600">
              <a:solidFill>
                <a:srgbClr val="8587C2"/>
              </a:solidFill>
              <a:latin typeface="Annie Use Your Telescope"/>
              <a:ea typeface="Annie Use Your Telescope"/>
              <a:cs typeface="Annie Use Your Telescope"/>
              <a:sym typeface="Annie Use Your Telescope"/>
            </a:endParaRPr>
          </a:p>
          <a:p>
            <a:pPr marL="457200" lvl="0" indent="-393700" algn="just" rtl="0">
              <a:lnSpc>
                <a:spcPct val="100000"/>
              </a:lnSpc>
              <a:spcBef>
                <a:spcPts val="0"/>
              </a:spcBef>
              <a:spcAft>
                <a:spcPts val="0"/>
              </a:spcAft>
              <a:buClr>
                <a:srgbClr val="8587C2"/>
              </a:buClr>
              <a:buSzPts val="2600"/>
              <a:buFont typeface="Calibri"/>
              <a:buChar char="●"/>
            </a:pPr>
            <a:r>
              <a:rPr lang="en-US" sz="2600">
                <a:solidFill>
                  <a:srgbClr val="8587C2"/>
                </a:solidFill>
                <a:latin typeface="Annie Use Your Telescope"/>
                <a:ea typeface="Annie Use Your Telescope"/>
                <a:cs typeface="Annie Use Your Telescope"/>
                <a:sym typeface="Annie Use Your Telescope"/>
              </a:rPr>
              <a:t>Part of growing to maturity involves making </a:t>
            </a:r>
            <a:r>
              <a:rPr lang="en-US" sz="2600" b="1">
                <a:solidFill>
                  <a:srgbClr val="8587C2"/>
                </a:solidFill>
                <a:latin typeface="Annie Use Your Telescope"/>
                <a:ea typeface="Annie Use Your Telescope"/>
                <a:cs typeface="Annie Use Your Telescope"/>
                <a:sym typeface="Annie Use Your Telescope"/>
              </a:rPr>
              <a:t>excellent choices</a:t>
            </a:r>
            <a:r>
              <a:rPr lang="en-US" sz="2600">
                <a:solidFill>
                  <a:srgbClr val="8587C2"/>
                </a:solidFill>
                <a:latin typeface="Annie Use Your Telescope"/>
                <a:ea typeface="Annie Use Your Telescope"/>
                <a:cs typeface="Annie Use Your Telescope"/>
                <a:sym typeface="Annie Use Your Telescope"/>
              </a:rPr>
              <a:t> about how we use media and tech.</a:t>
            </a:r>
            <a:endParaRPr sz="2600">
              <a:solidFill>
                <a:srgbClr val="8587C2"/>
              </a:solidFill>
              <a:latin typeface="Annie Use Your Telescope"/>
              <a:ea typeface="Annie Use Your Telescope"/>
              <a:cs typeface="Annie Use Your Telescope"/>
              <a:sym typeface="Annie Use Your Telescope"/>
            </a:endParaRPr>
          </a:p>
          <a:p>
            <a:pPr marL="0" lvl="0" indent="0" algn="just" rtl="0">
              <a:lnSpc>
                <a:spcPct val="100000"/>
              </a:lnSpc>
              <a:spcBef>
                <a:spcPts val="0"/>
              </a:spcBef>
              <a:spcAft>
                <a:spcPts val="0"/>
              </a:spcAft>
              <a:buNone/>
            </a:pPr>
            <a:br>
              <a:rPr lang="en-US" sz="2400">
                <a:solidFill>
                  <a:srgbClr val="8587C2"/>
                </a:solidFill>
                <a:latin typeface="Annie Use Your Telescope"/>
                <a:ea typeface="Annie Use Your Telescope"/>
                <a:cs typeface="Annie Use Your Telescope"/>
                <a:sym typeface="Annie Use Your Telescope"/>
              </a:rPr>
            </a:br>
            <a:br>
              <a:rPr lang="en-US" sz="2400">
                <a:solidFill>
                  <a:srgbClr val="8587C2"/>
                </a:solidFill>
                <a:latin typeface="Annie Use Your Telescope"/>
                <a:ea typeface="Annie Use Your Telescope"/>
                <a:cs typeface="Annie Use Your Telescope"/>
                <a:sym typeface="Annie Use Your Telescope"/>
              </a:rPr>
            </a:br>
            <a:r>
              <a:rPr lang="en-US" sz="2500" b="1">
                <a:solidFill>
                  <a:srgbClr val="666666"/>
                </a:solidFill>
                <a:latin typeface="Annie Use Your Telescope"/>
                <a:ea typeface="Annie Use Your Telescope"/>
                <a:cs typeface="Annie Use Your Telescope"/>
                <a:sym typeface="Annie Use Your Telescope"/>
              </a:rPr>
              <a:t>YOU are in charge of your devices… they are not in charge of you!</a:t>
            </a:r>
            <a:endParaRPr sz="2400">
              <a:solidFill>
                <a:srgbClr val="8587C2"/>
              </a:solidFill>
              <a:latin typeface="Annie Use Your Telescope"/>
              <a:ea typeface="Annie Use Your Telescope"/>
              <a:cs typeface="Annie Use Your Telescope"/>
              <a:sym typeface="Annie Use Your Telescope"/>
            </a:endParaRPr>
          </a:p>
          <a:p>
            <a:pPr marL="0" lvl="0" indent="0" algn="just" rtl="0">
              <a:lnSpc>
                <a:spcPct val="100000"/>
              </a:lnSpc>
              <a:spcBef>
                <a:spcPts val="0"/>
              </a:spcBef>
              <a:spcAft>
                <a:spcPts val="0"/>
              </a:spcAft>
              <a:buNone/>
            </a:pPr>
            <a:endParaRPr sz="2400" b="1">
              <a:solidFill>
                <a:srgbClr val="8587C2"/>
              </a:solidFill>
              <a:latin typeface="Annie Use Your Telescope"/>
              <a:ea typeface="Annie Use Your Telescope"/>
              <a:cs typeface="Annie Use Your Telescope"/>
              <a:sym typeface="Annie Use Your Telescope"/>
            </a:endParaRPr>
          </a:p>
        </p:txBody>
      </p:sp>
      <p:sp>
        <p:nvSpPr>
          <p:cNvPr id="879" name="Google Shape;879;p126"/>
          <p:cNvSpPr txBox="1"/>
          <p:nvPr/>
        </p:nvSpPr>
        <p:spPr>
          <a:xfrm>
            <a:off x="240925" y="519100"/>
            <a:ext cx="33450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chemeClr val="lt1"/>
                </a:solidFill>
                <a:latin typeface="Lexend Thin"/>
                <a:ea typeface="Lexend Thin"/>
                <a:cs typeface="Lexend Thin"/>
                <a:sym typeface="Lexend Thin"/>
              </a:rPr>
              <a:t>Re: </a:t>
            </a:r>
            <a:r>
              <a:rPr lang="en-US" sz="3000" b="1">
                <a:solidFill>
                  <a:schemeClr val="lt1"/>
                </a:solidFill>
                <a:latin typeface="Lexend"/>
                <a:ea typeface="Lexend"/>
                <a:cs typeface="Lexend"/>
                <a:sym typeface="Lexend"/>
              </a:rPr>
              <a:t>You</a:t>
            </a:r>
            <a:endParaRPr sz="3000" b="1">
              <a:solidFill>
                <a:srgbClr val="FFFFFF"/>
              </a:solidFill>
              <a:latin typeface="Calibri"/>
              <a:ea typeface="Calibri"/>
              <a:cs typeface="Calibri"/>
              <a:sym typeface="Calibri"/>
            </a:endParaRPr>
          </a:p>
        </p:txBody>
      </p:sp>
      <p:sp>
        <p:nvSpPr>
          <p:cNvPr id="880" name="Google Shape;880;p12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884"/>
        <p:cNvGrpSpPr/>
        <p:nvPr/>
      </p:nvGrpSpPr>
      <p:grpSpPr>
        <a:xfrm>
          <a:off x="0" y="0"/>
          <a:ext cx="0" cy="0"/>
          <a:chOff x="0" y="0"/>
          <a:chExt cx="0" cy="0"/>
        </a:xfrm>
      </p:grpSpPr>
      <p:sp>
        <p:nvSpPr>
          <p:cNvPr id="885" name="Google Shape;885;p12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886" name="Google Shape;886;p127"/>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887" name="Google Shape;887;p12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888" name="Google Shape;888;p127"/>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889" name="Google Shape;889;p127"/>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890" name="Google Shape;890;p12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7</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2109</Words>
  <Application>Microsoft Office PowerPoint</Application>
  <PresentationFormat>On-screen Show (4:3)</PresentationFormat>
  <Paragraphs>166</Paragraphs>
  <Slides>18</Slides>
  <Notes>18</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18</vt:i4>
      </vt:variant>
    </vt:vector>
  </HeadingPairs>
  <TitlesOfParts>
    <vt:vector size="33" baseType="lpstr">
      <vt:lpstr>Helvetica Neue</vt:lpstr>
      <vt:lpstr>Open Sans</vt:lpstr>
      <vt:lpstr>Lexend</vt:lpstr>
      <vt:lpstr>Lexend Medium</vt:lpstr>
      <vt:lpstr>Comfortaa</vt:lpstr>
      <vt:lpstr>Lexend Thin</vt:lpstr>
      <vt:lpstr>Arial</vt:lpstr>
      <vt:lpstr>Annie Use Your Telescope</vt:lpstr>
      <vt:lpstr>Calibri</vt:lpstr>
      <vt:lpstr>3_femmtrial</vt:lpstr>
      <vt:lpstr>4_FEMM Powerpoint_VER02</vt:lpstr>
      <vt:lpstr>2_femmtrial</vt:lpstr>
      <vt:lpstr>4_femmtrial</vt:lpstr>
      <vt:lpstr>94_femmtrial</vt:lpstr>
      <vt:lpstr>4_FEMM Powerpoint_VER02</vt:lpstr>
      <vt:lpstr>Grade 6</vt:lpstr>
      <vt:lpstr>PowerPoint Presentation</vt:lpstr>
      <vt:lpstr>PowerPoint Presentation</vt:lpstr>
      <vt:lpstr>PowerPoint Presentation</vt:lpstr>
      <vt:lpstr>PowerPoint Presentation</vt:lpstr>
      <vt:lpstr>Technology &amp; your health: nutrition</vt:lpstr>
      <vt:lpstr>Technology &amp; your health: sleep</vt:lpstr>
      <vt:lpstr>Technology &amp; your health: sleep</vt:lpstr>
      <vt:lpstr>Technology &amp; your health: sleep</vt:lpstr>
      <vt:lpstr>PowerPoint Presentation</vt:lpstr>
      <vt:lpstr>PowerPoint Presentation</vt:lpstr>
      <vt:lpstr>Body image</vt:lpstr>
      <vt:lpstr>PowerPoint Presentation</vt:lpstr>
      <vt:lpstr>PowerPoint Presentation</vt:lpstr>
      <vt:lpstr>PowerPoint Presentation</vt:lpstr>
      <vt:lpstr>PowerPoint Presentation</vt:lpstr>
      <vt:lpstr>PowerPoint Presentation</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2024-11-19T02:35:32Z</dcterms:modified>
</cp:coreProperties>
</file>