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1" r:id="rId1"/>
    <p:sldMasterId id="2147483662" r:id="rId2"/>
  </p:sldMasterIdLst>
  <p:notesMasterIdLst>
    <p:notesMasterId r:id="rId17"/>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type="screen4x3"/>
  <p:notesSz cx="6858000" cy="9144000"/>
  <p:embeddedFontLst>
    <p:embeddedFont>
      <p:font typeface="Annie Use Your Telescope" panose="02000000000000000000" pitchFamily="2" charset="0"/>
      <p:regular r:id="rId18"/>
    </p:embeddedFont>
    <p:embeddedFont>
      <p:font typeface="Lexend" pitchFamily="2" charset="0"/>
      <p:regular r:id="rId19"/>
      <p:bold r:id="rId20"/>
    </p:embeddedFont>
    <p:embeddedFont>
      <p:font typeface="Lexend ExtraLight" pitchFamily="2" charset="0"/>
      <p:regular r:id="rId21"/>
      <p:bold r:id="rId22"/>
    </p:embeddedFont>
    <p:embeddedFont>
      <p:font typeface="Lexend Medium" pitchFamily="2" charset="0"/>
      <p:regular r:id="rId23"/>
      <p:bold r:id="rId24"/>
    </p:embeddedFont>
    <p:embeddedFont>
      <p:font typeface="Lexend Thin" pitchFamily="2" charset="0"/>
      <p:regular r:id="rId25"/>
      <p:bold r:id="rId26"/>
    </p:embeddedFont>
    <p:embeddedFont>
      <p:font typeface="Open Sans" panose="020B0606030504020204" pitchFamily="34" charset="0"/>
      <p:regular r:id="rId27"/>
      <p:bold r:id="rId28"/>
      <p:italic r:id="rId29"/>
      <p:boldItalic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15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 Target="slides/slide1.xml"/><Relationship Id="rId21" Type="http://schemas.openxmlformats.org/officeDocument/2006/relationships/font" Target="fonts/font4.fntdata"/><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5" Type="http://schemas.openxmlformats.org/officeDocument/2006/relationships/font" Target="fonts/font8.fntdata"/><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font" Target="fonts/font3.fntdata"/><Relationship Id="rId29"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7.fntdata"/><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6.fntdata"/><Relationship Id="rId28" Type="http://schemas.openxmlformats.org/officeDocument/2006/relationships/font" Target="fonts/font11.fntdata"/><Relationship Id="rId10" Type="http://schemas.openxmlformats.org/officeDocument/2006/relationships/slide" Target="slides/slide8.xml"/><Relationship Id="rId19" Type="http://schemas.openxmlformats.org/officeDocument/2006/relationships/font" Target="fonts/font2.fntdata"/><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font" Target="fonts/font13.fntdata"/><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2" y="0"/>
            <a:ext cx="2971800" cy="457200"/>
          </a:xfrm>
          <a:prstGeom prst="rect">
            <a:avLst/>
          </a:prstGeom>
          <a:noFill/>
          <a:ln>
            <a:noFill/>
          </a:ln>
        </p:spPr>
        <p:txBody>
          <a:bodyPr spcFirstLastPara="1" wrap="square" lIns="91425" tIns="91425" rIns="91425" bIns="91425" anchor="t" anchorCtr="0">
            <a:noAutofit/>
          </a:bodyPr>
          <a:lstStyle>
            <a:lvl1pPr marL="0" marR="0" lvl="0" indent="0" algn="r" rtl="0">
              <a:lnSpc>
                <a:spcPct val="100000"/>
              </a:lnSpc>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7" name="Google Shape;7;n"/>
          <p:cNvSpPr txBox="1">
            <a:spLocks noGrp="1"/>
          </p:cNvSpPr>
          <p:nvPr>
            <p:ph type="ftr" idx="11"/>
          </p:nvPr>
        </p:nvSpPr>
        <p:spPr>
          <a:xfrm>
            <a:off x="0" y="8685212"/>
            <a:ext cx="2971800" cy="4572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Font typeface="Calibri"/>
              <a:buNone/>
            </a:pPr>
            <a:fld id="{00000000-1234-1234-1234-123412341234}" type="slidenum">
              <a:rPr lang="en-US" sz="1200" b="0" i="0" u="none" strike="noStrike" cap="none">
                <a:solidFill>
                  <a:srgbClr val="000000"/>
                </a:solidFill>
                <a:latin typeface="Calibri"/>
                <a:ea typeface="Calibri"/>
                <a:cs typeface="Calibri"/>
                <a:sym typeface="Calibri"/>
              </a:rPr>
              <a:t>‹#›</a:t>
            </a:fld>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25f7aaeff91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g25f7aaeff91_0_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2dc50011316_0_1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Divide students into teams of two or more, depending on the class size. Give each team the Review Rush! Worksheet, face down. When the teacher says “go” students can flip over the worksheet and try to answer all of the questions as quickly as possible.</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rPr>
              <a:t>The first team to complete all questions in the shortest amount of time and to get the most answers correct, wins! Once the activity is complete, review answers as a class using the </a:t>
            </a:r>
            <a:r>
              <a:rPr lang="en-US" sz="1300" b="1" i="1">
                <a:solidFill>
                  <a:schemeClr val="dk1"/>
                </a:solidFill>
              </a:rPr>
              <a:t>Teacher’s Answer Key.</a:t>
            </a:r>
            <a:endParaRPr sz="1300">
              <a:solidFill>
                <a:schemeClr val="dk1"/>
              </a:solidFill>
              <a:latin typeface="Calibri"/>
              <a:ea typeface="Calibri"/>
              <a:cs typeface="Calibri"/>
              <a:sym typeface="Calibri"/>
            </a:endParaRPr>
          </a:p>
        </p:txBody>
      </p:sp>
      <p:sp>
        <p:nvSpPr>
          <p:cNvPr id="113" name="Google Shape;113;g2dc50011316_0_16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1d609bdf84e_0_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24" name="Google Shape;124;g1d609bdf84e_0_4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sz="1300" b="1">
                <a:solidFill>
                  <a:srgbClr val="434343"/>
                </a:solidFill>
              </a:rPr>
              <a:t>Do you remember what controls the activity of every system in the body? </a:t>
            </a:r>
            <a:r>
              <a:rPr lang="en-US" sz="1300" i="1">
                <a:solidFill>
                  <a:srgbClr val="434343"/>
                </a:solidFill>
              </a:rPr>
              <a:t>Yes, hormones. </a:t>
            </a:r>
            <a:r>
              <a:rPr lang="en-US" sz="1300">
                <a:solidFill>
                  <a:schemeClr val="dk1"/>
                </a:solidFill>
              </a:rPr>
              <a:t>Hormones are directed by your brain. We learned in the last few classes that there is a lot that we can do to help our hormones stay in balance, such as eating a variety of healthy foods, exercising, and getting adequate sleep. When we don’t do these things we make it hard for our bodies to stay healthy and to grow and develop as they should, especially during this important time of puberty. Today, we will talk about how technology fits into this picture, especially when it comes to sleep and </a:t>
            </a:r>
            <a:r>
              <a:rPr lang="en-US" sz="1300" b="1">
                <a:solidFill>
                  <a:schemeClr val="dk1"/>
                </a:solidFill>
              </a:rPr>
              <a:t>body image</a:t>
            </a:r>
            <a:r>
              <a:rPr lang="en-US" sz="1300">
                <a:solidFill>
                  <a:schemeClr val="dk1"/>
                </a:solidFill>
              </a:rPr>
              <a:t>. </a:t>
            </a:r>
            <a:endParaRPr sz="13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sz="1300">
                <a:solidFill>
                  <a:schemeClr val="dk1"/>
                </a:solidFill>
              </a:rPr>
              <a:t>What is body image? Body image is how an individual boy sees his own body, and the feelings that go along with this viewpoint. This is a very normal time in your life to be thinking more about your body as it grows and changes. But, instead of comparing yourself to the boys around you, or guys on social media, talk with a trusted adult to focus on what is healthy and best for you. Each boy will grow at his own pace. And depending on his genetics and the health choices that he makes, each boy will grow into a unique man.</a:t>
            </a:r>
            <a:endParaRPr sz="1300">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just" rtl="0">
              <a:lnSpc>
                <a:spcPct val="110000"/>
              </a:lnSpc>
              <a:spcBef>
                <a:spcPts val="0"/>
              </a:spcBef>
              <a:spcAft>
                <a:spcPts val="0"/>
              </a:spcAft>
              <a:buClr>
                <a:schemeClr val="dk1"/>
              </a:buClr>
              <a:buSzPts val="1100"/>
              <a:buFont typeface="Arial"/>
              <a:buNone/>
            </a:pPr>
            <a:endParaRPr sz="1400" b="1" i="1">
              <a:solidFill>
                <a:srgbClr val="757AA8"/>
              </a:solidFill>
              <a:latin typeface="Calibri"/>
              <a:ea typeface="Calibri"/>
              <a:cs typeface="Calibri"/>
              <a:sym typeface="Calibri"/>
            </a:endParaRPr>
          </a:p>
          <a:p>
            <a:pPr marL="0" marR="0" lvl="0" indent="0" algn="l" rtl="0">
              <a:spcBef>
                <a:spcPts val="0"/>
              </a:spcBef>
              <a:spcAft>
                <a:spcPts val="0"/>
              </a:spcAft>
              <a:buClr>
                <a:srgbClr val="404040"/>
              </a:buClr>
              <a:buSzPts val="1200"/>
              <a:buFont typeface="Arial"/>
              <a:buNone/>
            </a:pPr>
            <a:endParaRPr sz="1200">
              <a:solidFill>
                <a:schemeClr val="dk1"/>
              </a:solidFill>
            </a:endParaRPr>
          </a:p>
        </p:txBody>
      </p:sp>
      <p:sp>
        <p:nvSpPr>
          <p:cNvPr id="125" name="Google Shape;125;g1d609bdf84e_0_46: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Arial"/>
              <a:buNone/>
            </a:pPr>
            <a:fld id="{00000000-1234-1234-1234-123412341234}" type="slidenum">
              <a:rPr lang="en-US" sz="1200">
                <a:solidFill>
                  <a:srgbClr val="000000"/>
                </a:solidFill>
                <a:latin typeface="Arial"/>
                <a:ea typeface="Arial"/>
                <a:cs typeface="Arial"/>
                <a:sym typeface="Arial"/>
              </a:rPr>
              <a:t>3</a:t>
            </a:fld>
            <a:endParaRPr sz="1200">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2283e63f5ed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35" name="Google Shape;135;g2283e63f5e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404040"/>
              </a:buClr>
              <a:buSzPts val="1200"/>
              <a:buFont typeface="Arial"/>
              <a:buNone/>
            </a:pPr>
            <a:r>
              <a:rPr lang="en-US" sz="1300">
                <a:solidFill>
                  <a:schemeClr val="dk1"/>
                </a:solidFill>
                <a:latin typeface="Calibri"/>
                <a:ea typeface="Calibri"/>
                <a:cs typeface="Calibri"/>
                <a:sym typeface="Calibri"/>
              </a:rPr>
              <a:t>Research has shown that boys who spend more time online than their peers tend to struggle more with thoughts that their body is not good enough and that they are not healthy (even if they are).  It’s so important to</a:t>
            </a:r>
            <a:r>
              <a:rPr lang="en-US" sz="1300" b="1">
                <a:solidFill>
                  <a:schemeClr val="dk1"/>
                </a:solidFill>
                <a:latin typeface="Calibri"/>
                <a:ea typeface="Calibri"/>
                <a:cs typeface="Calibri"/>
                <a:sym typeface="Calibri"/>
              </a:rPr>
              <a:t> focus on what we can do</a:t>
            </a:r>
            <a:r>
              <a:rPr lang="en-US" sz="1300">
                <a:solidFill>
                  <a:schemeClr val="dk1"/>
                </a:solidFill>
                <a:latin typeface="Calibri"/>
                <a:ea typeface="Calibri"/>
                <a:cs typeface="Calibri"/>
                <a:sym typeface="Calibri"/>
              </a:rPr>
              <a:t> to become the person we want to be. </a:t>
            </a:r>
            <a:endParaRPr sz="1300">
              <a:solidFill>
                <a:schemeClr val="dk1"/>
              </a:solidFill>
              <a:latin typeface="Calibri"/>
              <a:ea typeface="Calibri"/>
              <a:cs typeface="Calibri"/>
              <a:sym typeface="Calibri"/>
            </a:endParaRPr>
          </a:p>
        </p:txBody>
      </p:sp>
      <p:sp>
        <p:nvSpPr>
          <p:cNvPr id="136" name="Google Shape;136;g2283e63f5ed_0_0: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Arial"/>
              <a:buNone/>
            </a:pPr>
            <a:fld id="{00000000-1234-1234-1234-123412341234}" type="slidenum">
              <a:rPr lang="en-US" sz="1200">
                <a:solidFill>
                  <a:srgbClr val="000000"/>
                </a:solidFill>
                <a:latin typeface="Arial"/>
                <a:ea typeface="Arial"/>
                <a:cs typeface="Arial"/>
                <a:sym typeface="Arial"/>
              </a:rPr>
              <a:t>4</a:t>
            </a:fld>
            <a:endParaRPr sz="1200">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2dc50011316_0_139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47" name="Google Shape;147;g2dc50011316_0_139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404040"/>
              </a:buClr>
              <a:buSzPts val="1200"/>
              <a:buFont typeface="Arial"/>
              <a:buNone/>
            </a:pPr>
            <a:r>
              <a:rPr lang="en-US" sz="1300">
                <a:solidFill>
                  <a:schemeClr val="dk1"/>
                </a:solidFill>
                <a:latin typeface="Calibri"/>
                <a:ea typeface="Calibri"/>
                <a:cs typeface="Calibri"/>
                <a:sym typeface="Calibri"/>
              </a:rPr>
              <a:t>Technology gives us lots of opportunities to connect and have fun. Maybe your grandparents live far away and you FaceTime them from your family’s iPad or iPhone. It’s great to be able to do this! Technology can also help us learn many new things or see things in a way that we would never have been able to do 50 years ago. </a:t>
            </a:r>
            <a:endParaRPr sz="1300">
              <a:solidFill>
                <a:schemeClr val="dk1"/>
              </a:solidFill>
              <a:latin typeface="Calibri"/>
              <a:ea typeface="Calibri"/>
              <a:cs typeface="Calibri"/>
              <a:sym typeface="Calibri"/>
            </a:endParaRPr>
          </a:p>
          <a:p>
            <a:pPr marL="0" marR="0" lvl="0" indent="0" algn="l" rtl="0">
              <a:spcBef>
                <a:spcPts val="0"/>
              </a:spcBef>
              <a:spcAft>
                <a:spcPts val="0"/>
              </a:spcAft>
              <a:buClr>
                <a:srgbClr val="404040"/>
              </a:buClr>
              <a:buSzPts val="1200"/>
              <a:buFont typeface="Arial"/>
              <a:buNone/>
            </a:pPr>
            <a:endParaRPr sz="1300">
              <a:solidFill>
                <a:schemeClr val="dk1"/>
              </a:solidFill>
              <a:latin typeface="Calibri"/>
              <a:ea typeface="Calibri"/>
              <a:cs typeface="Calibri"/>
              <a:sym typeface="Calibri"/>
            </a:endParaRPr>
          </a:p>
          <a:p>
            <a:pPr marL="0" marR="0" lvl="0" indent="0" algn="l" rtl="0">
              <a:spcBef>
                <a:spcPts val="0"/>
              </a:spcBef>
              <a:spcAft>
                <a:spcPts val="0"/>
              </a:spcAft>
              <a:buClr>
                <a:srgbClr val="404040"/>
              </a:buClr>
              <a:buSzPts val="1200"/>
              <a:buFont typeface="Arial"/>
              <a:buNone/>
            </a:pPr>
            <a:r>
              <a:rPr lang="en-US" sz="1300">
                <a:solidFill>
                  <a:schemeClr val="dk1"/>
                </a:solidFill>
                <a:latin typeface="Calibri"/>
                <a:ea typeface="Calibri"/>
                <a:cs typeface="Calibri"/>
                <a:sym typeface="Calibri"/>
              </a:rPr>
              <a:t>Technology also carries risks, such as distraction from what’s happening around us (have you ever seen a video of someone walking into a pole on the street because they were staring at their smartphone?); distractions from other relationships (has one of your parents ever not answered your question because they were on their phone?); too much screen time and even technology addiction.  </a:t>
            </a:r>
            <a:endParaRPr sz="1300">
              <a:solidFill>
                <a:schemeClr val="dk1"/>
              </a:solidFill>
              <a:latin typeface="Calibri"/>
              <a:ea typeface="Calibri"/>
              <a:cs typeface="Calibri"/>
              <a:sym typeface="Calibri"/>
            </a:endParaRPr>
          </a:p>
          <a:p>
            <a:pPr marL="0" marR="0" lvl="0" indent="0" algn="l" rtl="0">
              <a:spcBef>
                <a:spcPts val="0"/>
              </a:spcBef>
              <a:spcAft>
                <a:spcPts val="0"/>
              </a:spcAft>
              <a:buClr>
                <a:srgbClr val="404040"/>
              </a:buClr>
              <a:buSzPts val="1200"/>
              <a:buFont typeface="Arial"/>
              <a:buNone/>
            </a:pPr>
            <a:endParaRPr sz="1300">
              <a:solidFill>
                <a:schemeClr val="dk1"/>
              </a:solidFill>
              <a:latin typeface="Calibri"/>
              <a:ea typeface="Calibri"/>
              <a:cs typeface="Calibri"/>
              <a:sym typeface="Calibri"/>
            </a:endParaRPr>
          </a:p>
          <a:p>
            <a:pPr marL="0" marR="0" lvl="0" indent="0" algn="l" rtl="0">
              <a:spcBef>
                <a:spcPts val="0"/>
              </a:spcBef>
              <a:spcAft>
                <a:spcPts val="0"/>
              </a:spcAft>
              <a:buClr>
                <a:srgbClr val="404040"/>
              </a:buClr>
              <a:buSzPts val="1200"/>
              <a:buFont typeface="Arial"/>
              <a:buNone/>
            </a:pPr>
            <a:endParaRPr sz="1300">
              <a:solidFill>
                <a:schemeClr val="dk1"/>
              </a:solidFill>
              <a:latin typeface="Calibri"/>
              <a:ea typeface="Calibri"/>
              <a:cs typeface="Calibri"/>
              <a:sym typeface="Calibri"/>
            </a:endParaRPr>
          </a:p>
        </p:txBody>
      </p:sp>
      <p:sp>
        <p:nvSpPr>
          <p:cNvPr id="148" name="Google Shape;148;g2dc50011316_0_1393: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Arial"/>
              <a:buNone/>
            </a:pPr>
            <a:fld id="{00000000-1234-1234-1234-123412341234}" type="slidenum">
              <a:rPr lang="en-US" sz="1200">
                <a:solidFill>
                  <a:srgbClr val="000000"/>
                </a:solidFill>
                <a:latin typeface="Arial"/>
                <a:ea typeface="Arial"/>
                <a:cs typeface="Arial"/>
                <a:sym typeface="Arial"/>
              </a:rPr>
              <a:t>5</a:t>
            </a:fld>
            <a:endParaRPr sz="1200">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2dc50011316_0_143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62" name="Google Shape;162;g2dc50011316_0_143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404040"/>
              </a:buClr>
              <a:buSzPts val="1200"/>
              <a:buFont typeface="Arial"/>
              <a:buNone/>
            </a:pPr>
            <a:r>
              <a:rPr lang="en-US" sz="1300">
                <a:solidFill>
                  <a:schemeClr val="dk1"/>
                </a:solidFill>
                <a:latin typeface="Calibri"/>
                <a:ea typeface="Calibri"/>
                <a:cs typeface="Calibri"/>
                <a:sym typeface="Calibri"/>
              </a:rPr>
              <a:t>Sometimes, when you’re having a really good time doing something on a screen, it can be hard to notice how much time is being used. Eventually, you might even start to feel like you “need” the device to feel good and that when it isn’t in your hand, you are looking for it all the time. Technology also gets in the way of the three pillars of health.</a:t>
            </a:r>
            <a:endParaRPr sz="1300" b="1">
              <a:solidFill>
                <a:schemeClr val="dk1"/>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endParaRPr sz="1300" b="1">
              <a:solidFill>
                <a:schemeClr val="dk1"/>
              </a:solidFill>
              <a:latin typeface="Calibri"/>
              <a:ea typeface="Calibri"/>
              <a:cs typeface="Calibri"/>
              <a:sym typeface="Calibri"/>
            </a:endParaRPr>
          </a:p>
          <a:p>
            <a:pPr marL="0" lvl="0" indent="0" algn="just" rtl="0">
              <a:lnSpc>
                <a:spcPct val="115000"/>
              </a:lnSpc>
              <a:spcBef>
                <a:spcPts val="1200"/>
              </a:spcBef>
              <a:spcAft>
                <a:spcPts val="0"/>
              </a:spcAft>
              <a:buClr>
                <a:schemeClr val="dk1"/>
              </a:buClr>
              <a:buSzPts val="1100"/>
              <a:buFont typeface="Arial"/>
              <a:buNone/>
            </a:pPr>
            <a:r>
              <a:rPr lang="en-US" sz="1300" b="1">
                <a:solidFill>
                  <a:schemeClr val="dk1"/>
                </a:solidFill>
                <a:latin typeface="Calibri"/>
                <a:ea typeface="Calibri"/>
                <a:cs typeface="Calibri"/>
                <a:sym typeface="Calibri"/>
              </a:rPr>
              <a:t>You might skip a meal to keep scrolling on Instagram or watching videos on Tiktok. </a:t>
            </a:r>
            <a:r>
              <a:rPr lang="en-US" sz="1300">
                <a:solidFill>
                  <a:schemeClr val="dk1"/>
                </a:solidFill>
                <a:latin typeface="Calibri"/>
                <a:ea typeface="Calibri"/>
                <a:cs typeface="Calibri"/>
                <a:sym typeface="Calibri"/>
              </a:rPr>
              <a:t>Do you know that when you skip a meal, your body sees this as a mini-emergency? It starts to produce stress hormones. This might not be such a big deal once in a while, but if we do it a lot, it can cause us to not feel very well. It also affects our blood sugar levels, which means that we can get cranky and irritable. Regularly skipping meals can also affect your metabolism, because your body thinks you are in a state of famine! This can signal your body to gain weight unnecessarily or make it hard to lose weight.</a:t>
            </a:r>
            <a:endParaRPr sz="1300">
              <a:solidFill>
                <a:schemeClr val="dk1"/>
              </a:solidFill>
              <a:latin typeface="Calibri"/>
              <a:ea typeface="Calibri"/>
              <a:cs typeface="Calibri"/>
              <a:sym typeface="Calibri"/>
            </a:endParaRPr>
          </a:p>
          <a:p>
            <a:pPr marL="0" marR="0" lvl="0" indent="0" algn="l" rtl="0">
              <a:spcBef>
                <a:spcPts val="1200"/>
              </a:spcBef>
              <a:spcAft>
                <a:spcPts val="0"/>
              </a:spcAft>
              <a:buClr>
                <a:srgbClr val="404040"/>
              </a:buClr>
              <a:buSzPts val="1200"/>
              <a:buFont typeface="Arial"/>
              <a:buNone/>
            </a:pPr>
            <a:endParaRPr sz="1200">
              <a:solidFill>
                <a:schemeClr val="dk1"/>
              </a:solidFill>
            </a:endParaRPr>
          </a:p>
        </p:txBody>
      </p:sp>
      <p:sp>
        <p:nvSpPr>
          <p:cNvPr id="163" name="Google Shape;163;g2dc50011316_0_1435: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Arial"/>
              <a:buNone/>
            </a:pPr>
            <a:fld id="{00000000-1234-1234-1234-123412341234}" type="slidenum">
              <a:rPr lang="en-US" sz="1200">
                <a:solidFill>
                  <a:srgbClr val="000000"/>
                </a:solidFill>
                <a:latin typeface="Arial"/>
                <a:ea typeface="Arial"/>
                <a:cs typeface="Arial"/>
                <a:sym typeface="Arial"/>
              </a:rPr>
              <a:t>6</a:t>
            </a:fld>
            <a:endParaRPr sz="1200">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2dc50011316_0_149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81" name="Google Shape;181;g2dc50011316_0_149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just"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just" rtl="0">
              <a:lnSpc>
                <a:spcPct val="115000"/>
              </a:lnSpc>
              <a:spcBef>
                <a:spcPts val="1200"/>
              </a:spcBef>
              <a:spcAft>
                <a:spcPts val="1200"/>
              </a:spcAft>
              <a:buClr>
                <a:schemeClr val="dk1"/>
              </a:buClr>
              <a:buSzPts val="1100"/>
              <a:buFont typeface="Arial"/>
              <a:buNone/>
            </a:pPr>
            <a:r>
              <a:rPr lang="en-US" sz="1300" b="1">
                <a:solidFill>
                  <a:schemeClr val="dk1"/>
                </a:solidFill>
                <a:latin typeface="Calibri"/>
                <a:ea typeface="Calibri"/>
                <a:cs typeface="Calibri"/>
                <a:sym typeface="Calibri"/>
              </a:rPr>
              <a:t>You might stay up really late at night to watch YouTube when you should have been asleep three hours ago! </a:t>
            </a:r>
            <a:r>
              <a:rPr lang="en-US" sz="1300">
                <a:solidFill>
                  <a:schemeClr val="dk1"/>
                </a:solidFill>
                <a:latin typeface="Calibri"/>
                <a:ea typeface="Calibri"/>
                <a:cs typeface="Calibri"/>
                <a:sym typeface="Calibri"/>
              </a:rPr>
              <a:t>This can have very real effects on our body and brain. When tech usage affects sleep, this can have negative effects on our ability to pay attention, learn, and remember things in school the next day. It can also make you feel worried or sad. Our bodies produce a hormone called melatonin at night to help us rest, and our bodies need a certain amount of darkness to produce it. Did you know that using screens during the hour before bedtime can prevent our bodies from producing enough melatonin, leading to worse sleep?</a:t>
            </a:r>
            <a:endParaRPr sz="1200">
              <a:solidFill>
                <a:schemeClr val="dk1"/>
              </a:solidFill>
            </a:endParaRPr>
          </a:p>
        </p:txBody>
      </p:sp>
      <p:sp>
        <p:nvSpPr>
          <p:cNvPr id="182" name="Google Shape;182;g2dc50011316_0_1495: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Arial"/>
              <a:buNone/>
            </a:pPr>
            <a:fld id="{00000000-1234-1234-1234-123412341234}" type="slidenum">
              <a:rPr lang="en-US" sz="1200">
                <a:solidFill>
                  <a:srgbClr val="000000"/>
                </a:solidFill>
                <a:latin typeface="Arial"/>
                <a:ea typeface="Arial"/>
                <a:cs typeface="Arial"/>
                <a:sym typeface="Arial"/>
              </a:rPr>
              <a:t>7</a:t>
            </a:fld>
            <a:endParaRPr sz="1200">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2dc50011316_0_147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97" name="Google Shape;197;g2dc50011316_0_147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404040"/>
              </a:buClr>
              <a:buSzPts val="1200"/>
              <a:buFont typeface="Arial"/>
              <a:buNone/>
            </a:pPr>
            <a:r>
              <a:rPr lang="en-US" sz="1200">
                <a:solidFill>
                  <a:schemeClr val="dk1"/>
                </a:solidFill>
              </a:rPr>
              <a:t>You might spend so much time on Instagram seeing what other guys are wearing and what their bodies look like, that you might start to feel like your body doesn’t measure up. Have you ever felt this before? Did you know that high rates of social media use cause poor body image? This can lead to unhealthy eating habits, even for young men. It can be fun to see what other friends or even celebrities are up to, or to learn more about professional athletes and what they do to train, but it’s important to remember to focus on the real people and activities in your life. You are not a collection of body parts (chest, legs, back, abs). You are a whole person, valuable as you are.</a:t>
            </a:r>
            <a:endParaRPr sz="1200">
              <a:solidFill>
                <a:schemeClr val="dk1"/>
              </a:solidFill>
            </a:endParaRPr>
          </a:p>
        </p:txBody>
      </p:sp>
      <p:sp>
        <p:nvSpPr>
          <p:cNvPr id="198" name="Google Shape;198;g2dc50011316_0_1472: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Arial"/>
              <a:buNone/>
            </a:pPr>
            <a:fld id="{00000000-1234-1234-1234-123412341234}" type="slidenum">
              <a:rPr lang="en-US" sz="1200">
                <a:solidFill>
                  <a:srgbClr val="000000"/>
                </a:solidFill>
                <a:latin typeface="Arial"/>
                <a:ea typeface="Arial"/>
                <a:cs typeface="Arial"/>
                <a:sym typeface="Arial"/>
              </a:rPr>
              <a:t>8</a:t>
            </a:fld>
            <a:endParaRPr sz="1200">
              <a:solidFill>
                <a:srgbClr val="000000"/>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1d609bdf84e_0_7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12" name="Google Shape;212;g1d609bdf84e_0_7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11150" algn="l" rtl="0">
              <a:spcBef>
                <a:spcPts val="480"/>
              </a:spcBef>
              <a:spcAft>
                <a:spcPts val="0"/>
              </a:spcAft>
              <a:buSzPts val="1300"/>
              <a:buFont typeface="Calibri"/>
              <a:buChar char="●"/>
            </a:pPr>
            <a:r>
              <a:rPr lang="en-US" sz="1200">
                <a:solidFill>
                  <a:schemeClr val="dk1"/>
                </a:solidFill>
                <a:latin typeface="Calibri"/>
                <a:ea typeface="Calibri"/>
                <a:cs typeface="Calibri"/>
                <a:sym typeface="Calibri"/>
              </a:rPr>
              <a:t>The next time you use a device, ask yourself the following:</a:t>
            </a:r>
            <a:endParaRPr sz="1200">
              <a:solidFill>
                <a:schemeClr val="dk1"/>
              </a:solidFill>
              <a:latin typeface="Calibri"/>
              <a:ea typeface="Calibri"/>
              <a:cs typeface="Calibri"/>
              <a:sym typeface="Calibri"/>
            </a:endParaRPr>
          </a:p>
          <a:p>
            <a:pPr marL="457200" lvl="0" indent="-311150" algn="l" rtl="0">
              <a:spcBef>
                <a:spcPts val="0"/>
              </a:spcBef>
              <a:spcAft>
                <a:spcPts val="0"/>
              </a:spcAft>
              <a:buSzPts val="1300"/>
              <a:buFont typeface="Calibri"/>
              <a:buChar char="●"/>
            </a:pPr>
            <a:r>
              <a:rPr lang="en-US" sz="1200">
                <a:solidFill>
                  <a:schemeClr val="dk1"/>
                </a:solidFill>
                <a:latin typeface="Calibri"/>
                <a:ea typeface="Calibri"/>
                <a:cs typeface="Calibri"/>
                <a:sym typeface="Calibri"/>
              </a:rPr>
              <a:t> Do I feel more or less positive after I use social media? </a:t>
            </a:r>
            <a:endParaRPr sz="1200">
              <a:solidFill>
                <a:schemeClr val="dk1"/>
              </a:solidFill>
              <a:latin typeface="Calibri"/>
              <a:ea typeface="Calibri"/>
              <a:cs typeface="Calibri"/>
              <a:sym typeface="Calibri"/>
            </a:endParaRPr>
          </a:p>
          <a:p>
            <a:pPr marL="457200" lvl="0" indent="-311150" algn="l" rtl="0">
              <a:spcBef>
                <a:spcPts val="0"/>
              </a:spcBef>
              <a:spcAft>
                <a:spcPts val="0"/>
              </a:spcAft>
              <a:buSzPts val="1300"/>
              <a:buFont typeface="Calibri"/>
              <a:buChar char="●"/>
            </a:pPr>
            <a:r>
              <a:rPr lang="en-US" sz="1200">
                <a:solidFill>
                  <a:schemeClr val="dk1"/>
                </a:solidFill>
                <a:latin typeface="Calibri"/>
                <a:ea typeface="Calibri"/>
                <a:cs typeface="Calibri"/>
                <a:sym typeface="Calibri"/>
              </a:rPr>
              <a:t>Do I feel more or less confident in my choices, abilities, and interests after I use social media? </a:t>
            </a:r>
            <a:endParaRPr sz="1200">
              <a:solidFill>
                <a:schemeClr val="dk1"/>
              </a:solidFill>
              <a:latin typeface="Calibri"/>
              <a:ea typeface="Calibri"/>
              <a:cs typeface="Calibri"/>
              <a:sym typeface="Calibri"/>
            </a:endParaRPr>
          </a:p>
          <a:p>
            <a:pPr marL="457200" lvl="0" indent="-311150" algn="l" rtl="0">
              <a:spcBef>
                <a:spcPts val="0"/>
              </a:spcBef>
              <a:spcAft>
                <a:spcPts val="0"/>
              </a:spcAft>
              <a:buSzPts val="1300"/>
              <a:buFont typeface="Calibri"/>
              <a:buChar char="●"/>
            </a:pPr>
            <a:r>
              <a:rPr lang="en-US" sz="1200">
                <a:solidFill>
                  <a:schemeClr val="dk1"/>
                </a:solidFill>
                <a:latin typeface="Calibri"/>
                <a:ea typeface="Calibri"/>
                <a:cs typeface="Calibri"/>
                <a:sym typeface="Calibri"/>
              </a:rPr>
              <a:t>Do I feel more or less grateful for the things that I have in my life after I use social media? </a:t>
            </a:r>
            <a:endParaRPr sz="1100">
              <a:latin typeface="Open Sans"/>
              <a:ea typeface="Open Sans"/>
              <a:cs typeface="Open Sans"/>
              <a:sym typeface="Open Sans"/>
            </a:endParaRPr>
          </a:p>
          <a:p>
            <a:pPr marL="0" lvl="0" indent="0" algn="l" rtl="0">
              <a:lnSpc>
                <a:spcPct val="115000"/>
              </a:lnSpc>
              <a:spcBef>
                <a:spcPts val="0"/>
              </a:spcBef>
              <a:spcAft>
                <a:spcPts val="0"/>
              </a:spcAft>
              <a:buClr>
                <a:schemeClr val="dk1"/>
              </a:buClr>
              <a:buSzPts val="1100"/>
              <a:buFont typeface="Arial"/>
              <a:buNone/>
            </a:pPr>
            <a:endParaRPr sz="1300"/>
          </a:p>
          <a:p>
            <a:pPr marL="0" marR="0" lvl="0" indent="0" algn="l" rtl="0">
              <a:lnSpc>
                <a:spcPct val="100000"/>
              </a:lnSpc>
              <a:spcBef>
                <a:spcPts val="0"/>
              </a:spcBef>
              <a:spcAft>
                <a:spcPts val="0"/>
              </a:spcAft>
              <a:buClr>
                <a:schemeClr val="dk1"/>
              </a:buClr>
              <a:buSzPts val="300"/>
              <a:buFont typeface="Calibri"/>
              <a:buNone/>
            </a:pPr>
            <a:endParaRPr/>
          </a:p>
        </p:txBody>
      </p:sp>
      <p:sp>
        <p:nvSpPr>
          <p:cNvPr id="213" name="Google Shape;213;g1d609bdf84e_0_74: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9</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2283e63f5ed_0_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24" name="Google Shape;224;g2283e63f5ed_0_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One main thing to remember is that </a:t>
            </a:r>
            <a:r>
              <a:rPr lang="en-US" sz="1300" b="1">
                <a:solidFill>
                  <a:schemeClr val="dk1"/>
                </a:solidFill>
                <a:latin typeface="Calibri"/>
                <a:ea typeface="Calibri"/>
                <a:cs typeface="Calibri"/>
                <a:sym typeface="Calibri"/>
              </a:rPr>
              <a:t>you are in charge of your devices; they are not in charge of you!</a:t>
            </a:r>
            <a:endParaRPr sz="1300" b="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b="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It’s important to talk to your parents about what the expectations are in your house about tech usage. Given what you now know about how your brain responds to social media, computer games, online videos, and other forms of digital media, think about an after-school and weekend schedule that allows you to maintain control of how you spend your time. Make sure you find out the best ways to protect your online profiles and to turn off auto-play and notifications that are there to keep you watching.</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Given what you now know about how your brain responds to social media, computer games, online videos, and other forms of digital media, think about an after-school and weekend schedule that allows you to maintain control of how you spend your time. Leave your phone in another room for meal times and quality time with others.</a:t>
            </a:r>
            <a:endParaRPr sz="1300">
              <a:solidFill>
                <a:schemeClr val="dk1"/>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endParaRPr sz="1300" b="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p>
          <a:p>
            <a:pPr marL="0" marR="0" lvl="0" indent="0" algn="l" rtl="0">
              <a:lnSpc>
                <a:spcPct val="100000"/>
              </a:lnSpc>
              <a:spcBef>
                <a:spcPts val="0"/>
              </a:spcBef>
              <a:spcAft>
                <a:spcPts val="0"/>
              </a:spcAft>
              <a:buClr>
                <a:schemeClr val="dk1"/>
              </a:buClr>
              <a:buSzPts val="300"/>
              <a:buFont typeface="Calibri"/>
              <a:buNone/>
            </a:pPr>
            <a:endParaRPr/>
          </a:p>
        </p:txBody>
      </p:sp>
      <p:sp>
        <p:nvSpPr>
          <p:cNvPr id="225" name="Google Shape;225;g2283e63f5ed_0_12: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10</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2283e63f5ed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Divide the boys into small groups, and pass out the Case Study Worksheet. Read the case study out loud and go over Leo’s schedule. Allow them to fill out the answers on the worksheet in their small groups for 10 minutes, and then bring the class back together to discuss for 10 minutes.</a:t>
            </a:r>
            <a:endParaRPr sz="1300" i="1">
              <a:solidFill>
                <a:schemeClr val="dk1"/>
              </a:solidFill>
              <a:latin typeface="Calibri"/>
              <a:ea typeface="Calibri"/>
              <a:cs typeface="Calibri"/>
              <a:sym typeface="Calibri"/>
            </a:endParaRPr>
          </a:p>
          <a:p>
            <a:pPr marL="0" lvl="0" indent="0" algn="l" rtl="0">
              <a:spcBef>
                <a:spcPts val="0"/>
              </a:spcBef>
              <a:spcAft>
                <a:spcPts val="0"/>
              </a:spcAft>
              <a:buNone/>
            </a:pPr>
            <a:endParaRPr sz="1300" i="1">
              <a:solidFill>
                <a:schemeClr val="dk1"/>
              </a:solidFill>
              <a:latin typeface="Calibri"/>
              <a:ea typeface="Calibri"/>
              <a:cs typeface="Calibri"/>
              <a:sym typeface="Calibri"/>
            </a:endParaRPr>
          </a:p>
        </p:txBody>
      </p:sp>
      <p:sp>
        <p:nvSpPr>
          <p:cNvPr id="237" name="Google Shape;237;g2283e63f5ed_0_3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g2283e63f5ed_0_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48" name="Google Shape;248;g2283e63f5ed_0_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just" rtl="0">
              <a:lnSpc>
                <a:spcPct val="115000"/>
              </a:lnSpc>
              <a:spcBef>
                <a:spcPts val="0"/>
              </a:spcBef>
              <a:spcAft>
                <a:spcPts val="0"/>
              </a:spcAft>
              <a:buClr>
                <a:schemeClr val="dk1"/>
              </a:buClr>
              <a:buSzPts val="1100"/>
              <a:buFont typeface="Arial"/>
              <a:buNone/>
            </a:pPr>
            <a:r>
              <a:rPr lang="en-US" sz="1300" b="1">
                <a:solidFill>
                  <a:srgbClr val="0055A4"/>
                </a:solidFill>
                <a:latin typeface="Calibri"/>
                <a:ea typeface="Calibri"/>
                <a:cs typeface="Calibri"/>
                <a:sym typeface="Calibri"/>
              </a:rPr>
              <a:t>Quick Activity: Screen time expectations versus reality</a:t>
            </a:r>
            <a:endParaRPr sz="1300">
              <a:solidFill>
                <a:srgbClr val="0055A4"/>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Ask all of the boys in the class to write down the amount of time they think they spent </a:t>
            </a:r>
            <a:r>
              <a:rPr lang="en-US" sz="1300" i="1" u="sng">
                <a:solidFill>
                  <a:schemeClr val="dk1"/>
                </a:solidFill>
                <a:latin typeface="Calibri"/>
                <a:ea typeface="Calibri"/>
                <a:cs typeface="Calibri"/>
                <a:sym typeface="Calibri"/>
              </a:rPr>
              <a:t>just</a:t>
            </a:r>
            <a:r>
              <a:rPr lang="en-US" sz="1300" i="1">
                <a:solidFill>
                  <a:schemeClr val="dk1"/>
                </a:solidFill>
                <a:latin typeface="Calibri"/>
                <a:ea typeface="Calibri"/>
                <a:cs typeface="Calibri"/>
                <a:sym typeface="Calibri"/>
              </a:rPr>
              <a:t> on their phones last week. For those with phones, have them check their screen time app on their phones and present both numbers to the class. See how close expectations are to reality.</a:t>
            </a:r>
            <a:endParaRPr sz="1300" i="1">
              <a:solidFill>
                <a:schemeClr val="dk1"/>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endParaRPr sz="1300" b="1">
              <a:solidFill>
                <a:srgbClr val="0055A4"/>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p>
          <a:p>
            <a:pPr marL="0" marR="0" lvl="0" indent="0" algn="l" rtl="0">
              <a:lnSpc>
                <a:spcPct val="100000"/>
              </a:lnSpc>
              <a:spcBef>
                <a:spcPts val="0"/>
              </a:spcBef>
              <a:spcAft>
                <a:spcPts val="0"/>
              </a:spcAft>
              <a:buClr>
                <a:schemeClr val="dk1"/>
              </a:buClr>
              <a:buSzPts val="300"/>
              <a:buFont typeface="Calibri"/>
              <a:buNone/>
            </a:pPr>
            <a:endParaRPr/>
          </a:p>
        </p:txBody>
      </p:sp>
      <p:sp>
        <p:nvSpPr>
          <p:cNvPr id="249" name="Google Shape;249;g2283e63f5ed_0_22: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2563d218381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8" name="Google Shape;258;g2563d218381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Today we learned that what we consume, including media, images and content through technology, needs to support the health of our body and mind.</a:t>
            </a:r>
            <a:r>
              <a:rPr lang="en-US" sz="1300" b="1">
                <a:solidFill>
                  <a:schemeClr val="dk1"/>
                </a:solidFill>
                <a:latin typeface="Calibri"/>
                <a:ea typeface="Calibri"/>
                <a:cs typeface="Calibri"/>
                <a:sym typeface="Calibri"/>
              </a:rPr>
              <a:t> </a:t>
            </a:r>
            <a:r>
              <a:rPr lang="en-US" sz="1300">
                <a:solidFill>
                  <a:schemeClr val="dk1"/>
                </a:solidFill>
                <a:latin typeface="Calibri"/>
                <a:ea typeface="Calibri"/>
                <a:cs typeface="Calibri"/>
                <a:sym typeface="Calibri"/>
              </a:rPr>
              <a:t>We can help our bodies become as healthy as possible by choosing to practice healthy habits. </a:t>
            </a:r>
            <a:endParaRPr sz="1300">
              <a:solidFill>
                <a:srgbClr val="8E7CC3"/>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259" name="Google Shape;259;g2563d218381_0_1: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13</a:t>
            </a:fld>
            <a:endParaRPr sz="1400">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25f7aaeff91_0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7" name="Google Shape;267;g25f7aaeff91_0_9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2"/>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17" name="Google Shape;17;p2"/>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8" name="Google Shape;18;p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9" name="Google Shape;19;p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0" name="Google Shape;20;p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Calibri"/>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3" name="Google Shape;23;p3"/>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4" name="Google Shape;24;p3"/>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25" name="Google Shape;25;p3"/>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6" name="Google Shape;26;p3"/>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7" name="Google Shape;27;p3"/>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Picture with Caption 1">
  <p:cSld name="PICTURE_WITH_CAPTION_TEXT_1">
    <p:spTree>
      <p:nvGrpSpPr>
        <p:cNvPr id="1" name="Shape 28"/>
        <p:cNvGrpSpPr/>
        <p:nvPr/>
      </p:nvGrpSpPr>
      <p:grpSpPr>
        <a:xfrm>
          <a:off x="0" y="0"/>
          <a:ext cx="0" cy="0"/>
          <a:chOff x="0" y="0"/>
          <a:chExt cx="0" cy="0"/>
        </a:xfrm>
      </p:grpSpPr>
      <p:sp>
        <p:nvSpPr>
          <p:cNvPr id="29" name="Google Shape;29;p4"/>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Arial"/>
              <a:buNone/>
              <a:defRPr sz="2000" b="1"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0" name="Google Shape;30;p4"/>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1" name="Google Shape;31;p4"/>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32" name="Google Shape;32;p4"/>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33" name="Google Shape;33;p4"/>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34" name="Google Shape;34;p4"/>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solidFill>
                <a:srgbClr val="898989"/>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5"/>
        <p:cNvGrpSpPr/>
        <p:nvPr/>
      </p:nvGrpSpPr>
      <p:grpSpPr>
        <a:xfrm>
          <a:off x="0" y="0"/>
          <a:ext cx="0" cy="0"/>
          <a:chOff x="0" y="0"/>
          <a:chExt cx="0" cy="0"/>
        </a:xfrm>
      </p:grpSpPr>
      <p:sp>
        <p:nvSpPr>
          <p:cNvPr id="36" name="Google Shape;36;p5"/>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37" name="Google Shape;37;p5"/>
          <p:cNvSpPr txBox="1">
            <a:spLocks noGrp="1"/>
          </p:cNvSpPr>
          <p:nvPr>
            <p:ph type="body" idx="1"/>
          </p:nvPr>
        </p:nvSpPr>
        <p:spPr>
          <a:xfrm>
            <a:off x="457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3200"/>
              <a:buNone/>
              <a:defRPr sz="28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2800"/>
              <a:buNone/>
              <a:defRPr sz="2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2400"/>
              <a:buNone/>
              <a:defRPr sz="20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2000"/>
              <a:buNone/>
              <a:defRPr sz="18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2000"/>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endParaRPr/>
          </a:p>
        </p:txBody>
      </p:sp>
      <p:sp>
        <p:nvSpPr>
          <p:cNvPr id="38" name="Google Shape;38;p5"/>
          <p:cNvSpPr txBox="1">
            <a:spLocks noGrp="1"/>
          </p:cNvSpPr>
          <p:nvPr>
            <p:ph type="body" idx="2"/>
          </p:nvPr>
        </p:nvSpPr>
        <p:spPr>
          <a:xfrm>
            <a:off x="4648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3200"/>
              <a:buNone/>
              <a:defRPr sz="28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2800"/>
              <a:buNone/>
              <a:defRPr sz="2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2400"/>
              <a:buNone/>
              <a:defRPr sz="20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2000"/>
              <a:buNone/>
              <a:defRPr sz="18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2000"/>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endParaRPr/>
          </a:p>
        </p:txBody>
      </p:sp>
      <p:sp>
        <p:nvSpPr>
          <p:cNvPr id="39" name="Google Shape;39;p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0" name="Google Shape;40;p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1" name="Google Shape;41;p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1pPr>
            <a:lvl2pPr marL="0" marR="0" lvl="1"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2pPr>
            <a:lvl3pPr marL="0" marR="0" lvl="2"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3pPr>
            <a:lvl4pPr marL="0" marR="0" lvl="3"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4pPr>
            <a:lvl5pPr marL="0" marR="0" lvl="4"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5pPr>
            <a:lvl6pPr marL="0" marR="0" lvl="5"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6pPr>
            <a:lvl7pPr marL="0" marR="0" lvl="6"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7pPr>
            <a:lvl8pPr marL="0" marR="0" lvl="7"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8pPr>
            <a:lvl9pPr marL="0" marR="0" lvl="8"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sz="1200">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2"/>
        <p:cNvGrpSpPr/>
        <p:nvPr/>
      </p:nvGrpSpPr>
      <p:grpSpPr>
        <a:xfrm>
          <a:off x="0" y="0"/>
          <a:ext cx="0" cy="0"/>
          <a:chOff x="0" y="0"/>
          <a:chExt cx="0" cy="0"/>
        </a:xfrm>
      </p:grpSpPr>
      <p:sp>
        <p:nvSpPr>
          <p:cNvPr id="43" name="Google Shape;43;p6"/>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4" name="Google Shape;44;p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5" name="Google Shape;45;p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6" name="Google Shape;46;p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solidFill>
                <a:srgbClr val="898989"/>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3"/>
        <p:cNvGrpSpPr/>
        <p:nvPr/>
      </p:nvGrpSpPr>
      <p:grpSpPr>
        <a:xfrm>
          <a:off x="0" y="0"/>
          <a:ext cx="0" cy="0"/>
          <a:chOff x="0" y="0"/>
          <a:chExt cx="0" cy="0"/>
        </a:xfrm>
      </p:grpSpPr>
      <p:sp>
        <p:nvSpPr>
          <p:cNvPr id="54" name="Google Shape;54;p8"/>
          <p:cNvSpPr txBox="1">
            <a:spLocks noGrp="1"/>
          </p:cNvSpPr>
          <p:nvPr>
            <p:ph type="title"/>
          </p:nvPr>
        </p:nvSpPr>
        <p:spPr>
          <a:xfrm>
            <a:off x="457200" y="274637"/>
            <a:ext cx="8229600" cy="11433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55" name="Google Shape;55;p8"/>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6" name="Google Shape;56;p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7" name="Google Shape;57;p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8" name="Google Shape;58;p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9"/>
        <p:cNvGrpSpPr/>
        <p:nvPr/>
      </p:nvGrpSpPr>
      <p:grpSpPr>
        <a:xfrm>
          <a:off x="0" y="0"/>
          <a:ext cx="0" cy="0"/>
          <a:chOff x="0" y="0"/>
          <a:chExt cx="0" cy="0"/>
        </a:xfrm>
      </p:grpSpPr>
      <p:sp>
        <p:nvSpPr>
          <p:cNvPr id="60" name="Google Shape;60;p9"/>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61" name="Google Shape;61;p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2" name="Google Shape;62;p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Google Shape;63;p9"/>
          <p:cNvSpPr txBox="1">
            <a:spLocks noGrp="1"/>
          </p:cNvSpPr>
          <p:nvPr>
            <p:ph type="sldNum" idx="12"/>
          </p:nvPr>
        </p:nvSpPr>
        <p:spPr>
          <a:xfrm>
            <a:off x="6324600" y="6356350"/>
            <a:ext cx="762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4"/>
        <p:cNvGrpSpPr/>
        <p:nvPr/>
      </p:nvGrpSpPr>
      <p:grpSpPr>
        <a:xfrm>
          <a:off x="0" y="0"/>
          <a:ext cx="0" cy="0"/>
          <a:chOff x="0" y="0"/>
          <a:chExt cx="0" cy="0"/>
        </a:xfrm>
      </p:grpSpPr>
      <p:sp>
        <p:nvSpPr>
          <p:cNvPr id="65" name="Google Shape;65;p10"/>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66" name="Google Shape;66;p1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67" name="Google Shape;67;p1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68" name="Google Shape;68;p1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9"/>
        <p:cNvGrpSpPr/>
        <p:nvPr/>
      </p:nvGrpSpPr>
      <p:grpSpPr>
        <a:xfrm>
          <a:off x="0" y="0"/>
          <a:ext cx="0" cy="0"/>
          <a:chOff x="0" y="0"/>
          <a:chExt cx="0" cy="0"/>
        </a:xfrm>
      </p:grpSpPr>
      <p:sp>
        <p:nvSpPr>
          <p:cNvPr id="70" name="Google Shape;70;p11"/>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Calibri"/>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1" name="Google Shape;71;p11"/>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2" name="Google Shape;72;p11"/>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73" name="Google Shape;73;p11"/>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4" name="Google Shape;74;p11"/>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5" name="Google Shape;75;p11"/>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76"/>
        <p:cNvGrpSpPr/>
        <p:nvPr/>
      </p:nvGrpSpPr>
      <p:grpSpPr>
        <a:xfrm>
          <a:off x="0" y="0"/>
          <a:ext cx="0" cy="0"/>
          <a:chOff x="0" y="0"/>
          <a:chExt cx="0" cy="0"/>
        </a:xfrm>
      </p:grpSpPr>
      <p:sp>
        <p:nvSpPr>
          <p:cNvPr id="77" name="Google Shape;77;p12"/>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R="0" lvl="1"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R="0" lvl="2"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R="0" lvl="3"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R="0" lvl="4"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R="0" lvl="5"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R="0" lvl="6"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R="0" lvl="7"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R="0" lvl="8"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8" name="Google Shape;78;p12"/>
          <p:cNvSpPr txBox="1">
            <a:spLocks noGrp="1"/>
          </p:cNvSpPr>
          <p:nvPr>
            <p:ph type="dt" idx="10"/>
          </p:nvPr>
        </p:nvSpPr>
        <p:spPr>
          <a:xfrm>
            <a:off x="457200" y="6111875"/>
            <a:ext cx="2133600" cy="3651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9" name="Google Shape;79;p12"/>
          <p:cNvSpPr txBox="1">
            <a:spLocks noGrp="1"/>
          </p:cNvSpPr>
          <p:nvPr>
            <p:ph type="ftr" idx="11"/>
          </p:nvPr>
        </p:nvSpPr>
        <p:spPr>
          <a:xfrm>
            <a:off x="3124200" y="6111875"/>
            <a:ext cx="2895600" cy="3651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0" name="Google Shape;80;p12"/>
          <p:cNvSpPr txBox="1">
            <a:spLocks noGrp="1"/>
          </p:cNvSpPr>
          <p:nvPr>
            <p:ph type="sldNum" idx="12"/>
          </p:nvPr>
        </p:nvSpPr>
        <p:spPr>
          <a:xfrm>
            <a:off x="8458200" y="6111875"/>
            <a:ext cx="609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1pPr>
            <a:lvl2pPr marL="0" marR="0" lvl="1"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2pPr>
            <a:lvl3pPr marL="0" marR="0" lvl="2"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3pPr>
            <a:lvl4pPr marL="0" marR="0" lvl="3"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4pPr>
            <a:lvl5pPr marL="0" marR="0" lvl="4"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5pPr>
            <a:lvl6pPr marL="0" marR="0" lvl="5"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6pPr>
            <a:lvl7pPr marL="0" marR="0" lvl="6"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7pPr>
            <a:lvl8pPr marL="0" marR="0" lvl="7"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8pPr>
            <a:lvl9pPr marL="0" marR="0" lvl="8"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icture with Caption 1">
  <p:cSld name="PICTURE_WITH_CAPTION_TEXT_1">
    <p:spTree>
      <p:nvGrpSpPr>
        <p:cNvPr id="1" name="Shape 81"/>
        <p:cNvGrpSpPr/>
        <p:nvPr/>
      </p:nvGrpSpPr>
      <p:grpSpPr>
        <a:xfrm>
          <a:off x="0" y="0"/>
          <a:ext cx="0" cy="0"/>
          <a:chOff x="0" y="0"/>
          <a:chExt cx="0" cy="0"/>
        </a:xfrm>
      </p:grpSpPr>
      <p:sp>
        <p:nvSpPr>
          <p:cNvPr id="82" name="Google Shape;82;p13"/>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chemeClr val="lt1"/>
              </a:buClr>
              <a:buSzPts val="2000"/>
              <a:buFont typeface="Calibri"/>
              <a:buNone/>
              <a:defRPr sz="2000" b="1" i="0" u="none" strike="noStrike" cap="none">
                <a:solidFill>
                  <a:schemeClr val="lt1"/>
                </a:solidFill>
                <a:latin typeface="Calibri"/>
                <a:ea typeface="Calibri"/>
                <a:cs typeface="Calibri"/>
                <a:sym typeface="Calibri"/>
              </a:defRPr>
            </a:lvl1pPr>
            <a:lvl2pPr marR="0" lvl="1"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R="0" lvl="2"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R="0" lvl="3"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R="0" lvl="4"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R="0" lvl="5"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R="0" lvl="6"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R="0" lvl="7"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R="0" lvl="8"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83" name="Google Shape;83;p13"/>
          <p:cNvSpPr>
            <a:spLocks noGrp="1"/>
          </p:cNvSpPr>
          <p:nvPr>
            <p:ph type="pic" idx="2"/>
          </p:nvPr>
        </p:nvSpPr>
        <p:spPr>
          <a:xfrm>
            <a:off x="1792288" y="384175"/>
            <a:ext cx="5486400" cy="4114800"/>
          </a:xfrm>
          <a:prstGeom prst="rect">
            <a:avLst/>
          </a:prstGeom>
          <a:noFill/>
          <a:ln>
            <a:noFill/>
          </a:ln>
        </p:spPr>
      </p:sp>
      <p:sp>
        <p:nvSpPr>
          <p:cNvPr id="84" name="Google Shape;84;p13"/>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85" name="Google Shape;85;p13"/>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6" name="Google Shape;86;p13"/>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7" name="Google Shape;87;p13"/>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Picture with Caption 2">
  <p:cSld name="PICTURE_WITH_CAPTION_TEXT_2">
    <p:spTree>
      <p:nvGrpSpPr>
        <p:cNvPr id="1" name="Shape 88"/>
        <p:cNvGrpSpPr/>
        <p:nvPr/>
      </p:nvGrpSpPr>
      <p:grpSpPr>
        <a:xfrm>
          <a:off x="0" y="0"/>
          <a:ext cx="0" cy="0"/>
          <a:chOff x="0" y="0"/>
          <a:chExt cx="0" cy="0"/>
        </a:xfrm>
      </p:grpSpPr>
      <p:sp>
        <p:nvSpPr>
          <p:cNvPr id="89" name="Google Shape;89;p14"/>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chemeClr val="lt1"/>
              </a:buClr>
              <a:buSzPts val="2000"/>
              <a:buFont typeface="Arial"/>
              <a:buNone/>
              <a:defRPr sz="2000" b="1" i="0" u="none" strike="noStrike" cap="none">
                <a:solidFill>
                  <a:schemeClr val="lt1"/>
                </a:solidFill>
                <a:latin typeface="Arial"/>
                <a:ea typeface="Arial"/>
                <a:cs typeface="Arial"/>
                <a:sym typeface="Arial"/>
              </a:defRPr>
            </a:lvl1pPr>
            <a:lvl2pPr marR="0" lvl="1"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R="0" lvl="2"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R="0" lvl="3"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R="0" lvl="4"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R="0" lvl="5"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R="0" lvl="6"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R="0" lvl="7"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R="0" lvl="8"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90" name="Google Shape;90;p14"/>
          <p:cNvSpPr>
            <a:spLocks noGrp="1"/>
          </p:cNvSpPr>
          <p:nvPr>
            <p:ph type="pic" idx="2"/>
          </p:nvPr>
        </p:nvSpPr>
        <p:spPr>
          <a:xfrm>
            <a:off x="1792288" y="384175"/>
            <a:ext cx="5486400" cy="4114800"/>
          </a:xfrm>
          <a:prstGeom prst="rect">
            <a:avLst/>
          </a:prstGeom>
          <a:noFill/>
          <a:ln>
            <a:noFill/>
          </a:ln>
        </p:spPr>
      </p:sp>
      <p:sp>
        <p:nvSpPr>
          <p:cNvPr id="91" name="Google Shape;91;p14"/>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92" name="Google Shape;92;p14"/>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93" name="Google Shape;93;p14"/>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94" name="Google Shape;94;p14"/>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95"/>
        <p:cNvGrpSpPr/>
        <p:nvPr/>
      </p:nvGrpSpPr>
      <p:grpSpPr>
        <a:xfrm>
          <a:off x="0" y="0"/>
          <a:ext cx="0" cy="0"/>
          <a:chOff x="0" y="0"/>
          <a:chExt cx="0" cy="0"/>
        </a:xfrm>
      </p:grpSpPr>
      <p:sp>
        <p:nvSpPr>
          <p:cNvPr id="96" name="Google Shape;96;p15"/>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97" name="Google Shape;97;p15"/>
          <p:cNvSpPr txBox="1">
            <a:spLocks noGrp="1"/>
          </p:cNvSpPr>
          <p:nvPr>
            <p:ph type="body" idx="1"/>
          </p:nvPr>
        </p:nvSpPr>
        <p:spPr>
          <a:xfrm>
            <a:off x="457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8" name="Google Shape;98;p15"/>
          <p:cNvSpPr txBox="1">
            <a:spLocks noGrp="1"/>
          </p:cNvSpPr>
          <p:nvPr>
            <p:ph type="body" idx="2"/>
          </p:nvPr>
        </p:nvSpPr>
        <p:spPr>
          <a:xfrm>
            <a:off x="4648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9" name="Google Shape;99;p1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00" name="Google Shape;100;p1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01" name="Google Shape;101;p1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10" Type="http://schemas.openxmlformats.org/officeDocument/2006/relationships/image" Target="../media/image1.png"/><Relationship Id="rId4" Type="http://schemas.openxmlformats.org/officeDocument/2006/relationships/slideLayout" Target="../slideLayouts/slideLayout9.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7">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2" name="Google Shape;12;p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3" name="Google Shape;13;p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4" name="Google Shape;14;p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0">
            <a:alphaModFix/>
          </a:blip>
          <a:stretch>
            <a:fillRect/>
          </a:stretch>
        </a:blipFill>
        <a:effectLst/>
      </p:bgPr>
    </p:bg>
    <p:spTree>
      <p:nvGrpSpPr>
        <p:cNvPr id="1" name="Shape 47"/>
        <p:cNvGrpSpPr/>
        <p:nvPr/>
      </p:nvGrpSpPr>
      <p:grpSpPr>
        <a:xfrm>
          <a:off x="0" y="0"/>
          <a:ext cx="0" cy="0"/>
          <a:chOff x="0" y="0"/>
          <a:chExt cx="0" cy="0"/>
        </a:xfrm>
      </p:grpSpPr>
      <p:sp>
        <p:nvSpPr>
          <p:cNvPr id="48" name="Google Shape;48;p7"/>
          <p:cNvSpPr txBox="1">
            <a:spLocks noGrp="1"/>
          </p:cNvSpPr>
          <p:nvPr>
            <p:ph type="title"/>
          </p:nvPr>
        </p:nvSpPr>
        <p:spPr>
          <a:xfrm>
            <a:off x="457200" y="274637"/>
            <a:ext cx="8229600" cy="11433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49" name="Google Shape;49;p7"/>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0" name="Google Shape;50;p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1" name="Google Shape;51;p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2" name="Google Shape;52;p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8.png"/><Relationship Id="rId7"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5.png"/><Relationship Id="rId9"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9.png"/><Relationship Id="rId5" Type="http://schemas.openxmlformats.org/officeDocument/2006/relationships/image" Target="../media/image15.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1B9FF"/>
        </a:solidFill>
        <a:effectLst/>
      </p:bgPr>
    </p:bg>
    <p:spTree>
      <p:nvGrpSpPr>
        <p:cNvPr id="1" name="Shape 105"/>
        <p:cNvGrpSpPr/>
        <p:nvPr/>
      </p:nvGrpSpPr>
      <p:grpSpPr>
        <a:xfrm>
          <a:off x="0" y="0"/>
          <a:ext cx="0" cy="0"/>
          <a:chOff x="0" y="0"/>
          <a:chExt cx="0" cy="0"/>
        </a:xfrm>
      </p:grpSpPr>
      <p:sp>
        <p:nvSpPr>
          <p:cNvPr id="106" name="Google Shape;106;p16"/>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107" name="Google Shape;107;p16"/>
          <p:cNvPicPr preferRelativeResize="0"/>
          <p:nvPr/>
        </p:nvPicPr>
        <p:blipFill rotWithShape="1">
          <a:blip r:embed="rId3">
            <a:alphaModFix/>
          </a:blip>
          <a:srcRect t="6331" b="6331"/>
          <a:stretch/>
        </p:blipFill>
        <p:spPr>
          <a:xfrm>
            <a:off x="1132950" y="1277750"/>
            <a:ext cx="6878100" cy="1806850"/>
          </a:xfrm>
          <a:prstGeom prst="rect">
            <a:avLst/>
          </a:prstGeom>
          <a:noFill/>
          <a:ln>
            <a:noFill/>
          </a:ln>
        </p:spPr>
      </p:pic>
      <p:sp>
        <p:nvSpPr>
          <p:cNvPr id="108" name="Google Shape;108;p16"/>
          <p:cNvSpPr/>
          <p:nvPr/>
        </p:nvSpPr>
        <p:spPr>
          <a:xfrm>
            <a:off x="0" y="3992975"/>
            <a:ext cx="9144000" cy="9984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109" name="Google Shape;109;p16"/>
          <p:cNvSpPr txBox="1">
            <a:spLocks noGrp="1"/>
          </p:cNvSpPr>
          <p:nvPr>
            <p:ph type="title"/>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1B9FF"/>
                </a:solidFill>
                <a:latin typeface="Lexend Medium"/>
                <a:ea typeface="Lexend Medium"/>
                <a:cs typeface="Lexend Medium"/>
                <a:sym typeface="Lexend Medium"/>
              </a:rPr>
              <a:t>Grade 6</a:t>
            </a:r>
            <a:endParaRPr sz="6000">
              <a:solidFill>
                <a:srgbClr val="81B9FF"/>
              </a:solidFill>
              <a:latin typeface="Lexend Medium"/>
              <a:ea typeface="Lexend Medium"/>
              <a:cs typeface="Lexend Medium"/>
              <a:sym typeface="Lexend Medium"/>
            </a:endParaRPr>
          </a:p>
        </p:txBody>
      </p:sp>
      <p:sp>
        <p:nvSpPr>
          <p:cNvPr id="110" name="Google Shape;110;p16"/>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7</a:t>
            </a:r>
            <a:endParaRPr sz="3400">
              <a:solidFill>
                <a:srgbClr val="FFFFFF"/>
              </a:solidFill>
              <a:latin typeface="Lexend Medium"/>
              <a:ea typeface="Lexend Medium"/>
              <a:cs typeface="Lexend Medium"/>
              <a:sym typeface="Lexend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17"/>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16" name="Google Shape;116;p17"/>
          <p:cNvSpPr txBox="1">
            <a:spLocks noGrp="1"/>
          </p:cNvSpPr>
          <p:nvPr>
            <p:ph type="title"/>
          </p:nvPr>
        </p:nvSpPr>
        <p:spPr>
          <a:xfrm>
            <a:off x="215675" y="267662"/>
            <a:ext cx="8229600" cy="11430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lt1"/>
              </a:buClr>
              <a:buSzPts val="2900"/>
              <a:buFont typeface="Calibri"/>
              <a:buNone/>
            </a:pPr>
            <a:r>
              <a:rPr lang="en-US" sz="3000">
                <a:latin typeface="Lexend Thin"/>
                <a:ea typeface="Lexend Thin"/>
                <a:cs typeface="Lexend Thin"/>
                <a:sym typeface="Lexend Thin"/>
              </a:rPr>
              <a:t>Game Time</a:t>
            </a:r>
            <a:endParaRPr sz="3000">
              <a:latin typeface="Lexend Thin"/>
              <a:ea typeface="Lexend Thin"/>
              <a:cs typeface="Lexend Thin"/>
              <a:sym typeface="Lexend Thin"/>
            </a:endParaRPr>
          </a:p>
        </p:txBody>
      </p:sp>
      <p:sp>
        <p:nvSpPr>
          <p:cNvPr id="117" name="Google Shape;117;p17"/>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118" name="Google Shape;118;p17"/>
          <p:cNvSpPr/>
          <p:nvPr/>
        </p:nvSpPr>
        <p:spPr>
          <a:xfrm>
            <a:off x="830475" y="2953050"/>
            <a:ext cx="7620000" cy="1955700"/>
          </a:xfrm>
          <a:prstGeom prst="rect">
            <a:avLst/>
          </a:prstGeom>
          <a:solidFill>
            <a:srgbClr val="CFE2F3"/>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9" name="Google Shape;119;p17"/>
          <p:cNvSpPr txBox="1"/>
          <p:nvPr/>
        </p:nvSpPr>
        <p:spPr>
          <a:xfrm>
            <a:off x="1151800" y="2727250"/>
            <a:ext cx="7115100" cy="1846500"/>
          </a:xfrm>
          <a:prstGeom prst="rect">
            <a:avLst/>
          </a:prstGeom>
          <a:solidFill>
            <a:srgbClr val="FF9900"/>
          </a:solidFill>
          <a:ln>
            <a:noFill/>
          </a:ln>
        </p:spPr>
        <p:txBody>
          <a:bodyPr spcFirstLastPara="1" wrap="square" lIns="91425" tIns="45700" rIns="91425" bIns="45700" anchor="t" anchorCtr="0">
            <a:noAutofit/>
          </a:bodyPr>
          <a:lstStyle/>
          <a:p>
            <a:pPr marL="0" lvl="0" indent="0" algn="ctr" rtl="0">
              <a:spcBef>
                <a:spcPts val="0"/>
              </a:spcBef>
              <a:spcAft>
                <a:spcPts val="0"/>
              </a:spcAft>
              <a:buNone/>
            </a:pPr>
            <a:endParaRPr sz="2400">
              <a:solidFill>
                <a:srgbClr val="FFFFFF"/>
              </a:solidFill>
              <a:latin typeface="Lexend ExtraLight"/>
              <a:ea typeface="Lexend ExtraLight"/>
              <a:cs typeface="Lexend ExtraLight"/>
              <a:sym typeface="Lexend ExtraLight"/>
            </a:endParaRPr>
          </a:p>
          <a:p>
            <a:pPr marL="0" lvl="0" indent="0" algn="ctr" rtl="0">
              <a:spcBef>
                <a:spcPts val="480"/>
              </a:spcBef>
              <a:spcAft>
                <a:spcPts val="0"/>
              </a:spcAft>
              <a:buNone/>
            </a:pPr>
            <a:r>
              <a:rPr lang="en-US" sz="4000" b="1">
                <a:solidFill>
                  <a:srgbClr val="FFFFFF"/>
                </a:solidFill>
                <a:latin typeface="Lexend"/>
                <a:ea typeface="Lexend"/>
                <a:cs typeface="Lexend"/>
                <a:sym typeface="Lexend"/>
              </a:rPr>
              <a:t>Review Rush!</a:t>
            </a:r>
            <a:br>
              <a:rPr lang="en-US" sz="4000" b="1">
                <a:solidFill>
                  <a:srgbClr val="FFFFFF"/>
                </a:solidFill>
                <a:latin typeface="Lexend"/>
                <a:ea typeface="Lexend"/>
                <a:cs typeface="Lexend"/>
                <a:sym typeface="Lexend"/>
              </a:rPr>
            </a:br>
            <a:endParaRPr sz="2300">
              <a:solidFill>
                <a:srgbClr val="FFFFFF"/>
              </a:solidFill>
              <a:latin typeface="Lexend ExtraLight"/>
              <a:ea typeface="Lexend ExtraLight"/>
              <a:cs typeface="Lexend ExtraLight"/>
              <a:sym typeface="Lexend ExtraLight"/>
            </a:endParaRPr>
          </a:p>
          <a:p>
            <a:pPr marL="342900" lvl="0" indent="-304800" algn="ctr" rtl="0">
              <a:spcBef>
                <a:spcPts val="480"/>
              </a:spcBef>
              <a:spcAft>
                <a:spcPts val="0"/>
              </a:spcAft>
              <a:buNone/>
            </a:pPr>
            <a:endParaRPr sz="2400">
              <a:solidFill>
                <a:srgbClr val="FFFFFF"/>
              </a:solidFill>
              <a:latin typeface="Lexend ExtraLight"/>
              <a:ea typeface="Lexend ExtraLight"/>
              <a:cs typeface="Lexend ExtraLight"/>
              <a:sym typeface="Lexend ExtraLight"/>
            </a:endParaRPr>
          </a:p>
          <a:p>
            <a:pPr marL="342900" lvl="0" indent="-304800" algn="ctr" rtl="0">
              <a:spcBef>
                <a:spcPts val="480"/>
              </a:spcBef>
              <a:spcAft>
                <a:spcPts val="0"/>
              </a:spcAft>
              <a:buNone/>
            </a:pPr>
            <a:endParaRPr sz="2400">
              <a:solidFill>
                <a:srgbClr val="FFFFFF"/>
              </a:solidFill>
              <a:latin typeface="Lexend ExtraLight"/>
              <a:ea typeface="Lexend ExtraLight"/>
              <a:cs typeface="Lexend ExtraLight"/>
              <a:sym typeface="Lexend ExtraLight"/>
            </a:endParaRPr>
          </a:p>
          <a:p>
            <a:pPr marL="342900" lvl="0" indent="-304800" algn="ctr" rtl="0">
              <a:spcBef>
                <a:spcPts val="480"/>
              </a:spcBef>
              <a:spcAft>
                <a:spcPts val="0"/>
              </a:spcAft>
              <a:buNone/>
            </a:pPr>
            <a:endParaRPr sz="2400">
              <a:solidFill>
                <a:srgbClr val="FFFFFF"/>
              </a:solidFill>
              <a:latin typeface="Lexend ExtraLight"/>
              <a:ea typeface="Lexend ExtraLight"/>
              <a:cs typeface="Lexend ExtraLight"/>
              <a:sym typeface="Lexend ExtraLight"/>
            </a:endParaRPr>
          </a:p>
          <a:p>
            <a:pPr marL="0" lvl="0" indent="0" algn="ctr" rtl="0">
              <a:spcBef>
                <a:spcPts val="480"/>
              </a:spcBef>
              <a:spcAft>
                <a:spcPts val="0"/>
              </a:spcAft>
              <a:buNone/>
            </a:pPr>
            <a:endParaRPr sz="2400">
              <a:solidFill>
                <a:srgbClr val="FFFFFF"/>
              </a:solidFill>
              <a:latin typeface="Lexend ExtraLight"/>
              <a:ea typeface="Lexend ExtraLight"/>
              <a:cs typeface="Lexend ExtraLight"/>
              <a:sym typeface="Lexend ExtraLight"/>
            </a:endParaRPr>
          </a:p>
          <a:p>
            <a:pPr marL="342900" lvl="0" indent="-342900" algn="ctr" rtl="0">
              <a:spcBef>
                <a:spcPts val="560"/>
              </a:spcBef>
              <a:spcAft>
                <a:spcPts val="0"/>
              </a:spcAft>
              <a:buNone/>
            </a:pPr>
            <a:endParaRPr sz="2800">
              <a:solidFill>
                <a:srgbClr val="FFFFFF"/>
              </a:solidFill>
              <a:latin typeface="Lexend ExtraLight"/>
              <a:ea typeface="Lexend ExtraLight"/>
              <a:cs typeface="Lexend ExtraLight"/>
              <a:sym typeface="Lexend ExtraLight"/>
            </a:endParaRPr>
          </a:p>
          <a:p>
            <a:pPr marL="342900" lvl="0" indent="-342900" algn="ctr" rtl="0">
              <a:spcBef>
                <a:spcPts val="560"/>
              </a:spcBef>
              <a:spcAft>
                <a:spcPts val="0"/>
              </a:spcAft>
              <a:buNone/>
            </a:pPr>
            <a:endParaRPr sz="2800">
              <a:solidFill>
                <a:srgbClr val="FFFFFF"/>
              </a:solidFill>
              <a:latin typeface="Lexend ExtraLight"/>
              <a:ea typeface="Lexend ExtraLight"/>
              <a:cs typeface="Lexend ExtraLight"/>
              <a:sym typeface="Lexend ExtraLight"/>
            </a:endParaRPr>
          </a:p>
        </p:txBody>
      </p:sp>
      <p:pic>
        <p:nvPicPr>
          <p:cNvPr id="120" name="Google Shape;120;p17"/>
          <p:cNvPicPr preferRelativeResize="0"/>
          <p:nvPr/>
        </p:nvPicPr>
        <p:blipFill>
          <a:blip r:embed="rId3">
            <a:alphaModFix/>
          </a:blip>
          <a:stretch>
            <a:fillRect/>
          </a:stretch>
        </p:blipFill>
        <p:spPr>
          <a:xfrm>
            <a:off x="-243327" y="1105850"/>
            <a:ext cx="4140026" cy="5793399"/>
          </a:xfrm>
          <a:prstGeom prst="rect">
            <a:avLst/>
          </a:prstGeom>
          <a:noFill/>
          <a:ln>
            <a:noFill/>
          </a:ln>
        </p:spPr>
      </p:pic>
      <p:pic>
        <p:nvPicPr>
          <p:cNvPr id="121" name="Google Shape;121;p17"/>
          <p:cNvPicPr preferRelativeResize="0"/>
          <p:nvPr/>
        </p:nvPicPr>
        <p:blipFill>
          <a:blip r:embed="rId4">
            <a:alphaModFix/>
          </a:blip>
          <a:stretch>
            <a:fillRect/>
          </a:stretch>
        </p:blipFill>
        <p:spPr>
          <a:xfrm>
            <a:off x="5176098" y="1034200"/>
            <a:ext cx="4140026" cy="579339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18"/>
          <p:cNvSpPr/>
          <p:nvPr/>
        </p:nvSpPr>
        <p:spPr>
          <a:xfrm>
            <a:off x="457200" y="1326725"/>
            <a:ext cx="8229600" cy="2110200"/>
          </a:xfrm>
          <a:prstGeom prst="wedgeRectCallout">
            <a:avLst>
              <a:gd name="adj1" fmla="val -22275"/>
              <a:gd name="adj2" fmla="val 70549"/>
            </a:avLst>
          </a:prstGeom>
          <a:solidFill>
            <a:srgbClr val="FF99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8" name="Google Shape;128;p18"/>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29" name="Google Shape;129;p18"/>
          <p:cNvSpPr txBox="1"/>
          <p:nvPr/>
        </p:nvSpPr>
        <p:spPr>
          <a:xfrm>
            <a:off x="375356" y="65690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Arial"/>
              <a:buNone/>
            </a:pPr>
            <a:r>
              <a:rPr lang="en-US" sz="1000">
                <a:solidFill>
                  <a:srgbClr val="343451"/>
                </a:solidFill>
                <a:latin typeface="Arial"/>
                <a:ea typeface="Arial"/>
                <a:cs typeface="Arial"/>
                <a:sym typeface="Arial"/>
              </a:rPr>
              <a:t>© FEMM</a:t>
            </a:r>
            <a:endParaRPr/>
          </a:p>
        </p:txBody>
      </p:sp>
      <p:sp>
        <p:nvSpPr>
          <p:cNvPr id="130" name="Google Shape;130;p18"/>
          <p:cNvSpPr txBox="1">
            <a:spLocks noGrp="1"/>
          </p:cNvSpPr>
          <p:nvPr>
            <p:ph type="title"/>
          </p:nvPr>
        </p:nvSpPr>
        <p:spPr>
          <a:xfrm>
            <a:off x="381000" y="214312"/>
            <a:ext cx="8229600"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750"/>
              <a:buFont typeface="Arial"/>
              <a:buNone/>
            </a:pPr>
            <a:r>
              <a:rPr lang="en-US" sz="3900">
                <a:latin typeface="Lexend Thin"/>
                <a:ea typeface="Lexend Thin"/>
                <a:cs typeface="Lexend Thin"/>
                <a:sym typeface="Lexend Thin"/>
              </a:rPr>
              <a:t>Body image</a:t>
            </a:r>
            <a:endParaRPr sz="3900">
              <a:latin typeface="Lexend Thin"/>
              <a:ea typeface="Lexend Thin"/>
              <a:cs typeface="Lexend Thin"/>
              <a:sym typeface="Lexend Thin"/>
            </a:endParaRPr>
          </a:p>
        </p:txBody>
      </p:sp>
      <p:sp>
        <p:nvSpPr>
          <p:cNvPr id="131" name="Google Shape;131;p18"/>
          <p:cNvSpPr txBox="1"/>
          <p:nvPr/>
        </p:nvSpPr>
        <p:spPr>
          <a:xfrm>
            <a:off x="395550" y="1717688"/>
            <a:ext cx="8505300" cy="1693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US" sz="3400">
                <a:solidFill>
                  <a:schemeClr val="lt1"/>
                </a:solidFill>
                <a:latin typeface="Lexend ExtraLight"/>
                <a:ea typeface="Lexend ExtraLight"/>
                <a:cs typeface="Lexend ExtraLight"/>
                <a:sym typeface="Lexend ExtraLight"/>
              </a:rPr>
              <a:t>How an individual sees their own body and the feelings that accompany this.</a:t>
            </a:r>
            <a:endParaRPr sz="3400">
              <a:solidFill>
                <a:schemeClr val="lt1"/>
              </a:solidFill>
              <a:latin typeface="Lexend ExtraLight"/>
              <a:ea typeface="Lexend ExtraLight"/>
              <a:cs typeface="Lexend ExtraLight"/>
              <a:sym typeface="Lexend ExtraLight"/>
            </a:endParaRPr>
          </a:p>
          <a:p>
            <a:pPr marL="0" lvl="0" indent="0" algn="l" rtl="0">
              <a:spcBef>
                <a:spcPts val="0"/>
              </a:spcBef>
              <a:spcAft>
                <a:spcPts val="0"/>
              </a:spcAft>
              <a:buNone/>
            </a:pPr>
            <a:endParaRPr sz="3000">
              <a:solidFill>
                <a:schemeClr val="lt1"/>
              </a:solidFill>
              <a:latin typeface="Lexend ExtraLight"/>
              <a:ea typeface="Lexend ExtraLight"/>
              <a:cs typeface="Lexend ExtraLight"/>
              <a:sym typeface="Lexend ExtraLight"/>
            </a:endParaRPr>
          </a:p>
        </p:txBody>
      </p:sp>
      <p:pic>
        <p:nvPicPr>
          <p:cNvPr id="132" name="Google Shape;132;p18"/>
          <p:cNvPicPr preferRelativeResize="0"/>
          <p:nvPr/>
        </p:nvPicPr>
        <p:blipFill rotWithShape="1">
          <a:blip r:embed="rId3">
            <a:alphaModFix/>
          </a:blip>
          <a:srcRect l="11504"/>
          <a:stretch/>
        </p:blipFill>
        <p:spPr>
          <a:xfrm>
            <a:off x="251425" y="3478625"/>
            <a:ext cx="2270202" cy="292282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19"/>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39" name="Google Shape;139;p19"/>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Arial"/>
              <a:buNone/>
            </a:pPr>
            <a:r>
              <a:rPr lang="en-US" sz="1000">
                <a:solidFill>
                  <a:srgbClr val="343451"/>
                </a:solidFill>
                <a:latin typeface="Arial"/>
                <a:ea typeface="Arial"/>
                <a:cs typeface="Arial"/>
                <a:sym typeface="Arial"/>
              </a:rPr>
              <a:t>© FEMM</a:t>
            </a:r>
            <a:endParaRPr/>
          </a:p>
        </p:txBody>
      </p:sp>
      <p:sp>
        <p:nvSpPr>
          <p:cNvPr id="140" name="Google Shape;140;p19"/>
          <p:cNvSpPr txBox="1">
            <a:spLocks noGrp="1"/>
          </p:cNvSpPr>
          <p:nvPr>
            <p:ph type="title"/>
          </p:nvPr>
        </p:nvSpPr>
        <p:spPr>
          <a:xfrm>
            <a:off x="381000" y="214312"/>
            <a:ext cx="8229600"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750"/>
              <a:buFont typeface="Arial"/>
              <a:buNone/>
            </a:pPr>
            <a:r>
              <a:rPr lang="en-US" sz="3900">
                <a:latin typeface="Lexend Thin"/>
                <a:ea typeface="Lexend Thin"/>
                <a:cs typeface="Lexend Thin"/>
                <a:sym typeface="Lexend Thin"/>
              </a:rPr>
              <a:t>Body image</a:t>
            </a:r>
            <a:endParaRPr sz="3900">
              <a:latin typeface="Lexend Thin"/>
              <a:ea typeface="Lexend Thin"/>
              <a:cs typeface="Lexend Thin"/>
              <a:sym typeface="Lexend Thin"/>
            </a:endParaRPr>
          </a:p>
        </p:txBody>
      </p:sp>
      <p:sp>
        <p:nvSpPr>
          <p:cNvPr id="141" name="Google Shape;141;p19"/>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pic>
        <p:nvPicPr>
          <p:cNvPr id="142" name="Google Shape;142;p19"/>
          <p:cNvPicPr preferRelativeResize="0"/>
          <p:nvPr/>
        </p:nvPicPr>
        <p:blipFill>
          <a:blip r:embed="rId3">
            <a:alphaModFix/>
          </a:blip>
          <a:stretch>
            <a:fillRect/>
          </a:stretch>
        </p:blipFill>
        <p:spPr>
          <a:xfrm rot="-769969">
            <a:off x="308242" y="2338405"/>
            <a:ext cx="8527515" cy="3052165"/>
          </a:xfrm>
          <a:prstGeom prst="rect">
            <a:avLst/>
          </a:prstGeom>
          <a:noFill/>
          <a:ln w="76200" cap="flat" cmpd="sng">
            <a:solidFill>
              <a:srgbClr val="FF9900"/>
            </a:solidFill>
            <a:prstDash val="solid"/>
            <a:round/>
            <a:headEnd type="none" w="sm" len="sm"/>
            <a:tailEnd type="none" w="sm" len="sm"/>
          </a:ln>
        </p:spPr>
      </p:pic>
      <p:sp>
        <p:nvSpPr>
          <p:cNvPr id="143" name="Google Shape;143;p19"/>
          <p:cNvSpPr txBox="1"/>
          <p:nvPr/>
        </p:nvSpPr>
        <p:spPr>
          <a:xfrm>
            <a:off x="-6298175" y="793100"/>
            <a:ext cx="9190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pic>
        <p:nvPicPr>
          <p:cNvPr id="144" name="Google Shape;144;p19"/>
          <p:cNvPicPr preferRelativeResize="0"/>
          <p:nvPr/>
        </p:nvPicPr>
        <p:blipFill>
          <a:blip r:embed="rId3">
            <a:alphaModFix/>
          </a:blip>
          <a:stretch>
            <a:fillRect/>
          </a:stretch>
        </p:blipFill>
        <p:spPr>
          <a:xfrm rot="-769970">
            <a:off x="455578" y="2512318"/>
            <a:ext cx="8341296" cy="2985511"/>
          </a:xfrm>
          <a:prstGeom prst="rect">
            <a:avLst/>
          </a:prstGeom>
          <a:noFill/>
          <a:ln w="76200" cap="flat" cmpd="sng">
            <a:solidFill>
              <a:schemeClr val="dk2"/>
            </a:solidFill>
            <a:prstDash val="solid"/>
            <a:round/>
            <a:headEnd type="none" w="sm" len="sm"/>
            <a:tailEnd type="none" w="sm" len="sm"/>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0"/>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51" name="Google Shape;151;p20"/>
          <p:cNvSpPr txBox="1">
            <a:spLocks noGrp="1"/>
          </p:cNvSpPr>
          <p:nvPr>
            <p:ph type="title"/>
          </p:nvPr>
        </p:nvSpPr>
        <p:spPr>
          <a:xfrm>
            <a:off x="381000" y="267662"/>
            <a:ext cx="8229600"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750"/>
              <a:buFont typeface="Arial"/>
              <a:buNone/>
            </a:pPr>
            <a:r>
              <a:rPr lang="en-US" sz="3600">
                <a:latin typeface="Lexend Thin"/>
                <a:ea typeface="Lexend Thin"/>
                <a:cs typeface="Lexend Thin"/>
                <a:sym typeface="Lexend Thin"/>
              </a:rPr>
              <a:t>Technology: Pros and Cons</a:t>
            </a:r>
            <a:endParaRPr sz="3600">
              <a:latin typeface="Lexend Thin"/>
              <a:ea typeface="Lexend Thin"/>
              <a:cs typeface="Lexend Thin"/>
              <a:sym typeface="Lexend Thin"/>
            </a:endParaRPr>
          </a:p>
        </p:txBody>
      </p:sp>
      <p:sp>
        <p:nvSpPr>
          <p:cNvPr id="152" name="Google Shape;152;p20"/>
          <p:cNvSpPr txBox="1"/>
          <p:nvPr/>
        </p:nvSpPr>
        <p:spPr>
          <a:xfrm>
            <a:off x="5159443" y="1722165"/>
            <a:ext cx="30156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a:solidFill>
                <a:srgbClr val="595959"/>
              </a:solidFill>
              <a:latin typeface="Calibri"/>
              <a:ea typeface="Calibri"/>
              <a:cs typeface="Calibri"/>
              <a:sym typeface="Calibri"/>
            </a:endParaRPr>
          </a:p>
        </p:txBody>
      </p:sp>
      <p:grpSp>
        <p:nvGrpSpPr>
          <p:cNvPr id="153" name="Google Shape;153;p20"/>
          <p:cNvGrpSpPr/>
          <p:nvPr/>
        </p:nvGrpSpPr>
        <p:grpSpPr>
          <a:xfrm>
            <a:off x="4738854" y="1465437"/>
            <a:ext cx="3451776" cy="3201294"/>
            <a:chOff x="1581775" y="1218195"/>
            <a:chExt cx="5417100" cy="5487305"/>
          </a:xfrm>
        </p:grpSpPr>
        <p:sp>
          <p:nvSpPr>
            <p:cNvPr id="154" name="Google Shape;154;p20"/>
            <p:cNvSpPr/>
            <p:nvPr/>
          </p:nvSpPr>
          <p:spPr>
            <a:xfrm>
              <a:off x="1581775" y="1218200"/>
              <a:ext cx="5417100" cy="5487300"/>
            </a:xfrm>
            <a:prstGeom prst="rect">
              <a:avLst/>
            </a:prstGeom>
            <a:solidFill>
              <a:srgbClr val="FFF2CC"/>
            </a:solidFill>
            <a:ln>
              <a:noFill/>
            </a:ln>
            <a:effectLst>
              <a:outerShdw blurRad="57150" dist="19050" dir="66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155" name="Google Shape;155;p20"/>
            <p:cNvGrpSpPr/>
            <p:nvPr/>
          </p:nvGrpSpPr>
          <p:grpSpPr>
            <a:xfrm>
              <a:off x="4054594" y="1218195"/>
              <a:ext cx="443114" cy="451283"/>
              <a:chOff x="991144" y="76203"/>
              <a:chExt cx="471900" cy="480600"/>
            </a:xfrm>
          </p:grpSpPr>
          <p:sp>
            <p:nvSpPr>
              <p:cNvPr id="156" name="Google Shape;156;p20"/>
              <p:cNvSpPr/>
              <p:nvPr/>
            </p:nvSpPr>
            <p:spPr>
              <a:xfrm>
                <a:off x="991144" y="76203"/>
                <a:ext cx="471900" cy="480600"/>
              </a:xfrm>
              <a:prstGeom prst="ellipse">
                <a:avLst/>
              </a:prstGeom>
              <a:solidFill>
                <a:srgbClr val="81B9FF"/>
              </a:solidFill>
              <a:ln w="9525" cap="flat" cmpd="sng">
                <a:solidFill>
                  <a:schemeClr val="lt1"/>
                </a:solidFill>
                <a:prstDash val="solid"/>
                <a:round/>
                <a:headEnd type="none" w="sm" len="sm"/>
                <a:tailEnd type="none" w="sm" len="sm"/>
              </a:ln>
              <a:effectLst>
                <a:outerShdw blurRad="57150" dist="19050" dir="5400000" algn="bl" rotWithShape="0">
                  <a:srgbClr val="000000">
                    <a:alpha val="93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7" name="Google Shape;157;p20"/>
              <p:cNvSpPr/>
              <p:nvPr/>
            </p:nvSpPr>
            <p:spPr>
              <a:xfrm>
                <a:off x="1095400" y="182400"/>
                <a:ext cx="263400" cy="268200"/>
              </a:xfrm>
              <a:prstGeom prst="ellipse">
                <a:avLst/>
              </a:prstGeom>
              <a:solidFill>
                <a:srgbClr val="81B9FF"/>
              </a:solidFill>
              <a:ln w="9525" cap="flat" cmpd="sng">
                <a:solidFill>
                  <a:schemeClr val="lt1"/>
                </a:solidFill>
                <a:prstDash val="solid"/>
                <a:round/>
                <a:headEnd type="none" w="sm" len="sm"/>
                <a:tailEnd type="none" w="sm" len="sm"/>
              </a:ln>
              <a:effectLst>
                <a:outerShdw blurRad="57150" dist="19050" dir="5400000" algn="bl" rotWithShape="0">
                  <a:srgbClr val="000000">
                    <a:alpha val="93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grpSp>
      <p:sp>
        <p:nvSpPr>
          <p:cNvPr id="158" name="Google Shape;158;p20"/>
          <p:cNvSpPr txBox="1"/>
          <p:nvPr/>
        </p:nvSpPr>
        <p:spPr>
          <a:xfrm>
            <a:off x="4447525" y="1826350"/>
            <a:ext cx="3879600" cy="2479500"/>
          </a:xfrm>
          <a:prstGeom prst="rect">
            <a:avLst/>
          </a:prstGeom>
          <a:noFill/>
          <a:ln>
            <a:noFill/>
          </a:ln>
        </p:spPr>
        <p:txBody>
          <a:bodyPr spcFirstLastPara="1" wrap="square" lIns="91425" tIns="91425" rIns="91425" bIns="91425" anchor="t" anchorCtr="0">
            <a:noAutofit/>
          </a:bodyPr>
          <a:lstStyle/>
          <a:p>
            <a:pPr marL="457200" lvl="0" indent="0" algn="l" rtl="0">
              <a:spcBef>
                <a:spcPts val="0"/>
              </a:spcBef>
              <a:spcAft>
                <a:spcPts val="0"/>
              </a:spcAft>
              <a:buNone/>
            </a:pPr>
            <a:r>
              <a:rPr lang="en-US" sz="2700" u="sng">
                <a:solidFill>
                  <a:schemeClr val="dk1"/>
                </a:solidFill>
                <a:latin typeface="Annie Use Your Telescope"/>
                <a:ea typeface="Annie Use Your Telescope"/>
                <a:cs typeface="Annie Use Your Telescope"/>
                <a:sym typeface="Annie Use Your Telescope"/>
              </a:rPr>
              <a:t>Pros ✔️ </a:t>
            </a:r>
            <a:r>
              <a:rPr lang="en-US" sz="2700">
                <a:solidFill>
                  <a:schemeClr val="dk1"/>
                </a:solidFill>
                <a:latin typeface="Annie Use Your Telescope"/>
                <a:ea typeface="Annie Use Your Telescope"/>
                <a:cs typeface="Annie Use Your Telescope"/>
                <a:sym typeface="Annie Use Your Telescope"/>
              </a:rPr>
              <a:t>     </a:t>
            </a:r>
            <a:r>
              <a:rPr lang="en-US" sz="2700" u="sng">
                <a:solidFill>
                  <a:schemeClr val="dk1"/>
                </a:solidFill>
                <a:latin typeface="Annie Use Your Telescope"/>
                <a:ea typeface="Annie Use Your Telescope"/>
                <a:cs typeface="Annie Use Your Telescope"/>
                <a:sym typeface="Annie Use Your Telescope"/>
              </a:rPr>
              <a:t>Cons </a:t>
            </a:r>
            <a:r>
              <a:rPr lang="en-US" sz="3400" b="1" u="sng">
                <a:solidFill>
                  <a:schemeClr val="dk1"/>
                </a:solidFill>
                <a:latin typeface="Annie Use Your Telescope"/>
                <a:ea typeface="Annie Use Your Telescope"/>
                <a:cs typeface="Annie Use Your Telescope"/>
                <a:sym typeface="Annie Use Your Telescope"/>
              </a:rPr>
              <a:t>X </a:t>
            </a:r>
            <a:br>
              <a:rPr lang="en-US" sz="2700" u="sng">
                <a:solidFill>
                  <a:schemeClr val="dk1"/>
                </a:solidFill>
                <a:latin typeface="Annie Use Your Telescope"/>
                <a:ea typeface="Annie Use Your Telescope"/>
                <a:cs typeface="Annie Use Your Telescope"/>
                <a:sym typeface="Annie Use Your Telescope"/>
              </a:rPr>
            </a:br>
            <a:r>
              <a:rPr lang="en-US" sz="2200">
                <a:solidFill>
                  <a:schemeClr val="dk1"/>
                </a:solidFill>
                <a:latin typeface="Annie Use Your Telescope"/>
                <a:ea typeface="Annie Use Your Telescope"/>
                <a:cs typeface="Annie Use Your Telescope"/>
                <a:sym typeface="Annie Use Your Telescope"/>
              </a:rPr>
              <a:t>connect      </a:t>
            </a:r>
            <a:r>
              <a:rPr lang="en-US" sz="2200" b="1">
                <a:solidFill>
                  <a:schemeClr val="dk1"/>
                </a:solidFill>
                <a:latin typeface="Annie Use Your Telescope"/>
                <a:ea typeface="Annie Use Your Telescope"/>
                <a:cs typeface="Annie Use Your Telescope"/>
                <a:sym typeface="Annie Use Your Telescope"/>
              </a:rPr>
              <a:t>   </a:t>
            </a:r>
            <a:r>
              <a:rPr lang="en-US" sz="2400">
                <a:solidFill>
                  <a:schemeClr val="dk1"/>
                </a:solidFill>
                <a:latin typeface="Annie Use Your Telescope"/>
                <a:ea typeface="Annie Use Your Telescope"/>
                <a:cs typeface="Annie Use Your Telescope"/>
                <a:sym typeface="Annie Use Your Telescope"/>
              </a:rPr>
              <a:t>distraction</a:t>
            </a:r>
            <a:br>
              <a:rPr lang="en-US" sz="2400">
                <a:solidFill>
                  <a:schemeClr val="dk1"/>
                </a:solidFill>
                <a:latin typeface="Annie Use Your Telescope"/>
                <a:ea typeface="Annie Use Your Telescope"/>
                <a:cs typeface="Annie Use Your Telescope"/>
                <a:sym typeface="Annie Use Your Telescope"/>
              </a:rPr>
            </a:br>
            <a:r>
              <a:rPr lang="en-US" sz="2400">
                <a:solidFill>
                  <a:schemeClr val="dk1"/>
                </a:solidFill>
                <a:latin typeface="Annie Use Your Telescope"/>
                <a:ea typeface="Annie Use Your Telescope"/>
                <a:cs typeface="Annie Use Your Telescope"/>
                <a:sym typeface="Annie Use Your Telescope"/>
              </a:rPr>
              <a:t>fun		    </a:t>
            </a:r>
            <a:r>
              <a:rPr lang="en-US" sz="2400" b="1">
                <a:solidFill>
                  <a:schemeClr val="dk1"/>
                </a:solidFill>
                <a:latin typeface="Annie Use Your Telescope"/>
                <a:ea typeface="Annie Use Your Telescope"/>
                <a:cs typeface="Annie Use Your Telescope"/>
                <a:sym typeface="Annie Use Your Telescope"/>
              </a:rPr>
              <a:t> </a:t>
            </a:r>
            <a:r>
              <a:rPr lang="en-US" sz="2400">
                <a:solidFill>
                  <a:schemeClr val="dk1"/>
                </a:solidFill>
                <a:latin typeface="Annie Use Your Telescope"/>
                <a:ea typeface="Annie Use Your Telescope"/>
                <a:cs typeface="Annie Use Your Telescope"/>
                <a:sym typeface="Annie Use Your Telescope"/>
              </a:rPr>
              <a:t>  learn things  </a:t>
            </a:r>
            <a:r>
              <a:rPr lang="en-US" sz="2400" b="1">
                <a:solidFill>
                  <a:schemeClr val="dk1"/>
                </a:solidFill>
                <a:latin typeface="Annie Use Your Telescope"/>
                <a:ea typeface="Annie Use Your Telescope"/>
                <a:cs typeface="Annie Use Your Telescope"/>
                <a:sym typeface="Annie Use Your Telescope"/>
              </a:rPr>
              <a:t> </a:t>
            </a:r>
            <a:r>
              <a:rPr lang="en-US" sz="2400">
                <a:solidFill>
                  <a:schemeClr val="dk1"/>
                </a:solidFill>
                <a:latin typeface="Annie Use Your Telescope"/>
                <a:ea typeface="Annie Use Your Telescope"/>
                <a:cs typeface="Annie Use Your Telescope"/>
                <a:sym typeface="Annie Use Your Telescope"/>
              </a:rPr>
              <a:t>     </a:t>
            </a:r>
            <a:br>
              <a:rPr lang="en-US" sz="2400">
                <a:solidFill>
                  <a:schemeClr val="dk1"/>
                </a:solidFill>
                <a:latin typeface="Annie Use Your Telescope"/>
                <a:ea typeface="Annie Use Your Telescope"/>
                <a:cs typeface="Annie Use Your Telescope"/>
                <a:sym typeface="Annie Use Your Telescope"/>
              </a:rPr>
            </a:br>
            <a:br>
              <a:rPr lang="en-US" sz="2400">
                <a:solidFill>
                  <a:schemeClr val="dk1"/>
                </a:solidFill>
                <a:latin typeface="Annie Use Your Telescope"/>
                <a:ea typeface="Annie Use Your Telescope"/>
                <a:cs typeface="Annie Use Your Telescope"/>
                <a:sym typeface="Annie Use Your Telescope"/>
              </a:rPr>
            </a:br>
            <a:r>
              <a:rPr lang="en-US" sz="2400">
                <a:solidFill>
                  <a:schemeClr val="dk1"/>
                </a:solidFill>
                <a:latin typeface="Annie Use Your Telescope"/>
                <a:ea typeface="Annie Use Your Telescope"/>
                <a:cs typeface="Annie Use Your Telescope"/>
                <a:sym typeface="Annie Use Your Telescope"/>
              </a:rPr>
              <a:t>    </a:t>
            </a:r>
            <a:r>
              <a:rPr lang="en-US" sz="2400" b="1" i="1">
                <a:solidFill>
                  <a:schemeClr val="dk1"/>
                </a:solidFill>
                <a:latin typeface="Annie Use Your Telescope"/>
                <a:ea typeface="Annie Use Your Telescope"/>
                <a:cs typeface="Annie Use Your Telescope"/>
                <a:sym typeface="Annie Use Your Telescope"/>
              </a:rPr>
              <a:t>    </a:t>
            </a:r>
            <a:r>
              <a:rPr lang="en-US" sz="2400" i="1">
                <a:solidFill>
                  <a:schemeClr val="dk1"/>
                </a:solidFill>
                <a:latin typeface="Annie Use Your Telescope"/>
                <a:ea typeface="Annie Use Your Telescope"/>
                <a:cs typeface="Annie Use Your Telescope"/>
                <a:sym typeface="Annie Use Your Telescope"/>
              </a:rPr>
              <a:t>What else?</a:t>
            </a:r>
            <a:endParaRPr sz="2400" i="1">
              <a:solidFill>
                <a:schemeClr val="dk1"/>
              </a:solidFill>
              <a:latin typeface="Annie Use Your Telescope"/>
              <a:ea typeface="Annie Use Your Telescope"/>
              <a:cs typeface="Annie Use Your Telescope"/>
              <a:sym typeface="Annie Use Your Telescope"/>
            </a:endParaRPr>
          </a:p>
          <a:p>
            <a:pPr marL="0" lvl="0" indent="0" algn="l" rtl="0">
              <a:spcBef>
                <a:spcPts val="0"/>
              </a:spcBef>
              <a:spcAft>
                <a:spcPts val="0"/>
              </a:spcAft>
              <a:buNone/>
            </a:pPr>
            <a:endParaRPr sz="2400">
              <a:solidFill>
                <a:schemeClr val="dk1"/>
              </a:solidFill>
              <a:latin typeface="Annie Use Your Telescope"/>
              <a:ea typeface="Annie Use Your Telescope"/>
              <a:cs typeface="Annie Use Your Telescope"/>
              <a:sym typeface="Annie Use Your Telescope"/>
            </a:endParaRPr>
          </a:p>
          <a:p>
            <a:pPr marL="0" lvl="0" indent="457200" algn="l" rtl="0">
              <a:spcBef>
                <a:spcPts val="0"/>
              </a:spcBef>
              <a:spcAft>
                <a:spcPts val="0"/>
              </a:spcAft>
              <a:buNone/>
            </a:pPr>
            <a:endParaRPr sz="2400">
              <a:solidFill>
                <a:schemeClr val="dk1"/>
              </a:solidFill>
              <a:latin typeface="Annie Use Your Telescope"/>
              <a:ea typeface="Annie Use Your Telescope"/>
              <a:cs typeface="Annie Use Your Telescope"/>
              <a:sym typeface="Annie Use Your Telescope"/>
            </a:endParaRPr>
          </a:p>
        </p:txBody>
      </p:sp>
      <p:pic>
        <p:nvPicPr>
          <p:cNvPr id="159" name="Google Shape;159;p20"/>
          <p:cNvPicPr preferRelativeResize="0"/>
          <p:nvPr/>
        </p:nvPicPr>
        <p:blipFill rotWithShape="1">
          <a:blip r:embed="rId3">
            <a:alphaModFix/>
          </a:blip>
          <a:srcRect b="1468"/>
          <a:stretch/>
        </p:blipFill>
        <p:spPr>
          <a:xfrm>
            <a:off x="970225" y="1313025"/>
            <a:ext cx="3123525" cy="527107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21"/>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66" name="Google Shape;166;p21"/>
          <p:cNvSpPr txBox="1">
            <a:spLocks noGrp="1"/>
          </p:cNvSpPr>
          <p:nvPr>
            <p:ph type="title"/>
          </p:nvPr>
        </p:nvSpPr>
        <p:spPr>
          <a:xfrm>
            <a:off x="152400" y="519112"/>
            <a:ext cx="82296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lt1"/>
              </a:buClr>
              <a:buSzPts val="750"/>
              <a:buFont typeface="Arial"/>
              <a:buNone/>
            </a:pPr>
            <a:r>
              <a:rPr lang="en-US" sz="3000" b="1">
                <a:latin typeface="Lexend"/>
                <a:ea typeface="Lexend"/>
                <a:cs typeface="Lexend"/>
                <a:sym typeface="Lexend"/>
              </a:rPr>
              <a:t>Technology</a:t>
            </a:r>
            <a:r>
              <a:rPr lang="en-US" sz="3000">
                <a:latin typeface="Lexend Thin"/>
                <a:ea typeface="Lexend Thin"/>
                <a:cs typeface="Lexend Thin"/>
                <a:sym typeface="Lexend Thin"/>
              </a:rPr>
              <a:t> </a:t>
            </a:r>
            <a:r>
              <a:rPr lang="en-US" sz="3000" b="1">
                <a:latin typeface="Lexend"/>
                <a:ea typeface="Lexend"/>
                <a:cs typeface="Lexend"/>
                <a:sym typeface="Lexend"/>
              </a:rPr>
              <a:t>&amp;</a:t>
            </a:r>
            <a:r>
              <a:rPr lang="en-US" sz="3000">
                <a:latin typeface="Lexend Thin"/>
                <a:ea typeface="Lexend Thin"/>
                <a:cs typeface="Lexend Thin"/>
                <a:sym typeface="Lexend Thin"/>
              </a:rPr>
              <a:t> your health: </a:t>
            </a:r>
            <a:r>
              <a:rPr lang="en-US" sz="3000" b="1">
                <a:latin typeface="Lexend"/>
                <a:ea typeface="Lexend"/>
                <a:cs typeface="Lexend"/>
                <a:sym typeface="Lexend"/>
              </a:rPr>
              <a:t>nutrition</a:t>
            </a:r>
            <a:endParaRPr sz="3000" b="1">
              <a:latin typeface="Lexend"/>
              <a:ea typeface="Lexend"/>
              <a:cs typeface="Lexend"/>
              <a:sym typeface="Lexend"/>
            </a:endParaRPr>
          </a:p>
          <a:p>
            <a:pPr marL="0" marR="0" lvl="0" indent="0" algn="l" rtl="0">
              <a:lnSpc>
                <a:spcPct val="100000"/>
              </a:lnSpc>
              <a:spcBef>
                <a:spcPts val="0"/>
              </a:spcBef>
              <a:spcAft>
                <a:spcPts val="0"/>
              </a:spcAft>
              <a:buClr>
                <a:schemeClr val="lt1"/>
              </a:buClr>
              <a:buSzPts val="750"/>
              <a:buFont typeface="Arial"/>
              <a:buNone/>
            </a:pPr>
            <a:endParaRPr sz="3600">
              <a:latin typeface="Lexend Thin"/>
              <a:ea typeface="Lexend Thin"/>
              <a:cs typeface="Lexend Thin"/>
              <a:sym typeface="Lexend Thin"/>
            </a:endParaRPr>
          </a:p>
        </p:txBody>
      </p:sp>
      <p:sp>
        <p:nvSpPr>
          <p:cNvPr id="167" name="Google Shape;167;p21"/>
          <p:cNvSpPr txBox="1"/>
          <p:nvPr/>
        </p:nvSpPr>
        <p:spPr>
          <a:xfrm>
            <a:off x="4626043" y="1645965"/>
            <a:ext cx="30156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a:solidFill>
                <a:srgbClr val="595959"/>
              </a:solidFill>
              <a:latin typeface="Calibri"/>
              <a:ea typeface="Calibri"/>
              <a:cs typeface="Calibri"/>
              <a:sym typeface="Calibri"/>
            </a:endParaRPr>
          </a:p>
        </p:txBody>
      </p:sp>
      <p:pic>
        <p:nvPicPr>
          <p:cNvPr id="168" name="Google Shape;168;p21"/>
          <p:cNvPicPr preferRelativeResize="0"/>
          <p:nvPr/>
        </p:nvPicPr>
        <p:blipFill rotWithShape="1">
          <a:blip r:embed="rId3">
            <a:alphaModFix/>
          </a:blip>
          <a:srcRect b="18513"/>
          <a:stretch/>
        </p:blipFill>
        <p:spPr>
          <a:xfrm>
            <a:off x="4603750" y="1311200"/>
            <a:ext cx="3919675" cy="5470600"/>
          </a:xfrm>
          <a:prstGeom prst="rect">
            <a:avLst/>
          </a:prstGeom>
          <a:noFill/>
          <a:ln>
            <a:noFill/>
          </a:ln>
        </p:spPr>
      </p:pic>
      <p:pic>
        <p:nvPicPr>
          <p:cNvPr id="169" name="Google Shape;169;p21"/>
          <p:cNvPicPr preferRelativeResize="0"/>
          <p:nvPr/>
        </p:nvPicPr>
        <p:blipFill rotWithShape="1">
          <a:blip r:embed="rId4">
            <a:alphaModFix/>
          </a:blip>
          <a:srcRect l="11504"/>
          <a:stretch/>
        </p:blipFill>
        <p:spPr>
          <a:xfrm>
            <a:off x="76200" y="1439874"/>
            <a:ext cx="3335825" cy="4294774"/>
          </a:xfrm>
          <a:prstGeom prst="rect">
            <a:avLst/>
          </a:prstGeom>
          <a:noFill/>
          <a:ln>
            <a:noFill/>
          </a:ln>
        </p:spPr>
      </p:pic>
      <p:cxnSp>
        <p:nvCxnSpPr>
          <p:cNvPr id="170" name="Google Shape;170;p21"/>
          <p:cNvCxnSpPr>
            <a:endCxn id="171" idx="1"/>
          </p:cNvCxnSpPr>
          <p:nvPr/>
        </p:nvCxnSpPr>
        <p:spPr>
          <a:xfrm rot="10800000" flipH="1">
            <a:off x="1356000" y="3057225"/>
            <a:ext cx="2269800" cy="171900"/>
          </a:xfrm>
          <a:prstGeom prst="straightConnector1">
            <a:avLst/>
          </a:prstGeom>
          <a:noFill/>
          <a:ln w="28575" cap="flat" cmpd="sng">
            <a:solidFill>
              <a:srgbClr val="FFFF00"/>
            </a:solidFill>
            <a:prstDash val="dot"/>
            <a:round/>
            <a:headEnd type="none" w="med" len="med"/>
            <a:tailEnd type="none" w="med" len="med"/>
          </a:ln>
          <a:effectLst>
            <a:outerShdw blurRad="57150" dist="19050" dir="5400000" algn="bl" rotWithShape="0">
              <a:srgbClr val="000000">
                <a:alpha val="50000"/>
              </a:srgbClr>
            </a:outerShdw>
          </a:effectLst>
        </p:spPr>
      </p:cxnSp>
      <p:sp>
        <p:nvSpPr>
          <p:cNvPr id="172" name="Google Shape;172;p21"/>
          <p:cNvSpPr txBox="1"/>
          <p:nvPr/>
        </p:nvSpPr>
        <p:spPr>
          <a:xfrm>
            <a:off x="4896600" y="2044875"/>
            <a:ext cx="2880000" cy="2893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200">
                <a:solidFill>
                  <a:schemeClr val="dk1"/>
                </a:solidFill>
                <a:latin typeface="Annie Use Your Telescope"/>
                <a:ea typeface="Annie Use Your Telescope"/>
                <a:cs typeface="Annie Use Your Telescope"/>
                <a:sym typeface="Annie Use Your Telescope"/>
              </a:rPr>
              <a:t>Skipping meals tells your body: ALERT!</a:t>
            </a:r>
            <a:br>
              <a:rPr lang="en-US" sz="2200">
                <a:solidFill>
                  <a:schemeClr val="dk1"/>
                </a:solidFill>
                <a:latin typeface="Annie Use Your Telescope"/>
                <a:ea typeface="Annie Use Your Telescope"/>
                <a:cs typeface="Annie Use Your Telescope"/>
                <a:sym typeface="Annie Use Your Telescope"/>
              </a:rPr>
            </a:br>
            <a:br>
              <a:rPr lang="en-US" sz="2200">
                <a:solidFill>
                  <a:schemeClr val="dk1"/>
                </a:solidFill>
                <a:latin typeface="Annie Use Your Telescope"/>
                <a:ea typeface="Annie Use Your Telescope"/>
                <a:cs typeface="Annie Use Your Telescope"/>
                <a:sym typeface="Annie Use Your Telescope"/>
              </a:rPr>
            </a:br>
            <a:r>
              <a:rPr lang="en-US" sz="2200">
                <a:solidFill>
                  <a:srgbClr val="FF0000"/>
                </a:solidFill>
                <a:latin typeface="Annie Use Your Telescope"/>
                <a:ea typeface="Annie Use Your Telescope"/>
                <a:cs typeface="Annie Use Your Telescope"/>
                <a:sym typeface="Annie Use Your Telescope"/>
              </a:rPr>
              <a:t>Where’s the food? </a:t>
            </a:r>
            <a:br>
              <a:rPr lang="en-US" sz="2200">
                <a:solidFill>
                  <a:srgbClr val="FF0000"/>
                </a:solidFill>
                <a:latin typeface="Annie Use Your Telescope"/>
                <a:ea typeface="Annie Use Your Telescope"/>
                <a:cs typeface="Annie Use Your Telescope"/>
                <a:sym typeface="Annie Use Your Telescope"/>
              </a:rPr>
            </a:br>
            <a:r>
              <a:rPr lang="en-US" sz="2200">
                <a:solidFill>
                  <a:srgbClr val="FF0000"/>
                </a:solidFill>
                <a:latin typeface="Annie Use Your Telescope"/>
                <a:ea typeface="Annie Use Your Telescope"/>
                <a:cs typeface="Annie Use Your Telescope"/>
                <a:sym typeface="Annie Use Your Telescope"/>
              </a:rPr>
              <a:t>It’s an emergency!</a:t>
            </a:r>
            <a:br>
              <a:rPr lang="en-US" sz="2200">
                <a:solidFill>
                  <a:srgbClr val="FF0000"/>
                </a:solidFill>
                <a:latin typeface="Annie Use Your Telescope"/>
                <a:ea typeface="Annie Use Your Telescope"/>
                <a:cs typeface="Annie Use Your Telescope"/>
                <a:sym typeface="Annie Use Your Telescope"/>
              </a:rPr>
            </a:br>
            <a:br>
              <a:rPr lang="en-US" sz="2200">
                <a:solidFill>
                  <a:srgbClr val="FF0000"/>
                </a:solidFill>
                <a:latin typeface="Annie Use Your Telescope"/>
                <a:ea typeface="Annie Use Your Telescope"/>
                <a:cs typeface="Annie Use Your Telescope"/>
                <a:sym typeface="Annie Use Your Telescope"/>
              </a:rPr>
            </a:br>
            <a:r>
              <a:rPr lang="en-US" sz="2200">
                <a:solidFill>
                  <a:srgbClr val="FF0000"/>
                </a:solidFill>
                <a:latin typeface="Annie Use Your Telescope"/>
                <a:ea typeface="Annie Use Your Telescope"/>
                <a:cs typeface="Annie Use Your Telescope"/>
                <a:sym typeface="Annie Use Your Telescope"/>
              </a:rPr>
              <a:t>Produce </a:t>
            </a:r>
            <a:br>
              <a:rPr lang="en-US" sz="2200">
                <a:solidFill>
                  <a:srgbClr val="FF0000"/>
                </a:solidFill>
                <a:latin typeface="Annie Use Your Telescope"/>
                <a:ea typeface="Annie Use Your Telescope"/>
                <a:cs typeface="Annie Use Your Telescope"/>
                <a:sym typeface="Annie Use Your Telescope"/>
              </a:rPr>
            </a:br>
            <a:r>
              <a:rPr lang="en-US" sz="2200">
                <a:solidFill>
                  <a:srgbClr val="FF0000"/>
                </a:solidFill>
                <a:latin typeface="Annie Use Your Telescope"/>
                <a:ea typeface="Annie Use Your Telescope"/>
                <a:cs typeface="Annie Use Your Telescope"/>
                <a:sym typeface="Annie Use Your Telescope"/>
              </a:rPr>
              <a:t>STRESS hormones!</a:t>
            </a:r>
            <a:endParaRPr sz="1800">
              <a:solidFill>
                <a:srgbClr val="FF0000"/>
              </a:solidFill>
              <a:latin typeface="Annie Use Your Telescope"/>
              <a:ea typeface="Annie Use Your Telescope"/>
              <a:cs typeface="Annie Use Your Telescope"/>
              <a:sym typeface="Annie Use Your Telescope"/>
            </a:endParaRPr>
          </a:p>
        </p:txBody>
      </p:sp>
      <p:pic>
        <p:nvPicPr>
          <p:cNvPr id="171" name="Google Shape;171;p21"/>
          <p:cNvPicPr preferRelativeResize="0"/>
          <p:nvPr/>
        </p:nvPicPr>
        <p:blipFill>
          <a:blip r:embed="rId5">
            <a:alphaModFix/>
          </a:blip>
          <a:stretch>
            <a:fillRect/>
          </a:stretch>
        </p:blipFill>
        <p:spPr>
          <a:xfrm>
            <a:off x="3625800" y="2324000"/>
            <a:ext cx="764175" cy="1466449"/>
          </a:xfrm>
          <a:prstGeom prst="rect">
            <a:avLst/>
          </a:prstGeom>
          <a:noFill/>
          <a:ln>
            <a:noFill/>
          </a:ln>
        </p:spPr>
      </p:pic>
      <p:pic>
        <p:nvPicPr>
          <p:cNvPr id="173" name="Google Shape;173;p21"/>
          <p:cNvPicPr preferRelativeResize="0"/>
          <p:nvPr/>
        </p:nvPicPr>
        <p:blipFill>
          <a:blip r:embed="rId6">
            <a:alphaModFix/>
          </a:blip>
          <a:stretch>
            <a:fillRect/>
          </a:stretch>
        </p:blipFill>
        <p:spPr>
          <a:xfrm rot="443541">
            <a:off x="321180" y="5899062"/>
            <a:ext cx="716012" cy="842635"/>
          </a:xfrm>
          <a:prstGeom prst="rect">
            <a:avLst/>
          </a:prstGeom>
          <a:noFill/>
          <a:ln>
            <a:noFill/>
          </a:ln>
        </p:spPr>
      </p:pic>
      <p:pic>
        <p:nvPicPr>
          <p:cNvPr id="174" name="Google Shape;174;p21"/>
          <p:cNvPicPr preferRelativeResize="0"/>
          <p:nvPr/>
        </p:nvPicPr>
        <p:blipFill>
          <a:blip r:embed="rId7">
            <a:alphaModFix/>
          </a:blip>
          <a:stretch>
            <a:fillRect/>
          </a:stretch>
        </p:blipFill>
        <p:spPr>
          <a:xfrm rot="-708487">
            <a:off x="1652328" y="5752173"/>
            <a:ext cx="510122" cy="830892"/>
          </a:xfrm>
          <a:prstGeom prst="rect">
            <a:avLst/>
          </a:prstGeom>
          <a:noFill/>
          <a:ln>
            <a:noFill/>
          </a:ln>
        </p:spPr>
      </p:pic>
      <p:pic>
        <p:nvPicPr>
          <p:cNvPr id="175" name="Google Shape;175;p21"/>
          <p:cNvPicPr preferRelativeResize="0"/>
          <p:nvPr/>
        </p:nvPicPr>
        <p:blipFill>
          <a:blip r:embed="rId8">
            <a:alphaModFix/>
          </a:blip>
          <a:stretch>
            <a:fillRect/>
          </a:stretch>
        </p:blipFill>
        <p:spPr>
          <a:xfrm rot="1542292">
            <a:off x="2861845" y="5729147"/>
            <a:ext cx="666022" cy="1015833"/>
          </a:xfrm>
          <a:prstGeom prst="rect">
            <a:avLst/>
          </a:prstGeom>
          <a:noFill/>
          <a:ln>
            <a:noFill/>
          </a:ln>
        </p:spPr>
      </p:pic>
      <p:pic>
        <p:nvPicPr>
          <p:cNvPr id="176" name="Google Shape;176;p21"/>
          <p:cNvPicPr preferRelativeResize="0"/>
          <p:nvPr/>
        </p:nvPicPr>
        <p:blipFill>
          <a:blip r:embed="rId9">
            <a:alphaModFix/>
          </a:blip>
          <a:stretch>
            <a:fillRect/>
          </a:stretch>
        </p:blipFill>
        <p:spPr>
          <a:xfrm rot="541010">
            <a:off x="2362492" y="5898580"/>
            <a:ext cx="588492" cy="676972"/>
          </a:xfrm>
          <a:prstGeom prst="rect">
            <a:avLst/>
          </a:prstGeom>
          <a:noFill/>
          <a:ln>
            <a:noFill/>
          </a:ln>
        </p:spPr>
      </p:pic>
      <p:pic>
        <p:nvPicPr>
          <p:cNvPr id="177" name="Google Shape;177;p21"/>
          <p:cNvPicPr preferRelativeResize="0"/>
          <p:nvPr/>
        </p:nvPicPr>
        <p:blipFill>
          <a:blip r:embed="rId10">
            <a:alphaModFix/>
          </a:blip>
          <a:stretch>
            <a:fillRect/>
          </a:stretch>
        </p:blipFill>
        <p:spPr>
          <a:xfrm>
            <a:off x="1082671" y="5855790"/>
            <a:ext cx="500721" cy="623657"/>
          </a:xfrm>
          <a:prstGeom prst="rect">
            <a:avLst/>
          </a:prstGeom>
          <a:noFill/>
          <a:ln>
            <a:noFill/>
          </a:ln>
        </p:spPr>
      </p:pic>
      <p:sp>
        <p:nvSpPr>
          <p:cNvPr id="178" name="Google Shape;178;p21"/>
          <p:cNvSpPr/>
          <p:nvPr/>
        </p:nvSpPr>
        <p:spPr>
          <a:xfrm>
            <a:off x="1082667" y="3057227"/>
            <a:ext cx="338700" cy="338700"/>
          </a:xfrm>
          <a:prstGeom prst="ellipse">
            <a:avLst/>
          </a:prstGeom>
          <a:solidFill>
            <a:srgbClr val="FF9900"/>
          </a:solidFill>
          <a:ln w="9525" cap="flat" cmpd="sng">
            <a:solidFill>
              <a:srgbClr val="FF99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22"/>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85" name="Google Shape;185;p22"/>
          <p:cNvSpPr txBox="1">
            <a:spLocks noGrp="1"/>
          </p:cNvSpPr>
          <p:nvPr>
            <p:ph type="title"/>
          </p:nvPr>
        </p:nvSpPr>
        <p:spPr>
          <a:xfrm>
            <a:off x="152400" y="519112"/>
            <a:ext cx="82296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lt1"/>
              </a:buClr>
              <a:buSzPts val="750"/>
              <a:buFont typeface="Arial"/>
              <a:buNone/>
            </a:pPr>
            <a:r>
              <a:rPr lang="en-US" sz="3000" b="1">
                <a:latin typeface="Lexend"/>
                <a:ea typeface="Lexend"/>
                <a:cs typeface="Lexend"/>
                <a:sym typeface="Lexend"/>
              </a:rPr>
              <a:t>Technology</a:t>
            </a:r>
            <a:r>
              <a:rPr lang="en-US" sz="3000">
                <a:latin typeface="Lexend Thin"/>
                <a:ea typeface="Lexend Thin"/>
                <a:cs typeface="Lexend Thin"/>
                <a:sym typeface="Lexend Thin"/>
              </a:rPr>
              <a:t> </a:t>
            </a:r>
            <a:r>
              <a:rPr lang="en-US" sz="3000" b="1">
                <a:latin typeface="Lexend"/>
                <a:ea typeface="Lexend"/>
                <a:cs typeface="Lexend"/>
                <a:sym typeface="Lexend"/>
              </a:rPr>
              <a:t>&amp;</a:t>
            </a:r>
            <a:r>
              <a:rPr lang="en-US" sz="3000">
                <a:latin typeface="Lexend Thin"/>
                <a:ea typeface="Lexend Thin"/>
                <a:cs typeface="Lexend Thin"/>
                <a:sym typeface="Lexend Thin"/>
              </a:rPr>
              <a:t> your health: </a:t>
            </a:r>
            <a:r>
              <a:rPr lang="en-US" sz="3000" b="1">
                <a:latin typeface="Lexend"/>
                <a:ea typeface="Lexend"/>
                <a:cs typeface="Lexend"/>
                <a:sym typeface="Lexend"/>
              </a:rPr>
              <a:t>sleep</a:t>
            </a:r>
            <a:endParaRPr sz="3000" b="1">
              <a:latin typeface="Lexend"/>
              <a:ea typeface="Lexend"/>
              <a:cs typeface="Lexend"/>
              <a:sym typeface="Lexend"/>
            </a:endParaRPr>
          </a:p>
          <a:p>
            <a:pPr marL="0" marR="0" lvl="0" indent="0" algn="l" rtl="0">
              <a:lnSpc>
                <a:spcPct val="100000"/>
              </a:lnSpc>
              <a:spcBef>
                <a:spcPts val="0"/>
              </a:spcBef>
              <a:spcAft>
                <a:spcPts val="0"/>
              </a:spcAft>
              <a:buClr>
                <a:schemeClr val="lt1"/>
              </a:buClr>
              <a:buSzPts val="750"/>
              <a:buFont typeface="Arial"/>
              <a:buNone/>
            </a:pPr>
            <a:endParaRPr sz="3600">
              <a:latin typeface="Lexend Thin"/>
              <a:ea typeface="Lexend Thin"/>
              <a:cs typeface="Lexend Thin"/>
              <a:sym typeface="Lexend Thin"/>
            </a:endParaRPr>
          </a:p>
        </p:txBody>
      </p:sp>
      <p:sp>
        <p:nvSpPr>
          <p:cNvPr id="186" name="Google Shape;186;p22"/>
          <p:cNvSpPr txBox="1"/>
          <p:nvPr/>
        </p:nvSpPr>
        <p:spPr>
          <a:xfrm>
            <a:off x="4930843" y="1722165"/>
            <a:ext cx="30156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a:solidFill>
                <a:srgbClr val="595959"/>
              </a:solidFill>
              <a:latin typeface="Calibri"/>
              <a:ea typeface="Calibri"/>
              <a:cs typeface="Calibri"/>
              <a:sym typeface="Calibri"/>
            </a:endParaRPr>
          </a:p>
        </p:txBody>
      </p:sp>
      <p:pic>
        <p:nvPicPr>
          <p:cNvPr id="187" name="Google Shape;187;p22"/>
          <p:cNvPicPr preferRelativeResize="0"/>
          <p:nvPr/>
        </p:nvPicPr>
        <p:blipFill rotWithShape="1">
          <a:blip r:embed="rId3">
            <a:alphaModFix/>
          </a:blip>
          <a:srcRect b="18513"/>
          <a:stretch/>
        </p:blipFill>
        <p:spPr>
          <a:xfrm>
            <a:off x="4597688" y="1387400"/>
            <a:ext cx="3919675" cy="5470600"/>
          </a:xfrm>
          <a:prstGeom prst="rect">
            <a:avLst/>
          </a:prstGeom>
          <a:noFill/>
          <a:ln>
            <a:noFill/>
          </a:ln>
        </p:spPr>
      </p:pic>
      <p:pic>
        <p:nvPicPr>
          <p:cNvPr id="188" name="Google Shape;188;p22"/>
          <p:cNvPicPr preferRelativeResize="0"/>
          <p:nvPr/>
        </p:nvPicPr>
        <p:blipFill rotWithShape="1">
          <a:blip r:embed="rId4">
            <a:alphaModFix/>
          </a:blip>
          <a:srcRect l="11504"/>
          <a:stretch/>
        </p:blipFill>
        <p:spPr>
          <a:xfrm>
            <a:off x="626638" y="2840325"/>
            <a:ext cx="3131499" cy="4031706"/>
          </a:xfrm>
          <a:prstGeom prst="rect">
            <a:avLst/>
          </a:prstGeom>
          <a:noFill/>
          <a:ln>
            <a:noFill/>
          </a:ln>
        </p:spPr>
      </p:pic>
      <p:sp>
        <p:nvSpPr>
          <p:cNvPr id="189" name="Google Shape;189;p22"/>
          <p:cNvSpPr txBox="1"/>
          <p:nvPr/>
        </p:nvSpPr>
        <p:spPr>
          <a:xfrm>
            <a:off x="4966737" y="2121075"/>
            <a:ext cx="2880000" cy="3263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200">
                <a:solidFill>
                  <a:srgbClr val="FF0000"/>
                </a:solidFill>
                <a:latin typeface="Annie Use Your Telescope"/>
                <a:ea typeface="Annie Use Your Telescope"/>
                <a:cs typeface="Annie Use Your Telescope"/>
                <a:sym typeface="Annie Use Your Telescope"/>
              </a:rPr>
              <a:t> Staying up late causes the body to produce the stress hormone, </a:t>
            </a:r>
            <a:r>
              <a:rPr lang="en-US" sz="2200" u="sng">
                <a:solidFill>
                  <a:srgbClr val="FF0000"/>
                </a:solidFill>
                <a:latin typeface="Annie Use Your Telescope"/>
                <a:ea typeface="Annie Use Your Telescope"/>
                <a:cs typeface="Annie Use Your Telescope"/>
                <a:sym typeface="Annie Use Your Telescope"/>
              </a:rPr>
              <a:t>cortisol</a:t>
            </a:r>
            <a:r>
              <a:rPr lang="en-US" sz="2200" b="1">
                <a:solidFill>
                  <a:srgbClr val="FF0000"/>
                </a:solidFill>
                <a:latin typeface="Annie Use Your Telescope"/>
                <a:ea typeface="Annie Use Your Telescope"/>
                <a:cs typeface="Annie Use Your Telescope"/>
                <a:sym typeface="Annie Use Your Telescope"/>
              </a:rPr>
              <a:t>.</a:t>
            </a:r>
            <a:br>
              <a:rPr lang="en-US" sz="2200">
                <a:solidFill>
                  <a:schemeClr val="dk1"/>
                </a:solidFill>
                <a:latin typeface="Annie Use Your Telescope"/>
                <a:ea typeface="Annie Use Your Telescope"/>
                <a:cs typeface="Annie Use Your Telescope"/>
                <a:sym typeface="Annie Use Your Telescope"/>
              </a:rPr>
            </a:br>
            <a:r>
              <a:rPr lang="en-US" sz="2200">
                <a:solidFill>
                  <a:srgbClr val="CC0000"/>
                </a:solidFill>
                <a:latin typeface="Annie Use Your Telescope"/>
                <a:ea typeface="Annie Use Your Telescope"/>
                <a:cs typeface="Annie Use Your Telescope"/>
                <a:sym typeface="Annie Use Your Telescope"/>
              </a:rPr>
              <a:t> </a:t>
            </a:r>
            <a:br>
              <a:rPr lang="en-US" sz="2200">
                <a:solidFill>
                  <a:srgbClr val="CC0000"/>
                </a:solidFill>
                <a:latin typeface="Annie Use Your Telescope"/>
                <a:ea typeface="Annie Use Your Telescope"/>
                <a:cs typeface="Annie Use Your Telescope"/>
                <a:sym typeface="Annie Use Your Telescope"/>
              </a:rPr>
            </a:br>
            <a:r>
              <a:rPr lang="en-US" sz="2500" u="sng">
                <a:solidFill>
                  <a:srgbClr val="FF9900"/>
                </a:solidFill>
                <a:latin typeface="Annie Use Your Telescope"/>
                <a:ea typeface="Annie Use Your Telescope"/>
                <a:cs typeface="Annie Use Your Telescope"/>
                <a:sym typeface="Annie Use Your Telescope"/>
              </a:rPr>
              <a:t>Stress hormones </a:t>
            </a:r>
            <a:br>
              <a:rPr lang="en-US" sz="2500" u="sng">
                <a:solidFill>
                  <a:srgbClr val="FF9900"/>
                </a:solidFill>
                <a:latin typeface="Annie Use Your Telescope"/>
                <a:ea typeface="Annie Use Your Telescope"/>
                <a:cs typeface="Annie Use Your Telescope"/>
                <a:sym typeface="Annie Use Your Telescope"/>
              </a:rPr>
            </a:br>
            <a:r>
              <a:rPr lang="en-US" sz="2500" u="sng">
                <a:solidFill>
                  <a:srgbClr val="FF9900"/>
                </a:solidFill>
                <a:latin typeface="Annie Use Your Telescope"/>
                <a:ea typeface="Annie Use Your Telescope"/>
                <a:cs typeface="Annie Use Your Telescope"/>
                <a:sym typeface="Annie Use Your Telescope"/>
              </a:rPr>
              <a:t>increase anxiety</a:t>
            </a:r>
            <a:br>
              <a:rPr lang="en-US" sz="2500">
                <a:solidFill>
                  <a:schemeClr val="dk1"/>
                </a:solidFill>
                <a:latin typeface="Annie Use Your Telescope"/>
                <a:ea typeface="Annie Use Your Telescope"/>
                <a:cs typeface="Annie Use Your Telescope"/>
                <a:sym typeface="Annie Use Your Telescope"/>
              </a:rPr>
            </a:br>
            <a:br>
              <a:rPr lang="en-US" sz="2200">
                <a:solidFill>
                  <a:schemeClr val="dk1"/>
                </a:solidFill>
                <a:latin typeface="Annie Use Your Telescope"/>
                <a:ea typeface="Annie Use Your Telescope"/>
                <a:cs typeface="Annie Use Your Telescope"/>
                <a:sym typeface="Annie Use Your Telescope"/>
              </a:rPr>
            </a:br>
            <a:r>
              <a:rPr lang="en-US" sz="2200">
                <a:solidFill>
                  <a:srgbClr val="CC0000"/>
                </a:solidFill>
                <a:latin typeface="Annie Use Your Telescope"/>
                <a:ea typeface="Annie Use Your Telescope"/>
                <a:cs typeface="Annie Use Your Telescope"/>
                <a:sym typeface="Annie Use Your Telescope"/>
              </a:rPr>
              <a:t> </a:t>
            </a:r>
            <a:br>
              <a:rPr lang="en-US" sz="2200">
                <a:solidFill>
                  <a:schemeClr val="dk1"/>
                </a:solidFill>
                <a:latin typeface="Annie Use Your Telescope"/>
                <a:ea typeface="Annie Use Your Telescope"/>
                <a:cs typeface="Annie Use Your Telescope"/>
                <a:sym typeface="Annie Use Your Telescope"/>
              </a:rPr>
            </a:br>
            <a:endParaRPr sz="1800">
              <a:solidFill>
                <a:srgbClr val="CC0000"/>
              </a:solidFill>
              <a:latin typeface="Annie Use Your Telescope"/>
              <a:ea typeface="Annie Use Your Telescope"/>
              <a:cs typeface="Annie Use Your Telescope"/>
              <a:sym typeface="Annie Use Your Telescope"/>
            </a:endParaRPr>
          </a:p>
        </p:txBody>
      </p:sp>
      <p:pic>
        <p:nvPicPr>
          <p:cNvPr id="190" name="Google Shape;190;p22"/>
          <p:cNvPicPr preferRelativeResize="0"/>
          <p:nvPr/>
        </p:nvPicPr>
        <p:blipFill>
          <a:blip r:embed="rId5">
            <a:alphaModFix/>
          </a:blip>
          <a:stretch>
            <a:fillRect/>
          </a:stretch>
        </p:blipFill>
        <p:spPr>
          <a:xfrm rot="580523">
            <a:off x="173038" y="1041489"/>
            <a:ext cx="3355001" cy="2207247"/>
          </a:xfrm>
          <a:prstGeom prst="rect">
            <a:avLst/>
          </a:prstGeom>
          <a:noFill/>
          <a:ln>
            <a:noFill/>
          </a:ln>
        </p:spPr>
      </p:pic>
      <p:sp>
        <p:nvSpPr>
          <p:cNvPr id="191" name="Google Shape;191;p22"/>
          <p:cNvSpPr txBox="1"/>
          <p:nvPr/>
        </p:nvSpPr>
        <p:spPr>
          <a:xfrm>
            <a:off x="0" y="0"/>
            <a:ext cx="3000000" cy="1569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9000"/>
          </a:p>
        </p:txBody>
      </p:sp>
      <p:cxnSp>
        <p:nvCxnSpPr>
          <p:cNvPr id="192" name="Google Shape;192;p22"/>
          <p:cNvCxnSpPr/>
          <p:nvPr/>
        </p:nvCxnSpPr>
        <p:spPr>
          <a:xfrm rot="10800000" flipH="1">
            <a:off x="1696950" y="4291350"/>
            <a:ext cx="1995300" cy="150300"/>
          </a:xfrm>
          <a:prstGeom prst="straightConnector1">
            <a:avLst/>
          </a:prstGeom>
          <a:noFill/>
          <a:ln w="28575" cap="flat" cmpd="sng">
            <a:solidFill>
              <a:srgbClr val="F1C232"/>
            </a:solidFill>
            <a:prstDash val="dot"/>
            <a:round/>
            <a:headEnd type="none" w="med" len="med"/>
            <a:tailEnd type="none" w="med" len="med"/>
          </a:ln>
        </p:spPr>
      </p:cxnSp>
      <p:cxnSp>
        <p:nvCxnSpPr>
          <p:cNvPr id="193" name="Google Shape;193;p22"/>
          <p:cNvCxnSpPr/>
          <p:nvPr/>
        </p:nvCxnSpPr>
        <p:spPr>
          <a:xfrm rot="10800000">
            <a:off x="7420538" y="3678200"/>
            <a:ext cx="900" cy="789600"/>
          </a:xfrm>
          <a:prstGeom prst="straightConnector1">
            <a:avLst/>
          </a:prstGeom>
          <a:noFill/>
          <a:ln w="9525" cap="flat" cmpd="sng">
            <a:solidFill>
              <a:schemeClr val="accent6"/>
            </a:solidFill>
            <a:prstDash val="solid"/>
            <a:round/>
            <a:headEnd type="none" w="med" len="med"/>
            <a:tailEnd type="triangle" w="med" len="med"/>
          </a:ln>
        </p:spPr>
      </p:cxnSp>
      <p:pic>
        <p:nvPicPr>
          <p:cNvPr id="194" name="Google Shape;194;p22"/>
          <p:cNvPicPr preferRelativeResize="0"/>
          <p:nvPr/>
        </p:nvPicPr>
        <p:blipFill>
          <a:blip r:embed="rId6">
            <a:alphaModFix/>
          </a:blip>
          <a:stretch>
            <a:fillRect/>
          </a:stretch>
        </p:blipFill>
        <p:spPr>
          <a:xfrm>
            <a:off x="3692250" y="3339775"/>
            <a:ext cx="764175" cy="146644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23"/>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201" name="Google Shape;201;p23"/>
          <p:cNvSpPr txBox="1">
            <a:spLocks noGrp="1"/>
          </p:cNvSpPr>
          <p:nvPr>
            <p:ph type="title"/>
          </p:nvPr>
        </p:nvSpPr>
        <p:spPr>
          <a:xfrm>
            <a:off x="152400" y="519112"/>
            <a:ext cx="82296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lt1"/>
              </a:buClr>
              <a:buSzPts val="750"/>
              <a:buFont typeface="Arial"/>
              <a:buNone/>
            </a:pPr>
            <a:r>
              <a:rPr lang="en-US" sz="3000" b="1">
                <a:latin typeface="Lexend"/>
                <a:ea typeface="Lexend"/>
                <a:cs typeface="Lexend"/>
                <a:sym typeface="Lexend"/>
              </a:rPr>
              <a:t>Technology</a:t>
            </a:r>
            <a:r>
              <a:rPr lang="en-US" sz="3000">
                <a:latin typeface="Lexend Thin"/>
                <a:ea typeface="Lexend Thin"/>
                <a:cs typeface="Lexend Thin"/>
                <a:sym typeface="Lexend Thin"/>
              </a:rPr>
              <a:t> </a:t>
            </a:r>
            <a:r>
              <a:rPr lang="en-US" sz="3000" b="1">
                <a:latin typeface="Lexend"/>
                <a:ea typeface="Lexend"/>
                <a:cs typeface="Lexend"/>
                <a:sym typeface="Lexend"/>
              </a:rPr>
              <a:t>&amp;</a:t>
            </a:r>
            <a:r>
              <a:rPr lang="en-US" sz="3000">
                <a:latin typeface="Lexend Thin"/>
                <a:ea typeface="Lexend Thin"/>
                <a:cs typeface="Lexend Thin"/>
                <a:sym typeface="Lexend Thin"/>
              </a:rPr>
              <a:t> your health: </a:t>
            </a:r>
            <a:r>
              <a:rPr lang="en-US" sz="3000" b="1">
                <a:latin typeface="Lexend"/>
                <a:ea typeface="Lexend"/>
                <a:cs typeface="Lexend"/>
                <a:sym typeface="Lexend"/>
              </a:rPr>
              <a:t>exercise</a:t>
            </a:r>
            <a:endParaRPr sz="3000" b="1">
              <a:latin typeface="Lexend"/>
              <a:ea typeface="Lexend"/>
              <a:cs typeface="Lexend"/>
              <a:sym typeface="Lexend"/>
            </a:endParaRPr>
          </a:p>
          <a:p>
            <a:pPr marL="0" marR="0" lvl="0" indent="0" algn="l" rtl="0">
              <a:lnSpc>
                <a:spcPct val="100000"/>
              </a:lnSpc>
              <a:spcBef>
                <a:spcPts val="0"/>
              </a:spcBef>
              <a:spcAft>
                <a:spcPts val="0"/>
              </a:spcAft>
              <a:buClr>
                <a:schemeClr val="lt1"/>
              </a:buClr>
              <a:buSzPts val="750"/>
              <a:buFont typeface="Arial"/>
              <a:buNone/>
            </a:pPr>
            <a:endParaRPr sz="3600">
              <a:latin typeface="Lexend Thin"/>
              <a:ea typeface="Lexend Thin"/>
              <a:cs typeface="Lexend Thin"/>
              <a:sym typeface="Lexend Thin"/>
            </a:endParaRPr>
          </a:p>
        </p:txBody>
      </p:sp>
      <p:sp>
        <p:nvSpPr>
          <p:cNvPr id="202" name="Google Shape;202;p23"/>
          <p:cNvSpPr txBox="1"/>
          <p:nvPr/>
        </p:nvSpPr>
        <p:spPr>
          <a:xfrm>
            <a:off x="4996743" y="1722165"/>
            <a:ext cx="30156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a:solidFill>
                <a:srgbClr val="595959"/>
              </a:solidFill>
              <a:latin typeface="Calibri"/>
              <a:ea typeface="Calibri"/>
              <a:cs typeface="Calibri"/>
              <a:sym typeface="Calibri"/>
            </a:endParaRPr>
          </a:p>
        </p:txBody>
      </p:sp>
      <p:pic>
        <p:nvPicPr>
          <p:cNvPr id="203" name="Google Shape;203;p23"/>
          <p:cNvPicPr preferRelativeResize="0"/>
          <p:nvPr/>
        </p:nvPicPr>
        <p:blipFill rotWithShape="1">
          <a:blip r:embed="rId3">
            <a:alphaModFix/>
          </a:blip>
          <a:srcRect b="18513"/>
          <a:stretch/>
        </p:blipFill>
        <p:spPr>
          <a:xfrm>
            <a:off x="4974450" y="1387400"/>
            <a:ext cx="3919675" cy="5470600"/>
          </a:xfrm>
          <a:prstGeom prst="rect">
            <a:avLst/>
          </a:prstGeom>
          <a:noFill/>
          <a:ln>
            <a:noFill/>
          </a:ln>
        </p:spPr>
      </p:pic>
      <p:sp>
        <p:nvSpPr>
          <p:cNvPr id="204" name="Google Shape;204;p23"/>
          <p:cNvSpPr/>
          <p:nvPr/>
        </p:nvSpPr>
        <p:spPr>
          <a:xfrm>
            <a:off x="1023257" y="3722770"/>
            <a:ext cx="292200" cy="292200"/>
          </a:xfrm>
          <a:prstGeom prst="ellipse">
            <a:avLst/>
          </a:prstGeom>
          <a:solidFill>
            <a:srgbClr val="FF9900"/>
          </a:solidFill>
          <a:ln w="9525" cap="flat" cmpd="sng">
            <a:solidFill>
              <a:srgbClr val="FF99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205" name="Google Shape;205;p23"/>
          <p:cNvPicPr preferRelativeResize="0"/>
          <p:nvPr/>
        </p:nvPicPr>
        <p:blipFill rotWithShape="1">
          <a:blip r:embed="rId4">
            <a:alphaModFix/>
          </a:blip>
          <a:srcRect l="11504"/>
          <a:stretch/>
        </p:blipFill>
        <p:spPr>
          <a:xfrm>
            <a:off x="249875" y="3151665"/>
            <a:ext cx="2878778" cy="3706334"/>
          </a:xfrm>
          <a:prstGeom prst="rect">
            <a:avLst/>
          </a:prstGeom>
          <a:noFill/>
          <a:ln>
            <a:noFill/>
          </a:ln>
        </p:spPr>
      </p:pic>
      <p:cxnSp>
        <p:nvCxnSpPr>
          <p:cNvPr id="206" name="Google Shape;206;p23"/>
          <p:cNvCxnSpPr/>
          <p:nvPr/>
        </p:nvCxnSpPr>
        <p:spPr>
          <a:xfrm rot="10800000" flipH="1">
            <a:off x="1184917" y="3129750"/>
            <a:ext cx="4346700" cy="1296300"/>
          </a:xfrm>
          <a:prstGeom prst="straightConnector1">
            <a:avLst/>
          </a:prstGeom>
          <a:noFill/>
          <a:ln w="28575" cap="flat" cmpd="sng">
            <a:solidFill>
              <a:schemeClr val="accent6"/>
            </a:solidFill>
            <a:prstDash val="dot"/>
            <a:round/>
            <a:headEnd type="none" w="med" len="med"/>
            <a:tailEnd type="none" w="med" len="med"/>
          </a:ln>
        </p:spPr>
      </p:cxnSp>
      <p:sp>
        <p:nvSpPr>
          <p:cNvPr id="207" name="Google Shape;207;p23"/>
          <p:cNvSpPr txBox="1"/>
          <p:nvPr/>
        </p:nvSpPr>
        <p:spPr>
          <a:xfrm>
            <a:off x="5343500" y="2121075"/>
            <a:ext cx="2880000" cy="2786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a:solidFill>
                  <a:schemeClr val="dk1"/>
                </a:solidFill>
                <a:latin typeface="Annie Use Your Telescope"/>
                <a:ea typeface="Annie Use Your Telescope"/>
                <a:cs typeface="Annie Use Your Telescope"/>
                <a:sym typeface="Annie Use Your Telescope"/>
              </a:rPr>
              <a:t> -Exercise for 60 minutes. </a:t>
            </a:r>
            <a:r>
              <a:rPr lang="en-US" sz="2500">
                <a:solidFill>
                  <a:srgbClr val="666666"/>
                </a:solidFill>
                <a:latin typeface="Annie Use Your Telescope"/>
                <a:ea typeface="Annie Use Your Telescope"/>
                <a:cs typeface="Annie Use Your Telescope"/>
                <a:sym typeface="Annie Use Your Telescope"/>
              </a:rPr>
              <a:t>👍</a:t>
            </a:r>
            <a:br>
              <a:rPr lang="en-US" sz="2400">
                <a:solidFill>
                  <a:schemeClr val="dk1"/>
                </a:solidFill>
                <a:latin typeface="Annie Use Your Telescope"/>
                <a:ea typeface="Annie Use Your Telescope"/>
                <a:cs typeface="Annie Use Your Telescope"/>
                <a:sym typeface="Annie Use Your Telescope"/>
              </a:rPr>
            </a:br>
            <a:br>
              <a:rPr lang="en-US" sz="2400">
                <a:solidFill>
                  <a:schemeClr val="dk1"/>
                </a:solidFill>
                <a:latin typeface="Annie Use Your Telescope"/>
                <a:ea typeface="Annie Use Your Telescope"/>
                <a:cs typeface="Annie Use Your Telescope"/>
                <a:sym typeface="Annie Use Your Telescope"/>
              </a:rPr>
            </a:br>
            <a:r>
              <a:rPr lang="en-US" sz="2400">
                <a:solidFill>
                  <a:schemeClr val="dk1"/>
                </a:solidFill>
                <a:latin typeface="Annie Use Your Telescope"/>
                <a:ea typeface="Annie Use Your Telescope"/>
                <a:cs typeface="Annie Use Your Telescope"/>
                <a:sym typeface="Annie Use Your Telescope"/>
              </a:rPr>
              <a:t>-Play a sport YOU enjoy. Maybe it’s a team sport? Or, maybe you like the individual challenge!</a:t>
            </a:r>
            <a:endParaRPr sz="1900">
              <a:solidFill>
                <a:srgbClr val="CC0000"/>
              </a:solidFill>
              <a:latin typeface="Annie Use Your Telescope"/>
              <a:ea typeface="Annie Use Your Telescope"/>
              <a:cs typeface="Annie Use Your Telescope"/>
              <a:sym typeface="Annie Use Your Telescope"/>
            </a:endParaRPr>
          </a:p>
        </p:txBody>
      </p:sp>
      <p:cxnSp>
        <p:nvCxnSpPr>
          <p:cNvPr id="208" name="Google Shape;208;p23"/>
          <p:cNvCxnSpPr/>
          <p:nvPr/>
        </p:nvCxnSpPr>
        <p:spPr>
          <a:xfrm rot="10800000" flipH="1">
            <a:off x="1195225" y="3317900"/>
            <a:ext cx="1365900" cy="1115400"/>
          </a:xfrm>
          <a:prstGeom prst="straightConnector1">
            <a:avLst/>
          </a:prstGeom>
          <a:noFill/>
          <a:ln w="28575" cap="flat" cmpd="sng">
            <a:solidFill>
              <a:srgbClr val="FFFF00"/>
            </a:solidFill>
            <a:prstDash val="dot"/>
            <a:round/>
            <a:headEnd type="none" w="med" len="med"/>
            <a:tailEnd type="none" w="med" len="med"/>
          </a:ln>
          <a:effectLst>
            <a:outerShdw blurRad="57150" dist="19050" dir="5400000" algn="bl" rotWithShape="0">
              <a:srgbClr val="000000">
                <a:alpha val="50000"/>
              </a:srgbClr>
            </a:outerShdw>
          </a:effectLst>
        </p:spPr>
      </p:cxnSp>
      <p:sp>
        <p:nvSpPr>
          <p:cNvPr id="209" name="Google Shape;209;p23"/>
          <p:cNvSpPr txBox="1"/>
          <p:nvPr/>
        </p:nvSpPr>
        <p:spPr>
          <a:xfrm>
            <a:off x="1195225" y="1968988"/>
            <a:ext cx="3000000" cy="1446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4100"/>
              <a:t>🏃🏼🏈⚽️🏀🎾⛳️🏸🏒</a:t>
            </a:r>
            <a:endParaRPr sz="41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24"/>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216" name="Google Shape;216;p24"/>
          <p:cNvSpPr txBox="1"/>
          <p:nvPr/>
        </p:nvSpPr>
        <p:spPr>
          <a:xfrm>
            <a:off x="9150115" y="4238782"/>
            <a:ext cx="184800" cy="369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17" name="Google Shape;217;p24"/>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218" name="Google Shape;218;p24"/>
          <p:cNvSpPr txBox="1"/>
          <p:nvPr/>
        </p:nvSpPr>
        <p:spPr>
          <a:xfrm>
            <a:off x="378015" y="589002"/>
            <a:ext cx="78888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Technology and </a:t>
            </a:r>
            <a:r>
              <a:rPr lang="en-US" sz="3000" b="1">
                <a:solidFill>
                  <a:srgbClr val="FFFFFF"/>
                </a:solidFill>
                <a:latin typeface="Lexend"/>
                <a:ea typeface="Lexend"/>
                <a:cs typeface="Lexend"/>
                <a:sym typeface="Lexend"/>
              </a:rPr>
              <a:t>YOU </a:t>
            </a:r>
            <a:endParaRPr b="1">
              <a:latin typeface="Lexend"/>
              <a:ea typeface="Lexend"/>
              <a:cs typeface="Lexend"/>
              <a:sym typeface="Lexend"/>
            </a:endParaRPr>
          </a:p>
        </p:txBody>
      </p:sp>
      <p:sp>
        <p:nvSpPr>
          <p:cNvPr id="219" name="Google Shape;219;p24"/>
          <p:cNvSpPr txBox="1">
            <a:spLocks noGrp="1"/>
          </p:cNvSpPr>
          <p:nvPr>
            <p:ph type="body" idx="1"/>
          </p:nvPr>
        </p:nvSpPr>
        <p:spPr>
          <a:xfrm>
            <a:off x="594850" y="1626388"/>
            <a:ext cx="4852500" cy="4398900"/>
          </a:xfrm>
          <a:prstGeom prst="rect">
            <a:avLst/>
          </a:prstGeom>
          <a:noFill/>
          <a:ln>
            <a:noFill/>
          </a:ln>
        </p:spPr>
        <p:txBody>
          <a:bodyPr spcFirstLastPara="1" wrap="square" lIns="91425" tIns="45700" rIns="91425" bIns="45700" anchor="t" anchorCtr="0">
            <a:noAutofit/>
          </a:bodyPr>
          <a:lstStyle/>
          <a:p>
            <a:pPr marL="457200" lvl="0" indent="-387350" algn="l" rtl="0">
              <a:spcBef>
                <a:spcPts val="480"/>
              </a:spcBef>
              <a:spcAft>
                <a:spcPts val="0"/>
              </a:spcAft>
              <a:buClr>
                <a:srgbClr val="666666"/>
              </a:buClr>
              <a:buSzPts val="2500"/>
              <a:buFont typeface="Annie Use Your Telescope"/>
              <a:buChar char="❏"/>
            </a:pPr>
            <a:r>
              <a:rPr lang="en-US" sz="2500">
                <a:solidFill>
                  <a:srgbClr val="666666"/>
                </a:solidFill>
                <a:latin typeface="Annie Use Your Telescope"/>
                <a:ea typeface="Annie Use Your Telescope"/>
                <a:cs typeface="Annie Use Your Telescope"/>
                <a:sym typeface="Annie Use Your Telescope"/>
              </a:rPr>
              <a:t>Do I feel 👍 or 👎 positive after I’m on social media?</a:t>
            </a:r>
            <a:br>
              <a:rPr lang="en-US" sz="2500">
                <a:solidFill>
                  <a:srgbClr val="666666"/>
                </a:solidFill>
                <a:latin typeface="Annie Use Your Telescope"/>
                <a:ea typeface="Annie Use Your Telescope"/>
                <a:cs typeface="Annie Use Your Telescope"/>
                <a:sym typeface="Annie Use Your Telescope"/>
              </a:rPr>
            </a:br>
            <a:br>
              <a:rPr lang="en-US" sz="2500">
                <a:solidFill>
                  <a:srgbClr val="666666"/>
                </a:solidFill>
                <a:latin typeface="Annie Use Your Telescope"/>
                <a:ea typeface="Annie Use Your Telescope"/>
                <a:cs typeface="Annie Use Your Telescope"/>
                <a:sym typeface="Annie Use Your Telescope"/>
              </a:rPr>
            </a:br>
            <a:endParaRPr sz="2500">
              <a:solidFill>
                <a:srgbClr val="666666"/>
              </a:solidFill>
              <a:latin typeface="Annie Use Your Telescope"/>
              <a:ea typeface="Annie Use Your Telescope"/>
              <a:cs typeface="Annie Use Your Telescope"/>
              <a:sym typeface="Annie Use Your Telescope"/>
            </a:endParaRPr>
          </a:p>
          <a:p>
            <a:pPr marL="457200" lvl="0" indent="-387350" algn="l" rtl="0">
              <a:spcBef>
                <a:spcPts val="0"/>
              </a:spcBef>
              <a:spcAft>
                <a:spcPts val="0"/>
              </a:spcAft>
              <a:buClr>
                <a:srgbClr val="666666"/>
              </a:buClr>
              <a:buSzPts val="2500"/>
              <a:buFont typeface="Annie Use Your Telescope"/>
              <a:buChar char="❏"/>
            </a:pPr>
            <a:r>
              <a:rPr lang="en-US" sz="2500">
                <a:solidFill>
                  <a:srgbClr val="666666"/>
                </a:solidFill>
                <a:latin typeface="Annie Use Your Telescope"/>
                <a:ea typeface="Annie Use Your Telescope"/>
                <a:cs typeface="Annie Use Your Telescope"/>
                <a:sym typeface="Annie Use Your Telescope"/>
              </a:rPr>
              <a:t>Do I feel 👍 or 👎 confident in my choices, abilities, and interests after I use social media? </a:t>
            </a:r>
            <a:br>
              <a:rPr lang="en-US" sz="2500">
                <a:solidFill>
                  <a:srgbClr val="666666"/>
                </a:solidFill>
                <a:latin typeface="Annie Use Your Telescope"/>
                <a:ea typeface="Annie Use Your Telescope"/>
                <a:cs typeface="Annie Use Your Telescope"/>
                <a:sym typeface="Annie Use Your Telescope"/>
              </a:rPr>
            </a:br>
            <a:br>
              <a:rPr lang="en-US" sz="2500">
                <a:solidFill>
                  <a:srgbClr val="666666"/>
                </a:solidFill>
                <a:latin typeface="Annie Use Your Telescope"/>
                <a:ea typeface="Annie Use Your Telescope"/>
                <a:cs typeface="Annie Use Your Telescope"/>
                <a:sym typeface="Annie Use Your Telescope"/>
              </a:rPr>
            </a:br>
            <a:endParaRPr sz="2500">
              <a:solidFill>
                <a:srgbClr val="666666"/>
              </a:solidFill>
              <a:latin typeface="Annie Use Your Telescope"/>
              <a:ea typeface="Annie Use Your Telescope"/>
              <a:cs typeface="Annie Use Your Telescope"/>
              <a:sym typeface="Annie Use Your Telescope"/>
            </a:endParaRPr>
          </a:p>
          <a:p>
            <a:pPr marL="457200" lvl="0" indent="-387350" algn="l" rtl="0">
              <a:spcBef>
                <a:spcPts val="0"/>
              </a:spcBef>
              <a:spcAft>
                <a:spcPts val="0"/>
              </a:spcAft>
              <a:buClr>
                <a:srgbClr val="666666"/>
              </a:buClr>
              <a:buSzPts val="2500"/>
              <a:buFont typeface="Annie Use Your Telescope"/>
              <a:buChar char="❏"/>
            </a:pPr>
            <a:r>
              <a:rPr lang="en-US" sz="2500">
                <a:solidFill>
                  <a:srgbClr val="666666"/>
                </a:solidFill>
                <a:latin typeface="Annie Use Your Telescope"/>
                <a:ea typeface="Annie Use Your Telescope"/>
                <a:cs typeface="Annie Use Your Telescope"/>
                <a:sym typeface="Annie Use Your Telescope"/>
              </a:rPr>
              <a:t>Do I feel 👍 or 👎 grateful for the things that I have in my life after I use social media? </a:t>
            </a:r>
            <a:endParaRPr sz="2600" i="0" u="none" strike="noStrike" cap="none">
              <a:solidFill>
                <a:srgbClr val="595959"/>
              </a:solidFill>
              <a:latin typeface="Annie Use Your Telescope"/>
              <a:ea typeface="Annie Use Your Telescope"/>
              <a:cs typeface="Annie Use Your Telescope"/>
              <a:sym typeface="Annie Use Your Telescope"/>
            </a:endParaRPr>
          </a:p>
        </p:txBody>
      </p:sp>
      <p:pic>
        <p:nvPicPr>
          <p:cNvPr id="220" name="Google Shape;220;p24"/>
          <p:cNvPicPr preferRelativeResize="0"/>
          <p:nvPr/>
        </p:nvPicPr>
        <p:blipFill rotWithShape="1">
          <a:blip r:embed="rId3">
            <a:alphaModFix/>
          </a:blip>
          <a:srcRect r="7995" b="1487"/>
          <a:stretch/>
        </p:blipFill>
        <p:spPr>
          <a:xfrm>
            <a:off x="5997875" y="1537500"/>
            <a:ext cx="2701925" cy="4955377"/>
          </a:xfrm>
          <a:prstGeom prst="rect">
            <a:avLst/>
          </a:prstGeom>
          <a:noFill/>
          <a:ln>
            <a:noFill/>
          </a:ln>
        </p:spPr>
      </p:pic>
      <p:sp>
        <p:nvSpPr>
          <p:cNvPr id="221" name="Google Shape;221;p24"/>
          <p:cNvSpPr txBox="1"/>
          <p:nvPr/>
        </p:nvSpPr>
        <p:spPr>
          <a:xfrm>
            <a:off x="6436401" y="2101575"/>
            <a:ext cx="2011500" cy="183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000">
                <a:solidFill>
                  <a:srgbClr val="595959"/>
                </a:solidFill>
                <a:latin typeface="Annie Use Your Telescope"/>
                <a:ea typeface="Annie Use Your Telescope"/>
                <a:cs typeface="Annie Use Your Telescope"/>
                <a:sym typeface="Annie Use Your Telescope"/>
              </a:rPr>
              <a:t>Put your phone down and go outside, play a game with a sibling or do something nice for someone else.</a:t>
            </a:r>
            <a:endParaRPr sz="2000">
              <a:solidFill>
                <a:srgbClr val="595959"/>
              </a:solidFill>
              <a:latin typeface="Annie Use Your Telescope"/>
              <a:ea typeface="Annie Use Your Telescope"/>
              <a:cs typeface="Annie Use Your Telescope"/>
              <a:sym typeface="Annie Use Your Telescope"/>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25"/>
          <p:cNvSpPr/>
          <p:nvPr/>
        </p:nvSpPr>
        <p:spPr>
          <a:xfrm>
            <a:off x="1186975" y="1367200"/>
            <a:ext cx="6270900" cy="1632300"/>
          </a:xfrm>
          <a:prstGeom prst="wedgeRectCallout">
            <a:avLst>
              <a:gd name="adj1" fmla="val -20833"/>
              <a:gd name="adj2" fmla="val 62500"/>
            </a:avLst>
          </a:prstGeom>
          <a:solidFill>
            <a:srgbClr val="FF99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28" name="Google Shape;228;p25"/>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229" name="Google Shape;229;p25"/>
          <p:cNvSpPr txBox="1"/>
          <p:nvPr/>
        </p:nvSpPr>
        <p:spPr>
          <a:xfrm>
            <a:off x="10426415" y="4261444"/>
            <a:ext cx="184800" cy="369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30" name="Google Shape;230;p25"/>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231" name="Google Shape;231;p25"/>
          <p:cNvSpPr txBox="1"/>
          <p:nvPr/>
        </p:nvSpPr>
        <p:spPr>
          <a:xfrm>
            <a:off x="378015" y="512802"/>
            <a:ext cx="78888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400" b="1">
                <a:solidFill>
                  <a:srgbClr val="FFFFFF"/>
                </a:solidFill>
                <a:latin typeface="Lexend"/>
                <a:ea typeface="Lexend"/>
                <a:cs typeface="Lexend"/>
                <a:sym typeface="Lexend"/>
              </a:rPr>
              <a:t>Take control!</a:t>
            </a:r>
            <a:endParaRPr sz="1800" b="1">
              <a:latin typeface="Lexend"/>
              <a:ea typeface="Lexend"/>
              <a:cs typeface="Lexend"/>
              <a:sym typeface="Lexend"/>
            </a:endParaRPr>
          </a:p>
        </p:txBody>
      </p:sp>
      <p:sp>
        <p:nvSpPr>
          <p:cNvPr id="232" name="Google Shape;232;p25"/>
          <p:cNvSpPr txBox="1">
            <a:spLocks noGrp="1"/>
          </p:cNvSpPr>
          <p:nvPr>
            <p:ph type="body" idx="1"/>
          </p:nvPr>
        </p:nvSpPr>
        <p:spPr>
          <a:xfrm>
            <a:off x="1376325" y="1744925"/>
            <a:ext cx="5916900" cy="878100"/>
          </a:xfrm>
          <a:prstGeom prst="rect">
            <a:avLst/>
          </a:prstGeom>
          <a:noFill/>
          <a:ln>
            <a:noFill/>
          </a:ln>
        </p:spPr>
        <p:txBody>
          <a:bodyPr spcFirstLastPara="1" wrap="square" lIns="91425" tIns="45700" rIns="91425" bIns="45700" anchor="t" anchorCtr="0">
            <a:noAutofit/>
          </a:bodyPr>
          <a:lstStyle/>
          <a:p>
            <a:pPr marL="0" lvl="0" indent="0" algn="l" rtl="0">
              <a:spcBef>
                <a:spcPts val="480"/>
              </a:spcBef>
              <a:spcAft>
                <a:spcPts val="0"/>
              </a:spcAft>
              <a:buClr>
                <a:schemeClr val="dk1"/>
              </a:buClr>
              <a:buSzPts val="1100"/>
              <a:buFont typeface="Arial"/>
              <a:buNone/>
            </a:pPr>
            <a:r>
              <a:rPr lang="en-US" sz="2700" b="1">
                <a:solidFill>
                  <a:schemeClr val="lt1"/>
                </a:solidFill>
                <a:latin typeface="Lexend"/>
                <a:ea typeface="Lexend"/>
                <a:cs typeface="Lexend"/>
                <a:sym typeface="Lexend"/>
              </a:rPr>
              <a:t>YOU</a:t>
            </a:r>
            <a:r>
              <a:rPr lang="en-US" sz="2700">
                <a:solidFill>
                  <a:schemeClr val="lt1"/>
                </a:solidFill>
                <a:latin typeface="Lexend ExtraLight"/>
                <a:ea typeface="Lexend ExtraLight"/>
                <a:cs typeface="Lexend ExtraLight"/>
                <a:sym typeface="Lexend ExtraLight"/>
              </a:rPr>
              <a:t> are in charge of your devices… they are not in charge of you!</a:t>
            </a:r>
            <a:br>
              <a:rPr lang="en-US" sz="2700">
                <a:solidFill>
                  <a:schemeClr val="lt1"/>
                </a:solidFill>
                <a:latin typeface="Lexend ExtraLight"/>
                <a:ea typeface="Lexend ExtraLight"/>
                <a:cs typeface="Lexend ExtraLight"/>
                <a:sym typeface="Lexend ExtraLight"/>
              </a:rPr>
            </a:br>
            <a:r>
              <a:rPr lang="en-US" sz="2700">
                <a:solidFill>
                  <a:schemeClr val="lt1"/>
                </a:solidFill>
                <a:latin typeface="Lexend ExtraLight"/>
                <a:ea typeface="Lexend ExtraLight"/>
                <a:cs typeface="Lexend ExtraLight"/>
                <a:sym typeface="Lexend ExtraLight"/>
              </a:rPr>
              <a:t> </a:t>
            </a:r>
            <a:endParaRPr sz="2700">
              <a:solidFill>
                <a:schemeClr val="lt1"/>
              </a:solidFill>
              <a:latin typeface="Lexend ExtraLight"/>
              <a:ea typeface="Lexend ExtraLight"/>
              <a:cs typeface="Lexend ExtraLight"/>
              <a:sym typeface="Lexend ExtraLight"/>
            </a:endParaRPr>
          </a:p>
          <a:p>
            <a:pPr marL="0" lvl="0" indent="0" algn="l" rtl="0">
              <a:spcBef>
                <a:spcPts val="480"/>
              </a:spcBef>
              <a:spcAft>
                <a:spcPts val="0"/>
              </a:spcAft>
              <a:buClr>
                <a:schemeClr val="dk1"/>
              </a:buClr>
              <a:buSzPts val="1100"/>
              <a:buFont typeface="Arial"/>
              <a:buNone/>
            </a:pPr>
            <a:endParaRPr sz="2600" i="0" u="none" strike="noStrike" cap="none">
              <a:solidFill>
                <a:srgbClr val="595959"/>
              </a:solidFill>
              <a:latin typeface="Lexend ExtraLight"/>
              <a:ea typeface="Lexend ExtraLight"/>
              <a:cs typeface="Lexend ExtraLight"/>
              <a:sym typeface="Lexend ExtraLight"/>
            </a:endParaRPr>
          </a:p>
        </p:txBody>
      </p:sp>
      <p:sp>
        <p:nvSpPr>
          <p:cNvPr id="233" name="Google Shape;233;p25"/>
          <p:cNvSpPr/>
          <p:nvPr/>
        </p:nvSpPr>
        <p:spPr>
          <a:xfrm>
            <a:off x="1273575" y="3377250"/>
            <a:ext cx="6184200" cy="1428900"/>
          </a:xfrm>
          <a:prstGeom prst="wedgeRectCallout">
            <a:avLst>
              <a:gd name="adj1" fmla="val -20833"/>
              <a:gd name="adj2" fmla="val 62500"/>
            </a:avLst>
          </a:prstGeom>
          <a:solidFill>
            <a:srgbClr val="C9DAF8"/>
          </a:solidFill>
          <a:ln>
            <a:noFill/>
          </a:ln>
        </p:spPr>
        <p:txBody>
          <a:bodyPr spcFirstLastPara="1" wrap="square" lIns="91425" tIns="91425" rIns="91425" bIns="91425" anchor="ctr" anchorCtr="0">
            <a:noAutofit/>
          </a:bodyPr>
          <a:lstStyle/>
          <a:p>
            <a:pPr marL="0" lvl="0" indent="0" algn="l" rtl="0">
              <a:spcBef>
                <a:spcPts val="480"/>
              </a:spcBef>
              <a:spcAft>
                <a:spcPts val="0"/>
              </a:spcAft>
              <a:buClr>
                <a:schemeClr val="dk1"/>
              </a:buClr>
              <a:buSzPts val="1100"/>
              <a:buFont typeface="Arial"/>
              <a:buNone/>
            </a:pPr>
            <a:br>
              <a:rPr lang="en-US" sz="2500">
                <a:solidFill>
                  <a:srgbClr val="666666"/>
                </a:solidFill>
                <a:latin typeface="Lexend ExtraLight"/>
                <a:ea typeface="Lexend ExtraLight"/>
                <a:cs typeface="Lexend ExtraLight"/>
                <a:sym typeface="Lexend ExtraLight"/>
              </a:rPr>
            </a:br>
            <a:br>
              <a:rPr lang="en-US" sz="2500">
                <a:solidFill>
                  <a:srgbClr val="666666"/>
                </a:solidFill>
                <a:latin typeface="Lexend ExtraLight"/>
                <a:ea typeface="Lexend ExtraLight"/>
                <a:cs typeface="Lexend ExtraLight"/>
                <a:sym typeface="Lexend ExtraLight"/>
              </a:rPr>
            </a:br>
            <a:r>
              <a:rPr lang="en-US" sz="2500">
                <a:solidFill>
                  <a:srgbClr val="666666"/>
                </a:solidFill>
                <a:latin typeface="Lexend ExtraLight"/>
                <a:ea typeface="Lexend ExtraLight"/>
                <a:cs typeface="Lexend ExtraLight"/>
                <a:sym typeface="Lexend ExtraLight"/>
              </a:rPr>
              <a:t>🏡 Talk with your parents about setting expectations in your house. </a:t>
            </a:r>
            <a:endParaRPr sz="2500">
              <a:solidFill>
                <a:srgbClr val="666666"/>
              </a:solidFill>
              <a:latin typeface="Lexend ExtraLight"/>
              <a:ea typeface="Lexend ExtraLight"/>
              <a:cs typeface="Lexend ExtraLight"/>
              <a:sym typeface="Lexend ExtraLight"/>
            </a:endParaRPr>
          </a:p>
          <a:p>
            <a:pPr marL="0" lvl="0" indent="0" algn="l" rtl="0">
              <a:spcBef>
                <a:spcPts val="480"/>
              </a:spcBef>
              <a:spcAft>
                <a:spcPts val="0"/>
              </a:spcAft>
              <a:buClr>
                <a:schemeClr val="dk1"/>
              </a:buClr>
              <a:buSzPts val="1100"/>
              <a:buFont typeface="Arial"/>
              <a:buNone/>
            </a:pPr>
            <a:endParaRPr sz="2500">
              <a:solidFill>
                <a:srgbClr val="666666"/>
              </a:solidFill>
              <a:latin typeface="Lexend ExtraLight"/>
              <a:ea typeface="Lexend ExtraLight"/>
              <a:cs typeface="Lexend ExtraLight"/>
              <a:sym typeface="Lexend ExtraLight"/>
            </a:endParaRPr>
          </a:p>
          <a:p>
            <a:pPr marL="0" lvl="0" indent="0" algn="l" rtl="0">
              <a:spcBef>
                <a:spcPts val="480"/>
              </a:spcBef>
              <a:spcAft>
                <a:spcPts val="0"/>
              </a:spcAft>
              <a:buClr>
                <a:schemeClr val="dk1"/>
              </a:buClr>
              <a:buSzPts val="1100"/>
              <a:buFont typeface="Arial"/>
              <a:buNone/>
            </a:pPr>
            <a:endParaRPr/>
          </a:p>
        </p:txBody>
      </p:sp>
      <p:sp>
        <p:nvSpPr>
          <p:cNvPr id="234" name="Google Shape;234;p25"/>
          <p:cNvSpPr/>
          <p:nvPr/>
        </p:nvSpPr>
        <p:spPr>
          <a:xfrm>
            <a:off x="1287925" y="5105025"/>
            <a:ext cx="6069000" cy="1214700"/>
          </a:xfrm>
          <a:prstGeom prst="wedgeRectCallout">
            <a:avLst>
              <a:gd name="adj1" fmla="val -20833"/>
              <a:gd name="adj2" fmla="val 62500"/>
            </a:avLst>
          </a:prstGeom>
          <a:solidFill>
            <a:srgbClr val="EFEFEF"/>
          </a:solidFill>
          <a:ln>
            <a:noFill/>
          </a:ln>
        </p:spPr>
        <p:txBody>
          <a:bodyPr spcFirstLastPara="1" wrap="square" lIns="91425" tIns="91425" rIns="91425" bIns="91425" anchor="ctr" anchorCtr="0">
            <a:noAutofit/>
          </a:bodyPr>
          <a:lstStyle/>
          <a:p>
            <a:pPr marL="0" lvl="0" indent="0" algn="l" rtl="0">
              <a:spcBef>
                <a:spcPts val="480"/>
              </a:spcBef>
              <a:spcAft>
                <a:spcPts val="0"/>
              </a:spcAft>
              <a:buClr>
                <a:schemeClr val="dk1"/>
              </a:buClr>
              <a:buSzPts val="1100"/>
              <a:buFont typeface="Arial"/>
              <a:buNone/>
            </a:pPr>
            <a:r>
              <a:rPr lang="en-US" sz="2500">
                <a:solidFill>
                  <a:srgbClr val="666666"/>
                </a:solidFill>
                <a:latin typeface="Lexend ExtraLight"/>
                <a:ea typeface="Lexend ExtraLight"/>
                <a:cs typeface="Lexend ExtraLight"/>
                <a:sym typeface="Lexend ExtraLight"/>
              </a:rPr>
              <a:t>🗓 Think about a schedule that allows you to maintain control of </a:t>
            </a:r>
            <a:r>
              <a:rPr lang="en-US" sz="2500" b="1">
                <a:solidFill>
                  <a:srgbClr val="666666"/>
                </a:solidFill>
                <a:latin typeface="Lexend"/>
                <a:ea typeface="Lexend"/>
                <a:cs typeface="Lexend"/>
                <a:sym typeface="Lexend"/>
              </a:rPr>
              <a:t>your time</a:t>
            </a:r>
            <a:r>
              <a:rPr lang="en-US" sz="2500">
                <a:solidFill>
                  <a:srgbClr val="666666"/>
                </a:solidFill>
                <a:latin typeface="Lexend ExtraLight"/>
                <a:ea typeface="Lexend ExtraLight"/>
                <a:cs typeface="Lexend ExtraLight"/>
                <a:sym typeface="Lexend ExtraLight"/>
              </a:rPr>
              <a:t>. </a:t>
            </a:r>
            <a:endParaRPr>
              <a:solidFill>
                <a:schemeClr val="dk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26"/>
          <p:cNvSpPr/>
          <p:nvPr/>
        </p:nvSpPr>
        <p:spPr>
          <a:xfrm>
            <a:off x="1547400" y="3053925"/>
            <a:ext cx="6184200" cy="1195200"/>
          </a:xfrm>
          <a:prstGeom prst="wedgeRectCallout">
            <a:avLst>
              <a:gd name="adj1" fmla="val -20833"/>
              <a:gd name="adj2" fmla="val 62500"/>
            </a:avLst>
          </a:prstGeom>
          <a:solidFill>
            <a:srgbClr val="4A86E8"/>
          </a:solidFill>
          <a:ln w="9525" cap="flat" cmpd="sng">
            <a:solidFill>
              <a:srgbClr val="81B9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480"/>
              </a:spcBef>
              <a:spcAft>
                <a:spcPts val="0"/>
              </a:spcAft>
              <a:buNone/>
            </a:pPr>
            <a:endParaRPr/>
          </a:p>
        </p:txBody>
      </p:sp>
      <p:sp>
        <p:nvSpPr>
          <p:cNvPr id="240" name="Google Shape;240;p26"/>
          <p:cNvSpPr/>
          <p:nvPr/>
        </p:nvSpPr>
        <p:spPr>
          <a:xfrm>
            <a:off x="1504050" y="1306150"/>
            <a:ext cx="6270900" cy="1481400"/>
          </a:xfrm>
          <a:prstGeom prst="wedgeRectCallout">
            <a:avLst>
              <a:gd name="adj1" fmla="val -20833"/>
              <a:gd name="adj2" fmla="val 62500"/>
            </a:avLst>
          </a:prstGeom>
          <a:solidFill>
            <a:schemeClr val="accent6"/>
          </a:solidFill>
          <a:ln w="9525"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41" name="Google Shape;241;p26"/>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242" name="Google Shape;242;p26"/>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343451"/>
                </a:solidFill>
                <a:latin typeface="Arial"/>
                <a:ea typeface="Arial"/>
                <a:cs typeface="Arial"/>
                <a:sym typeface="Arial"/>
              </a:rPr>
              <a:t>© FEMM</a:t>
            </a:r>
            <a:endParaRPr/>
          </a:p>
        </p:txBody>
      </p:sp>
      <p:sp>
        <p:nvSpPr>
          <p:cNvPr id="243" name="Google Shape;243;p26"/>
          <p:cNvSpPr txBox="1"/>
          <p:nvPr/>
        </p:nvSpPr>
        <p:spPr>
          <a:xfrm>
            <a:off x="5901325" y="6309000"/>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244" name="Google Shape;244;p26"/>
          <p:cNvSpPr txBox="1"/>
          <p:nvPr/>
        </p:nvSpPr>
        <p:spPr>
          <a:xfrm>
            <a:off x="1692950" y="1453475"/>
            <a:ext cx="5689200" cy="5039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1"/>
              </a:buClr>
              <a:buSzPts val="1100"/>
              <a:buFont typeface="Arial"/>
              <a:buNone/>
            </a:pPr>
            <a:r>
              <a:rPr lang="en-US" sz="2100">
                <a:solidFill>
                  <a:schemeClr val="lt1"/>
                </a:solidFill>
                <a:latin typeface="Lexend ExtraLight"/>
                <a:ea typeface="Lexend ExtraLight"/>
                <a:cs typeface="Lexend ExtraLight"/>
                <a:sym typeface="Lexend ExtraLight"/>
              </a:rPr>
              <a:t>💻 How much time does Leo spend looking at a screen from the moment school ends until he goes to bed each day?</a:t>
            </a:r>
            <a:br>
              <a:rPr lang="en-US" sz="2100">
                <a:solidFill>
                  <a:schemeClr val="lt1"/>
                </a:solidFill>
                <a:latin typeface="Lexend ExtraLight"/>
                <a:ea typeface="Lexend ExtraLight"/>
                <a:cs typeface="Lexend ExtraLight"/>
                <a:sym typeface="Lexend ExtraLight"/>
              </a:rPr>
            </a:br>
            <a:endParaRPr sz="2100">
              <a:solidFill>
                <a:schemeClr val="lt1"/>
              </a:solidFill>
              <a:latin typeface="Lexend ExtraLight"/>
              <a:ea typeface="Lexend ExtraLight"/>
              <a:cs typeface="Lexend ExtraLight"/>
              <a:sym typeface="Lexend ExtraLight"/>
            </a:endParaRPr>
          </a:p>
          <a:p>
            <a:pPr marL="0" lvl="0" indent="0" algn="l" rtl="0">
              <a:lnSpc>
                <a:spcPct val="115000"/>
              </a:lnSpc>
              <a:spcBef>
                <a:spcPts val="0"/>
              </a:spcBef>
              <a:spcAft>
                <a:spcPts val="0"/>
              </a:spcAft>
              <a:buClr>
                <a:schemeClr val="dk1"/>
              </a:buClr>
              <a:buSzPts val="1100"/>
              <a:buFont typeface="Arial"/>
              <a:buNone/>
            </a:pPr>
            <a:br>
              <a:rPr lang="en-US" sz="2100" b="1">
                <a:solidFill>
                  <a:schemeClr val="lt1"/>
                </a:solidFill>
                <a:latin typeface="Lexend"/>
                <a:ea typeface="Lexend"/>
                <a:cs typeface="Lexend"/>
                <a:sym typeface="Lexend"/>
              </a:rPr>
            </a:br>
            <a:r>
              <a:rPr lang="en-US" sz="2100" b="1">
                <a:solidFill>
                  <a:schemeClr val="lt1"/>
                </a:solidFill>
                <a:latin typeface="Lexend"/>
                <a:ea typeface="Lexend"/>
                <a:cs typeface="Lexend"/>
                <a:sym typeface="Lexend"/>
              </a:rPr>
              <a:t>💤 Why is Leo having trouble sleeping?</a:t>
            </a:r>
            <a:br>
              <a:rPr lang="en-US" sz="2100" b="1">
                <a:solidFill>
                  <a:schemeClr val="lt1"/>
                </a:solidFill>
                <a:latin typeface="Lexend"/>
                <a:ea typeface="Lexend"/>
                <a:cs typeface="Lexend"/>
                <a:sym typeface="Lexend"/>
              </a:rPr>
            </a:br>
            <a:endParaRPr sz="2100" b="1">
              <a:solidFill>
                <a:schemeClr val="lt1"/>
              </a:solidFill>
              <a:latin typeface="Lexend"/>
              <a:ea typeface="Lexend"/>
              <a:cs typeface="Lexend"/>
              <a:sym typeface="Lexend"/>
            </a:endParaRPr>
          </a:p>
          <a:p>
            <a:pPr marL="0" lvl="0" indent="0" algn="l" rtl="0">
              <a:lnSpc>
                <a:spcPct val="115000"/>
              </a:lnSpc>
              <a:spcBef>
                <a:spcPts val="0"/>
              </a:spcBef>
              <a:spcAft>
                <a:spcPts val="0"/>
              </a:spcAft>
              <a:buNone/>
            </a:pPr>
            <a:br>
              <a:rPr lang="en-US" sz="2100">
                <a:solidFill>
                  <a:srgbClr val="222222"/>
                </a:solidFill>
                <a:latin typeface="Lexend ExtraLight"/>
                <a:ea typeface="Lexend ExtraLight"/>
                <a:cs typeface="Lexend ExtraLight"/>
                <a:sym typeface="Lexend ExtraLight"/>
              </a:rPr>
            </a:br>
            <a:r>
              <a:rPr lang="en-US" sz="2100">
                <a:solidFill>
                  <a:srgbClr val="222222"/>
                </a:solidFill>
                <a:latin typeface="Lexend ExtraLight"/>
                <a:ea typeface="Lexend ExtraLight"/>
                <a:cs typeface="Lexend ExtraLight"/>
                <a:sym typeface="Lexend ExtraLight"/>
              </a:rPr>
              <a:t>Is his time spent online with friends helping him feel </a:t>
            </a:r>
            <a:r>
              <a:rPr lang="en-US" sz="2500">
                <a:solidFill>
                  <a:srgbClr val="666666"/>
                </a:solidFill>
                <a:latin typeface="Annie Use Your Telescope"/>
                <a:ea typeface="Annie Use Your Telescope"/>
                <a:cs typeface="Annie Use Your Telescope"/>
                <a:sym typeface="Annie Use Your Telescope"/>
              </a:rPr>
              <a:t>👍 or 👎 </a:t>
            </a:r>
            <a:r>
              <a:rPr lang="en-US" sz="2100">
                <a:solidFill>
                  <a:srgbClr val="222222"/>
                </a:solidFill>
                <a:latin typeface="Lexend ExtraLight"/>
                <a:ea typeface="Lexend ExtraLight"/>
                <a:cs typeface="Lexend ExtraLight"/>
                <a:sym typeface="Lexend ExtraLight"/>
              </a:rPr>
              <a:t>positive afterwards?</a:t>
            </a:r>
            <a:endParaRPr sz="2100">
              <a:solidFill>
                <a:srgbClr val="222222"/>
              </a:solidFill>
              <a:latin typeface="Lexend ExtraLight"/>
              <a:ea typeface="Lexend ExtraLight"/>
              <a:cs typeface="Lexend ExtraLight"/>
              <a:sym typeface="Lexend ExtraLight"/>
            </a:endParaRPr>
          </a:p>
          <a:p>
            <a:pPr marL="0" lvl="0" indent="0" algn="l" rtl="0">
              <a:lnSpc>
                <a:spcPct val="115000"/>
              </a:lnSpc>
              <a:spcBef>
                <a:spcPts val="0"/>
              </a:spcBef>
              <a:spcAft>
                <a:spcPts val="0"/>
              </a:spcAft>
              <a:buNone/>
            </a:pPr>
            <a:endParaRPr sz="2100">
              <a:solidFill>
                <a:srgbClr val="222222"/>
              </a:solidFill>
              <a:latin typeface="Lexend ExtraLight"/>
              <a:ea typeface="Lexend ExtraLight"/>
              <a:cs typeface="Lexend ExtraLight"/>
              <a:sym typeface="Lexend ExtraLight"/>
            </a:endParaRPr>
          </a:p>
          <a:p>
            <a:pPr marL="0" lvl="0" indent="0" algn="l" rtl="0">
              <a:lnSpc>
                <a:spcPct val="115000"/>
              </a:lnSpc>
              <a:spcBef>
                <a:spcPts val="0"/>
              </a:spcBef>
              <a:spcAft>
                <a:spcPts val="0"/>
              </a:spcAft>
              <a:buClr>
                <a:schemeClr val="dk1"/>
              </a:buClr>
              <a:buSzPts val="1100"/>
              <a:buFont typeface="Arial"/>
              <a:buNone/>
            </a:pPr>
            <a:r>
              <a:rPr lang="en-US" sz="2100">
                <a:solidFill>
                  <a:srgbClr val="222222"/>
                </a:solidFill>
                <a:latin typeface="Lexend ExtraLight"/>
                <a:ea typeface="Lexend ExtraLight"/>
                <a:cs typeface="Lexend ExtraLight"/>
                <a:sym typeface="Lexend ExtraLight"/>
              </a:rPr>
              <a:t>👤 How is his tech use affecting his body image?</a:t>
            </a:r>
            <a:endParaRPr sz="2100">
              <a:solidFill>
                <a:srgbClr val="222222"/>
              </a:solidFill>
              <a:latin typeface="Lexend ExtraLight"/>
              <a:ea typeface="Lexend ExtraLight"/>
              <a:cs typeface="Lexend ExtraLight"/>
              <a:sym typeface="Lexend ExtraLight"/>
            </a:endParaRPr>
          </a:p>
        </p:txBody>
      </p:sp>
      <p:sp>
        <p:nvSpPr>
          <p:cNvPr id="245" name="Google Shape;245;p26"/>
          <p:cNvSpPr txBox="1">
            <a:spLocks noGrp="1"/>
          </p:cNvSpPr>
          <p:nvPr>
            <p:ph type="title"/>
          </p:nvPr>
        </p:nvSpPr>
        <p:spPr>
          <a:xfrm>
            <a:off x="334962" y="549275"/>
            <a:ext cx="8609100" cy="5667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lt1"/>
              </a:buClr>
              <a:buSzPts val="3200"/>
              <a:buFont typeface="Arial"/>
              <a:buNone/>
            </a:pPr>
            <a:r>
              <a:rPr lang="en-US" sz="2900">
                <a:latin typeface="Lexend Thin"/>
                <a:ea typeface="Lexend Thin"/>
                <a:cs typeface="Lexend Thin"/>
                <a:sym typeface="Lexend Thin"/>
              </a:rPr>
              <a:t>Leo’s story</a:t>
            </a:r>
            <a:endParaRPr sz="2900">
              <a:latin typeface="Lexend Thin"/>
              <a:ea typeface="Lexend Thin"/>
              <a:cs typeface="Lexend Thin"/>
              <a:sym typeface="Lexend Thin"/>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27"/>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252" name="Google Shape;252;p27"/>
          <p:cNvSpPr txBox="1"/>
          <p:nvPr/>
        </p:nvSpPr>
        <p:spPr>
          <a:xfrm>
            <a:off x="10426415" y="4261444"/>
            <a:ext cx="184800" cy="369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53" name="Google Shape;253;p27"/>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254" name="Google Shape;254;p27"/>
          <p:cNvSpPr txBox="1"/>
          <p:nvPr/>
        </p:nvSpPr>
        <p:spPr>
          <a:xfrm>
            <a:off x="378015" y="589002"/>
            <a:ext cx="78888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Health Checklist | </a:t>
            </a:r>
            <a:r>
              <a:rPr lang="en-US" sz="3000" b="1">
                <a:solidFill>
                  <a:srgbClr val="FFFFFF"/>
                </a:solidFill>
                <a:latin typeface="Lexend"/>
                <a:ea typeface="Lexend"/>
                <a:cs typeface="Lexend"/>
                <a:sym typeface="Lexend"/>
              </a:rPr>
              <a:t>you are in charge</a:t>
            </a:r>
            <a:endParaRPr b="1">
              <a:latin typeface="Lexend"/>
              <a:ea typeface="Lexend"/>
              <a:cs typeface="Lexend"/>
              <a:sym typeface="Lexend"/>
            </a:endParaRPr>
          </a:p>
        </p:txBody>
      </p:sp>
      <p:pic>
        <p:nvPicPr>
          <p:cNvPr id="255" name="Google Shape;255;p27"/>
          <p:cNvPicPr preferRelativeResize="0"/>
          <p:nvPr/>
        </p:nvPicPr>
        <p:blipFill>
          <a:blip r:embed="rId3">
            <a:alphaModFix/>
          </a:blip>
          <a:stretch>
            <a:fillRect/>
          </a:stretch>
        </p:blipFill>
        <p:spPr>
          <a:xfrm>
            <a:off x="1107112" y="1158800"/>
            <a:ext cx="6929774" cy="5354850"/>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28"/>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262" name="Google Shape;262;p28"/>
          <p:cNvSpPr txBox="1"/>
          <p:nvPr/>
        </p:nvSpPr>
        <p:spPr>
          <a:xfrm>
            <a:off x="384750" y="1424775"/>
            <a:ext cx="8374500" cy="4947000"/>
          </a:xfrm>
          <a:prstGeom prst="rect">
            <a:avLst/>
          </a:prstGeom>
          <a:noFill/>
          <a:ln>
            <a:noFill/>
          </a:ln>
        </p:spPr>
        <p:txBody>
          <a:bodyPr spcFirstLastPara="1" wrap="square" lIns="91425" tIns="91425" rIns="91425" bIns="91425" anchor="ctr" anchorCtr="0">
            <a:noAutofit/>
          </a:bodyPr>
          <a:lstStyle/>
          <a:p>
            <a:pPr marL="457200" lvl="0" indent="-381000" algn="just" rtl="0">
              <a:spcBef>
                <a:spcPts val="0"/>
              </a:spcBef>
              <a:spcAft>
                <a:spcPts val="0"/>
              </a:spcAft>
              <a:buClr>
                <a:srgbClr val="1C4587"/>
              </a:buClr>
              <a:buSzPts val="2400"/>
              <a:buFont typeface="Calibri"/>
              <a:buChar char="●"/>
            </a:pPr>
            <a:r>
              <a:rPr lang="en-US" sz="2400">
                <a:solidFill>
                  <a:srgbClr val="1C4587"/>
                </a:solidFill>
                <a:latin typeface="Lexend ExtraLight"/>
                <a:ea typeface="Lexend ExtraLight"/>
                <a:cs typeface="Lexend ExtraLight"/>
                <a:sym typeface="Lexend ExtraLight"/>
              </a:rPr>
              <a:t>The </a:t>
            </a:r>
            <a:r>
              <a:rPr lang="en-US" sz="2400" b="1">
                <a:solidFill>
                  <a:srgbClr val="1C4587"/>
                </a:solidFill>
                <a:latin typeface="Lexend"/>
                <a:ea typeface="Lexend"/>
                <a:cs typeface="Lexend"/>
                <a:sym typeface="Lexend"/>
              </a:rPr>
              <a:t>media </a:t>
            </a:r>
            <a:r>
              <a:rPr lang="en-US" sz="2400">
                <a:solidFill>
                  <a:srgbClr val="1C4587"/>
                </a:solidFill>
                <a:latin typeface="Lexend ExtraLight"/>
                <a:ea typeface="Lexend ExtraLight"/>
                <a:cs typeface="Lexend ExtraLight"/>
                <a:sym typeface="Lexend ExtraLight"/>
              </a:rPr>
              <a:t>we consume can have an effect on our body image.</a:t>
            </a:r>
            <a:endParaRPr sz="2400">
              <a:solidFill>
                <a:srgbClr val="1C4587"/>
              </a:solidFill>
              <a:latin typeface="Lexend ExtraLight"/>
              <a:ea typeface="Lexend ExtraLight"/>
              <a:cs typeface="Lexend ExtraLight"/>
              <a:sym typeface="Lexend ExtraLight"/>
            </a:endParaRPr>
          </a:p>
          <a:p>
            <a:pPr marL="457200" lvl="0" indent="0" algn="just" rtl="0">
              <a:spcBef>
                <a:spcPts val="0"/>
              </a:spcBef>
              <a:spcAft>
                <a:spcPts val="0"/>
              </a:spcAft>
              <a:buNone/>
            </a:pPr>
            <a:endParaRPr sz="2400">
              <a:solidFill>
                <a:srgbClr val="1C4587"/>
              </a:solidFill>
              <a:latin typeface="Lexend ExtraLight"/>
              <a:ea typeface="Lexend ExtraLight"/>
              <a:cs typeface="Lexend ExtraLight"/>
              <a:sym typeface="Lexend ExtraLight"/>
            </a:endParaRPr>
          </a:p>
          <a:p>
            <a:pPr marL="457200" lvl="0" indent="-381000" algn="just" rtl="0">
              <a:spcBef>
                <a:spcPts val="0"/>
              </a:spcBef>
              <a:spcAft>
                <a:spcPts val="0"/>
              </a:spcAft>
              <a:buClr>
                <a:srgbClr val="1C4587"/>
              </a:buClr>
              <a:buSzPts val="2400"/>
              <a:buFont typeface="Calibri"/>
              <a:buChar char="●"/>
            </a:pPr>
            <a:r>
              <a:rPr lang="en-US" sz="2400" b="1">
                <a:solidFill>
                  <a:srgbClr val="1C4587"/>
                </a:solidFill>
                <a:latin typeface="Lexend"/>
                <a:ea typeface="Lexend"/>
                <a:cs typeface="Lexend"/>
                <a:sym typeface="Lexend"/>
              </a:rPr>
              <a:t>Media </a:t>
            </a:r>
            <a:r>
              <a:rPr lang="en-US" sz="2400">
                <a:solidFill>
                  <a:srgbClr val="1C4587"/>
                </a:solidFill>
                <a:latin typeface="Lexend ExtraLight"/>
                <a:ea typeface="Lexend ExtraLight"/>
                <a:cs typeface="Lexend ExtraLight"/>
                <a:sym typeface="Lexend ExtraLight"/>
              </a:rPr>
              <a:t>can be a force for good or bad, but it’s up to us to make healthy choices that are right for us.</a:t>
            </a:r>
            <a:endParaRPr sz="2400">
              <a:solidFill>
                <a:srgbClr val="1C4587"/>
              </a:solidFill>
              <a:latin typeface="Lexend ExtraLight"/>
              <a:ea typeface="Lexend ExtraLight"/>
              <a:cs typeface="Lexend ExtraLight"/>
              <a:sym typeface="Lexend ExtraLight"/>
            </a:endParaRPr>
          </a:p>
          <a:p>
            <a:pPr marL="0" lvl="0" indent="0" algn="just" rtl="0">
              <a:spcBef>
                <a:spcPts val="0"/>
              </a:spcBef>
              <a:spcAft>
                <a:spcPts val="0"/>
              </a:spcAft>
              <a:buNone/>
            </a:pPr>
            <a:endParaRPr sz="2400">
              <a:solidFill>
                <a:srgbClr val="1C4587"/>
              </a:solidFill>
              <a:latin typeface="Lexend ExtraLight"/>
              <a:ea typeface="Lexend ExtraLight"/>
              <a:cs typeface="Lexend ExtraLight"/>
              <a:sym typeface="Lexend ExtraLight"/>
            </a:endParaRPr>
          </a:p>
          <a:p>
            <a:pPr marL="457200" lvl="0" indent="-381000" algn="just" rtl="0">
              <a:spcBef>
                <a:spcPts val="0"/>
              </a:spcBef>
              <a:spcAft>
                <a:spcPts val="0"/>
              </a:spcAft>
              <a:buClr>
                <a:srgbClr val="1C4587"/>
              </a:buClr>
              <a:buSzPts val="2400"/>
              <a:buFont typeface="Calibri"/>
              <a:buChar char="●"/>
            </a:pPr>
            <a:r>
              <a:rPr lang="en-US" sz="2400">
                <a:solidFill>
                  <a:srgbClr val="1C4587"/>
                </a:solidFill>
                <a:latin typeface="Lexend ExtraLight"/>
                <a:ea typeface="Lexend ExtraLight"/>
                <a:cs typeface="Lexend ExtraLight"/>
                <a:sym typeface="Lexend ExtraLight"/>
              </a:rPr>
              <a:t>Part of growing to maturity involves making </a:t>
            </a:r>
            <a:r>
              <a:rPr lang="en-US" sz="2400" b="1">
                <a:solidFill>
                  <a:srgbClr val="1C4587"/>
                </a:solidFill>
                <a:latin typeface="Lexend"/>
                <a:ea typeface="Lexend"/>
                <a:cs typeface="Lexend"/>
                <a:sym typeface="Lexend"/>
              </a:rPr>
              <a:t>good choices</a:t>
            </a:r>
            <a:r>
              <a:rPr lang="en-US" sz="2400">
                <a:solidFill>
                  <a:srgbClr val="1C4587"/>
                </a:solidFill>
                <a:latin typeface="Lexend ExtraLight"/>
                <a:ea typeface="Lexend ExtraLight"/>
                <a:cs typeface="Lexend ExtraLight"/>
                <a:sym typeface="Lexend ExtraLight"/>
              </a:rPr>
              <a:t> about how we use media and tech.</a:t>
            </a:r>
            <a:endParaRPr sz="2400">
              <a:solidFill>
                <a:srgbClr val="8587C2"/>
              </a:solidFill>
              <a:latin typeface="Lexend ExtraLight"/>
              <a:ea typeface="Lexend ExtraLight"/>
              <a:cs typeface="Lexend ExtraLight"/>
              <a:sym typeface="Lexend ExtraLight"/>
            </a:endParaRPr>
          </a:p>
        </p:txBody>
      </p:sp>
      <p:sp>
        <p:nvSpPr>
          <p:cNvPr id="263" name="Google Shape;263;p28"/>
          <p:cNvSpPr txBox="1"/>
          <p:nvPr/>
        </p:nvSpPr>
        <p:spPr>
          <a:xfrm>
            <a:off x="381000" y="519112"/>
            <a:ext cx="18303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Review</a:t>
            </a:r>
            <a:endParaRPr>
              <a:latin typeface="Lexend Thin"/>
              <a:ea typeface="Lexend Thin"/>
              <a:cs typeface="Lexend Thin"/>
              <a:sym typeface="Lexend Thin"/>
            </a:endParaRPr>
          </a:p>
        </p:txBody>
      </p:sp>
      <p:sp>
        <p:nvSpPr>
          <p:cNvPr id="264" name="Google Shape;264;p28"/>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81B9FF"/>
        </a:solidFill>
        <a:effectLst/>
      </p:bgPr>
    </p:bg>
    <p:spTree>
      <p:nvGrpSpPr>
        <p:cNvPr id="1" name="Shape 268"/>
        <p:cNvGrpSpPr/>
        <p:nvPr/>
      </p:nvGrpSpPr>
      <p:grpSpPr>
        <a:xfrm>
          <a:off x="0" y="0"/>
          <a:ext cx="0" cy="0"/>
          <a:chOff x="0" y="0"/>
          <a:chExt cx="0" cy="0"/>
        </a:xfrm>
      </p:grpSpPr>
      <p:sp>
        <p:nvSpPr>
          <p:cNvPr id="269" name="Google Shape;269;p29"/>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270" name="Google Shape;270;p29"/>
          <p:cNvPicPr preferRelativeResize="0"/>
          <p:nvPr/>
        </p:nvPicPr>
        <p:blipFill rotWithShape="1">
          <a:blip r:embed="rId3">
            <a:alphaModFix/>
          </a:blip>
          <a:srcRect t="6331" b="6331"/>
          <a:stretch/>
        </p:blipFill>
        <p:spPr>
          <a:xfrm>
            <a:off x="1132950" y="1277750"/>
            <a:ext cx="6878100" cy="1806850"/>
          </a:xfrm>
          <a:prstGeom prst="rect">
            <a:avLst/>
          </a:prstGeom>
          <a:noFill/>
          <a:ln>
            <a:noFill/>
          </a:ln>
        </p:spPr>
      </p:pic>
      <p:sp>
        <p:nvSpPr>
          <p:cNvPr id="271" name="Google Shape;271;p29"/>
          <p:cNvSpPr/>
          <p:nvPr/>
        </p:nvSpPr>
        <p:spPr>
          <a:xfrm>
            <a:off x="0" y="3992975"/>
            <a:ext cx="9144000" cy="9984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272" name="Google Shape;272;p29"/>
          <p:cNvSpPr txBox="1">
            <a:spLocks noGrp="1"/>
          </p:cNvSpPr>
          <p:nvPr>
            <p:ph type="title"/>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1B9FF"/>
                </a:solidFill>
                <a:latin typeface="Lexend Medium"/>
                <a:ea typeface="Lexend Medium"/>
                <a:cs typeface="Lexend Medium"/>
                <a:sym typeface="Lexend Medium"/>
              </a:rPr>
              <a:t>Grade 6</a:t>
            </a:r>
            <a:endParaRPr sz="6000">
              <a:solidFill>
                <a:srgbClr val="81B9FF"/>
              </a:solidFill>
              <a:latin typeface="Lexend Medium"/>
              <a:ea typeface="Lexend Medium"/>
              <a:cs typeface="Lexend Medium"/>
              <a:sym typeface="Lexend Medium"/>
            </a:endParaRPr>
          </a:p>
        </p:txBody>
      </p:sp>
      <p:sp>
        <p:nvSpPr>
          <p:cNvPr id="273" name="Google Shape;273;p29"/>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7</a:t>
            </a:r>
            <a:endParaRPr sz="3400">
              <a:solidFill>
                <a:srgbClr val="FFFFFF"/>
              </a:solidFill>
              <a:latin typeface="Lexend Medium"/>
              <a:ea typeface="Lexend Medium"/>
              <a:cs typeface="Lexend Medium"/>
              <a:sym typeface="Lexend Medium"/>
            </a:endParaRPr>
          </a:p>
        </p:txBody>
      </p:sp>
    </p:spTree>
  </p:cSld>
  <p:clrMapOvr>
    <a:masterClrMapping/>
  </p:clrMapOvr>
</p:sld>
</file>

<file path=ppt/theme/theme1.xml><?xml version="1.0" encoding="utf-8"?>
<a:theme xmlns:a="http://schemas.openxmlformats.org/drawingml/2006/main" name="4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1864</Words>
  <Application>Microsoft Office PowerPoint</Application>
  <PresentationFormat>On-screen Show (4:3)</PresentationFormat>
  <Paragraphs>99</Paragraphs>
  <Slides>14</Slides>
  <Notes>14</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14</vt:i4>
      </vt:variant>
    </vt:vector>
  </HeadingPairs>
  <TitlesOfParts>
    <vt:vector size="24" baseType="lpstr">
      <vt:lpstr>Lexend ExtraLight</vt:lpstr>
      <vt:lpstr>Arial</vt:lpstr>
      <vt:lpstr>Calibri</vt:lpstr>
      <vt:lpstr>Lexend Thin</vt:lpstr>
      <vt:lpstr>Lexend Medium</vt:lpstr>
      <vt:lpstr>Lexend</vt:lpstr>
      <vt:lpstr>Open Sans</vt:lpstr>
      <vt:lpstr>Annie Use Your Telescope</vt:lpstr>
      <vt:lpstr>4_FEMM Powerpoint_VER02</vt:lpstr>
      <vt:lpstr>4_FEMM Powerpoint_VER02</vt:lpstr>
      <vt:lpstr>Grade 6</vt:lpstr>
      <vt:lpstr>Game Time</vt:lpstr>
      <vt:lpstr>Body image</vt:lpstr>
      <vt:lpstr>Body image</vt:lpstr>
      <vt:lpstr>Technology: Pros and Cons</vt:lpstr>
      <vt:lpstr>Technology &amp; your health: nutrition </vt:lpstr>
      <vt:lpstr>Technology &amp; your health: sleep </vt:lpstr>
      <vt:lpstr>Technology &amp; your health: exercise </vt:lpstr>
      <vt:lpstr>PowerPoint Presentation</vt:lpstr>
      <vt:lpstr>PowerPoint Presentation</vt:lpstr>
      <vt:lpstr>Leo’s story</vt:lpstr>
      <vt:lpstr>PowerPoint Presentation</vt:lpstr>
      <vt:lpstr>PowerPoint Presentation</vt:lpstr>
      <vt:lpstr>Grade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Faye Ysabela Ong</cp:lastModifiedBy>
  <cp:revision>1</cp:revision>
  <dcterms:modified xsi:type="dcterms:W3CDTF">2024-11-19T03:25:38Z</dcterms:modified>
</cp:coreProperties>
</file>