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3.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5" r:id="rId1"/>
    <p:sldMasterId id="2147483746" r:id="rId2"/>
    <p:sldMasterId id="2147483747" r:id="rId3"/>
    <p:sldMasterId id="2147483748" r:id="rId4"/>
  </p:sldMasterIdLst>
  <p:notesMasterIdLst>
    <p:notesMasterId r:id="rId2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9144000" cy="6858000" type="screen4x3"/>
  <p:notesSz cx="6858000" cy="9144000"/>
  <p:embeddedFontLst>
    <p:embeddedFont>
      <p:font typeface="Annie Use Your Telescope" panose="02000000000000000000" pitchFamily="2" charset="0"/>
      <p:regular r:id="rId21"/>
    </p:embeddedFont>
    <p:embeddedFont>
      <p:font typeface="Lexend" pitchFamily="2" charset="0"/>
      <p:regular r:id="rId22"/>
      <p:bold r:id="rId23"/>
    </p:embeddedFont>
    <p:embeddedFont>
      <p:font typeface="Lexend Medium" pitchFamily="2" charset="0"/>
      <p:regular r:id="rId24"/>
      <p:bold r:id="rId25"/>
    </p:embeddedFont>
    <p:embeddedFont>
      <p:font typeface="Lexend SemiBold" pitchFamily="2" charset="0"/>
      <p:regular r:id="rId26"/>
      <p:bold r:id="rId27"/>
    </p:embeddedFont>
    <p:embeddedFont>
      <p:font typeface="Lexend Thin" pitchFamily="2" charset="0"/>
      <p:regular r:id="rId28"/>
      <p:bold r:id="rId29"/>
    </p:embeddedFont>
    <p:embeddedFont>
      <p:font typeface="Open Sans" panose="020B0606030504020204" pitchFamily="34" charset="0"/>
      <p:regular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2d19bdfc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5" name="Google Shape;505;g2d19bdfc4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2cfa44fc9d4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g2cfa44fc9d4_0_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Daily choices create habits. Whether it’s making a sandwich to bring for lunch instead of buying french fries, going to bed on time instead of staying up late on your device, these choices become </a:t>
            </a:r>
            <a:r>
              <a:rPr lang="en-US" sz="1300" b="1" i="1">
                <a:solidFill>
                  <a:schemeClr val="dk1"/>
                </a:solidFill>
                <a:latin typeface="Calibri"/>
                <a:ea typeface="Calibri"/>
                <a:cs typeface="Calibri"/>
                <a:sym typeface="Calibri"/>
              </a:rPr>
              <a:t>habits</a:t>
            </a:r>
            <a:r>
              <a:rPr lang="en-US" sz="1300">
                <a:solidFill>
                  <a:schemeClr val="dk1"/>
                </a:solidFill>
                <a:latin typeface="Calibri"/>
                <a:ea typeface="Calibri"/>
                <a:cs typeface="Calibri"/>
                <a:sym typeface="Calibri"/>
              </a:rPr>
              <a:t>. Habits train our brain. The brain is like a maze of all of our choices and habits. Do you remember the first time you learned to walk? Probably not! But when you were a toddler, your brain was forming a new habit of walking. Now, you don’t know about it, you just walk. When you make a healthy choice, your brain remembers this. Habits form the brain. It can take time to form a new habit in our brain, but it’s worth it!</a:t>
            </a:r>
            <a:endParaRPr sz="1300">
              <a:solidFill>
                <a:schemeClr val="dk1"/>
              </a:solidFill>
              <a:latin typeface="Calibri"/>
              <a:ea typeface="Calibri"/>
              <a:cs typeface="Calibri"/>
              <a:sym typeface="Calibri"/>
            </a:endParaRPr>
          </a:p>
        </p:txBody>
      </p:sp>
      <p:sp>
        <p:nvSpPr>
          <p:cNvPr id="516" name="Google Shape;516;g2cfa44fc9d4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2</a:t>
            </a:fld>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1ceef99da62_0_25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g1ceef99da62_0_25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Last class, we learned about the pillars of health. They are what “hold up” your health. What we eat, how much we sleep, and how much we move our body impacts our overall health and helps our hormones stay in balance. When we don’t do these things, we make it hard for our body and brain to function at their best.</a:t>
            </a:r>
            <a:endParaRPr sz="1300">
              <a:solidFill>
                <a:schemeClr val="dk1"/>
              </a:solidFill>
              <a:latin typeface="Calibri"/>
              <a:ea typeface="Calibri"/>
              <a:cs typeface="Calibri"/>
              <a:sym typeface="Calibri"/>
            </a:endParaRPr>
          </a:p>
        </p:txBody>
      </p:sp>
      <p:sp>
        <p:nvSpPr>
          <p:cNvPr id="536" name="Google Shape;536;g1ceef99da62_0_25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3</a:t>
            </a:fld>
            <a:endParaRPr>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2b9abc1a23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3" name="Google Shape;563;g2b9abc1a23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Scientists say that it takes about 21 days to create a new habit in the brain. If you filled in your </a:t>
            </a:r>
            <a:r>
              <a:rPr lang="en-US" sz="1300" b="1" i="1">
                <a:solidFill>
                  <a:srgbClr val="757AA8"/>
                </a:solidFill>
                <a:latin typeface="Calibri"/>
                <a:ea typeface="Calibri"/>
                <a:cs typeface="Calibri"/>
                <a:sym typeface="Calibri"/>
              </a:rPr>
              <a:t>Health Checklist: Media</a:t>
            </a:r>
            <a:r>
              <a:rPr lang="en-US" sz="1300">
                <a:solidFill>
                  <a:schemeClr val="dk1"/>
                </a:solidFill>
                <a:latin typeface="Calibri"/>
                <a:ea typeface="Calibri"/>
                <a:cs typeface="Calibri"/>
                <a:sym typeface="Calibri"/>
              </a:rPr>
              <a:t> edition last week, you’re five days closer to a new habit!</a:t>
            </a:r>
            <a:br>
              <a:rPr lang="en-US" sz="1300">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What did you learn about yourself? What are some of your social media habits? </a:t>
            </a:r>
            <a:r>
              <a:rPr lang="en-US" sz="1300" i="1">
                <a:solidFill>
                  <a:schemeClr val="dk1"/>
                </a:solidFill>
                <a:latin typeface="Calibri"/>
                <a:ea typeface="Calibri"/>
                <a:cs typeface="Calibri"/>
                <a:sym typeface="Calibri"/>
              </a:rPr>
              <a:t>Give students a couple of minutes to discuss.</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564" name="Google Shape;564;g2b9abc1a237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2cfd35827d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en-US" sz="1300">
                <a:solidFill>
                  <a:schemeClr val="dk1"/>
                </a:solidFill>
                <a:latin typeface="Calibri"/>
                <a:ea typeface="Calibri"/>
                <a:cs typeface="Calibri"/>
                <a:sym typeface="Calibri"/>
              </a:rPr>
              <a:t>We know that estrogen and progesterone do a lot of very important things in our body! The hormones estrogen and progesterone also impact our emotions and feelings.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None/>
            </a:pPr>
            <a:r>
              <a:rPr lang="en-US" sz="1300">
                <a:solidFill>
                  <a:schemeClr val="dk1"/>
                </a:solidFill>
                <a:latin typeface="Calibri"/>
                <a:ea typeface="Calibri"/>
                <a:cs typeface="Calibri"/>
                <a:sym typeface="Calibri"/>
              </a:rPr>
              <a:t>One day we might feel like we’re on top of the world: we could give a great presentation to the whole class and feel amazing doing it! Another day, we feel like hiding in our room, or yelling at anyone who gets in our way!</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576" name="Google Shape;576;g2cfd35827d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2cfb500e050_2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0" name="Google Shape;590;g2cfb500e050_2_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Sometimes, the way we are feeling can lead to more or less conflict with the people around us. </a:t>
            </a:r>
            <a:r>
              <a:rPr lang="en-US" sz="1300" b="1">
                <a:solidFill>
                  <a:srgbClr val="757AA8"/>
                </a:solidFill>
                <a:latin typeface="Calibri"/>
                <a:ea typeface="Calibri"/>
                <a:cs typeface="Calibri"/>
                <a:sym typeface="Calibri"/>
              </a:rPr>
              <a:t>Conflict</a:t>
            </a:r>
            <a:r>
              <a:rPr lang="en-US" sz="1300">
                <a:solidFill>
                  <a:schemeClr val="dk1"/>
                </a:solidFill>
                <a:latin typeface="Calibri"/>
                <a:ea typeface="Calibri"/>
                <a:cs typeface="Calibri"/>
                <a:sym typeface="Calibri"/>
              </a:rPr>
              <a:t> basically means that you disagree with someone about something. Dealing with conflict is something that happens to all of us. It’s a natural part of human relationships, but it isn’t necessarily something to be viewed negatively. Conflict can lead to positive change, but we must handle it with care.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highlight>
                  <a:srgbClr val="FFFFFF"/>
                </a:highlight>
                <a:latin typeface="Calibri"/>
                <a:ea typeface="Calibri"/>
                <a:cs typeface="Calibri"/>
                <a:sym typeface="Calibri"/>
              </a:rPr>
              <a:t>Conflict resolution</a:t>
            </a:r>
            <a:r>
              <a:rPr lang="en-US" sz="1300">
                <a:solidFill>
                  <a:srgbClr val="202124"/>
                </a:solidFill>
                <a:highlight>
                  <a:srgbClr val="FFFFFF"/>
                </a:highlight>
                <a:latin typeface="Calibri"/>
                <a:ea typeface="Calibri"/>
                <a:cs typeface="Calibri"/>
                <a:sym typeface="Calibri"/>
              </a:rPr>
              <a:t> is an important skill to build. Being honest and communicating directly is a great skill! Running away from conflict might seem like the easy way out, but it can often make things worse. To grow in maturity we need to practice working through disagreement in a positive way.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591" name="Google Shape;591;g2cfb500e050_2_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2cfd35827df_2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3" name="Google Shape;603;g2cfd35827df_2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i="1">
                <a:solidFill>
                  <a:schemeClr val="dk1"/>
                </a:solidFill>
                <a:latin typeface="Calibri"/>
                <a:ea typeface="Calibri"/>
                <a:cs typeface="Calibri"/>
                <a:sym typeface="Calibri"/>
              </a:rPr>
              <a:t>Ask</a:t>
            </a:r>
            <a:r>
              <a:rPr lang="en-US" sz="1300" i="1">
                <a:solidFill>
                  <a:schemeClr val="dk1"/>
                </a:solidFill>
                <a:latin typeface="Calibri"/>
                <a:ea typeface="Calibri"/>
                <a:cs typeface="Calibri"/>
                <a:sym typeface="Calibri"/>
              </a:rPr>
              <a:t>: When have you had to deal with conflict before? Can you think of some examples where conflict produced a good outcome? Can you think of some examples of conflict where there was a bad outcome?</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Sometimes, we have conflicts with our parents or siblings. Other times, we have conflict with our friends. We may even have found ourselves in the midst of conflict with our teacher or principal. We can expect that there will sometimes be conflict in our life, but what is most important is how we work through this conflict.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rgbClr val="202124"/>
              </a:buClr>
              <a:buSzPts val="1300"/>
              <a:buFont typeface="Calibri"/>
              <a:buAutoNum type="arabicPeriod"/>
            </a:pPr>
            <a:r>
              <a:rPr lang="en-US" sz="1300">
                <a:solidFill>
                  <a:srgbClr val="757AA8"/>
                </a:solidFill>
                <a:highlight>
                  <a:srgbClr val="FFFFFF"/>
                </a:highlight>
                <a:latin typeface="Calibri"/>
                <a:ea typeface="Calibri"/>
                <a:cs typeface="Calibri"/>
                <a:sym typeface="Calibri"/>
              </a:rPr>
              <a:t>Recognize your emotions. </a:t>
            </a:r>
            <a:r>
              <a:rPr lang="en-US" sz="1300">
                <a:solidFill>
                  <a:srgbClr val="202124"/>
                </a:solidFill>
                <a:highlight>
                  <a:srgbClr val="FFFFFF"/>
                </a:highlight>
                <a:latin typeface="Calibri"/>
                <a:ea typeface="Calibri"/>
                <a:cs typeface="Calibri"/>
                <a:sym typeface="Calibri"/>
              </a:rPr>
              <a:t>Try to name how you are feeling when you are sad, angry, disappointed, or upset. This is a better option than just saying it doesn’t matter. W</a:t>
            </a:r>
            <a:r>
              <a:rPr lang="en-US" sz="1300">
                <a:solidFill>
                  <a:srgbClr val="222222"/>
                </a:solidFill>
                <a:highlight>
                  <a:srgbClr val="FFFFFF"/>
                </a:highlight>
                <a:latin typeface="Calibri"/>
                <a:ea typeface="Calibri"/>
                <a:cs typeface="Calibri"/>
                <a:sym typeface="Calibri"/>
              </a:rPr>
              <a:t>hen you’re aware of your emotions, you can communicate your needs without threatening or punishing others.</a:t>
            </a:r>
            <a:endParaRPr sz="1300">
              <a:solidFill>
                <a:srgbClr val="222222"/>
              </a:solidFill>
              <a:highlight>
                <a:srgbClr val="FFFFFF"/>
              </a:highlight>
              <a:latin typeface="Calibri"/>
              <a:ea typeface="Calibri"/>
              <a:cs typeface="Calibri"/>
              <a:sym typeface="Calibri"/>
            </a:endParaRPr>
          </a:p>
          <a:p>
            <a:pPr marL="457200" lvl="0" indent="-311150" algn="l" rtl="0">
              <a:lnSpc>
                <a:spcPct val="115000"/>
              </a:lnSpc>
              <a:spcBef>
                <a:spcPts val="0"/>
              </a:spcBef>
              <a:spcAft>
                <a:spcPts val="0"/>
              </a:spcAft>
              <a:buClr>
                <a:srgbClr val="222222"/>
              </a:buClr>
              <a:buSzPts val="1300"/>
              <a:buFont typeface="Calibri"/>
              <a:buAutoNum type="arabicPeriod"/>
            </a:pPr>
            <a:r>
              <a:rPr lang="en-US" sz="1300">
                <a:solidFill>
                  <a:srgbClr val="757AA8"/>
                </a:solidFill>
                <a:highlight>
                  <a:srgbClr val="FFFFFF"/>
                </a:highlight>
                <a:latin typeface="Calibri"/>
                <a:ea typeface="Calibri"/>
                <a:cs typeface="Calibri"/>
                <a:sym typeface="Calibri"/>
              </a:rPr>
              <a:t>Listen well.</a:t>
            </a:r>
            <a:r>
              <a:rPr lang="en-US" sz="1300">
                <a:solidFill>
                  <a:srgbClr val="222222"/>
                </a:solidFill>
                <a:highlight>
                  <a:srgbClr val="FFFFFF"/>
                </a:highlight>
                <a:latin typeface="Calibri"/>
                <a:ea typeface="Calibri"/>
                <a:cs typeface="Calibri"/>
                <a:sym typeface="Calibri"/>
              </a:rPr>
              <a:t> Really try to understand their perspective on the issue. You can ask </a:t>
            </a:r>
            <a:r>
              <a:rPr lang="en-US" sz="1300">
                <a:solidFill>
                  <a:schemeClr val="dk1"/>
                </a:solidFill>
                <a:highlight>
                  <a:srgbClr val="FFFFFF"/>
                </a:highlight>
                <a:latin typeface="Calibri"/>
                <a:ea typeface="Calibri"/>
                <a:cs typeface="Calibri"/>
                <a:sym typeface="Calibri"/>
              </a:rPr>
              <a:t>questions. Really try to use your power of imagination to try and understand things from their view. </a:t>
            </a:r>
            <a:endParaRPr sz="1300">
              <a:solidFill>
                <a:schemeClr val="dk1"/>
              </a:solidFill>
              <a:highlight>
                <a:srgbClr val="FFFFFF"/>
              </a:highlight>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Calibri"/>
              <a:buAutoNum type="arabicPeriod"/>
            </a:pPr>
            <a:r>
              <a:rPr lang="en-US" sz="1300">
                <a:solidFill>
                  <a:srgbClr val="757AA8"/>
                </a:solidFill>
                <a:highlight>
                  <a:srgbClr val="FFFFFF"/>
                </a:highlight>
                <a:latin typeface="Calibri"/>
                <a:ea typeface="Calibri"/>
                <a:cs typeface="Calibri"/>
                <a:sym typeface="Calibri"/>
              </a:rPr>
              <a:t>Stick to the facts!</a:t>
            </a:r>
            <a:r>
              <a:rPr lang="en-US" sz="1300">
                <a:solidFill>
                  <a:srgbClr val="222222"/>
                </a:solidFill>
                <a:highlight>
                  <a:srgbClr val="FFFFFF"/>
                </a:highlight>
                <a:latin typeface="Calibri"/>
                <a:ea typeface="Calibri"/>
                <a:cs typeface="Calibri"/>
                <a:sym typeface="Calibri"/>
              </a:rPr>
              <a:t> Don’t bring up old problems that are not relevant to what is going on right now. Remain calm and be respectful when you are addressing the person with whom you are having conflict. Be specific about what is bothering you and how it made you feel. Both parties need to communicate for there to be positive results.</a:t>
            </a:r>
            <a:endParaRPr sz="13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None/>
            </a:pPr>
            <a:endParaRPr sz="1300">
              <a:solidFill>
                <a:srgbClr val="222222"/>
              </a:solidFill>
              <a:highlight>
                <a:srgbClr val="FFFFFF"/>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highlight>
                  <a:srgbClr val="FFFFFF"/>
                </a:highlight>
                <a:latin typeface="Calibri"/>
                <a:ea typeface="Calibri"/>
                <a:cs typeface="Calibri"/>
                <a:sym typeface="Calibri"/>
              </a:rPr>
              <a:t>Resolving a conflict doesn’t mean that one person wins and one loses. Instead of thinking of it as “me versus you”, try to think of it as “us versus the problem.” </a:t>
            </a:r>
            <a:endParaRPr sz="1300">
              <a:solidFill>
                <a:srgbClr val="222222"/>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300">
              <a:solidFill>
                <a:schemeClr val="dk1"/>
              </a:solidFill>
              <a:latin typeface="Calibri"/>
              <a:ea typeface="Calibri"/>
              <a:cs typeface="Calibri"/>
              <a:sym typeface="Calibri"/>
            </a:endParaRPr>
          </a:p>
        </p:txBody>
      </p:sp>
      <p:sp>
        <p:nvSpPr>
          <p:cNvPr id="604" name="Google Shape;604;g2cfd35827df_2_2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2e54d0ca85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5" name="Google Shape;625;g2e54d0ca85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Resolving a conflict doesn’t mean that one person wins and one loses. Instead of thinking of it as “me versus you”, try to think of it as “us versus the problem.” </a:t>
            </a:r>
            <a:endParaRPr sz="14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highlight>
                  <a:srgbClr val="FFFFFF"/>
                </a:highlight>
                <a:latin typeface="Calibri"/>
                <a:ea typeface="Calibri"/>
                <a:cs typeface="Calibri"/>
                <a:sym typeface="Calibri"/>
              </a:rPr>
              <a:t>Conflict resolution</a:t>
            </a:r>
            <a:r>
              <a:rPr lang="en-US" sz="1300">
                <a:solidFill>
                  <a:srgbClr val="202124"/>
                </a:solidFill>
                <a:highlight>
                  <a:srgbClr val="FFFFFF"/>
                </a:highlight>
                <a:latin typeface="Calibri"/>
                <a:ea typeface="Calibri"/>
                <a:cs typeface="Calibri"/>
                <a:sym typeface="Calibri"/>
              </a:rPr>
              <a:t> is an important skill to build. Being honest and communicating directly is a great skill! Running away from conflict might seem like the easy way out, but it can often make things worse. To grow in maturity we need to practice working through disagreement in a positive way.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626" name="Google Shape;626;g2e54d0ca85c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2cfd35827df_2_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0" name="Google Shape;650;g2cfd35827df_2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might find it’s easier to deal with tricky situations if you have practiced some ways to resolve conflict before the conflict actually begins. </a:t>
            </a:r>
            <a:r>
              <a:rPr lang="en-US" sz="1300" b="1">
                <a:solidFill>
                  <a:srgbClr val="757AA8"/>
                </a:solidFill>
                <a:latin typeface="Calibri"/>
                <a:ea typeface="Calibri"/>
                <a:cs typeface="Calibri"/>
                <a:sym typeface="Calibri"/>
              </a:rPr>
              <a:t>Scripts</a:t>
            </a:r>
            <a:r>
              <a:rPr lang="en-US" sz="1300">
                <a:solidFill>
                  <a:schemeClr val="dk1"/>
                </a:solidFill>
                <a:latin typeface="Calibri"/>
                <a:ea typeface="Calibri"/>
                <a:cs typeface="Calibri"/>
                <a:sym typeface="Calibri"/>
              </a:rPr>
              <a:t> are phrases that you have practiced in advance, that can help you remain calm or get out of a difficult situation.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the </a:t>
            </a:r>
            <a:r>
              <a:rPr lang="en-US" sz="1300" b="1" i="1">
                <a:solidFill>
                  <a:srgbClr val="757AA8"/>
                </a:solidFill>
                <a:latin typeface="Calibri"/>
                <a:ea typeface="Calibri"/>
                <a:cs typeface="Calibri"/>
                <a:sym typeface="Calibri"/>
              </a:rPr>
              <a:t>Script the Scenario</a:t>
            </a:r>
            <a:r>
              <a:rPr lang="en-US" sz="1300" i="1">
                <a:solidFill>
                  <a:schemeClr val="dk1"/>
                </a:solidFill>
                <a:latin typeface="Calibri"/>
                <a:ea typeface="Calibri"/>
                <a:cs typeface="Calibri"/>
                <a:sym typeface="Calibri"/>
              </a:rPr>
              <a:t> worksheet to each student. Read the questions aloud with the class. You may use the</a:t>
            </a:r>
            <a:r>
              <a:rPr lang="en-US" sz="1300" b="1" i="1">
                <a:solidFill>
                  <a:schemeClr val="dk1"/>
                </a:solidFill>
                <a:latin typeface="Calibri"/>
                <a:ea typeface="Calibri"/>
                <a:cs typeface="Calibri"/>
                <a:sym typeface="Calibri"/>
              </a:rPr>
              <a:t> Teacher’s Answer Key</a:t>
            </a:r>
            <a:r>
              <a:rPr lang="en-US" sz="1300" i="1">
                <a:solidFill>
                  <a:schemeClr val="dk1"/>
                </a:solidFill>
                <a:latin typeface="Calibri"/>
                <a:ea typeface="Calibri"/>
                <a:cs typeface="Calibri"/>
                <a:sym typeface="Calibri"/>
              </a:rPr>
              <a:t> for guidance, to help students brainstorm and script solutions to the questions. </a:t>
            </a:r>
            <a:br>
              <a:rPr lang="en-US" sz="1300" i="1">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Having tools to manage conflict means that you will be someone who helps friends and others in a positive way. Conflicts will happen, but learning to deal with them in a calm and mature way takes practice.</a:t>
            </a:r>
            <a:endParaRPr sz="1300" b="1" i="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300">
              <a:solidFill>
                <a:schemeClr val="dk1"/>
              </a:solidFill>
              <a:latin typeface="Calibri"/>
              <a:ea typeface="Calibri"/>
              <a:cs typeface="Calibri"/>
              <a:sym typeface="Calibri"/>
            </a:endParaRPr>
          </a:p>
        </p:txBody>
      </p:sp>
      <p:sp>
        <p:nvSpPr>
          <p:cNvPr id="651" name="Google Shape;651;g2cfd35827df_2_7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2cfd35827df_2_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8" name="Google Shape;668;g2cfd35827df_2_1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Ask students to volunteer to read the story aloud. Work through the Discussion Questions as a class. It’s important to describe the conflicts, name the facts (these need to be agreed upon by all students and the teacher), then move to issues and solutions.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Discussion Questions (teacher reads and discusses with the class):</a:t>
            </a:r>
            <a:endParaRPr sz="1300" b="1">
              <a:solidFill>
                <a:srgbClr val="757AA8"/>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Open Sans"/>
              <a:buAutoNum type="arabicPeriod"/>
            </a:pPr>
            <a:r>
              <a:rPr lang="en-US" sz="1300">
                <a:solidFill>
                  <a:schemeClr val="dk1"/>
                </a:solidFill>
                <a:latin typeface="Calibri"/>
                <a:ea typeface="Calibri"/>
                <a:cs typeface="Calibri"/>
                <a:sym typeface="Calibri"/>
              </a:rPr>
              <a:t>Describe the </a:t>
            </a:r>
            <a:r>
              <a:rPr lang="en-US" sz="1300" b="1">
                <a:solidFill>
                  <a:schemeClr val="dk1"/>
                </a:solidFill>
                <a:latin typeface="Calibri"/>
                <a:ea typeface="Calibri"/>
                <a:cs typeface="Calibri"/>
                <a:sym typeface="Calibri"/>
              </a:rPr>
              <a:t>conflict(s)</a:t>
            </a:r>
            <a:r>
              <a:rPr lang="en-US" sz="1300">
                <a:solidFill>
                  <a:schemeClr val="dk1"/>
                </a:solidFill>
                <a:latin typeface="Calibri"/>
                <a:ea typeface="Calibri"/>
                <a:cs typeface="Calibri"/>
                <a:sym typeface="Calibri"/>
              </a:rPr>
              <a:t> in this case study. </a:t>
            </a:r>
            <a:r>
              <a:rPr lang="en-US" sz="1300" i="1">
                <a:solidFill>
                  <a:schemeClr val="dk1"/>
                </a:solidFill>
                <a:latin typeface="Calibri"/>
                <a:ea typeface="Calibri"/>
                <a:cs typeface="Calibri"/>
                <a:sym typeface="Calibri"/>
              </a:rPr>
              <a:t>(Carmen vs. mom; Carmen vs. sister; Carmen vs. guys in her class, especially Ben; Carmen vs. Mr. Collis.)</a:t>
            </a:r>
            <a:endParaRPr sz="1300" i="1">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Open Sans"/>
              <a:buAutoNum type="arabicPeriod"/>
            </a:pPr>
            <a:r>
              <a:rPr lang="en-US" sz="1300">
                <a:solidFill>
                  <a:schemeClr val="dk1"/>
                </a:solidFill>
                <a:latin typeface="Calibri"/>
                <a:ea typeface="Calibri"/>
                <a:cs typeface="Calibri"/>
                <a:sym typeface="Calibri"/>
              </a:rPr>
              <a:t>How are the characters handling the conflict? Stick to the </a:t>
            </a:r>
            <a:r>
              <a:rPr lang="en-US" sz="1300" b="1">
                <a:solidFill>
                  <a:schemeClr val="dk1"/>
                </a:solidFill>
                <a:latin typeface="Calibri"/>
                <a:ea typeface="Calibri"/>
                <a:cs typeface="Calibri"/>
                <a:sym typeface="Calibri"/>
              </a:rPr>
              <a:t>facts</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(Carmen’s mom raised her voice; Carmen stomped and shouted in her house; Carmen yelled at Ben; Mr. Collis spoke very loudly, etc.)</a:t>
            </a:r>
            <a:endParaRPr sz="1300" i="1">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Open Sans"/>
              <a:buAutoNum type="arabicPeriod"/>
            </a:pPr>
            <a:r>
              <a:rPr lang="en-US" sz="1300">
                <a:solidFill>
                  <a:schemeClr val="dk1"/>
                </a:solidFill>
                <a:latin typeface="Calibri"/>
                <a:ea typeface="Calibri"/>
                <a:cs typeface="Calibri"/>
                <a:sym typeface="Calibri"/>
              </a:rPr>
              <a:t>What are some of the </a:t>
            </a:r>
            <a:r>
              <a:rPr lang="en-US" sz="1300" b="1">
                <a:solidFill>
                  <a:schemeClr val="dk1"/>
                </a:solidFill>
                <a:latin typeface="Calibri"/>
                <a:ea typeface="Calibri"/>
                <a:cs typeface="Calibri"/>
                <a:sym typeface="Calibri"/>
              </a:rPr>
              <a:t>issues</a:t>
            </a:r>
            <a:r>
              <a:rPr lang="en-US" sz="1300">
                <a:solidFill>
                  <a:schemeClr val="dk1"/>
                </a:solidFill>
                <a:latin typeface="Calibri"/>
                <a:ea typeface="Calibri"/>
                <a:cs typeface="Calibri"/>
                <a:sym typeface="Calibri"/>
              </a:rPr>
              <a:t> that led to the conflict? </a:t>
            </a:r>
            <a:r>
              <a:rPr lang="en-US" sz="1300" i="1">
                <a:solidFill>
                  <a:schemeClr val="dk1"/>
                </a:solidFill>
                <a:latin typeface="Calibri"/>
                <a:ea typeface="Calibri"/>
                <a:cs typeface="Calibri"/>
                <a:sym typeface="Calibri"/>
              </a:rPr>
              <a:t>(Carmen waking up late, Carmen staying up too late the night before, Carmen not having organized laundry/laundry issues in the house, Carmen rushing and forgetting to wash her face and pack her homework, guys in class teasing Carmen, etc.)</a:t>
            </a:r>
            <a:endParaRPr sz="1300" i="1">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Open Sans"/>
              <a:buAutoNum type="arabicPeriod"/>
            </a:pPr>
            <a:r>
              <a:rPr lang="en-US" sz="1300">
                <a:solidFill>
                  <a:schemeClr val="dk1"/>
                </a:solidFill>
                <a:latin typeface="Calibri"/>
                <a:ea typeface="Calibri"/>
                <a:cs typeface="Calibri"/>
                <a:sym typeface="Calibri"/>
              </a:rPr>
              <a:t>What are some </a:t>
            </a:r>
            <a:r>
              <a:rPr lang="en-US" sz="1300" b="1">
                <a:solidFill>
                  <a:schemeClr val="dk1"/>
                </a:solidFill>
                <a:latin typeface="Calibri"/>
                <a:ea typeface="Calibri"/>
                <a:cs typeface="Calibri"/>
                <a:sym typeface="Calibri"/>
              </a:rPr>
              <a:t>solutions</a:t>
            </a:r>
            <a:r>
              <a:rPr lang="en-US" sz="1300">
                <a:solidFill>
                  <a:schemeClr val="dk1"/>
                </a:solidFill>
                <a:latin typeface="Calibri"/>
                <a:ea typeface="Calibri"/>
                <a:cs typeface="Calibri"/>
                <a:sym typeface="Calibri"/>
              </a:rPr>
              <a:t> that could be used to help Carmen, her mom, and Ben in this case? How could Carmen have been a better sister to Lucy? Why is it important for Carmen to recognize her behavior last night affected her ability to deal with conflict today? How could Carmen have stood up for herself more effectively in front of Ben and the other guys and girls that were laughing at her?</a:t>
            </a:r>
            <a:endParaRPr sz="1300" i="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endParaRPr sz="1300">
              <a:solidFill>
                <a:schemeClr val="dk1"/>
              </a:solidFill>
              <a:latin typeface="Calibri"/>
              <a:ea typeface="Calibri"/>
              <a:cs typeface="Calibri"/>
              <a:sym typeface="Calibri"/>
            </a:endParaRPr>
          </a:p>
        </p:txBody>
      </p:sp>
      <p:sp>
        <p:nvSpPr>
          <p:cNvPr id="669" name="Google Shape;669;g2cfd35827df_2_10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2f5662747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2f566274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Our emotions are affected by our hormones. This is normal. Sometimes, we will find ourselves in conflict with others. Part of growing up and becoming a mature person is taking responsibility for ourselves. We can use certain skills to become excellent at conflict resolution. This helps us, our family, our friends, and our community. Conflict resolution may also mean practicing the habit of going to bed on time or preparing our clothes the night before. Maturity is about making choices that lead to good health, habits and relationships in life. </a:t>
            </a:r>
            <a:endParaRPr sz="1300">
              <a:solidFill>
                <a:srgbClr val="43434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684" name="Google Shape;684;g2f5662747d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11</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2567deeae8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1" name="Google Shape;691;g2567deeae8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2567deeae84_0_9: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1" name="Google Shape;701;g2567deeae84_0_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boys in your grade have completed their grade 6 teenMEN course as you have been working through this course. Although their changes are different from yours, many of the same hormones are also playing a major role in the boys’ body and brain development during puberty. It is important to remember that all kids go through puberty, and hopefully you all will have a little bit more understanding for each other as you navigate these changes. The boys won’t have a monthly hormonal cycle, like you, but rather a much more gradual daily hormonal “cycle.” Through puberty, the pathways in their brains will continue to develop, they will grow taller and stronger, their voices will deepen, they will grow more body hair, and their reproductive organs will mature. You are both going through these incredible changes, and with a little bit of extra focus on making good choices to support your bodies and minds through this process, you will all grow into amazing men and women!</a:t>
            </a:r>
            <a:endParaRPr sz="13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Arial"/>
              <a:buNone/>
            </a:pPr>
            <a:endParaRPr sz="1200">
              <a:solidFill>
                <a:schemeClr val="dk1"/>
              </a:solidFill>
              <a:latin typeface="Calibri"/>
              <a:ea typeface="Calibri"/>
              <a:cs typeface="Calibri"/>
              <a:sym typeface="Calibri"/>
            </a:endParaRPr>
          </a:p>
        </p:txBody>
      </p:sp>
      <p:sp>
        <p:nvSpPr>
          <p:cNvPr id="702" name="Google Shape;702;g2567deeae84_0_9: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13</a:t>
            </a:fld>
            <a:endParaRPr sz="120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2567deeae84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9" name="Google Shape;709;g2567deeae8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brings us to the end of our teenFEMM grade 6 course. I hope that you have learned some new things about your cycle and your health, and are feeling excited to be going through this amazing stage of growth in your lives. It is a great idea to keep charting- on paper or in the FEMM app if your parents are ok with it- so that you have a unique health record for yourself as you become the woman you are meant to be. I hope you continue to consider the impacts of sleep, nutrition, and exercise on your developing mind and body, and remember that your ovulation cycle is an amazing window into your own health and strength as a young woman. </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10" name="Google Shape;710;g2567deeae84_0_16: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14</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5"/>
        <p:cNvGrpSpPr/>
        <p:nvPr/>
      </p:nvGrpSpPr>
      <p:grpSpPr>
        <a:xfrm>
          <a:off x="0" y="0"/>
          <a:ext cx="0" cy="0"/>
          <a:chOff x="0" y="0"/>
          <a:chExt cx="0" cy="0"/>
        </a:xfrm>
      </p:grpSpPr>
      <p:sp>
        <p:nvSpPr>
          <p:cNvPr id="716" name="Google Shape;716;g1d667b13a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7" name="Google Shape;717;g1d667b13a4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800">
                <a:solidFill>
                  <a:srgbClr val="000000"/>
                </a:solidFill>
                <a:latin typeface="Arial"/>
                <a:ea typeface="Arial"/>
                <a:cs typeface="Arial"/>
                <a:sym typeface="Arial"/>
              </a:defRPr>
            </a:lvl1pPr>
            <a:lvl2pPr marL="0" marR="0" lvl="1" indent="0" algn="l" rtl="0">
              <a:spcBef>
                <a:spcPts val="0"/>
              </a:spcBef>
              <a:buNone/>
              <a:defRPr sz="1800">
                <a:solidFill>
                  <a:srgbClr val="000000"/>
                </a:solidFill>
                <a:latin typeface="Arial"/>
                <a:ea typeface="Arial"/>
                <a:cs typeface="Arial"/>
                <a:sym typeface="Arial"/>
              </a:defRPr>
            </a:lvl2pPr>
            <a:lvl3pPr marL="0" marR="0" lvl="2" indent="0" algn="l" rtl="0">
              <a:spcBef>
                <a:spcPts val="0"/>
              </a:spcBef>
              <a:buNone/>
              <a:defRPr sz="1800">
                <a:solidFill>
                  <a:srgbClr val="000000"/>
                </a:solidFill>
                <a:latin typeface="Arial"/>
                <a:ea typeface="Arial"/>
                <a:cs typeface="Arial"/>
                <a:sym typeface="Arial"/>
              </a:defRPr>
            </a:lvl3pPr>
            <a:lvl4pPr marL="0" marR="0" lvl="3" indent="0" algn="l" rtl="0">
              <a:spcBef>
                <a:spcPts val="0"/>
              </a:spcBef>
              <a:buNone/>
              <a:defRPr sz="1800">
                <a:solidFill>
                  <a:srgbClr val="000000"/>
                </a:solidFill>
                <a:latin typeface="Arial"/>
                <a:ea typeface="Arial"/>
                <a:cs typeface="Arial"/>
                <a:sym typeface="Arial"/>
              </a:defRPr>
            </a:lvl4pPr>
            <a:lvl5pPr marL="0" marR="0" lvl="4" indent="0" algn="l" rtl="0">
              <a:spcBef>
                <a:spcPts val="0"/>
              </a:spcBef>
              <a:buNone/>
              <a:defRPr sz="1800">
                <a:solidFill>
                  <a:srgbClr val="000000"/>
                </a:solidFill>
                <a:latin typeface="Arial"/>
                <a:ea typeface="Arial"/>
                <a:cs typeface="Arial"/>
                <a:sym typeface="Arial"/>
              </a:defRPr>
            </a:lvl5pPr>
            <a:lvl6pPr marL="0" marR="0" lvl="5" indent="0" algn="l" rtl="0">
              <a:spcBef>
                <a:spcPts val="0"/>
              </a:spcBef>
              <a:buNone/>
              <a:defRPr sz="1800">
                <a:solidFill>
                  <a:srgbClr val="000000"/>
                </a:solidFill>
                <a:latin typeface="Arial"/>
                <a:ea typeface="Arial"/>
                <a:cs typeface="Arial"/>
                <a:sym typeface="Arial"/>
              </a:defRPr>
            </a:lvl6pPr>
            <a:lvl7pPr marL="0" marR="0" lvl="6" indent="0" algn="l" rtl="0">
              <a:spcBef>
                <a:spcPts val="0"/>
              </a:spcBef>
              <a:buNone/>
              <a:defRPr sz="1800">
                <a:solidFill>
                  <a:srgbClr val="000000"/>
                </a:solidFill>
                <a:latin typeface="Arial"/>
                <a:ea typeface="Arial"/>
                <a:cs typeface="Arial"/>
                <a:sym typeface="Arial"/>
              </a:defRPr>
            </a:lvl7pPr>
            <a:lvl8pPr marL="0" marR="0" lvl="7" indent="0" algn="l" rtl="0">
              <a:spcBef>
                <a:spcPts val="0"/>
              </a:spcBef>
              <a:buNone/>
              <a:defRPr sz="1800">
                <a:solidFill>
                  <a:srgbClr val="000000"/>
                </a:solidFill>
                <a:latin typeface="Arial"/>
                <a:ea typeface="Arial"/>
                <a:cs typeface="Arial"/>
                <a:sym typeface="Arial"/>
              </a:defRPr>
            </a:lvl8pPr>
            <a:lvl9pPr marL="0" marR="0" lvl="8" indent="0" algn="l" rtl="0">
              <a:spcBef>
                <a:spcPts val="0"/>
              </a:spcBef>
              <a:buNone/>
              <a:defRPr sz="1800">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 name="Google Shape;50;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Arial"/>
              <a:buNone/>
              <a:defRPr sz="1200">
                <a:solidFill>
                  <a:srgbClr val="FFFFFF"/>
                </a:solidFill>
                <a:latin typeface="Arial"/>
                <a:ea typeface="Arial"/>
                <a:cs typeface="Arial"/>
                <a:sym typeface="Arial"/>
              </a:defRPr>
            </a:lvl1pPr>
            <a:lvl2pPr marL="0" marR="0" lvl="1" indent="0" algn="r" rtl="0">
              <a:spcBef>
                <a:spcPts val="0"/>
              </a:spcBef>
              <a:buClr>
                <a:srgbClr val="FFFFFF"/>
              </a:buClr>
              <a:buSzPts val="300"/>
              <a:buFont typeface="Arial"/>
              <a:buNone/>
              <a:defRPr sz="1200">
                <a:solidFill>
                  <a:srgbClr val="FFFFFF"/>
                </a:solidFill>
                <a:latin typeface="Arial"/>
                <a:ea typeface="Arial"/>
                <a:cs typeface="Arial"/>
                <a:sym typeface="Arial"/>
              </a:defRPr>
            </a:lvl2pPr>
            <a:lvl3pPr marL="0" marR="0" lvl="2" indent="0" algn="r" rtl="0">
              <a:spcBef>
                <a:spcPts val="0"/>
              </a:spcBef>
              <a:buClr>
                <a:srgbClr val="FFFFFF"/>
              </a:buClr>
              <a:buSzPts val="300"/>
              <a:buFont typeface="Arial"/>
              <a:buNone/>
              <a:defRPr sz="1200">
                <a:solidFill>
                  <a:srgbClr val="FFFFFF"/>
                </a:solidFill>
                <a:latin typeface="Arial"/>
                <a:ea typeface="Arial"/>
                <a:cs typeface="Arial"/>
                <a:sym typeface="Arial"/>
              </a:defRPr>
            </a:lvl3pPr>
            <a:lvl4pPr marL="0" marR="0" lvl="3" indent="0" algn="r" rtl="0">
              <a:spcBef>
                <a:spcPts val="0"/>
              </a:spcBef>
              <a:buClr>
                <a:srgbClr val="FFFFFF"/>
              </a:buClr>
              <a:buSzPts val="300"/>
              <a:buFont typeface="Arial"/>
              <a:buNone/>
              <a:defRPr sz="1200">
                <a:solidFill>
                  <a:srgbClr val="FFFFFF"/>
                </a:solidFill>
                <a:latin typeface="Arial"/>
                <a:ea typeface="Arial"/>
                <a:cs typeface="Arial"/>
                <a:sym typeface="Arial"/>
              </a:defRPr>
            </a:lvl4pPr>
            <a:lvl5pPr marL="0" marR="0" lvl="4" indent="0" algn="r" rtl="0">
              <a:spcBef>
                <a:spcPts val="0"/>
              </a:spcBef>
              <a:buClr>
                <a:srgbClr val="FFFFFF"/>
              </a:buClr>
              <a:buSzPts val="300"/>
              <a:buFont typeface="Arial"/>
              <a:buNone/>
              <a:defRPr sz="1200">
                <a:solidFill>
                  <a:srgbClr val="FFFFFF"/>
                </a:solidFill>
                <a:latin typeface="Arial"/>
                <a:ea typeface="Arial"/>
                <a:cs typeface="Arial"/>
                <a:sym typeface="Arial"/>
              </a:defRPr>
            </a:lvl5pPr>
            <a:lvl6pPr marL="0" marR="0" lvl="5" indent="0" algn="r" rtl="0">
              <a:spcBef>
                <a:spcPts val="0"/>
              </a:spcBef>
              <a:buClr>
                <a:srgbClr val="FFFFFF"/>
              </a:buClr>
              <a:buSzPts val="300"/>
              <a:buFont typeface="Arial"/>
              <a:buNone/>
              <a:defRPr sz="1200">
                <a:solidFill>
                  <a:srgbClr val="FFFFFF"/>
                </a:solidFill>
                <a:latin typeface="Arial"/>
                <a:ea typeface="Arial"/>
                <a:cs typeface="Arial"/>
                <a:sym typeface="Arial"/>
              </a:defRPr>
            </a:lvl6pPr>
            <a:lvl7pPr marL="0" marR="0" lvl="6" indent="0" algn="r" rtl="0">
              <a:spcBef>
                <a:spcPts val="0"/>
              </a:spcBef>
              <a:buClr>
                <a:srgbClr val="FFFFFF"/>
              </a:buClr>
              <a:buSzPts val="300"/>
              <a:buFont typeface="Arial"/>
              <a:buNone/>
              <a:defRPr sz="1200">
                <a:solidFill>
                  <a:srgbClr val="FFFFFF"/>
                </a:solidFill>
                <a:latin typeface="Arial"/>
                <a:ea typeface="Arial"/>
                <a:cs typeface="Arial"/>
                <a:sym typeface="Arial"/>
              </a:defRPr>
            </a:lvl7pPr>
            <a:lvl8pPr marL="0" marR="0" lvl="7" indent="0" algn="r" rtl="0">
              <a:spcBef>
                <a:spcPts val="0"/>
              </a:spcBef>
              <a:buClr>
                <a:srgbClr val="FFFFFF"/>
              </a:buClr>
              <a:buSzPts val="300"/>
              <a:buFont typeface="Arial"/>
              <a:buNone/>
              <a:defRPr sz="1200">
                <a:solidFill>
                  <a:srgbClr val="FFFFFF"/>
                </a:solidFill>
                <a:latin typeface="Arial"/>
                <a:ea typeface="Arial"/>
                <a:cs typeface="Arial"/>
                <a:sym typeface="Arial"/>
              </a:defRPr>
            </a:lvl8pPr>
            <a:lvl9pPr marL="0" marR="0" lvl="8" indent="0" algn="r" rtl="0">
              <a:spcBef>
                <a:spcPts val="0"/>
              </a:spcBef>
              <a:buClr>
                <a:srgbClr val="FFFFFF"/>
              </a:buClr>
              <a:buSzPts val="300"/>
              <a:buFont typeface="Arial"/>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Arial"/>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8" name="Google Shape;88;p1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5" name="Google Shape;95;p1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01"/>
        <p:cNvGrpSpPr/>
        <p:nvPr/>
      </p:nvGrpSpPr>
      <p:grpSpPr>
        <a:xfrm>
          <a:off x="0" y="0"/>
          <a:ext cx="0" cy="0"/>
          <a:chOff x="0" y="0"/>
          <a:chExt cx="0" cy="0"/>
        </a:xfrm>
      </p:grpSpPr>
      <p:cxnSp>
        <p:nvCxnSpPr>
          <p:cNvPr id="102" name="Google Shape;102;p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3" name="Google Shape;103;p1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4" name="Google Shape;104;p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 name="Google Shape;107;p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8" name="Google Shape;108;p1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9"/>
        <p:cNvGrpSpPr/>
        <p:nvPr/>
      </p:nvGrpSpPr>
      <p:grpSpPr>
        <a:xfrm>
          <a:off x="0" y="0"/>
          <a:ext cx="0" cy="0"/>
          <a:chOff x="0" y="0"/>
          <a:chExt cx="0" cy="0"/>
        </a:xfrm>
      </p:grpSpPr>
      <p:sp>
        <p:nvSpPr>
          <p:cNvPr id="110" name="Google Shape;110;p1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 name="Google Shape;114;p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15" name="Google Shape;115;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6" name="Google Shape;116;p2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7" name="Google Shape;117;p2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8" name="Google Shape;118;p2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9"/>
        <p:cNvGrpSpPr/>
        <p:nvPr/>
      </p:nvGrpSpPr>
      <p:grpSpPr>
        <a:xfrm>
          <a:off x="0" y="0"/>
          <a:ext cx="0" cy="0"/>
          <a:chOff x="0" y="0"/>
          <a:chExt cx="0" cy="0"/>
        </a:xfrm>
      </p:grpSpPr>
      <p:sp>
        <p:nvSpPr>
          <p:cNvPr id="120" name="Google Shape;120;p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1" name="Google Shape;121;p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22" name="Google Shape;122;p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p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4" name="Google Shape;124;p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5"/>
        <p:cNvGrpSpPr/>
        <p:nvPr/>
      </p:nvGrpSpPr>
      <p:grpSpPr>
        <a:xfrm>
          <a:off x="0" y="0"/>
          <a:ext cx="0" cy="0"/>
          <a:chOff x="0" y="0"/>
          <a:chExt cx="0" cy="0"/>
        </a:xfrm>
      </p:grpSpPr>
      <p:sp>
        <p:nvSpPr>
          <p:cNvPr id="126" name="Google Shape;126;p2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2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0" name="Google Shape;130;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1" name="Google Shape;131;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32" name="Google Shape;132;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4" name="Google Shape;134;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35"/>
        <p:cNvGrpSpPr/>
        <p:nvPr/>
      </p:nvGrpSpPr>
      <p:grpSpPr>
        <a:xfrm>
          <a:off x="0" y="0"/>
          <a:ext cx="0" cy="0"/>
          <a:chOff x="0" y="0"/>
          <a:chExt cx="0" cy="0"/>
        </a:xfrm>
      </p:grpSpPr>
      <p:sp>
        <p:nvSpPr>
          <p:cNvPr id="136" name="Google Shape;136;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7" name="Google Shape;137;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38" name="Google Shape;138;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41"/>
        <p:cNvGrpSpPr/>
        <p:nvPr/>
      </p:nvGrpSpPr>
      <p:grpSpPr>
        <a:xfrm>
          <a:off x="0" y="0"/>
          <a:ext cx="0" cy="0"/>
          <a:chOff x="0" y="0"/>
          <a:chExt cx="0" cy="0"/>
        </a:xfrm>
      </p:grpSpPr>
      <p:sp>
        <p:nvSpPr>
          <p:cNvPr id="142" name="Google Shape;142;p2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6" name="Google Shape;146;p2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7" name="Google Shape;147;p2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4" name="Google Shape;154;p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5" name="Google Shape;155;p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8" name="Google Shape;158;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9" name="Google Shape;15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0"/>
        <p:cNvGrpSpPr/>
        <p:nvPr/>
      </p:nvGrpSpPr>
      <p:grpSpPr>
        <a:xfrm>
          <a:off x="0" y="0"/>
          <a:ext cx="0" cy="0"/>
          <a:chOff x="0" y="0"/>
          <a:chExt cx="0" cy="0"/>
        </a:xfrm>
      </p:grpSpPr>
      <p:cxnSp>
        <p:nvCxnSpPr>
          <p:cNvPr id="161" name="Google Shape;161;p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62" name="Google Shape;162;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3" name="Google Shape;163;p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6" name="Google Shape;166;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7" name="Google Shape;167;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8" name="Google Shape;168;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0" name="Google Shape;170;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1"/>
        <p:cNvGrpSpPr/>
        <p:nvPr/>
      </p:nvGrpSpPr>
      <p:grpSpPr>
        <a:xfrm>
          <a:off x="0" y="0"/>
          <a:ext cx="0" cy="0"/>
          <a:chOff x="0" y="0"/>
          <a:chExt cx="0" cy="0"/>
        </a:xfrm>
      </p:grpSpPr>
      <p:sp>
        <p:nvSpPr>
          <p:cNvPr id="172" name="Google Shape;172;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4" name="Google Shape;174;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5" name="Google Shape;175;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6" name="Google Shape;176;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9" name="Google Shape;179;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0" name="Google Shape;180;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81" name="Google Shape;181;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2" name="Google Shape;182;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3" name="Google Shape;183;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4"/>
        <p:cNvGrpSpPr/>
        <p:nvPr/>
      </p:nvGrpSpPr>
      <p:grpSpPr>
        <a:xfrm>
          <a:off x="0" y="0"/>
          <a:ext cx="0" cy="0"/>
          <a:chOff x="0" y="0"/>
          <a:chExt cx="0" cy="0"/>
        </a:xfrm>
      </p:grpSpPr>
      <p:sp>
        <p:nvSpPr>
          <p:cNvPr id="185" name="Google Shape;185;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6" name="Google Shape;186;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7" name="Google Shape;187;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8" name="Google Shape;188;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9" name="Google Shape;189;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7" name="Google Shape;197;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8" name="Google Shape;198;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9" name="Google Shape;19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2" name="Google Shape;202;p3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3" name="Google Shape;203;p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4" name="Google Shape;204;p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5" name="Google Shape;205;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10" name="Google Shape;210;p3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11" name="Google Shape;211;p3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2" name="Google Shape;212;p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3" name="Google Shape;213;p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4" name="Google Shape;214;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15"/>
        <p:cNvGrpSpPr/>
        <p:nvPr/>
      </p:nvGrpSpPr>
      <p:grpSpPr>
        <a:xfrm>
          <a:off x="0" y="0"/>
          <a:ext cx="0" cy="0"/>
          <a:chOff x="0" y="0"/>
          <a:chExt cx="0" cy="0"/>
        </a:xfrm>
      </p:grpSpPr>
      <p:sp>
        <p:nvSpPr>
          <p:cNvPr id="216" name="Google Shape;216;p4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7" name="Google Shape;217;p4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8" name="Google Shape;218;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9" name="Google Shape;219;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0" name="Google Shape;220;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3" name="Google Shape;223;p4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25" name="Google Shape;225;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7" name="Google Shape;227;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28"/>
        <p:cNvGrpSpPr/>
        <p:nvPr/>
      </p:nvGrpSpPr>
      <p:grpSpPr>
        <a:xfrm>
          <a:off x="0" y="0"/>
          <a:ext cx="0" cy="0"/>
          <a:chOff x="0" y="0"/>
          <a:chExt cx="0" cy="0"/>
        </a:xfrm>
      </p:grpSpPr>
      <p:sp>
        <p:nvSpPr>
          <p:cNvPr id="229" name="Google Shape;229;p4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1" name="Google Shape;231;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2" name="Google Shape;232;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3" name="Google Shape;233;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9" name="Google Shape;239;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0" name="Google Shape;240;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3" name="Google Shape;243;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4" name="Google Shape;244;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5" name="Google Shape;245;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6" name="Google Shape;246;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47"/>
        <p:cNvGrpSpPr/>
        <p:nvPr/>
      </p:nvGrpSpPr>
      <p:grpSpPr>
        <a:xfrm>
          <a:off x="0" y="0"/>
          <a:ext cx="0" cy="0"/>
          <a:chOff x="0" y="0"/>
          <a:chExt cx="0" cy="0"/>
        </a:xfrm>
      </p:grpSpPr>
      <p:sp>
        <p:nvSpPr>
          <p:cNvPr id="248" name="Google Shape;248;p4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51" name="Google Shape;251;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52" name="Google Shape;252;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3" name="Google Shape;253;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4" name="Google Shape;254;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5" name="Google Shape;255;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56"/>
        <p:cNvGrpSpPr/>
        <p:nvPr/>
      </p:nvGrpSpPr>
      <p:grpSpPr>
        <a:xfrm>
          <a:off x="0" y="0"/>
          <a:ext cx="0" cy="0"/>
          <a:chOff x="0" y="0"/>
          <a:chExt cx="0" cy="0"/>
        </a:xfrm>
      </p:grpSpPr>
      <p:sp>
        <p:nvSpPr>
          <p:cNvPr id="257" name="Google Shape;257;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0" name="Google Shape;260;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1" name="Google Shape;261;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62"/>
        <p:cNvGrpSpPr/>
        <p:nvPr/>
      </p:nvGrpSpPr>
      <p:grpSpPr>
        <a:xfrm>
          <a:off x="0" y="0"/>
          <a:ext cx="0" cy="0"/>
          <a:chOff x="0" y="0"/>
          <a:chExt cx="0" cy="0"/>
        </a:xfrm>
      </p:grpSpPr>
      <p:sp>
        <p:nvSpPr>
          <p:cNvPr id="263" name="Google Shape;263;p4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67" name="Google Shape;267;p4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8" name="Google Shape;268;p4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1" name="Google Shape;271;p5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2" name="Google Shape;272;p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5" name="Google Shape;275;p5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6" name="Google Shape;276;p5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9" name="Google Shape;279;p5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0" name="Google Shape;280;p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81"/>
        <p:cNvGrpSpPr/>
        <p:nvPr/>
      </p:nvGrpSpPr>
      <p:grpSpPr>
        <a:xfrm>
          <a:off x="0" y="0"/>
          <a:ext cx="0" cy="0"/>
          <a:chOff x="0" y="0"/>
          <a:chExt cx="0" cy="0"/>
        </a:xfrm>
      </p:grpSpPr>
      <p:cxnSp>
        <p:nvCxnSpPr>
          <p:cNvPr id="282" name="Google Shape;282;p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83" name="Google Shape;283;p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4" name="Google Shape;284;p5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89" name="Google Shape;28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90" name="Google Shape;29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91" name="Google Shape;29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2" name="Google Shape;29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3" name="Google Shape;29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94"/>
        <p:cNvGrpSpPr/>
        <p:nvPr/>
      </p:nvGrpSpPr>
      <p:grpSpPr>
        <a:xfrm>
          <a:off x="0" y="0"/>
          <a:ext cx="0" cy="0"/>
          <a:chOff x="0" y="0"/>
          <a:chExt cx="0" cy="0"/>
        </a:xfrm>
      </p:grpSpPr>
      <p:sp>
        <p:nvSpPr>
          <p:cNvPr id="295" name="Google Shape;29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6" name="Google Shape;29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97" name="Google Shape;29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9" name="Google Shape;29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00"/>
        <p:cNvGrpSpPr/>
        <p:nvPr/>
      </p:nvGrpSpPr>
      <p:grpSpPr>
        <a:xfrm>
          <a:off x="0" y="0"/>
          <a:ext cx="0" cy="0"/>
          <a:chOff x="0" y="0"/>
          <a:chExt cx="0" cy="0"/>
        </a:xfrm>
      </p:grpSpPr>
      <p:sp>
        <p:nvSpPr>
          <p:cNvPr id="301" name="Google Shape;301;p5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5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5" name="Google Shape;305;p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9" name="Google Shape;309;p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3" name="Google Shape;313;p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4" name="Google Shape;314;p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7" name="Google Shape;317;p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8" name="Google Shape;318;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19"/>
        <p:cNvGrpSpPr/>
        <p:nvPr/>
      </p:nvGrpSpPr>
      <p:grpSpPr>
        <a:xfrm>
          <a:off x="0" y="0"/>
          <a:ext cx="0" cy="0"/>
          <a:chOff x="0" y="0"/>
          <a:chExt cx="0" cy="0"/>
        </a:xfrm>
      </p:grpSpPr>
      <p:cxnSp>
        <p:nvCxnSpPr>
          <p:cNvPr id="320" name="Google Shape;320;p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1" name="Google Shape;321;p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2" name="Google Shape;322;p6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5" name="Google Shape;325;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6" name="Google Shape;326;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7" name="Google Shape;327;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8" name="Google Shape;328;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9" name="Google Shape;329;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30"/>
        <p:cNvGrpSpPr/>
        <p:nvPr/>
      </p:nvGrpSpPr>
      <p:grpSpPr>
        <a:xfrm>
          <a:off x="0" y="0"/>
          <a:ext cx="0" cy="0"/>
          <a:chOff x="0" y="0"/>
          <a:chExt cx="0" cy="0"/>
        </a:xfrm>
      </p:grpSpPr>
      <p:sp>
        <p:nvSpPr>
          <p:cNvPr id="331" name="Google Shape;331;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33" name="Google Shape;333;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4" name="Google Shape;334;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5" name="Google Shape;335;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36"/>
        <p:cNvGrpSpPr/>
        <p:nvPr/>
      </p:nvGrpSpPr>
      <p:grpSpPr>
        <a:xfrm>
          <a:off x="0" y="0"/>
          <a:ext cx="0" cy="0"/>
          <a:chOff x="0" y="0"/>
          <a:chExt cx="0" cy="0"/>
        </a:xfrm>
      </p:grpSpPr>
      <p:sp>
        <p:nvSpPr>
          <p:cNvPr id="337" name="Google Shape;337;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8" name="Google Shape;338;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1" name="Google Shape;341;p6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2" name="Google Shape;342;p6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43" name="Google Shape;343;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4" name="Google Shape;344;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5" name="Google Shape;345;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46"/>
        <p:cNvGrpSpPr/>
        <p:nvPr/>
      </p:nvGrpSpPr>
      <p:grpSpPr>
        <a:xfrm>
          <a:off x="0" y="0"/>
          <a:ext cx="0" cy="0"/>
          <a:chOff x="0" y="0"/>
          <a:chExt cx="0" cy="0"/>
        </a:xfrm>
      </p:grpSpPr>
      <p:sp>
        <p:nvSpPr>
          <p:cNvPr id="347" name="Google Shape;347;p6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8" name="Google Shape;348;p6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9" name="Google Shape;349;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0" name="Google Shape;350;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1" name="Google Shape;351;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4" name="Google Shape;354;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5" name="Google Shape;355;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6" name="Google Shape;356;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7" name="Google Shape;357;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8" name="Google Shape;358;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59"/>
        <p:cNvGrpSpPr/>
        <p:nvPr/>
      </p:nvGrpSpPr>
      <p:grpSpPr>
        <a:xfrm>
          <a:off x="0" y="0"/>
          <a:ext cx="0" cy="0"/>
          <a:chOff x="0" y="0"/>
          <a:chExt cx="0" cy="0"/>
        </a:xfrm>
      </p:grpSpPr>
      <p:sp>
        <p:nvSpPr>
          <p:cNvPr id="360" name="Google Shape;360;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1" name="Google Shape;361;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2" name="Google Shape;362;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3" name="Google Shape;363;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4" name="Google Shape;364;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0" name="Google Shape;370;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71" name="Google Shape;371;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72" name="Google Shape;372;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3" name="Google Shape;373;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4" name="Google Shape;374;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75"/>
        <p:cNvGrpSpPr/>
        <p:nvPr/>
      </p:nvGrpSpPr>
      <p:grpSpPr>
        <a:xfrm>
          <a:off x="0" y="0"/>
          <a:ext cx="0" cy="0"/>
          <a:chOff x="0" y="0"/>
          <a:chExt cx="0" cy="0"/>
        </a:xfrm>
      </p:grpSpPr>
      <p:sp>
        <p:nvSpPr>
          <p:cNvPr id="376" name="Google Shape;376;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7" name="Google Shape;377;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78" name="Google Shape;378;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9" name="Google Shape;379;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0" name="Google Shape;380;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81"/>
        <p:cNvGrpSpPr/>
        <p:nvPr/>
      </p:nvGrpSpPr>
      <p:grpSpPr>
        <a:xfrm>
          <a:off x="0" y="0"/>
          <a:ext cx="0" cy="0"/>
          <a:chOff x="0" y="0"/>
          <a:chExt cx="0" cy="0"/>
        </a:xfrm>
      </p:grpSpPr>
      <p:sp>
        <p:nvSpPr>
          <p:cNvPr id="382" name="Google Shape;382;p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4"/>
        <p:cNvGrpSpPr/>
        <p:nvPr/>
      </p:nvGrpSpPr>
      <p:grpSpPr>
        <a:xfrm>
          <a:off x="0" y="0"/>
          <a:ext cx="0" cy="0"/>
          <a:chOff x="0" y="0"/>
          <a:chExt cx="0" cy="0"/>
        </a:xfrm>
      </p:grpSpPr>
      <p:cxnSp>
        <p:nvCxnSpPr>
          <p:cNvPr id="385" name="Google Shape;385;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86" name="Google Shape;386;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87" name="Google Shape;387;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8"/>
        <p:cNvGrpSpPr/>
        <p:nvPr/>
      </p:nvGrpSpPr>
      <p:grpSpPr>
        <a:xfrm>
          <a:off x="0" y="0"/>
          <a:ext cx="0" cy="0"/>
          <a:chOff x="0" y="0"/>
          <a:chExt cx="0" cy="0"/>
        </a:xfrm>
      </p:grpSpPr>
      <p:cxnSp>
        <p:nvCxnSpPr>
          <p:cNvPr id="389" name="Google Shape;389;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0" name="Google Shape;390;p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92"/>
        <p:cNvGrpSpPr/>
        <p:nvPr/>
      </p:nvGrpSpPr>
      <p:grpSpPr>
        <a:xfrm>
          <a:off x="0" y="0"/>
          <a:ext cx="0" cy="0"/>
          <a:chOff x="0" y="0"/>
          <a:chExt cx="0" cy="0"/>
        </a:xfrm>
      </p:grpSpPr>
      <p:sp>
        <p:nvSpPr>
          <p:cNvPr id="393" name="Google Shape;393;p7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5"/>
        <p:cNvGrpSpPr/>
        <p:nvPr/>
      </p:nvGrpSpPr>
      <p:grpSpPr>
        <a:xfrm>
          <a:off x="0" y="0"/>
          <a:ext cx="0" cy="0"/>
          <a:chOff x="0" y="0"/>
          <a:chExt cx="0" cy="0"/>
        </a:xfrm>
      </p:grpSpPr>
      <p:cxnSp>
        <p:nvCxnSpPr>
          <p:cNvPr id="396" name="Google Shape;396;p7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7" name="Google Shape;397;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98" name="Google Shape;398;p7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9"/>
        <p:cNvGrpSpPr/>
        <p:nvPr/>
      </p:nvGrpSpPr>
      <p:grpSpPr>
        <a:xfrm>
          <a:off x="0" y="0"/>
          <a:ext cx="0" cy="0"/>
          <a:chOff x="0" y="0"/>
          <a:chExt cx="0" cy="0"/>
        </a:xfrm>
      </p:grpSpPr>
      <p:cxnSp>
        <p:nvCxnSpPr>
          <p:cNvPr id="400" name="Google Shape;400;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3"/>
        <p:cNvGrpSpPr/>
        <p:nvPr/>
      </p:nvGrpSpPr>
      <p:grpSpPr>
        <a:xfrm>
          <a:off x="0" y="0"/>
          <a:ext cx="0" cy="0"/>
          <a:chOff x="0" y="0"/>
          <a:chExt cx="0" cy="0"/>
        </a:xfrm>
      </p:grpSpPr>
      <p:sp>
        <p:nvSpPr>
          <p:cNvPr id="404" name="Google Shape;404;p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05"/>
        <p:cNvGrpSpPr/>
        <p:nvPr/>
      </p:nvGrpSpPr>
      <p:grpSpPr>
        <a:xfrm>
          <a:off x="0" y="0"/>
          <a:ext cx="0" cy="0"/>
          <a:chOff x="0" y="0"/>
          <a:chExt cx="0" cy="0"/>
        </a:xfrm>
      </p:grpSpPr>
      <p:sp>
        <p:nvSpPr>
          <p:cNvPr id="406" name="Google Shape;406;p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7" name="Google Shape;407;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08"/>
        <p:cNvGrpSpPr/>
        <p:nvPr/>
      </p:nvGrpSpPr>
      <p:grpSpPr>
        <a:xfrm>
          <a:off x="0" y="0"/>
          <a:ext cx="0" cy="0"/>
          <a:chOff x="0" y="0"/>
          <a:chExt cx="0" cy="0"/>
        </a:xfrm>
      </p:grpSpPr>
      <p:sp>
        <p:nvSpPr>
          <p:cNvPr id="409" name="Google Shape;409;p8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0" name="Google Shape;41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1"/>
        <p:cNvGrpSpPr/>
        <p:nvPr/>
      </p:nvGrpSpPr>
      <p:grpSpPr>
        <a:xfrm>
          <a:off x="0" y="0"/>
          <a:ext cx="0" cy="0"/>
          <a:chOff x="0" y="0"/>
          <a:chExt cx="0" cy="0"/>
        </a:xfrm>
      </p:grpSpPr>
      <p:cxnSp>
        <p:nvCxnSpPr>
          <p:cNvPr id="412" name="Google Shape;412;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3" name="Google Shape;413;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4" name="Google Shape;414;p8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15"/>
        <p:cNvGrpSpPr/>
        <p:nvPr/>
      </p:nvGrpSpPr>
      <p:grpSpPr>
        <a:xfrm>
          <a:off x="0" y="0"/>
          <a:ext cx="0" cy="0"/>
          <a:chOff x="0" y="0"/>
          <a:chExt cx="0" cy="0"/>
        </a:xfrm>
      </p:grpSpPr>
      <p:cxnSp>
        <p:nvCxnSpPr>
          <p:cNvPr id="416" name="Google Shape;416;p8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7" name="Google Shape;417;p8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8" name="Google Shape;418;p8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19"/>
        <p:cNvGrpSpPr/>
        <p:nvPr/>
      </p:nvGrpSpPr>
      <p:grpSpPr>
        <a:xfrm>
          <a:off x="0" y="0"/>
          <a:ext cx="0" cy="0"/>
          <a:chOff x="0" y="0"/>
          <a:chExt cx="0" cy="0"/>
        </a:xfrm>
      </p:grpSpPr>
      <p:cxnSp>
        <p:nvCxnSpPr>
          <p:cNvPr id="420" name="Google Shape;420;p8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1" name="Google Shape;421;p8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2" name="Google Shape;422;p8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24"/>
        <p:cNvGrpSpPr/>
        <p:nvPr/>
      </p:nvGrpSpPr>
      <p:grpSpPr>
        <a:xfrm>
          <a:off x="0" y="0"/>
          <a:ext cx="0" cy="0"/>
          <a:chOff x="0" y="0"/>
          <a:chExt cx="0" cy="0"/>
        </a:xfrm>
      </p:grpSpPr>
      <p:cxnSp>
        <p:nvCxnSpPr>
          <p:cNvPr id="425" name="Google Shape;425;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7" name="Google Shape;427;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28"/>
        <p:cNvGrpSpPr/>
        <p:nvPr/>
      </p:nvGrpSpPr>
      <p:grpSpPr>
        <a:xfrm>
          <a:off x="0" y="0"/>
          <a:ext cx="0" cy="0"/>
          <a:chOff x="0" y="0"/>
          <a:chExt cx="0" cy="0"/>
        </a:xfrm>
      </p:grpSpPr>
      <p:cxnSp>
        <p:nvCxnSpPr>
          <p:cNvPr id="429" name="Google Shape;429;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1" name="Google Shape;431;p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32"/>
        <p:cNvGrpSpPr/>
        <p:nvPr/>
      </p:nvGrpSpPr>
      <p:grpSpPr>
        <a:xfrm>
          <a:off x="0" y="0"/>
          <a:ext cx="0" cy="0"/>
          <a:chOff x="0" y="0"/>
          <a:chExt cx="0" cy="0"/>
        </a:xfrm>
      </p:grpSpPr>
      <p:cxnSp>
        <p:nvCxnSpPr>
          <p:cNvPr id="433" name="Google Shape;433;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4" name="Google Shape;434;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5" name="Google Shape;435;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36"/>
        <p:cNvGrpSpPr/>
        <p:nvPr/>
      </p:nvGrpSpPr>
      <p:grpSpPr>
        <a:xfrm>
          <a:off x="0" y="0"/>
          <a:ext cx="0" cy="0"/>
          <a:chOff x="0" y="0"/>
          <a:chExt cx="0" cy="0"/>
        </a:xfrm>
      </p:grpSpPr>
      <p:cxnSp>
        <p:nvCxnSpPr>
          <p:cNvPr id="437" name="Google Shape;437;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8" name="Google Shape;438;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9" name="Google Shape;439;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40"/>
        <p:cNvGrpSpPr/>
        <p:nvPr/>
      </p:nvGrpSpPr>
      <p:grpSpPr>
        <a:xfrm>
          <a:off x="0" y="0"/>
          <a:ext cx="0" cy="0"/>
          <a:chOff x="0" y="0"/>
          <a:chExt cx="0" cy="0"/>
        </a:xfrm>
      </p:grpSpPr>
      <p:cxnSp>
        <p:nvCxnSpPr>
          <p:cNvPr id="441" name="Google Shape;441;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2" name="Google Shape;442;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3" name="Google Shape;443;p9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44"/>
        <p:cNvGrpSpPr/>
        <p:nvPr/>
      </p:nvGrpSpPr>
      <p:grpSpPr>
        <a:xfrm>
          <a:off x="0" y="0"/>
          <a:ext cx="0" cy="0"/>
          <a:chOff x="0" y="0"/>
          <a:chExt cx="0" cy="0"/>
        </a:xfrm>
      </p:grpSpPr>
      <p:cxnSp>
        <p:nvCxnSpPr>
          <p:cNvPr id="445" name="Google Shape;445;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6" name="Google Shape;446;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7" name="Google Shape;447;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54" name="Google Shape;454;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5" name="Google Shape;455;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6" name="Google Shape;456;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58"/>
        <p:cNvGrpSpPr/>
        <p:nvPr/>
      </p:nvGrpSpPr>
      <p:grpSpPr>
        <a:xfrm>
          <a:off x="0" y="0"/>
          <a:ext cx="0" cy="0"/>
          <a:chOff x="0" y="0"/>
          <a:chExt cx="0" cy="0"/>
        </a:xfrm>
      </p:grpSpPr>
      <p:sp>
        <p:nvSpPr>
          <p:cNvPr id="459" name="Google Shape;459;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60" name="Google Shape;460;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61" name="Google Shape;46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2" name="Google Shape;46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3" name="Google Shape;463;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66" name="Google Shape;466;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67" name="Google Shape;467;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8" name="Google Shape;468;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9" name="Google Shape;469;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0" name="Google Shape;470;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71"/>
        <p:cNvGrpSpPr/>
        <p:nvPr/>
      </p:nvGrpSpPr>
      <p:grpSpPr>
        <a:xfrm>
          <a:off x="0" y="0"/>
          <a:ext cx="0" cy="0"/>
          <a:chOff x="0" y="0"/>
          <a:chExt cx="0" cy="0"/>
        </a:xfrm>
      </p:grpSpPr>
      <p:sp>
        <p:nvSpPr>
          <p:cNvPr id="472" name="Google Shape;472;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73" name="Google Shape;473;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4" name="Google Shape;474;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5" name="Google Shape;475;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6" name="Google Shape;476;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477"/>
        <p:cNvGrpSpPr/>
        <p:nvPr/>
      </p:nvGrpSpPr>
      <p:grpSpPr>
        <a:xfrm>
          <a:off x="0" y="0"/>
          <a:ext cx="0" cy="0"/>
          <a:chOff x="0" y="0"/>
          <a:chExt cx="0" cy="0"/>
        </a:xfrm>
      </p:grpSpPr>
      <p:sp>
        <p:nvSpPr>
          <p:cNvPr id="478" name="Google Shape;478;p97"/>
          <p:cNvSpPr txBox="1">
            <a:spLocks noGrp="1"/>
          </p:cNvSpPr>
          <p:nvPr>
            <p:ph type="title"/>
          </p:nvPr>
        </p:nvSpPr>
        <p:spPr>
          <a:xfrm>
            <a:off x="331788" y="2883894"/>
            <a:ext cx="8481900" cy="7032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sz="3600" b="1">
                <a:solidFill>
                  <a:srgbClr val="002060"/>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85"/>
        <p:cNvGrpSpPr/>
        <p:nvPr/>
      </p:nvGrpSpPr>
      <p:grpSpPr>
        <a:xfrm>
          <a:off x="0" y="0"/>
          <a:ext cx="0" cy="0"/>
          <a:chOff x="0" y="0"/>
          <a:chExt cx="0" cy="0"/>
        </a:xfrm>
      </p:grpSpPr>
      <p:sp>
        <p:nvSpPr>
          <p:cNvPr id="486" name="Google Shape;486;p99"/>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87" name="Google Shape;487;p99"/>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488" name="Google Shape;488;p99"/>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489" name="Google Shape;489;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0" name="Google Shape;490;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1" name="Google Shape;491;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2"/>
        <p:cNvGrpSpPr/>
        <p:nvPr/>
      </p:nvGrpSpPr>
      <p:grpSpPr>
        <a:xfrm>
          <a:off x="0" y="0"/>
          <a:ext cx="0" cy="0"/>
          <a:chOff x="0" y="0"/>
          <a:chExt cx="0" cy="0"/>
        </a:xfrm>
      </p:grpSpPr>
      <p:sp>
        <p:nvSpPr>
          <p:cNvPr id="493" name="Google Shape;493;p10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4" name="Google Shape;494;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5" name="Google Shape;495;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6" name="Google Shape;496;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97"/>
        <p:cNvGrpSpPr/>
        <p:nvPr/>
      </p:nvGrpSpPr>
      <p:grpSpPr>
        <a:xfrm>
          <a:off x="0" y="0"/>
          <a:ext cx="0" cy="0"/>
          <a:chOff x="0" y="0"/>
          <a:chExt cx="0" cy="0"/>
        </a:xfrm>
      </p:grpSpPr>
      <p:sp>
        <p:nvSpPr>
          <p:cNvPr id="498" name="Google Shape;498;p10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99" name="Google Shape;499;p10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00" name="Google Shape;500;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1" name="Google Shape;501;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2" name="Google Shape;502;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8.xml"/><Relationship Id="rId21" Type="http://schemas.openxmlformats.org/officeDocument/2006/relationships/slideLayout" Target="../slideLayouts/slideLayout23.xml"/><Relationship Id="rId42" Type="http://schemas.openxmlformats.org/officeDocument/2006/relationships/slideLayout" Target="../slideLayouts/slideLayout44.xml"/><Relationship Id="rId47" Type="http://schemas.openxmlformats.org/officeDocument/2006/relationships/slideLayout" Target="../slideLayouts/slideLayout49.xml"/><Relationship Id="rId63" Type="http://schemas.openxmlformats.org/officeDocument/2006/relationships/slideLayout" Target="../slideLayouts/slideLayout65.xml"/><Relationship Id="rId68" Type="http://schemas.openxmlformats.org/officeDocument/2006/relationships/slideLayout" Target="../slideLayouts/slideLayout70.xml"/><Relationship Id="rId84" Type="http://schemas.openxmlformats.org/officeDocument/2006/relationships/slideLayout" Target="../slideLayouts/slideLayout86.xml"/><Relationship Id="rId89" Type="http://schemas.openxmlformats.org/officeDocument/2006/relationships/slideLayout" Target="../slideLayouts/slideLayout91.xml"/><Relationship Id="rId16" Type="http://schemas.openxmlformats.org/officeDocument/2006/relationships/slideLayout" Target="../slideLayouts/slideLayout18.xml"/><Relationship Id="rId11" Type="http://schemas.openxmlformats.org/officeDocument/2006/relationships/slideLayout" Target="../slideLayouts/slideLayout13.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53" Type="http://schemas.openxmlformats.org/officeDocument/2006/relationships/slideLayout" Target="../slideLayouts/slideLayout55.xml"/><Relationship Id="rId58" Type="http://schemas.openxmlformats.org/officeDocument/2006/relationships/slideLayout" Target="../slideLayouts/slideLayout60.xml"/><Relationship Id="rId74" Type="http://schemas.openxmlformats.org/officeDocument/2006/relationships/slideLayout" Target="../slideLayouts/slideLayout76.xml"/><Relationship Id="rId79" Type="http://schemas.openxmlformats.org/officeDocument/2006/relationships/slideLayout" Target="../slideLayouts/slideLayout81.xml"/><Relationship Id="rId5" Type="http://schemas.openxmlformats.org/officeDocument/2006/relationships/slideLayout" Target="../slideLayouts/slideLayout7.xml"/><Relationship Id="rId90" Type="http://schemas.openxmlformats.org/officeDocument/2006/relationships/slideLayout" Target="../slideLayouts/slideLayout92.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43" Type="http://schemas.openxmlformats.org/officeDocument/2006/relationships/slideLayout" Target="../slideLayouts/slideLayout45.xml"/><Relationship Id="rId48" Type="http://schemas.openxmlformats.org/officeDocument/2006/relationships/slideLayout" Target="../slideLayouts/slideLayout50.xml"/><Relationship Id="rId64" Type="http://schemas.openxmlformats.org/officeDocument/2006/relationships/slideLayout" Target="../slideLayouts/slideLayout66.xml"/><Relationship Id="rId69" Type="http://schemas.openxmlformats.org/officeDocument/2006/relationships/slideLayout" Target="../slideLayouts/slideLayout71.xml"/><Relationship Id="rId8" Type="http://schemas.openxmlformats.org/officeDocument/2006/relationships/slideLayout" Target="../slideLayouts/slideLayout10.xml"/><Relationship Id="rId51" Type="http://schemas.openxmlformats.org/officeDocument/2006/relationships/slideLayout" Target="../slideLayouts/slideLayout53.xml"/><Relationship Id="rId72" Type="http://schemas.openxmlformats.org/officeDocument/2006/relationships/slideLayout" Target="../slideLayouts/slideLayout74.xml"/><Relationship Id="rId80" Type="http://schemas.openxmlformats.org/officeDocument/2006/relationships/slideLayout" Target="../slideLayouts/slideLayout82.xml"/><Relationship Id="rId85" Type="http://schemas.openxmlformats.org/officeDocument/2006/relationships/slideLayout" Target="../slideLayouts/slideLayout87.xml"/><Relationship Id="rId93" Type="http://schemas.openxmlformats.org/officeDocument/2006/relationships/theme" Target="../theme/theme3.xml"/><Relationship Id="rId3" Type="http://schemas.openxmlformats.org/officeDocument/2006/relationships/slideLayout" Target="../slideLayouts/slideLayout5.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46" Type="http://schemas.openxmlformats.org/officeDocument/2006/relationships/slideLayout" Target="../slideLayouts/slideLayout48.xml"/><Relationship Id="rId59" Type="http://schemas.openxmlformats.org/officeDocument/2006/relationships/slideLayout" Target="../slideLayouts/slideLayout61.xml"/><Relationship Id="rId67" Type="http://schemas.openxmlformats.org/officeDocument/2006/relationships/slideLayout" Target="../slideLayouts/slideLayout69.xml"/><Relationship Id="rId20" Type="http://schemas.openxmlformats.org/officeDocument/2006/relationships/slideLayout" Target="../slideLayouts/slideLayout22.xml"/><Relationship Id="rId41" Type="http://schemas.openxmlformats.org/officeDocument/2006/relationships/slideLayout" Target="../slideLayouts/slideLayout43.xml"/><Relationship Id="rId54" Type="http://schemas.openxmlformats.org/officeDocument/2006/relationships/slideLayout" Target="../slideLayouts/slideLayout56.xml"/><Relationship Id="rId62" Type="http://schemas.openxmlformats.org/officeDocument/2006/relationships/slideLayout" Target="../slideLayouts/slideLayout64.xml"/><Relationship Id="rId70" Type="http://schemas.openxmlformats.org/officeDocument/2006/relationships/slideLayout" Target="../slideLayouts/slideLayout72.xml"/><Relationship Id="rId75" Type="http://schemas.openxmlformats.org/officeDocument/2006/relationships/slideLayout" Target="../slideLayouts/slideLayout77.xml"/><Relationship Id="rId83" Type="http://schemas.openxmlformats.org/officeDocument/2006/relationships/slideLayout" Target="../slideLayouts/slideLayout85.xml"/><Relationship Id="rId88" Type="http://schemas.openxmlformats.org/officeDocument/2006/relationships/slideLayout" Target="../slideLayouts/slideLayout90.xml"/><Relationship Id="rId91" Type="http://schemas.openxmlformats.org/officeDocument/2006/relationships/slideLayout" Target="../slideLayouts/slideLayout93.xml"/><Relationship Id="rId1" Type="http://schemas.openxmlformats.org/officeDocument/2006/relationships/slideLayout" Target="../slideLayouts/slideLayout3.xml"/><Relationship Id="rId6" Type="http://schemas.openxmlformats.org/officeDocument/2006/relationships/slideLayout" Target="../slideLayouts/slideLayout8.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49" Type="http://schemas.openxmlformats.org/officeDocument/2006/relationships/slideLayout" Target="../slideLayouts/slideLayout51.xml"/><Relationship Id="rId57" Type="http://schemas.openxmlformats.org/officeDocument/2006/relationships/slideLayout" Target="../slideLayouts/slideLayout59.xml"/><Relationship Id="rId10" Type="http://schemas.openxmlformats.org/officeDocument/2006/relationships/slideLayout" Target="../slideLayouts/slideLayout12.xml"/><Relationship Id="rId31" Type="http://schemas.openxmlformats.org/officeDocument/2006/relationships/slideLayout" Target="../slideLayouts/slideLayout33.xml"/><Relationship Id="rId44" Type="http://schemas.openxmlformats.org/officeDocument/2006/relationships/slideLayout" Target="../slideLayouts/slideLayout46.xml"/><Relationship Id="rId52" Type="http://schemas.openxmlformats.org/officeDocument/2006/relationships/slideLayout" Target="../slideLayouts/slideLayout54.xml"/><Relationship Id="rId60" Type="http://schemas.openxmlformats.org/officeDocument/2006/relationships/slideLayout" Target="../slideLayouts/slideLayout62.xml"/><Relationship Id="rId65" Type="http://schemas.openxmlformats.org/officeDocument/2006/relationships/slideLayout" Target="../slideLayouts/slideLayout67.xml"/><Relationship Id="rId73" Type="http://schemas.openxmlformats.org/officeDocument/2006/relationships/slideLayout" Target="../slideLayouts/slideLayout75.xml"/><Relationship Id="rId78" Type="http://schemas.openxmlformats.org/officeDocument/2006/relationships/slideLayout" Target="../slideLayouts/slideLayout80.xml"/><Relationship Id="rId81" Type="http://schemas.openxmlformats.org/officeDocument/2006/relationships/slideLayout" Target="../slideLayouts/slideLayout83.xml"/><Relationship Id="rId86" Type="http://schemas.openxmlformats.org/officeDocument/2006/relationships/slideLayout" Target="../slideLayouts/slideLayout88.xml"/><Relationship Id="rId94" Type="http://schemas.openxmlformats.org/officeDocument/2006/relationships/image" Target="../media/image1.png"/><Relationship Id="rId4" Type="http://schemas.openxmlformats.org/officeDocument/2006/relationships/slideLayout" Target="../slideLayouts/slideLayout6.xml"/><Relationship Id="rId9" Type="http://schemas.openxmlformats.org/officeDocument/2006/relationships/slideLayout" Target="../slideLayouts/slideLayout11.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9" Type="http://schemas.openxmlformats.org/officeDocument/2006/relationships/slideLayout" Target="../slideLayouts/slideLayout41.xml"/><Relationship Id="rId34" Type="http://schemas.openxmlformats.org/officeDocument/2006/relationships/slideLayout" Target="../slideLayouts/slideLayout36.xml"/><Relationship Id="rId50" Type="http://schemas.openxmlformats.org/officeDocument/2006/relationships/slideLayout" Target="../slideLayouts/slideLayout52.xml"/><Relationship Id="rId55" Type="http://schemas.openxmlformats.org/officeDocument/2006/relationships/slideLayout" Target="../slideLayouts/slideLayout57.xml"/><Relationship Id="rId76" Type="http://schemas.openxmlformats.org/officeDocument/2006/relationships/slideLayout" Target="../slideLayouts/slideLayout78.xml"/><Relationship Id="rId7" Type="http://schemas.openxmlformats.org/officeDocument/2006/relationships/slideLayout" Target="../slideLayouts/slideLayout9.xml"/><Relationship Id="rId71" Type="http://schemas.openxmlformats.org/officeDocument/2006/relationships/slideLayout" Target="../slideLayouts/slideLayout73.xml"/><Relationship Id="rId92" Type="http://schemas.openxmlformats.org/officeDocument/2006/relationships/slideLayout" Target="../slideLayouts/slideLayout94.xml"/><Relationship Id="rId2" Type="http://schemas.openxmlformats.org/officeDocument/2006/relationships/slideLayout" Target="../slideLayouts/slideLayout4.xml"/><Relationship Id="rId29" Type="http://schemas.openxmlformats.org/officeDocument/2006/relationships/slideLayout" Target="../slideLayouts/slideLayout31.xml"/><Relationship Id="rId24" Type="http://schemas.openxmlformats.org/officeDocument/2006/relationships/slideLayout" Target="../slideLayouts/slideLayout26.xml"/><Relationship Id="rId40" Type="http://schemas.openxmlformats.org/officeDocument/2006/relationships/slideLayout" Target="../slideLayouts/slideLayout42.xml"/><Relationship Id="rId45" Type="http://schemas.openxmlformats.org/officeDocument/2006/relationships/slideLayout" Target="../slideLayouts/slideLayout47.xml"/><Relationship Id="rId66" Type="http://schemas.openxmlformats.org/officeDocument/2006/relationships/slideLayout" Target="../slideLayouts/slideLayout68.xml"/><Relationship Id="rId87" Type="http://schemas.openxmlformats.org/officeDocument/2006/relationships/slideLayout" Target="../slideLayouts/slideLayout89.xml"/><Relationship Id="rId61" Type="http://schemas.openxmlformats.org/officeDocument/2006/relationships/slideLayout" Target="../slideLayouts/slideLayout63.xml"/><Relationship Id="rId82" Type="http://schemas.openxmlformats.org/officeDocument/2006/relationships/slideLayout" Target="../slideLayouts/slideLayout84.xml"/><Relationship Id="rId19" Type="http://schemas.openxmlformats.org/officeDocument/2006/relationships/slideLayout" Target="../slideLayouts/slideLayout21.xml"/><Relationship Id="rId14" Type="http://schemas.openxmlformats.org/officeDocument/2006/relationships/slideLayout" Target="../slideLayouts/slideLayout16.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56" Type="http://schemas.openxmlformats.org/officeDocument/2006/relationships/slideLayout" Target="../slideLayouts/slideLayout58.xml"/><Relationship Id="rId77"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7.xml"/><Relationship Id="rId2" Type="http://schemas.openxmlformats.org/officeDocument/2006/relationships/slideLayout" Target="../slideLayouts/slideLayout96.xml"/><Relationship Id="rId1" Type="http://schemas.openxmlformats.org/officeDocument/2006/relationships/slideLayout" Target="../slideLayouts/slideLayout95.xml"/><Relationship Id="rId5" Type="http://schemas.openxmlformats.org/officeDocument/2006/relationships/image" Target="../media/image1.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4">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 id="2147483741" r:id="rId9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479"/>
        <p:cNvGrpSpPr/>
        <p:nvPr/>
      </p:nvGrpSpPr>
      <p:grpSpPr>
        <a:xfrm>
          <a:off x="0" y="0"/>
          <a:ext cx="0" cy="0"/>
          <a:chOff x="0" y="0"/>
          <a:chExt cx="0" cy="0"/>
        </a:xfrm>
      </p:grpSpPr>
      <p:sp>
        <p:nvSpPr>
          <p:cNvPr id="480" name="Google Shape;480;p9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81" name="Google Shape;481;p9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2" name="Google Shape;482;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3" name="Google Shape;483;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4" name="Google Shape;484;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2" r:id="rId1"/>
    <p:sldLayoutId id="2147483743" r:id="rId2"/>
    <p:sldLayoutId id="2147483744"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95.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9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5.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95.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5.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9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9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5.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06"/>
        <p:cNvGrpSpPr/>
        <p:nvPr/>
      </p:nvGrpSpPr>
      <p:grpSpPr>
        <a:xfrm>
          <a:off x="0" y="0"/>
          <a:ext cx="0" cy="0"/>
          <a:chOff x="0" y="0"/>
          <a:chExt cx="0" cy="0"/>
        </a:xfrm>
      </p:grpSpPr>
      <p:sp>
        <p:nvSpPr>
          <p:cNvPr id="507" name="Google Shape;507;p10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08" name="Google Shape;508;p102"/>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09" name="Google Shape;509;p10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510" name="Google Shape;510;p102"/>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11" name="Google Shape;511;p102"/>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512" name="Google Shape;512;p102"/>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pic>
        <p:nvPicPr>
          <p:cNvPr id="518" name="Google Shape;518;p103"/>
          <p:cNvPicPr preferRelativeResize="0"/>
          <p:nvPr/>
        </p:nvPicPr>
        <p:blipFill rotWithShape="1">
          <a:blip r:embed="rId3">
            <a:alphaModFix amt="50000"/>
          </a:blip>
          <a:srcRect l="15209" t="21771" r="3627"/>
          <a:stretch/>
        </p:blipFill>
        <p:spPr>
          <a:xfrm>
            <a:off x="696648" y="1095423"/>
            <a:ext cx="4904400" cy="5363219"/>
          </a:xfrm>
          <a:prstGeom prst="rect">
            <a:avLst/>
          </a:prstGeom>
          <a:noFill/>
          <a:ln>
            <a:noFill/>
          </a:ln>
        </p:spPr>
      </p:pic>
      <p:pic>
        <p:nvPicPr>
          <p:cNvPr id="519" name="Google Shape;519;p103"/>
          <p:cNvPicPr preferRelativeResize="0"/>
          <p:nvPr/>
        </p:nvPicPr>
        <p:blipFill rotWithShape="1">
          <a:blip r:embed="rId4">
            <a:alphaModFix/>
          </a:blip>
          <a:srcRect l="6037" r="11263" b="27541"/>
          <a:stretch/>
        </p:blipFill>
        <p:spPr>
          <a:xfrm>
            <a:off x="5601050" y="1882025"/>
            <a:ext cx="3538951" cy="4977775"/>
          </a:xfrm>
          <a:prstGeom prst="rect">
            <a:avLst/>
          </a:prstGeom>
          <a:noFill/>
          <a:ln>
            <a:noFill/>
          </a:ln>
        </p:spPr>
      </p:pic>
      <p:sp>
        <p:nvSpPr>
          <p:cNvPr id="520" name="Google Shape;520;p103"/>
          <p:cNvSpPr/>
          <p:nvPr/>
        </p:nvSpPr>
        <p:spPr>
          <a:xfrm>
            <a:off x="6768925" y="1635075"/>
            <a:ext cx="1870800" cy="1870800"/>
          </a:xfrm>
          <a:prstGeom prst="rect">
            <a:avLst/>
          </a:prstGeom>
          <a:noFill/>
          <a:ln w="3810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21" name="Google Shape;521;p103"/>
          <p:cNvPicPr preferRelativeResize="0"/>
          <p:nvPr/>
        </p:nvPicPr>
        <p:blipFill>
          <a:blip r:embed="rId5">
            <a:alphaModFix amt="30000"/>
          </a:blip>
          <a:stretch>
            <a:fillRect/>
          </a:stretch>
        </p:blipFill>
        <p:spPr>
          <a:xfrm>
            <a:off x="7045175" y="1759553"/>
            <a:ext cx="1318290" cy="1330375"/>
          </a:xfrm>
          <a:prstGeom prst="rect">
            <a:avLst/>
          </a:prstGeom>
          <a:noFill/>
          <a:ln>
            <a:noFill/>
          </a:ln>
        </p:spPr>
      </p:pic>
      <p:sp>
        <p:nvSpPr>
          <p:cNvPr id="522" name="Google Shape;522;p103"/>
          <p:cNvSpPr txBox="1"/>
          <p:nvPr/>
        </p:nvSpPr>
        <p:spPr>
          <a:xfrm>
            <a:off x="6" y="6621604"/>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grpSp>
        <p:nvGrpSpPr>
          <p:cNvPr id="523" name="Google Shape;523;p103"/>
          <p:cNvGrpSpPr/>
          <p:nvPr/>
        </p:nvGrpSpPr>
        <p:grpSpPr>
          <a:xfrm>
            <a:off x="311861" y="209749"/>
            <a:ext cx="2757255" cy="2581670"/>
            <a:chOff x="257513" y="57175"/>
            <a:chExt cx="2317800" cy="2170200"/>
          </a:xfrm>
        </p:grpSpPr>
        <p:pic>
          <p:nvPicPr>
            <p:cNvPr id="524" name="Google Shape;524;p103"/>
            <p:cNvPicPr preferRelativeResize="0"/>
            <p:nvPr/>
          </p:nvPicPr>
          <p:blipFill>
            <a:blip r:embed="rId6">
              <a:alphaModFix/>
            </a:blip>
            <a:stretch>
              <a:fillRect/>
            </a:stretch>
          </p:blipFill>
          <p:spPr>
            <a:xfrm rot="-536511">
              <a:off x="450552" y="1082364"/>
              <a:ext cx="890495" cy="562950"/>
            </a:xfrm>
            <a:prstGeom prst="rect">
              <a:avLst/>
            </a:prstGeom>
            <a:noFill/>
            <a:ln>
              <a:noFill/>
            </a:ln>
          </p:spPr>
        </p:pic>
        <p:sp>
          <p:nvSpPr>
            <p:cNvPr id="525" name="Google Shape;525;p103"/>
            <p:cNvSpPr txBox="1"/>
            <p:nvPr/>
          </p:nvSpPr>
          <p:spPr>
            <a:xfrm>
              <a:off x="975588" y="1094875"/>
              <a:ext cx="1596300" cy="41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Lexend SemiBold"/>
                  <a:ea typeface="Lexend SemiBold"/>
                  <a:cs typeface="Lexend SemiBold"/>
                  <a:sym typeface="Lexend SemiBold"/>
                </a:rPr>
                <a:t>START </a:t>
              </a:r>
              <a:r>
                <a:rPr lang="en-US" sz="1200">
                  <a:latin typeface="Annie Use Your Telescope"/>
                  <a:ea typeface="Annie Use Your Telescope"/>
                  <a:cs typeface="Annie Use Your Telescope"/>
                  <a:sym typeface="Annie Use Your Telescope"/>
                </a:rPr>
                <a:t>with </a:t>
              </a:r>
              <a:br>
                <a:rPr lang="en-US" sz="1200">
                  <a:latin typeface="Annie Use Your Telescope"/>
                  <a:ea typeface="Annie Use Your Telescope"/>
                  <a:cs typeface="Annie Use Your Telescope"/>
                  <a:sym typeface="Annie Use Your Telescope"/>
                </a:rPr>
              </a:br>
              <a:r>
                <a:rPr lang="en-US" sz="1200">
                  <a:latin typeface="Annie Use Your Telescope"/>
                  <a:ea typeface="Annie Use Your Telescope"/>
                  <a:cs typeface="Annie Use Your Telescope"/>
                  <a:sym typeface="Annie Use Your Telescope"/>
                </a:rPr>
                <a:t>a good night’s sleep</a:t>
              </a:r>
              <a:endParaRPr sz="1200">
                <a:latin typeface="Annie Use Your Telescope"/>
                <a:ea typeface="Annie Use Your Telescope"/>
                <a:cs typeface="Annie Use Your Telescope"/>
                <a:sym typeface="Annie Use Your Telescope"/>
              </a:endParaRPr>
            </a:p>
          </p:txBody>
        </p:sp>
        <p:sp>
          <p:nvSpPr>
            <p:cNvPr id="526" name="Google Shape;526;p103"/>
            <p:cNvSpPr/>
            <p:nvPr/>
          </p:nvSpPr>
          <p:spPr>
            <a:xfrm>
              <a:off x="257513" y="57175"/>
              <a:ext cx="2317800" cy="21702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527" name="Google Shape;527;p103"/>
            <p:cNvGrpSpPr/>
            <p:nvPr/>
          </p:nvGrpSpPr>
          <p:grpSpPr>
            <a:xfrm>
              <a:off x="1283503" y="207125"/>
              <a:ext cx="265821" cy="270626"/>
              <a:chOff x="991144" y="76203"/>
              <a:chExt cx="471900" cy="480600"/>
            </a:xfrm>
          </p:grpSpPr>
          <p:sp>
            <p:nvSpPr>
              <p:cNvPr id="528" name="Google Shape;528;p103"/>
              <p:cNvSpPr/>
              <p:nvPr/>
            </p:nvSpPr>
            <p:spPr>
              <a:xfrm>
                <a:off x="991144" y="76203"/>
                <a:ext cx="471900" cy="480600"/>
              </a:xfrm>
              <a:prstGeom prst="ellipse">
                <a:avLst/>
              </a:prstGeom>
              <a:solidFill>
                <a:srgbClr val="FF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9" name="Google Shape;529;p103"/>
              <p:cNvSpPr/>
              <p:nvPr/>
            </p:nvSpPr>
            <p:spPr>
              <a:xfrm>
                <a:off x="1095400" y="182400"/>
                <a:ext cx="263400" cy="268200"/>
              </a:xfrm>
              <a:prstGeom prst="ellipse">
                <a:avLst/>
              </a:prstGeom>
              <a:solidFill>
                <a:srgbClr val="FF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530" name="Google Shape;530;p103"/>
            <p:cNvSpPr txBox="1"/>
            <p:nvPr/>
          </p:nvSpPr>
          <p:spPr>
            <a:xfrm>
              <a:off x="257513" y="521063"/>
              <a:ext cx="2317800" cy="69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b="1">
                  <a:latin typeface="Annie Use Your Telescope"/>
                  <a:ea typeface="Annie Use Your Telescope"/>
                  <a:cs typeface="Annie Use Your Telescope"/>
                  <a:sym typeface="Annie Use Your Telescope"/>
                </a:rPr>
                <a:t>Entry Ticket Activity</a:t>
              </a:r>
              <a:r>
                <a:rPr lang="en-US" sz="3200">
                  <a:latin typeface="Annie Use Your Telescope"/>
                  <a:ea typeface="Annie Use Your Telescope"/>
                  <a:cs typeface="Annie Use Your Telescope"/>
                  <a:sym typeface="Annie Use Your Telescope"/>
                </a:rPr>
                <a:t> </a:t>
              </a:r>
              <a:br>
                <a:rPr lang="en-US" sz="3200">
                  <a:latin typeface="Annie Use Your Telescope"/>
                  <a:ea typeface="Annie Use Your Telescope"/>
                  <a:cs typeface="Annie Use Your Telescope"/>
                  <a:sym typeface="Annie Use Your Telescope"/>
                </a:rPr>
              </a:br>
              <a:endParaRPr sz="3200">
                <a:latin typeface="Annie Use Your Telescope"/>
                <a:ea typeface="Annie Use Your Telescope"/>
                <a:cs typeface="Annie Use Your Telescope"/>
                <a:sym typeface="Annie Use Your Telescope"/>
              </a:endParaRPr>
            </a:p>
            <a:p>
              <a:pPr marL="0" lvl="0" indent="0" algn="ctr" rtl="0">
                <a:spcBef>
                  <a:spcPts val="0"/>
                </a:spcBef>
                <a:spcAft>
                  <a:spcPts val="0"/>
                </a:spcAft>
                <a:buNone/>
              </a:pPr>
              <a:r>
                <a:rPr lang="en-US" sz="900"/>
                <a:t> </a:t>
              </a:r>
              <a:br>
                <a:rPr lang="en-US" sz="900"/>
              </a:br>
              <a:endParaRPr sz="900"/>
            </a:p>
          </p:txBody>
        </p:sp>
        <p:cxnSp>
          <p:nvCxnSpPr>
            <p:cNvPr id="531" name="Google Shape;531;p103"/>
            <p:cNvCxnSpPr/>
            <p:nvPr/>
          </p:nvCxnSpPr>
          <p:spPr>
            <a:xfrm>
              <a:off x="697263" y="983165"/>
              <a:ext cx="1348800" cy="29100"/>
            </a:xfrm>
            <a:prstGeom prst="straightConnector1">
              <a:avLst/>
            </a:prstGeom>
            <a:noFill/>
            <a:ln w="38100" cap="flat" cmpd="sng">
              <a:solidFill>
                <a:srgbClr val="FF00FF"/>
              </a:solidFill>
              <a:prstDash val="solid"/>
              <a:round/>
              <a:headEnd type="none" w="med" len="med"/>
              <a:tailEnd type="none" w="med" len="med"/>
            </a:ln>
          </p:spPr>
        </p:cxnSp>
      </p:grpSp>
      <p:cxnSp>
        <p:nvCxnSpPr>
          <p:cNvPr id="532" name="Google Shape;532;p103"/>
          <p:cNvCxnSpPr/>
          <p:nvPr/>
        </p:nvCxnSpPr>
        <p:spPr>
          <a:xfrm>
            <a:off x="798588" y="1377981"/>
            <a:ext cx="1604400" cy="34500"/>
          </a:xfrm>
          <a:prstGeom prst="straightConnector1">
            <a:avLst/>
          </a:prstGeom>
          <a:noFill/>
          <a:ln w="38100" cap="flat" cmpd="sng">
            <a:solidFill>
              <a:srgbClr val="FF00FF"/>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pic>
        <p:nvPicPr>
          <p:cNvPr id="538" name="Google Shape;538;p104"/>
          <p:cNvPicPr preferRelativeResize="0"/>
          <p:nvPr/>
        </p:nvPicPr>
        <p:blipFill rotWithShape="1">
          <a:blip r:embed="rId3">
            <a:alphaModFix/>
          </a:blip>
          <a:srcRect l="31184" r="26236"/>
          <a:stretch/>
        </p:blipFill>
        <p:spPr>
          <a:xfrm>
            <a:off x="4201912" y="1564325"/>
            <a:ext cx="1493850" cy="4385475"/>
          </a:xfrm>
          <a:prstGeom prst="rect">
            <a:avLst/>
          </a:prstGeom>
          <a:noFill/>
          <a:ln>
            <a:noFill/>
          </a:ln>
        </p:spPr>
      </p:pic>
      <p:pic>
        <p:nvPicPr>
          <p:cNvPr id="539" name="Google Shape;539;p104"/>
          <p:cNvPicPr preferRelativeResize="0"/>
          <p:nvPr/>
        </p:nvPicPr>
        <p:blipFill rotWithShape="1">
          <a:blip r:embed="rId3">
            <a:alphaModFix/>
          </a:blip>
          <a:srcRect l="31184" r="26236"/>
          <a:stretch/>
        </p:blipFill>
        <p:spPr>
          <a:xfrm>
            <a:off x="6080812" y="1564325"/>
            <a:ext cx="1493850" cy="4385475"/>
          </a:xfrm>
          <a:prstGeom prst="rect">
            <a:avLst/>
          </a:prstGeom>
          <a:noFill/>
          <a:ln>
            <a:noFill/>
          </a:ln>
        </p:spPr>
      </p:pic>
      <p:pic>
        <p:nvPicPr>
          <p:cNvPr id="540" name="Google Shape;540;p104"/>
          <p:cNvPicPr preferRelativeResize="0"/>
          <p:nvPr/>
        </p:nvPicPr>
        <p:blipFill rotWithShape="1">
          <a:blip r:embed="rId3">
            <a:alphaModFix/>
          </a:blip>
          <a:srcRect l="31184" r="26236"/>
          <a:stretch/>
        </p:blipFill>
        <p:spPr>
          <a:xfrm>
            <a:off x="2428337" y="1564325"/>
            <a:ext cx="1493850" cy="4385475"/>
          </a:xfrm>
          <a:prstGeom prst="rect">
            <a:avLst/>
          </a:prstGeom>
          <a:noFill/>
          <a:ln>
            <a:noFill/>
          </a:ln>
        </p:spPr>
      </p:pic>
      <p:pic>
        <p:nvPicPr>
          <p:cNvPr id="541" name="Google Shape;541;p104"/>
          <p:cNvPicPr preferRelativeResize="0"/>
          <p:nvPr/>
        </p:nvPicPr>
        <p:blipFill>
          <a:blip r:embed="rId4">
            <a:alphaModFix/>
          </a:blip>
          <a:stretch>
            <a:fillRect/>
          </a:stretch>
        </p:blipFill>
        <p:spPr>
          <a:xfrm rot="47345">
            <a:off x="2223052" y="4630463"/>
            <a:ext cx="484545" cy="570226"/>
          </a:xfrm>
          <a:prstGeom prst="rect">
            <a:avLst/>
          </a:prstGeom>
          <a:noFill/>
          <a:ln>
            <a:noFill/>
          </a:ln>
        </p:spPr>
      </p:pic>
      <p:pic>
        <p:nvPicPr>
          <p:cNvPr id="542" name="Google Shape;542;p104"/>
          <p:cNvPicPr preferRelativeResize="0"/>
          <p:nvPr/>
        </p:nvPicPr>
        <p:blipFill>
          <a:blip r:embed="rId5">
            <a:alphaModFix/>
          </a:blip>
          <a:stretch>
            <a:fillRect/>
          </a:stretch>
        </p:blipFill>
        <p:spPr>
          <a:xfrm rot="-708480">
            <a:off x="2696594" y="4418342"/>
            <a:ext cx="541537" cy="882035"/>
          </a:xfrm>
          <a:prstGeom prst="rect">
            <a:avLst/>
          </a:prstGeom>
          <a:noFill/>
          <a:ln>
            <a:noFill/>
          </a:ln>
        </p:spPr>
      </p:pic>
      <p:pic>
        <p:nvPicPr>
          <p:cNvPr id="543" name="Google Shape;543;p104"/>
          <p:cNvPicPr preferRelativeResize="0"/>
          <p:nvPr/>
        </p:nvPicPr>
        <p:blipFill>
          <a:blip r:embed="rId6">
            <a:alphaModFix/>
          </a:blip>
          <a:stretch>
            <a:fillRect/>
          </a:stretch>
        </p:blipFill>
        <p:spPr>
          <a:xfrm rot="1542294">
            <a:off x="3140898" y="4281364"/>
            <a:ext cx="625827" cy="954524"/>
          </a:xfrm>
          <a:prstGeom prst="rect">
            <a:avLst/>
          </a:prstGeom>
          <a:noFill/>
          <a:ln>
            <a:noFill/>
          </a:ln>
        </p:spPr>
      </p:pic>
      <p:pic>
        <p:nvPicPr>
          <p:cNvPr id="544" name="Google Shape;544;p104"/>
          <p:cNvPicPr preferRelativeResize="0"/>
          <p:nvPr/>
        </p:nvPicPr>
        <p:blipFill>
          <a:blip r:embed="rId7">
            <a:alphaModFix/>
          </a:blip>
          <a:stretch>
            <a:fillRect/>
          </a:stretch>
        </p:blipFill>
        <p:spPr>
          <a:xfrm rot="541022">
            <a:off x="2596441" y="4066402"/>
            <a:ext cx="642219" cy="738768"/>
          </a:xfrm>
          <a:prstGeom prst="rect">
            <a:avLst/>
          </a:prstGeom>
          <a:noFill/>
          <a:ln>
            <a:noFill/>
          </a:ln>
        </p:spPr>
      </p:pic>
      <p:pic>
        <p:nvPicPr>
          <p:cNvPr id="545" name="Google Shape;545;p104"/>
          <p:cNvPicPr preferRelativeResize="0"/>
          <p:nvPr/>
        </p:nvPicPr>
        <p:blipFill>
          <a:blip r:embed="rId8">
            <a:alphaModFix/>
          </a:blip>
          <a:stretch>
            <a:fillRect/>
          </a:stretch>
        </p:blipFill>
        <p:spPr>
          <a:xfrm>
            <a:off x="3501736" y="4073547"/>
            <a:ext cx="470503" cy="586017"/>
          </a:xfrm>
          <a:prstGeom prst="rect">
            <a:avLst/>
          </a:prstGeom>
          <a:noFill/>
          <a:ln>
            <a:noFill/>
          </a:ln>
        </p:spPr>
      </p:pic>
      <p:sp>
        <p:nvSpPr>
          <p:cNvPr id="546" name="Google Shape;546;p104"/>
          <p:cNvSpPr txBox="1"/>
          <p:nvPr/>
        </p:nvSpPr>
        <p:spPr>
          <a:xfrm flipH="1">
            <a:off x="2468852" y="2753637"/>
            <a:ext cx="1195800" cy="492600"/>
          </a:xfrm>
          <a:prstGeom prst="rect">
            <a:avLst/>
          </a:prstGeom>
          <a:solidFill>
            <a:srgbClr val="757AA8"/>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000" b="1">
                <a:solidFill>
                  <a:srgbClr val="FFFFFF"/>
                </a:solidFill>
                <a:latin typeface="Calibri"/>
                <a:ea typeface="Calibri"/>
                <a:cs typeface="Calibri"/>
                <a:sym typeface="Calibri"/>
              </a:rPr>
              <a:t>Nutrition</a:t>
            </a:r>
            <a:endParaRPr sz="2600">
              <a:solidFill>
                <a:srgbClr val="FFFFFF"/>
              </a:solidFill>
              <a:latin typeface="Calibri"/>
              <a:ea typeface="Calibri"/>
              <a:cs typeface="Calibri"/>
              <a:sym typeface="Calibri"/>
            </a:endParaRPr>
          </a:p>
        </p:txBody>
      </p:sp>
      <p:sp>
        <p:nvSpPr>
          <p:cNvPr id="547" name="Google Shape;547;p104"/>
          <p:cNvSpPr txBox="1"/>
          <p:nvPr/>
        </p:nvSpPr>
        <p:spPr>
          <a:xfrm flipH="1">
            <a:off x="4402203" y="2753637"/>
            <a:ext cx="1160400" cy="507900"/>
          </a:xfrm>
          <a:prstGeom prst="rect">
            <a:avLst/>
          </a:prstGeom>
          <a:solidFill>
            <a:srgbClr val="757AA8"/>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Exercise</a:t>
            </a:r>
            <a:endParaRPr sz="2700">
              <a:solidFill>
                <a:srgbClr val="FFFFFF"/>
              </a:solidFill>
              <a:latin typeface="Calibri"/>
              <a:ea typeface="Calibri"/>
              <a:cs typeface="Calibri"/>
              <a:sym typeface="Calibri"/>
            </a:endParaRPr>
          </a:p>
        </p:txBody>
      </p:sp>
      <p:sp>
        <p:nvSpPr>
          <p:cNvPr id="548" name="Google Shape;548;p104"/>
          <p:cNvSpPr txBox="1"/>
          <p:nvPr/>
        </p:nvSpPr>
        <p:spPr>
          <a:xfrm flipH="1">
            <a:off x="6413633" y="2753637"/>
            <a:ext cx="817200" cy="507900"/>
          </a:xfrm>
          <a:prstGeom prst="rect">
            <a:avLst/>
          </a:prstGeom>
          <a:solidFill>
            <a:srgbClr val="757AA8"/>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100" b="1">
                <a:solidFill>
                  <a:srgbClr val="FFFFFF"/>
                </a:solidFill>
                <a:latin typeface="Calibri"/>
                <a:ea typeface="Calibri"/>
                <a:cs typeface="Calibri"/>
                <a:sym typeface="Calibri"/>
              </a:rPr>
              <a:t>Sleep</a:t>
            </a:r>
            <a:endParaRPr sz="2700">
              <a:solidFill>
                <a:srgbClr val="FFFFFF"/>
              </a:solidFill>
              <a:latin typeface="Calibri"/>
              <a:ea typeface="Calibri"/>
              <a:cs typeface="Calibri"/>
              <a:sym typeface="Calibri"/>
            </a:endParaRPr>
          </a:p>
        </p:txBody>
      </p:sp>
      <p:pic>
        <p:nvPicPr>
          <p:cNvPr id="549" name="Google Shape;549;p104"/>
          <p:cNvPicPr preferRelativeResize="0"/>
          <p:nvPr/>
        </p:nvPicPr>
        <p:blipFill>
          <a:blip r:embed="rId9">
            <a:alphaModFix/>
          </a:blip>
          <a:stretch>
            <a:fillRect/>
          </a:stretch>
        </p:blipFill>
        <p:spPr>
          <a:xfrm rot="-700621">
            <a:off x="6311838" y="4186635"/>
            <a:ext cx="1830372" cy="1204204"/>
          </a:xfrm>
          <a:prstGeom prst="rect">
            <a:avLst/>
          </a:prstGeom>
          <a:noFill/>
          <a:ln>
            <a:noFill/>
          </a:ln>
        </p:spPr>
      </p:pic>
      <p:pic>
        <p:nvPicPr>
          <p:cNvPr id="550" name="Google Shape;550;p104"/>
          <p:cNvPicPr preferRelativeResize="0"/>
          <p:nvPr/>
        </p:nvPicPr>
        <p:blipFill rotWithShape="1">
          <a:blip r:embed="rId10">
            <a:alphaModFix/>
          </a:blip>
          <a:srcRect/>
          <a:stretch/>
        </p:blipFill>
        <p:spPr>
          <a:xfrm>
            <a:off x="4419527" y="4465613"/>
            <a:ext cx="989896" cy="1205977"/>
          </a:xfrm>
          <a:prstGeom prst="rect">
            <a:avLst/>
          </a:prstGeom>
          <a:noFill/>
          <a:ln>
            <a:noFill/>
          </a:ln>
        </p:spPr>
      </p:pic>
      <p:sp>
        <p:nvSpPr>
          <p:cNvPr id="551" name="Google Shape;551;p104"/>
          <p:cNvSpPr txBox="1"/>
          <p:nvPr/>
        </p:nvSpPr>
        <p:spPr>
          <a:xfrm>
            <a:off x="2706475" y="590025"/>
            <a:ext cx="72522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750"/>
              <a:buFont typeface="Calibri"/>
              <a:buNone/>
            </a:pPr>
            <a:r>
              <a:rPr lang="en-US" sz="2600" b="1">
                <a:solidFill>
                  <a:schemeClr val="lt1"/>
                </a:solidFill>
                <a:latin typeface="Lexend"/>
                <a:ea typeface="Lexend"/>
                <a:cs typeface="Lexend"/>
                <a:sym typeface="Lexend"/>
              </a:rPr>
              <a:t>Healthy Habits </a:t>
            </a:r>
            <a:r>
              <a:rPr lang="en-US" sz="2600">
                <a:solidFill>
                  <a:schemeClr val="lt1"/>
                </a:solidFill>
                <a:latin typeface="Lexend Thin"/>
                <a:ea typeface="Lexend Thin"/>
                <a:cs typeface="Lexend Thin"/>
                <a:sym typeface="Lexend Thin"/>
              </a:rPr>
              <a:t>+ Healthy Cycles</a:t>
            </a:r>
            <a:endParaRPr sz="1300">
              <a:latin typeface="Lexend Thin"/>
              <a:ea typeface="Lexend Thin"/>
              <a:cs typeface="Lexend Thin"/>
              <a:sym typeface="Lexend Thin"/>
            </a:endParaRPr>
          </a:p>
        </p:txBody>
      </p:sp>
      <p:sp>
        <p:nvSpPr>
          <p:cNvPr id="552" name="Google Shape;552;p104"/>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553" name="Google Shape;553;p104" descr="Charts_ppt look-revEL2_chartcervix copy 12.png"/>
          <p:cNvPicPr preferRelativeResize="0"/>
          <p:nvPr/>
        </p:nvPicPr>
        <p:blipFill rotWithShape="1">
          <a:blip r:embed="rId11">
            <a:alphaModFix/>
          </a:blip>
          <a:srcRect b="19048"/>
          <a:stretch/>
        </p:blipFill>
        <p:spPr>
          <a:xfrm>
            <a:off x="1306175" y="2151950"/>
            <a:ext cx="6339000" cy="447600"/>
          </a:xfrm>
          <a:prstGeom prst="rect">
            <a:avLst/>
          </a:prstGeom>
          <a:noFill/>
          <a:ln>
            <a:noFill/>
          </a:ln>
        </p:spPr>
      </p:pic>
      <p:sp>
        <p:nvSpPr>
          <p:cNvPr id="554" name="Google Shape;554;p104"/>
          <p:cNvSpPr/>
          <p:nvPr/>
        </p:nvSpPr>
        <p:spPr>
          <a:xfrm>
            <a:off x="231050" y="0"/>
            <a:ext cx="2317800" cy="21702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555" name="Google Shape;555;p104"/>
          <p:cNvGrpSpPr/>
          <p:nvPr/>
        </p:nvGrpSpPr>
        <p:grpSpPr>
          <a:xfrm>
            <a:off x="1257041" y="73750"/>
            <a:ext cx="265821" cy="270626"/>
            <a:chOff x="855870" y="-59119"/>
            <a:chExt cx="471900" cy="480600"/>
          </a:xfrm>
        </p:grpSpPr>
        <p:sp>
          <p:nvSpPr>
            <p:cNvPr id="556" name="Google Shape;556;p104"/>
            <p:cNvSpPr/>
            <p:nvPr/>
          </p:nvSpPr>
          <p:spPr>
            <a:xfrm>
              <a:off x="855870" y="-59119"/>
              <a:ext cx="471900" cy="480600"/>
            </a:xfrm>
            <a:prstGeom prst="ellipse">
              <a:avLst/>
            </a:prstGeom>
            <a:solidFill>
              <a:srgbClr val="FF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57" name="Google Shape;557;p104"/>
            <p:cNvSpPr/>
            <p:nvPr/>
          </p:nvSpPr>
          <p:spPr>
            <a:xfrm>
              <a:off x="960126" y="47078"/>
              <a:ext cx="263400" cy="268200"/>
            </a:xfrm>
            <a:prstGeom prst="ellipse">
              <a:avLst/>
            </a:prstGeom>
            <a:solidFill>
              <a:srgbClr val="FF00FF"/>
            </a:solidFill>
            <a:ln w="9525" cap="flat" cmpd="sng">
              <a:solidFill>
                <a:srgbClr val="FFFFFF"/>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558" name="Google Shape;558;p104"/>
          <p:cNvSpPr txBox="1"/>
          <p:nvPr/>
        </p:nvSpPr>
        <p:spPr>
          <a:xfrm>
            <a:off x="154850" y="540088"/>
            <a:ext cx="2317800" cy="699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b="1">
                <a:latin typeface="Annie Use Your Telescope"/>
                <a:ea typeface="Annie Use Your Telescope"/>
                <a:cs typeface="Annie Use Your Telescope"/>
                <a:sym typeface="Annie Use Your Telescope"/>
              </a:rPr>
              <a:t>Review:</a:t>
            </a:r>
            <a:r>
              <a:rPr lang="en-US" sz="3200">
                <a:latin typeface="Annie Use Your Telescope"/>
                <a:ea typeface="Annie Use Your Telescope"/>
                <a:cs typeface="Annie Use Your Telescope"/>
                <a:sym typeface="Annie Use Your Telescope"/>
              </a:rPr>
              <a:t> </a:t>
            </a:r>
            <a:br>
              <a:rPr lang="en-US" sz="3200">
                <a:latin typeface="Annie Use Your Telescope"/>
                <a:ea typeface="Annie Use Your Telescope"/>
                <a:cs typeface="Annie Use Your Telescope"/>
                <a:sym typeface="Annie Use Your Telescope"/>
              </a:rPr>
            </a:br>
            <a:endParaRPr sz="3200">
              <a:latin typeface="Annie Use Your Telescope"/>
              <a:ea typeface="Annie Use Your Telescope"/>
              <a:cs typeface="Annie Use Your Telescope"/>
              <a:sym typeface="Annie Use Your Telescope"/>
            </a:endParaRPr>
          </a:p>
          <a:p>
            <a:pPr marL="0" lvl="0" indent="0" algn="ctr" rtl="0">
              <a:spcBef>
                <a:spcPts val="0"/>
              </a:spcBef>
              <a:spcAft>
                <a:spcPts val="0"/>
              </a:spcAft>
              <a:buNone/>
            </a:pPr>
            <a:r>
              <a:rPr lang="en-US" sz="900"/>
              <a:t> </a:t>
            </a:r>
            <a:br>
              <a:rPr lang="en-US" sz="900"/>
            </a:br>
            <a:endParaRPr sz="900"/>
          </a:p>
        </p:txBody>
      </p:sp>
      <p:cxnSp>
        <p:nvCxnSpPr>
          <p:cNvPr id="559" name="Google Shape;559;p104"/>
          <p:cNvCxnSpPr/>
          <p:nvPr/>
        </p:nvCxnSpPr>
        <p:spPr>
          <a:xfrm>
            <a:off x="684050" y="1169375"/>
            <a:ext cx="1564200" cy="10200"/>
          </a:xfrm>
          <a:prstGeom prst="straightConnector1">
            <a:avLst/>
          </a:prstGeom>
          <a:noFill/>
          <a:ln w="38100" cap="flat" cmpd="sng">
            <a:solidFill>
              <a:srgbClr val="FF00FF"/>
            </a:solidFill>
            <a:prstDash val="solid"/>
            <a:round/>
            <a:headEnd type="none" w="med" len="med"/>
            <a:tailEnd type="none" w="med" len="med"/>
          </a:ln>
        </p:spPr>
      </p:cxnSp>
      <p:cxnSp>
        <p:nvCxnSpPr>
          <p:cNvPr id="560" name="Google Shape;560;p104"/>
          <p:cNvCxnSpPr/>
          <p:nvPr/>
        </p:nvCxnSpPr>
        <p:spPr>
          <a:xfrm>
            <a:off x="747000" y="1206500"/>
            <a:ext cx="1348800" cy="29100"/>
          </a:xfrm>
          <a:prstGeom prst="straightConnector1">
            <a:avLst/>
          </a:prstGeom>
          <a:noFill/>
          <a:ln w="38100" cap="flat" cmpd="sng">
            <a:solidFill>
              <a:srgbClr val="FF00FF"/>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pic>
        <p:nvPicPr>
          <p:cNvPr id="566" name="Google Shape;566;p105"/>
          <p:cNvPicPr preferRelativeResize="0"/>
          <p:nvPr/>
        </p:nvPicPr>
        <p:blipFill rotWithShape="1">
          <a:blip r:embed="rId3">
            <a:alphaModFix amt="40000"/>
          </a:blip>
          <a:srcRect l="4033" t="1468" r="5941"/>
          <a:stretch/>
        </p:blipFill>
        <p:spPr>
          <a:xfrm>
            <a:off x="1474050" y="1252063"/>
            <a:ext cx="5954820" cy="5072174"/>
          </a:xfrm>
          <a:prstGeom prst="rect">
            <a:avLst/>
          </a:prstGeom>
          <a:noFill/>
          <a:ln>
            <a:noFill/>
          </a:ln>
        </p:spPr>
      </p:pic>
      <p:sp>
        <p:nvSpPr>
          <p:cNvPr id="567" name="Google Shape;567;p105"/>
          <p:cNvSpPr txBox="1"/>
          <p:nvPr/>
        </p:nvSpPr>
        <p:spPr>
          <a:xfrm>
            <a:off x="6" y="6543600"/>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68" name="Google Shape;568;p105"/>
          <p:cNvSpPr txBox="1"/>
          <p:nvPr/>
        </p:nvSpPr>
        <p:spPr>
          <a:xfrm>
            <a:off x="259540" y="57745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Review:</a:t>
            </a:r>
            <a:r>
              <a:rPr lang="en-US" sz="3000" b="1">
                <a:solidFill>
                  <a:srgbClr val="FFFFFF"/>
                </a:solidFill>
                <a:latin typeface="Lexend"/>
                <a:ea typeface="Lexend"/>
                <a:cs typeface="Lexend"/>
                <a:sym typeface="Lexend"/>
              </a:rPr>
              <a:t> Health Checklist Challenge</a:t>
            </a:r>
            <a:endParaRPr sz="3000">
              <a:latin typeface="Lexend Thin"/>
              <a:ea typeface="Lexend Thin"/>
              <a:cs typeface="Lexend Thin"/>
              <a:sym typeface="Lexend Thin"/>
            </a:endParaRPr>
          </a:p>
        </p:txBody>
      </p:sp>
      <p:sp>
        <p:nvSpPr>
          <p:cNvPr id="569" name="Google Shape;569;p105"/>
          <p:cNvSpPr/>
          <p:nvPr/>
        </p:nvSpPr>
        <p:spPr>
          <a:xfrm>
            <a:off x="2205725" y="2594513"/>
            <a:ext cx="5049000" cy="1611600"/>
          </a:xfrm>
          <a:prstGeom prst="rect">
            <a:avLst/>
          </a:prstGeom>
          <a:solidFill>
            <a:srgbClr val="FFFFFF"/>
          </a:solidFill>
          <a:ln w="1143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0" name="Google Shape;570;p105"/>
          <p:cNvSpPr txBox="1"/>
          <p:nvPr/>
        </p:nvSpPr>
        <p:spPr>
          <a:xfrm>
            <a:off x="2159563" y="2896413"/>
            <a:ext cx="5132700" cy="92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b="1">
                <a:solidFill>
                  <a:srgbClr val="4A86E8"/>
                </a:solidFill>
                <a:latin typeface="Annie Use Your Telescope"/>
                <a:ea typeface="Annie Use Your Telescope"/>
                <a:cs typeface="Annie Use Your Telescope"/>
                <a:sym typeface="Annie Use Your Telescope"/>
              </a:rPr>
              <a:t>Health Checklist Challenge!</a:t>
            </a:r>
            <a:br>
              <a:rPr lang="en-US" sz="2800" b="1">
                <a:solidFill>
                  <a:srgbClr val="4A86E8"/>
                </a:solidFill>
                <a:latin typeface="Annie Use Your Telescope"/>
                <a:ea typeface="Annie Use Your Telescope"/>
                <a:cs typeface="Annie Use Your Telescope"/>
                <a:sym typeface="Annie Use Your Telescope"/>
              </a:rPr>
            </a:br>
            <a:r>
              <a:rPr lang="en-US" sz="2300" b="1">
                <a:solidFill>
                  <a:srgbClr val="000000"/>
                </a:solidFill>
                <a:latin typeface="Annie Use Your Telescope"/>
                <a:ea typeface="Annie Use Your Telescope"/>
                <a:cs typeface="Annie Use Your Telescope"/>
                <a:sym typeface="Annie Use Your Telescope"/>
              </a:rPr>
              <a:t>media use edition </a:t>
            </a:r>
            <a:endParaRPr sz="3400">
              <a:solidFill>
                <a:srgbClr val="000000"/>
              </a:solidFill>
              <a:latin typeface="Annie Use Your Telescope"/>
              <a:ea typeface="Annie Use Your Telescope"/>
              <a:cs typeface="Annie Use Your Telescope"/>
              <a:sym typeface="Annie Use Your Telescope"/>
            </a:endParaRPr>
          </a:p>
        </p:txBody>
      </p:sp>
      <p:cxnSp>
        <p:nvCxnSpPr>
          <p:cNvPr id="571" name="Google Shape;571;p105"/>
          <p:cNvCxnSpPr/>
          <p:nvPr/>
        </p:nvCxnSpPr>
        <p:spPr>
          <a:xfrm rot="10800000" flipH="1">
            <a:off x="2205725" y="2896413"/>
            <a:ext cx="5056800" cy="14100"/>
          </a:xfrm>
          <a:prstGeom prst="straightConnector1">
            <a:avLst/>
          </a:prstGeom>
          <a:noFill/>
          <a:ln w="9525" cap="flat" cmpd="sng">
            <a:solidFill>
              <a:srgbClr val="4A86E8"/>
            </a:solidFill>
            <a:prstDash val="solid"/>
            <a:round/>
            <a:headEnd type="none" w="med" len="med"/>
            <a:tailEnd type="none" w="med" len="med"/>
          </a:ln>
        </p:spPr>
      </p:cxnSp>
      <p:cxnSp>
        <p:nvCxnSpPr>
          <p:cNvPr id="572" name="Google Shape;572;p105"/>
          <p:cNvCxnSpPr/>
          <p:nvPr/>
        </p:nvCxnSpPr>
        <p:spPr>
          <a:xfrm rot="10800000" flipH="1">
            <a:off x="2201825" y="3300650"/>
            <a:ext cx="5056800" cy="14100"/>
          </a:xfrm>
          <a:prstGeom prst="straightConnector1">
            <a:avLst/>
          </a:prstGeom>
          <a:noFill/>
          <a:ln w="9525" cap="flat" cmpd="sng">
            <a:solidFill>
              <a:srgbClr val="4A86E8"/>
            </a:solidFill>
            <a:prstDash val="solid"/>
            <a:round/>
            <a:headEnd type="none" w="med" len="med"/>
            <a:tailEnd type="none" w="med" len="med"/>
          </a:ln>
        </p:spPr>
      </p:cxnSp>
      <p:cxnSp>
        <p:nvCxnSpPr>
          <p:cNvPr id="573" name="Google Shape;573;p105"/>
          <p:cNvCxnSpPr/>
          <p:nvPr/>
        </p:nvCxnSpPr>
        <p:spPr>
          <a:xfrm rot="10800000" flipH="1">
            <a:off x="2201825" y="3781100"/>
            <a:ext cx="5056800" cy="14100"/>
          </a:xfrm>
          <a:prstGeom prst="straightConnector1">
            <a:avLst/>
          </a:prstGeom>
          <a:noFill/>
          <a:ln w="9525" cap="flat" cmpd="sng">
            <a:solidFill>
              <a:srgbClr val="4A86E8"/>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106"/>
          <p:cNvSpPr/>
          <p:nvPr/>
        </p:nvSpPr>
        <p:spPr>
          <a:xfrm>
            <a:off x="927925" y="1938800"/>
            <a:ext cx="3930900" cy="39309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79" name="Google Shape;579;p10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580" name="Google Shape;580;p106"/>
          <p:cNvSpPr txBox="1">
            <a:spLocks noGrp="1"/>
          </p:cNvSpPr>
          <p:nvPr>
            <p:ph type="title"/>
          </p:nvPr>
        </p:nvSpPr>
        <p:spPr>
          <a:xfrm>
            <a:off x="22251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Hormones &amp; Emotions</a:t>
            </a:r>
            <a:endParaRPr sz="2900">
              <a:latin typeface="Lexend Thin"/>
              <a:ea typeface="Lexend Thin"/>
              <a:cs typeface="Lexend Thin"/>
              <a:sym typeface="Lexend Thin"/>
            </a:endParaRPr>
          </a:p>
        </p:txBody>
      </p:sp>
      <p:sp>
        <p:nvSpPr>
          <p:cNvPr id="581" name="Google Shape;581;p10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82" name="Google Shape;582;p106"/>
          <p:cNvPicPr preferRelativeResize="0"/>
          <p:nvPr/>
        </p:nvPicPr>
        <p:blipFill>
          <a:blip r:embed="rId3">
            <a:alphaModFix/>
          </a:blip>
          <a:stretch>
            <a:fillRect/>
          </a:stretch>
        </p:blipFill>
        <p:spPr>
          <a:xfrm>
            <a:off x="5061475" y="1382613"/>
            <a:ext cx="3285126" cy="5348450"/>
          </a:xfrm>
          <a:prstGeom prst="rect">
            <a:avLst/>
          </a:prstGeom>
          <a:noFill/>
          <a:ln>
            <a:noFill/>
          </a:ln>
        </p:spPr>
      </p:pic>
      <p:sp>
        <p:nvSpPr>
          <p:cNvPr id="583" name="Google Shape;583;p106"/>
          <p:cNvSpPr txBox="1"/>
          <p:nvPr/>
        </p:nvSpPr>
        <p:spPr>
          <a:xfrm>
            <a:off x="1389950" y="2477925"/>
            <a:ext cx="3285000" cy="1532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400"/>
              <a:buFont typeface="Calibri"/>
              <a:buNone/>
            </a:pPr>
            <a:r>
              <a:rPr lang="en-US" sz="2600">
                <a:solidFill>
                  <a:srgbClr val="7C7DAD"/>
                </a:solidFill>
                <a:latin typeface="Annie Use Your Telescope"/>
                <a:ea typeface="Annie Use Your Telescope"/>
                <a:cs typeface="Annie Use Your Telescope"/>
                <a:sym typeface="Annie Use Your Telescope"/>
              </a:rPr>
              <a:t>Estrogen and Progesterone</a:t>
            </a:r>
            <a:br>
              <a:rPr lang="en-US" sz="2600">
                <a:solidFill>
                  <a:srgbClr val="7C7DAD"/>
                </a:solidFill>
                <a:latin typeface="Annie Use Your Telescope"/>
                <a:ea typeface="Annie Use Your Telescope"/>
                <a:cs typeface="Annie Use Your Telescope"/>
                <a:sym typeface="Annie Use Your Telescope"/>
              </a:rPr>
            </a:br>
            <a:r>
              <a:rPr lang="en-US" sz="2600">
                <a:solidFill>
                  <a:srgbClr val="7C7DAD"/>
                </a:solidFill>
                <a:latin typeface="Annie Use Your Telescope"/>
                <a:ea typeface="Annie Use Your Telescope"/>
                <a:cs typeface="Annie Use Your Telescope"/>
                <a:sym typeface="Annie Use Your Telescope"/>
              </a:rPr>
              <a:t>impact the brain, along with our feelings and emotions!</a:t>
            </a:r>
            <a:br>
              <a:rPr lang="en-US" sz="2600">
                <a:solidFill>
                  <a:srgbClr val="7C7DAD"/>
                </a:solidFill>
                <a:latin typeface="Annie Use Your Telescope"/>
                <a:ea typeface="Annie Use Your Telescope"/>
                <a:cs typeface="Annie Use Your Telescope"/>
                <a:sym typeface="Annie Use Your Telescope"/>
              </a:rPr>
            </a:br>
            <a:br>
              <a:rPr lang="en-US" sz="2600">
                <a:solidFill>
                  <a:srgbClr val="7C7DAD"/>
                </a:solidFill>
                <a:latin typeface="Annie Use Your Telescope"/>
                <a:ea typeface="Annie Use Your Telescope"/>
                <a:cs typeface="Annie Use Your Telescope"/>
                <a:sym typeface="Annie Use Your Telescope"/>
              </a:rPr>
            </a:br>
            <a:endParaRPr sz="2600">
              <a:solidFill>
                <a:srgbClr val="666666"/>
              </a:solidFill>
              <a:latin typeface="Calibri"/>
              <a:ea typeface="Calibri"/>
              <a:cs typeface="Calibri"/>
              <a:sym typeface="Calibri"/>
            </a:endParaRPr>
          </a:p>
        </p:txBody>
      </p:sp>
      <p:sp>
        <p:nvSpPr>
          <p:cNvPr id="584" name="Google Shape;584;p106"/>
          <p:cNvSpPr/>
          <p:nvPr/>
        </p:nvSpPr>
        <p:spPr>
          <a:xfrm>
            <a:off x="581850" y="1620275"/>
            <a:ext cx="960000" cy="960000"/>
          </a:xfrm>
          <a:prstGeom prst="ellipse">
            <a:avLst/>
          </a:prstGeom>
          <a:solidFill>
            <a:srgbClr val="FF00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585" name="Google Shape;585;p106" descr="Charts_ppt look-revEL2_chartcervix copy 12.png"/>
          <p:cNvPicPr preferRelativeResize="0"/>
          <p:nvPr/>
        </p:nvPicPr>
        <p:blipFill rotWithShape="1">
          <a:blip r:embed="rId4">
            <a:alphaModFix/>
          </a:blip>
          <a:srcRect l="2606" t="47753" r="2625" b="23660"/>
          <a:stretch/>
        </p:blipFill>
        <p:spPr>
          <a:xfrm>
            <a:off x="1294975" y="3823800"/>
            <a:ext cx="3196800" cy="84900"/>
          </a:xfrm>
          <a:prstGeom prst="rect">
            <a:avLst/>
          </a:prstGeom>
          <a:noFill/>
          <a:ln>
            <a:noFill/>
          </a:ln>
        </p:spPr>
      </p:pic>
      <p:pic>
        <p:nvPicPr>
          <p:cNvPr id="586" name="Google Shape;586;p106"/>
          <p:cNvPicPr preferRelativeResize="0"/>
          <p:nvPr/>
        </p:nvPicPr>
        <p:blipFill rotWithShape="1">
          <a:blip r:embed="rId5">
            <a:alphaModFix/>
          </a:blip>
          <a:srcRect t="24585"/>
          <a:stretch/>
        </p:blipFill>
        <p:spPr>
          <a:xfrm>
            <a:off x="990075" y="4219951"/>
            <a:ext cx="2254324" cy="1851976"/>
          </a:xfrm>
          <a:prstGeom prst="rect">
            <a:avLst/>
          </a:prstGeom>
          <a:noFill/>
          <a:ln>
            <a:noFill/>
          </a:ln>
        </p:spPr>
      </p:pic>
      <p:pic>
        <p:nvPicPr>
          <p:cNvPr id="587" name="Google Shape;587;p106"/>
          <p:cNvPicPr preferRelativeResize="0"/>
          <p:nvPr/>
        </p:nvPicPr>
        <p:blipFill rotWithShape="1">
          <a:blip r:embed="rId6">
            <a:alphaModFix/>
          </a:blip>
          <a:srcRect t="13194"/>
          <a:stretch/>
        </p:blipFill>
        <p:spPr>
          <a:xfrm>
            <a:off x="2501100" y="4010327"/>
            <a:ext cx="2357726" cy="2229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107"/>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94" name="Google Shape;594;p10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95" name="Google Shape;595;p107"/>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Emotions and Conflict</a:t>
            </a:r>
            <a:endParaRPr>
              <a:latin typeface="Lexend Thin"/>
              <a:ea typeface="Lexend Thin"/>
              <a:cs typeface="Lexend Thin"/>
              <a:sym typeface="Lexend Thin"/>
            </a:endParaRPr>
          </a:p>
        </p:txBody>
      </p:sp>
      <p:pic>
        <p:nvPicPr>
          <p:cNvPr id="596" name="Google Shape;596;p107"/>
          <p:cNvPicPr preferRelativeResize="0"/>
          <p:nvPr/>
        </p:nvPicPr>
        <p:blipFill rotWithShape="1">
          <a:blip r:embed="rId3">
            <a:alphaModFix/>
          </a:blip>
          <a:srcRect l="21660" r="20284" b="12861"/>
          <a:stretch/>
        </p:blipFill>
        <p:spPr>
          <a:xfrm>
            <a:off x="5919851" y="2075069"/>
            <a:ext cx="2421900" cy="3960007"/>
          </a:xfrm>
          <a:prstGeom prst="rect">
            <a:avLst/>
          </a:prstGeom>
          <a:noFill/>
          <a:ln>
            <a:noFill/>
          </a:ln>
        </p:spPr>
      </p:pic>
      <p:sp>
        <p:nvSpPr>
          <p:cNvPr id="597" name="Google Shape;597;p107"/>
          <p:cNvSpPr/>
          <p:nvPr/>
        </p:nvSpPr>
        <p:spPr>
          <a:xfrm>
            <a:off x="965325" y="1689225"/>
            <a:ext cx="3930900" cy="39336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8" name="Google Shape;598;p107"/>
          <p:cNvSpPr txBox="1"/>
          <p:nvPr/>
        </p:nvSpPr>
        <p:spPr>
          <a:xfrm>
            <a:off x="1409925" y="2248325"/>
            <a:ext cx="3285000" cy="3139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600">
                <a:solidFill>
                  <a:schemeClr val="dk1"/>
                </a:solidFill>
                <a:latin typeface="Annie Use Your Telescope"/>
                <a:ea typeface="Annie Use Your Telescope"/>
                <a:cs typeface="Annie Use Your Telescope"/>
                <a:sym typeface="Annie Use Your Telescope"/>
              </a:rPr>
              <a:t>Sometimes, our feelings can lead to conflict with the </a:t>
            </a:r>
            <a:br>
              <a:rPr lang="en-US" sz="2600">
                <a:solidFill>
                  <a:schemeClr val="dk1"/>
                </a:solidFill>
                <a:latin typeface="Annie Use Your Telescope"/>
                <a:ea typeface="Annie Use Your Telescope"/>
                <a:cs typeface="Annie Use Your Telescope"/>
                <a:sym typeface="Annie Use Your Telescope"/>
              </a:rPr>
            </a:br>
            <a:r>
              <a:rPr lang="en-US" sz="2600">
                <a:solidFill>
                  <a:schemeClr val="dk1"/>
                </a:solidFill>
                <a:latin typeface="Annie Use Your Telescope"/>
                <a:ea typeface="Annie Use Your Telescope"/>
                <a:cs typeface="Annie Use Your Telescope"/>
                <a:sym typeface="Annie Use Your Telescope"/>
              </a:rPr>
              <a:t>people around us.</a:t>
            </a:r>
            <a:br>
              <a:rPr lang="en-US" sz="2600">
                <a:solidFill>
                  <a:schemeClr val="dk1"/>
                </a:solidFill>
                <a:latin typeface="Annie Use Your Telescope"/>
                <a:ea typeface="Annie Use Your Telescope"/>
                <a:cs typeface="Annie Use Your Telescope"/>
                <a:sym typeface="Annie Use Your Telescope"/>
              </a:rPr>
            </a:br>
            <a:br>
              <a:rPr lang="en-US" sz="2400">
                <a:solidFill>
                  <a:schemeClr val="dk1"/>
                </a:solidFill>
                <a:latin typeface="Annie Use Your Telescope"/>
                <a:ea typeface="Annie Use Your Telescope"/>
                <a:cs typeface="Annie Use Your Telescope"/>
                <a:sym typeface="Annie Use Your Telescope"/>
              </a:rPr>
            </a:br>
            <a:r>
              <a:rPr lang="en-US" sz="2600">
                <a:solidFill>
                  <a:schemeClr val="dk1"/>
                </a:solidFill>
                <a:latin typeface="Annie Use Your Telescope"/>
                <a:ea typeface="Annie Use Your Telescope"/>
                <a:cs typeface="Annie Use Your Telescope"/>
                <a:sym typeface="Annie Use Your Telescope"/>
              </a:rPr>
              <a:t>Conflict is a normal part of life, but it’s how we handle it that’s important.</a:t>
            </a:r>
            <a:br>
              <a:rPr lang="en-US" sz="2600">
                <a:solidFill>
                  <a:schemeClr val="dk1"/>
                </a:solidFill>
                <a:latin typeface="Annie Use Your Telescope"/>
                <a:ea typeface="Annie Use Your Telescope"/>
                <a:cs typeface="Annie Use Your Telescope"/>
                <a:sym typeface="Annie Use Your Telescope"/>
              </a:rPr>
            </a:br>
            <a:br>
              <a:rPr lang="en-US" sz="2600">
                <a:solidFill>
                  <a:schemeClr val="dk1"/>
                </a:solidFill>
                <a:latin typeface="Annie Use Your Telescope"/>
                <a:ea typeface="Annie Use Your Telescope"/>
                <a:cs typeface="Annie Use Your Telescope"/>
                <a:sym typeface="Annie Use Your Telescope"/>
              </a:rPr>
            </a:br>
            <a:endParaRPr sz="2600">
              <a:solidFill>
                <a:srgbClr val="666666"/>
              </a:solidFill>
              <a:latin typeface="Annie Use Your Telescope"/>
              <a:ea typeface="Annie Use Your Telescope"/>
              <a:cs typeface="Annie Use Your Telescope"/>
              <a:sym typeface="Annie Use Your Telescope"/>
            </a:endParaRPr>
          </a:p>
        </p:txBody>
      </p:sp>
      <p:sp>
        <p:nvSpPr>
          <p:cNvPr id="599" name="Google Shape;599;p107"/>
          <p:cNvSpPr/>
          <p:nvPr/>
        </p:nvSpPr>
        <p:spPr>
          <a:xfrm>
            <a:off x="601825" y="1390675"/>
            <a:ext cx="960000" cy="960000"/>
          </a:xfrm>
          <a:prstGeom prst="ellipse">
            <a:avLst/>
          </a:prstGeom>
          <a:solidFill>
            <a:srgbClr val="FF00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0" name="Google Shape;600;p107"/>
          <p:cNvSpPr/>
          <p:nvPr/>
        </p:nvSpPr>
        <p:spPr>
          <a:xfrm>
            <a:off x="6278975" y="2250900"/>
            <a:ext cx="444420" cy="741960"/>
          </a:xfrm>
          <a:prstGeom prst="lightningBolt">
            <a:avLst/>
          </a:prstGeom>
          <a:solidFill>
            <a:srgbClr val="7C7DA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108"/>
          <p:cNvSpPr/>
          <p:nvPr/>
        </p:nvSpPr>
        <p:spPr>
          <a:xfrm>
            <a:off x="-5075" y="2038448"/>
            <a:ext cx="3048000" cy="3452700"/>
          </a:xfrm>
          <a:prstGeom prst="rect">
            <a:avLst/>
          </a:prstGeom>
          <a:solidFill>
            <a:srgbClr val="FFF2CC"/>
          </a:solidFill>
          <a:ln w="381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7" name="Google Shape;607;p108"/>
          <p:cNvSpPr/>
          <p:nvPr/>
        </p:nvSpPr>
        <p:spPr>
          <a:xfrm>
            <a:off x="3062650" y="2041427"/>
            <a:ext cx="3048000" cy="3452700"/>
          </a:xfrm>
          <a:prstGeom prst="rect">
            <a:avLst/>
          </a:prstGeom>
          <a:solidFill>
            <a:srgbClr val="D9EAD3"/>
          </a:solidFill>
          <a:ln w="38100" cap="flat" cmpd="sng">
            <a:solidFill>
              <a:srgbClr val="D9EAD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8" name="Google Shape;608;p108"/>
          <p:cNvSpPr/>
          <p:nvPr/>
        </p:nvSpPr>
        <p:spPr>
          <a:xfrm>
            <a:off x="6024900" y="2041450"/>
            <a:ext cx="3048000" cy="3452700"/>
          </a:xfrm>
          <a:prstGeom prst="rect">
            <a:avLst/>
          </a:prstGeom>
          <a:solidFill>
            <a:srgbClr val="CFE2F3"/>
          </a:solidFill>
          <a:ln w="38100" cap="flat" cmpd="sng">
            <a:solidFill>
              <a:srgbClr val="CFE2F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9" name="Google Shape;609;p108"/>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0" name="Google Shape;610;p10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11" name="Google Shape;611;p108"/>
          <p:cNvSpPr txBox="1"/>
          <p:nvPr/>
        </p:nvSpPr>
        <p:spPr>
          <a:xfrm>
            <a:off x="76540" y="57235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600">
                <a:solidFill>
                  <a:srgbClr val="FFFFFF"/>
                </a:solidFill>
                <a:latin typeface="Lexend Thin"/>
                <a:ea typeface="Lexend Thin"/>
                <a:cs typeface="Lexend Thin"/>
                <a:sym typeface="Lexend Thin"/>
              </a:rPr>
              <a:t>Tips for Resolving Conflict</a:t>
            </a:r>
            <a:endParaRPr sz="1000">
              <a:latin typeface="Lexend Thin"/>
              <a:ea typeface="Lexend Thin"/>
              <a:cs typeface="Lexend Thin"/>
              <a:sym typeface="Lexend Thin"/>
            </a:endParaRPr>
          </a:p>
        </p:txBody>
      </p:sp>
      <p:sp>
        <p:nvSpPr>
          <p:cNvPr id="612" name="Google Shape;612;p108"/>
          <p:cNvSpPr/>
          <p:nvPr/>
        </p:nvSpPr>
        <p:spPr>
          <a:xfrm>
            <a:off x="1001900" y="1742337"/>
            <a:ext cx="628200" cy="628200"/>
          </a:xfrm>
          <a:prstGeom prst="ellipse">
            <a:avLst/>
          </a:prstGeom>
          <a:solidFill>
            <a:srgbClr val="FF00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3" name="Google Shape;613;p108"/>
          <p:cNvSpPr txBox="1"/>
          <p:nvPr/>
        </p:nvSpPr>
        <p:spPr>
          <a:xfrm>
            <a:off x="178388" y="2038438"/>
            <a:ext cx="2737200" cy="205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br>
              <a:rPr lang="en-US" sz="2000" b="1">
                <a:solidFill>
                  <a:srgbClr val="757AA8"/>
                </a:solidFill>
                <a:latin typeface="Annie Use Your Telescope"/>
                <a:ea typeface="Annie Use Your Telescope"/>
                <a:cs typeface="Annie Use Your Telescope"/>
                <a:sym typeface="Annie Use Your Telescope"/>
              </a:rPr>
            </a:br>
            <a:r>
              <a:rPr lang="en-US" sz="2000" b="1">
                <a:solidFill>
                  <a:srgbClr val="757AA8"/>
                </a:solidFill>
                <a:latin typeface="Annie Use Your Telescope"/>
                <a:ea typeface="Annie Use Your Telescope"/>
                <a:cs typeface="Annie Use Your Telescope"/>
                <a:sym typeface="Annie Use Your Telescope"/>
              </a:rPr>
              <a:t> </a:t>
            </a:r>
            <a:r>
              <a:rPr lang="en-US" sz="2100" b="1">
                <a:solidFill>
                  <a:srgbClr val="757AA8"/>
                </a:solidFill>
                <a:latin typeface="Annie Use Your Telescope"/>
                <a:ea typeface="Annie Use Your Telescope"/>
                <a:cs typeface="Annie Use Your Telescope"/>
                <a:sym typeface="Annie Use Your Telescope"/>
              </a:rPr>
              <a:t>Recognize your emotions.</a:t>
            </a:r>
            <a:r>
              <a:rPr lang="en-US" sz="2000" b="1">
                <a:solidFill>
                  <a:srgbClr val="757AA8"/>
                </a:solidFill>
                <a:latin typeface="Annie Use Your Telescope"/>
                <a:ea typeface="Annie Use Your Telescope"/>
                <a:cs typeface="Annie Use Your Telescope"/>
                <a:sym typeface="Annie Use Your Telescope"/>
              </a:rPr>
              <a:t> </a:t>
            </a:r>
            <a:br>
              <a:rPr lang="en-US" sz="2000">
                <a:solidFill>
                  <a:srgbClr val="757AA8"/>
                </a:solidFill>
                <a:latin typeface="Annie Use Your Telescope"/>
                <a:ea typeface="Annie Use Your Telescope"/>
                <a:cs typeface="Annie Use Your Telescope"/>
                <a:sym typeface="Annie Use Your Telescope"/>
              </a:rPr>
            </a:br>
            <a:br>
              <a:rPr lang="en-US" sz="2000">
                <a:solidFill>
                  <a:srgbClr val="757AA8"/>
                </a:solidFill>
                <a:latin typeface="Annie Use Your Telescope"/>
                <a:ea typeface="Annie Use Your Telescope"/>
                <a:cs typeface="Annie Use Your Telescope"/>
                <a:sym typeface="Annie Use Your Telescope"/>
              </a:rPr>
            </a:br>
            <a:r>
              <a:rPr lang="en-US" sz="2000" b="1">
                <a:solidFill>
                  <a:srgbClr val="202124"/>
                </a:solidFill>
                <a:latin typeface="Annie Use Your Telescope"/>
                <a:ea typeface="Annie Use Your Telescope"/>
                <a:cs typeface="Annie Use Your Telescope"/>
                <a:sym typeface="Annie Use Your Telescope"/>
              </a:rPr>
              <a:t>Try to</a:t>
            </a:r>
            <a:r>
              <a:rPr lang="en-US" sz="2000" b="1" i="1">
                <a:solidFill>
                  <a:srgbClr val="202124"/>
                </a:solidFill>
                <a:latin typeface="Annie Use Your Telescope"/>
                <a:ea typeface="Annie Use Your Telescope"/>
                <a:cs typeface="Annie Use Your Telescope"/>
                <a:sym typeface="Annie Use Your Telescope"/>
              </a:rPr>
              <a:t> name</a:t>
            </a:r>
            <a:r>
              <a:rPr lang="en-US" sz="2000" b="1">
                <a:solidFill>
                  <a:srgbClr val="202124"/>
                </a:solidFill>
                <a:latin typeface="Annie Use Your Telescope"/>
                <a:ea typeface="Annie Use Your Telescope"/>
                <a:cs typeface="Annie Use Your Telescope"/>
                <a:sym typeface="Annie Use Your Telescope"/>
              </a:rPr>
              <a:t> how you are feeling. </a:t>
            </a:r>
            <a:r>
              <a:rPr lang="en-US" sz="2000" b="1" i="1">
                <a:solidFill>
                  <a:srgbClr val="202124"/>
                </a:solidFill>
                <a:latin typeface="Annie Use Your Telescope"/>
                <a:ea typeface="Annie Use Your Telescope"/>
                <a:cs typeface="Annie Use Your Telescope"/>
                <a:sym typeface="Annie Use Your Telescope"/>
              </a:rPr>
              <a:t>Is it sad, angry or disappointed?</a:t>
            </a:r>
            <a:r>
              <a:rPr lang="en-US" sz="1800">
                <a:solidFill>
                  <a:srgbClr val="202124"/>
                </a:solidFill>
                <a:latin typeface="Annie Use Your Telescope"/>
                <a:ea typeface="Annie Use Your Telescope"/>
                <a:cs typeface="Annie Use Your Telescope"/>
                <a:sym typeface="Annie Use Your Telescope"/>
              </a:rPr>
              <a:t> </a:t>
            </a:r>
            <a:r>
              <a:rPr lang="en-US" sz="2000">
                <a:solidFill>
                  <a:srgbClr val="202124"/>
                </a:solidFill>
                <a:latin typeface="Annie Use Your Telescope"/>
                <a:ea typeface="Annie Use Your Telescope"/>
                <a:cs typeface="Annie Use Your Telescope"/>
                <a:sym typeface="Annie Use Your Telescope"/>
              </a:rPr>
              <a:t>W</a:t>
            </a:r>
            <a:r>
              <a:rPr lang="en-US" sz="2000">
                <a:solidFill>
                  <a:srgbClr val="222222"/>
                </a:solidFill>
                <a:latin typeface="Annie Use Your Telescope"/>
                <a:ea typeface="Annie Use Your Telescope"/>
                <a:cs typeface="Annie Use Your Telescope"/>
                <a:sym typeface="Annie Use Your Telescope"/>
              </a:rPr>
              <a:t>hen you know the emotion, you can better communicate your needs.</a:t>
            </a:r>
            <a:endParaRPr sz="2700">
              <a:latin typeface="Annie Use Your Telescope"/>
              <a:ea typeface="Annie Use Your Telescope"/>
              <a:cs typeface="Annie Use Your Telescope"/>
              <a:sym typeface="Annie Use Your Telescope"/>
            </a:endParaRPr>
          </a:p>
        </p:txBody>
      </p:sp>
      <p:sp>
        <p:nvSpPr>
          <p:cNvPr id="614" name="Google Shape;614;p108"/>
          <p:cNvSpPr txBox="1"/>
          <p:nvPr/>
        </p:nvSpPr>
        <p:spPr>
          <a:xfrm>
            <a:off x="3167188" y="2021338"/>
            <a:ext cx="2610300" cy="256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595959"/>
              </a:buClr>
              <a:buSzPts val="600"/>
              <a:buFont typeface="Calibri"/>
              <a:buNone/>
            </a:pPr>
            <a:br>
              <a:rPr lang="en-US" sz="2100">
                <a:solidFill>
                  <a:srgbClr val="202124"/>
                </a:solidFill>
                <a:latin typeface="Annie Use Your Telescope"/>
                <a:ea typeface="Annie Use Your Telescope"/>
                <a:cs typeface="Annie Use Your Telescope"/>
                <a:sym typeface="Annie Use Your Telescope"/>
              </a:rPr>
            </a:br>
            <a:r>
              <a:rPr lang="en-US" sz="2100">
                <a:solidFill>
                  <a:srgbClr val="202124"/>
                </a:solidFill>
                <a:latin typeface="Annie Use Your Telescope"/>
                <a:ea typeface="Annie Use Your Telescope"/>
                <a:cs typeface="Annie Use Your Telescope"/>
                <a:sym typeface="Annie Use Your Telescope"/>
              </a:rPr>
              <a:t>  </a:t>
            </a:r>
            <a:r>
              <a:rPr lang="en-US" sz="2100" b="1">
                <a:solidFill>
                  <a:srgbClr val="202124"/>
                </a:solidFill>
                <a:latin typeface="Annie Use Your Telescope"/>
                <a:ea typeface="Annie Use Your Telescope"/>
                <a:cs typeface="Annie Use Your Telescope"/>
                <a:sym typeface="Annie Use Your Telescope"/>
              </a:rPr>
              <a:t>     </a:t>
            </a:r>
            <a:r>
              <a:rPr lang="en-US" sz="2100" b="1">
                <a:solidFill>
                  <a:srgbClr val="757AA8"/>
                </a:solidFill>
                <a:latin typeface="Annie Use Your Telescope"/>
                <a:ea typeface="Annie Use Your Telescope"/>
                <a:cs typeface="Annie Use Your Telescope"/>
                <a:sym typeface="Annie Use Your Telescope"/>
              </a:rPr>
              <a:t>Listen well.</a:t>
            </a:r>
            <a:r>
              <a:rPr lang="en-US" sz="2100" b="1">
                <a:solidFill>
                  <a:srgbClr val="222222"/>
                </a:solidFill>
                <a:latin typeface="Annie Use Your Telescope"/>
                <a:ea typeface="Annie Use Your Telescope"/>
                <a:cs typeface="Annie Use Your Telescope"/>
                <a:sym typeface="Annie Use Your Telescope"/>
              </a:rPr>
              <a:t> </a:t>
            </a:r>
            <a:br>
              <a:rPr lang="en-US" sz="2100">
                <a:solidFill>
                  <a:srgbClr val="222222"/>
                </a:solidFill>
                <a:latin typeface="Annie Use Your Telescope"/>
                <a:ea typeface="Annie Use Your Telescope"/>
                <a:cs typeface="Annie Use Your Telescope"/>
                <a:sym typeface="Annie Use Your Telescope"/>
              </a:rPr>
            </a:br>
            <a:br>
              <a:rPr lang="en-US" sz="2100">
                <a:solidFill>
                  <a:srgbClr val="222222"/>
                </a:solidFill>
                <a:latin typeface="Annie Use Your Telescope"/>
                <a:ea typeface="Annie Use Your Telescope"/>
                <a:cs typeface="Annie Use Your Telescope"/>
                <a:sym typeface="Annie Use Your Telescope"/>
              </a:rPr>
            </a:br>
            <a:r>
              <a:rPr lang="en-US" sz="2000">
                <a:solidFill>
                  <a:srgbClr val="222222"/>
                </a:solidFill>
                <a:latin typeface="Annie Use Your Telescope"/>
                <a:ea typeface="Annie Use Your Telescope"/>
                <a:cs typeface="Annie Use Your Telescope"/>
                <a:sym typeface="Annie Use Your Telescope"/>
              </a:rPr>
              <a:t>Really try to understand their perspective on the issue. U</a:t>
            </a:r>
            <a:r>
              <a:rPr lang="en-US" sz="2000">
                <a:solidFill>
                  <a:schemeClr val="dk1"/>
                </a:solidFill>
                <a:latin typeface="Annie Use Your Telescope"/>
                <a:ea typeface="Annie Use Your Telescope"/>
                <a:cs typeface="Annie Use Your Telescope"/>
                <a:sym typeface="Annie Use Your Telescope"/>
              </a:rPr>
              <a:t>se your power of imagination to picture things from their view.</a:t>
            </a:r>
            <a:r>
              <a:rPr lang="en-US" sz="2100">
                <a:solidFill>
                  <a:schemeClr val="dk1"/>
                </a:solidFill>
                <a:latin typeface="Annie Use Your Telescope"/>
                <a:ea typeface="Annie Use Your Telescope"/>
                <a:cs typeface="Annie Use Your Telescope"/>
                <a:sym typeface="Annie Use Your Telescope"/>
              </a:rPr>
              <a:t> </a:t>
            </a:r>
            <a:endParaRPr sz="2100">
              <a:solidFill>
                <a:schemeClr val="dk1"/>
              </a:solidFill>
              <a:latin typeface="Annie Use Your Telescope"/>
              <a:ea typeface="Annie Use Your Telescope"/>
              <a:cs typeface="Annie Use Your Telescope"/>
              <a:sym typeface="Annie Use Your Telescope"/>
            </a:endParaRPr>
          </a:p>
        </p:txBody>
      </p:sp>
      <p:sp>
        <p:nvSpPr>
          <p:cNvPr id="615" name="Google Shape;615;p108"/>
          <p:cNvSpPr txBox="1"/>
          <p:nvPr/>
        </p:nvSpPr>
        <p:spPr>
          <a:xfrm>
            <a:off x="1070450" y="1774288"/>
            <a:ext cx="491100" cy="4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Annie Use Your Telescope"/>
                <a:ea typeface="Annie Use Your Telescope"/>
                <a:cs typeface="Annie Use Your Telescope"/>
                <a:sym typeface="Annie Use Your Telescope"/>
              </a:rPr>
              <a:t>#1</a:t>
            </a:r>
            <a:endParaRPr sz="2300">
              <a:latin typeface="Annie Use Your Telescope"/>
              <a:ea typeface="Annie Use Your Telescope"/>
              <a:cs typeface="Annie Use Your Telescope"/>
              <a:sym typeface="Annie Use Your Telescope"/>
            </a:endParaRPr>
          </a:p>
        </p:txBody>
      </p:sp>
      <p:sp>
        <p:nvSpPr>
          <p:cNvPr id="616" name="Google Shape;616;p108"/>
          <p:cNvSpPr txBox="1"/>
          <p:nvPr/>
        </p:nvSpPr>
        <p:spPr>
          <a:xfrm>
            <a:off x="6181475" y="2388338"/>
            <a:ext cx="2610300" cy="232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595959"/>
              </a:buClr>
              <a:buSzPts val="600"/>
              <a:buFont typeface="Calibri"/>
              <a:buNone/>
            </a:pPr>
            <a:r>
              <a:rPr lang="en-US" sz="2100">
                <a:solidFill>
                  <a:srgbClr val="202124"/>
                </a:solidFill>
                <a:latin typeface="Annie Use Your Telescope"/>
                <a:ea typeface="Annie Use Your Telescope"/>
                <a:cs typeface="Annie Use Your Telescope"/>
                <a:sym typeface="Annie Use Your Telescope"/>
              </a:rPr>
              <a:t> </a:t>
            </a:r>
            <a:r>
              <a:rPr lang="en-US" sz="2100" b="1">
                <a:solidFill>
                  <a:srgbClr val="202124"/>
                </a:solidFill>
                <a:latin typeface="Annie Use Your Telescope"/>
                <a:ea typeface="Annie Use Your Telescope"/>
                <a:cs typeface="Annie Use Your Telescope"/>
                <a:sym typeface="Annie Use Your Telescope"/>
              </a:rPr>
              <a:t> </a:t>
            </a:r>
            <a:r>
              <a:rPr lang="en-US" sz="2100" b="1">
                <a:solidFill>
                  <a:srgbClr val="757AA8"/>
                </a:solidFill>
                <a:latin typeface="Annie Use Your Telescope"/>
                <a:ea typeface="Annie Use Your Telescope"/>
                <a:cs typeface="Annie Use Your Telescope"/>
                <a:sym typeface="Annie Use Your Telescope"/>
              </a:rPr>
              <a:t>Stick to the facts!</a:t>
            </a:r>
            <a:r>
              <a:rPr lang="en-US" sz="2100" b="1">
                <a:solidFill>
                  <a:srgbClr val="222222"/>
                </a:solidFill>
                <a:latin typeface="Annie Use Your Telescope"/>
                <a:ea typeface="Annie Use Your Telescope"/>
                <a:cs typeface="Annie Use Your Telescope"/>
                <a:sym typeface="Annie Use Your Telescope"/>
              </a:rPr>
              <a:t> </a:t>
            </a:r>
            <a:br>
              <a:rPr lang="en-US" sz="2100" b="1">
                <a:solidFill>
                  <a:srgbClr val="222222"/>
                </a:solidFill>
                <a:latin typeface="Annie Use Your Telescope"/>
                <a:ea typeface="Annie Use Your Telescope"/>
                <a:cs typeface="Annie Use Your Telescope"/>
                <a:sym typeface="Annie Use Your Telescope"/>
              </a:rPr>
            </a:br>
            <a:br>
              <a:rPr lang="en-US" sz="2100">
                <a:solidFill>
                  <a:srgbClr val="222222"/>
                </a:solidFill>
                <a:latin typeface="Annie Use Your Telescope"/>
                <a:ea typeface="Annie Use Your Telescope"/>
                <a:cs typeface="Annie Use Your Telescope"/>
                <a:sym typeface="Annie Use Your Telescope"/>
              </a:rPr>
            </a:br>
            <a:r>
              <a:rPr lang="en-US" sz="2000">
                <a:solidFill>
                  <a:srgbClr val="222222"/>
                </a:solidFill>
                <a:latin typeface="Annie Use Your Telescope"/>
                <a:ea typeface="Annie Use Your Telescope"/>
                <a:cs typeface="Annie Use Your Telescope"/>
                <a:sym typeface="Annie Use Your Telescope"/>
              </a:rPr>
              <a:t>Be specific about what is bothering you and how it made you feel. </a:t>
            </a:r>
            <a:endParaRPr sz="2000">
              <a:solidFill>
                <a:srgbClr val="202124"/>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2000"/>
          </a:p>
        </p:txBody>
      </p:sp>
      <p:sp>
        <p:nvSpPr>
          <p:cNvPr id="617" name="Google Shape;617;p108"/>
          <p:cNvSpPr/>
          <p:nvPr/>
        </p:nvSpPr>
        <p:spPr>
          <a:xfrm>
            <a:off x="4247663" y="1742337"/>
            <a:ext cx="628200" cy="628200"/>
          </a:xfrm>
          <a:prstGeom prst="ellipse">
            <a:avLst/>
          </a:prstGeom>
          <a:solidFill>
            <a:srgbClr val="FF00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8" name="Google Shape;618;p108"/>
          <p:cNvSpPr txBox="1"/>
          <p:nvPr/>
        </p:nvSpPr>
        <p:spPr>
          <a:xfrm>
            <a:off x="4316213" y="1774288"/>
            <a:ext cx="491100" cy="4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Annie Use Your Telescope"/>
                <a:ea typeface="Annie Use Your Telescope"/>
                <a:cs typeface="Annie Use Your Telescope"/>
                <a:sym typeface="Annie Use Your Telescope"/>
              </a:rPr>
              <a:t>#2</a:t>
            </a:r>
            <a:endParaRPr sz="2300">
              <a:latin typeface="Annie Use Your Telescope"/>
              <a:ea typeface="Annie Use Your Telescope"/>
              <a:cs typeface="Annie Use Your Telescope"/>
              <a:sym typeface="Annie Use Your Telescope"/>
            </a:endParaRPr>
          </a:p>
        </p:txBody>
      </p:sp>
      <p:sp>
        <p:nvSpPr>
          <p:cNvPr id="619" name="Google Shape;619;p108"/>
          <p:cNvSpPr/>
          <p:nvPr/>
        </p:nvSpPr>
        <p:spPr>
          <a:xfrm>
            <a:off x="6937375" y="1742337"/>
            <a:ext cx="628200" cy="628200"/>
          </a:xfrm>
          <a:prstGeom prst="ellipse">
            <a:avLst/>
          </a:prstGeom>
          <a:solidFill>
            <a:srgbClr val="FF00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0" name="Google Shape;620;p108"/>
          <p:cNvSpPr txBox="1"/>
          <p:nvPr/>
        </p:nvSpPr>
        <p:spPr>
          <a:xfrm>
            <a:off x="7005925" y="1774288"/>
            <a:ext cx="491100" cy="4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300">
                <a:latin typeface="Annie Use Your Telescope"/>
                <a:ea typeface="Annie Use Your Telescope"/>
                <a:cs typeface="Annie Use Your Telescope"/>
                <a:sym typeface="Annie Use Your Telescope"/>
              </a:rPr>
              <a:t>#3</a:t>
            </a:r>
            <a:endParaRPr sz="2300">
              <a:latin typeface="Annie Use Your Telescope"/>
              <a:ea typeface="Annie Use Your Telescope"/>
              <a:cs typeface="Annie Use Your Telescope"/>
              <a:sym typeface="Annie Use Your Telescope"/>
            </a:endParaRPr>
          </a:p>
        </p:txBody>
      </p:sp>
      <p:sp>
        <p:nvSpPr>
          <p:cNvPr id="621" name="Google Shape;621;p108"/>
          <p:cNvSpPr txBox="1"/>
          <p:nvPr/>
        </p:nvSpPr>
        <p:spPr>
          <a:xfrm>
            <a:off x="570888" y="2294338"/>
            <a:ext cx="13602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a:p>
        </p:txBody>
      </p:sp>
      <p:sp>
        <p:nvSpPr>
          <p:cNvPr id="622" name="Google Shape;622;p108"/>
          <p:cNvSpPr txBox="1"/>
          <p:nvPr/>
        </p:nvSpPr>
        <p:spPr>
          <a:xfrm>
            <a:off x="3842488" y="2310738"/>
            <a:ext cx="628200" cy="400200"/>
          </a:xfrm>
          <a:prstGeom prst="rect">
            <a:avLst/>
          </a:prstGeom>
          <a:noFill/>
          <a:ln>
            <a:noFill/>
          </a:ln>
        </p:spPr>
        <p:txBody>
          <a:bodyPr spcFirstLastPara="1" wrap="square" lIns="91425" tIns="91425" rIns="91425" bIns="91425" anchor="t" anchorCtr="0">
            <a:spAutoFit/>
          </a:bodyPr>
          <a:lstStyle/>
          <a:p>
            <a:pPr marL="0" lvl="0" indent="45720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10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29" name="Google Shape;629;p109"/>
          <p:cNvSpPr txBox="1"/>
          <p:nvPr/>
        </p:nvSpPr>
        <p:spPr>
          <a:xfrm>
            <a:off x="146751" y="542750"/>
            <a:ext cx="8648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Lexend"/>
                <a:ea typeface="Lexend"/>
                <a:cs typeface="Lexend"/>
                <a:sym typeface="Lexend"/>
              </a:rPr>
              <a:t>Conflict Resolution</a:t>
            </a:r>
            <a:endParaRPr>
              <a:latin typeface="Lexend Thin"/>
              <a:ea typeface="Lexend Thin"/>
              <a:cs typeface="Lexend Thin"/>
              <a:sym typeface="Lexend Thin"/>
            </a:endParaRPr>
          </a:p>
        </p:txBody>
      </p:sp>
      <p:sp>
        <p:nvSpPr>
          <p:cNvPr id="630" name="Google Shape;630;p109"/>
          <p:cNvSpPr/>
          <p:nvPr/>
        </p:nvSpPr>
        <p:spPr>
          <a:xfrm>
            <a:off x="465938" y="1697425"/>
            <a:ext cx="3776400" cy="3780300"/>
          </a:xfrm>
          <a:prstGeom prst="rect">
            <a:avLst/>
          </a:prstGeom>
          <a:solidFill>
            <a:srgbClr val="FFF2CC"/>
          </a:solidFill>
          <a:ln w="9525" cap="flat" cmpd="sng">
            <a:solidFill>
              <a:srgbClr val="FF00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1" name="Google Shape;631;p109"/>
          <p:cNvSpPr txBox="1"/>
          <p:nvPr/>
        </p:nvSpPr>
        <p:spPr>
          <a:xfrm>
            <a:off x="593413" y="2139125"/>
            <a:ext cx="3678900" cy="1283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400"/>
              <a:buFont typeface="Calibri"/>
              <a:buNone/>
            </a:pPr>
            <a:r>
              <a:rPr lang="en-US" sz="2200">
                <a:solidFill>
                  <a:srgbClr val="7C7DAD"/>
                </a:solidFill>
                <a:latin typeface="Annie Use Your Telescope"/>
                <a:ea typeface="Annie Use Your Telescope"/>
                <a:cs typeface="Annie Use Your Telescope"/>
                <a:sym typeface="Annie Use Your Telescope"/>
              </a:rPr>
              <a:t>Resolving a conflict </a:t>
            </a:r>
            <a:r>
              <a:rPr lang="en-US" sz="2200" u="sng">
                <a:solidFill>
                  <a:srgbClr val="7C7DAD"/>
                </a:solidFill>
                <a:latin typeface="Annie Use Your Telescope"/>
                <a:ea typeface="Annie Use Your Telescope"/>
                <a:cs typeface="Annie Use Your Telescope"/>
                <a:sym typeface="Annie Use Your Telescope"/>
              </a:rPr>
              <a:t>DOESN’T MEAN</a:t>
            </a:r>
            <a:r>
              <a:rPr lang="en-US" sz="2200">
                <a:solidFill>
                  <a:srgbClr val="7C7DAD"/>
                </a:solidFill>
                <a:latin typeface="Annie Use Your Telescope"/>
                <a:ea typeface="Annie Use Your Telescope"/>
                <a:cs typeface="Annie Use Your Telescope"/>
                <a:sym typeface="Annie Use Your Telescope"/>
              </a:rPr>
              <a:t> that one person </a:t>
            </a:r>
            <a:r>
              <a:rPr lang="en-US" sz="2200" b="1">
                <a:solidFill>
                  <a:srgbClr val="7C7DAD"/>
                </a:solidFill>
                <a:latin typeface="Annie Use Your Telescope"/>
                <a:ea typeface="Annie Use Your Telescope"/>
                <a:cs typeface="Annie Use Your Telescope"/>
                <a:sym typeface="Annie Use Your Telescope"/>
              </a:rPr>
              <a:t>wins</a:t>
            </a:r>
            <a:r>
              <a:rPr lang="en-US" sz="2200">
                <a:solidFill>
                  <a:srgbClr val="7C7DAD"/>
                </a:solidFill>
                <a:latin typeface="Annie Use Your Telescope"/>
                <a:ea typeface="Annie Use Your Telescope"/>
                <a:cs typeface="Annie Use Your Telescope"/>
                <a:sym typeface="Annie Use Your Telescope"/>
              </a:rPr>
              <a:t> and one person </a:t>
            </a:r>
            <a:r>
              <a:rPr lang="en-US" sz="2200" b="1">
                <a:solidFill>
                  <a:srgbClr val="7C7DAD"/>
                </a:solidFill>
                <a:latin typeface="Annie Use Your Telescope"/>
                <a:ea typeface="Annie Use Your Telescope"/>
                <a:cs typeface="Annie Use Your Telescope"/>
                <a:sym typeface="Annie Use Your Telescope"/>
              </a:rPr>
              <a:t>loses</a:t>
            </a:r>
            <a:r>
              <a:rPr lang="en-US" sz="2200">
                <a:solidFill>
                  <a:srgbClr val="7C7DAD"/>
                </a:solidFill>
                <a:latin typeface="Annie Use Your Telescope"/>
                <a:ea typeface="Annie Use Your Telescope"/>
                <a:cs typeface="Annie Use Your Telescope"/>
                <a:sym typeface="Annie Use Your Telescope"/>
              </a:rPr>
              <a:t>.</a:t>
            </a:r>
            <a:endParaRPr sz="2200">
              <a:solidFill>
                <a:srgbClr val="666666"/>
              </a:solidFill>
              <a:latin typeface="Calibri"/>
              <a:ea typeface="Calibri"/>
              <a:cs typeface="Calibri"/>
              <a:sym typeface="Calibri"/>
            </a:endParaRPr>
          </a:p>
        </p:txBody>
      </p:sp>
      <p:sp>
        <p:nvSpPr>
          <p:cNvPr id="632" name="Google Shape;632;p109"/>
          <p:cNvSpPr/>
          <p:nvPr/>
        </p:nvSpPr>
        <p:spPr>
          <a:xfrm>
            <a:off x="272963" y="1533258"/>
            <a:ext cx="537000" cy="537000"/>
          </a:xfrm>
          <a:prstGeom prst="ellipse">
            <a:avLst/>
          </a:prstGeom>
          <a:solidFill>
            <a:srgbClr val="FF0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33" name="Google Shape;633;p109"/>
          <p:cNvPicPr preferRelativeResize="0"/>
          <p:nvPr/>
        </p:nvPicPr>
        <p:blipFill rotWithShape="1">
          <a:blip r:embed="rId3">
            <a:alphaModFix/>
          </a:blip>
          <a:srcRect t="24585"/>
          <a:stretch/>
        </p:blipFill>
        <p:spPr>
          <a:xfrm>
            <a:off x="741937" y="3395027"/>
            <a:ext cx="1918020" cy="1575691"/>
          </a:xfrm>
          <a:prstGeom prst="rect">
            <a:avLst/>
          </a:prstGeom>
          <a:noFill/>
          <a:ln>
            <a:noFill/>
          </a:ln>
        </p:spPr>
      </p:pic>
      <p:pic>
        <p:nvPicPr>
          <p:cNvPr id="634" name="Google Shape;634;p109"/>
          <p:cNvPicPr preferRelativeResize="0"/>
          <p:nvPr/>
        </p:nvPicPr>
        <p:blipFill rotWithShape="1">
          <a:blip r:embed="rId4">
            <a:alphaModFix/>
          </a:blip>
          <a:srcRect t="13194"/>
          <a:stretch/>
        </p:blipFill>
        <p:spPr>
          <a:xfrm>
            <a:off x="2027543" y="3216676"/>
            <a:ext cx="2005995" cy="1896849"/>
          </a:xfrm>
          <a:prstGeom prst="rect">
            <a:avLst/>
          </a:prstGeom>
          <a:noFill/>
          <a:ln>
            <a:noFill/>
          </a:ln>
        </p:spPr>
      </p:pic>
      <p:sp>
        <p:nvSpPr>
          <p:cNvPr id="635" name="Google Shape;635;p109"/>
          <p:cNvSpPr/>
          <p:nvPr/>
        </p:nvSpPr>
        <p:spPr>
          <a:xfrm>
            <a:off x="4762513" y="1645975"/>
            <a:ext cx="3860700" cy="3831900"/>
          </a:xfrm>
          <a:prstGeom prst="rect">
            <a:avLst/>
          </a:prstGeom>
          <a:solidFill>
            <a:srgbClr val="FFF2CC"/>
          </a:solidFill>
          <a:ln w="28575" cap="flat" cmpd="sng">
            <a:solidFill>
              <a:srgbClr val="6AA84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6" name="Google Shape;636;p109"/>
          <p:cNvSpPr txBox="1"/>
          <p:nvPr/>
        </p:nvSpPr>
        <p:spPr>
          <a:xfrm>
            <a:off x="4893838" y="2006625"/>
            <a:ext cx="3678900" cy="1283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400"/>
              <a:buFont typeface="Calibri"/>
              <a:buNone/>
            </a:pPr>
            <a:r>
              <a:rPr lang="en-US" sz="2200">
                <a:solidFill>
                  <a:srgbClr val="7C7DAD"/>
                </a:solidFill>
                <a:latin typeface="Annie Use Your Telescope"/>
                <a:ea typeface="Annie Use Your Telescope"/>
                <a:cs typeface="Annie Use Your Telescope"/>
                <a:sym typeface="Annie Use Your Telescope"/>
              </a:rPr>
              <a:t>Resolving a conflict MEANS changing our thinking to “us” versus the problem. Win-win!</a:t>
            </a:r>
            <a:endParaRPr sz="2200">
              <a:solidFill>
                <a:srgbClr val="666666"/>
              </a:solidFill>
              <a:latin typeface="Calibri"/>
              <a:ea typeface="Calibri"/>
              <a:cs typeface="Calibri"/>
              <a:sym typeface="Calibri"/>
            </a:endParaRPr>
          </a:p>
        </p:txBody>
      </p:sp>
      <p:sp>
        <p:nvSpPr>
          <p:cNvPr id="637" name="Google Shape;637;p109"/>
          <p:cNvSpPr/>
          <p:nvPr/>
        </p:nvSpPr>
        <p:spPr>
          <a:xfrm>
            <a:off x="4634350" y="1490108"/>
            <a:ext cx="537000" cy="537000"/>
          </a:xfrm>
          <a:prstGeom prst="ellipse">
            <a:avLst/>
          </a:prstGeom>
          <a:solidFill>
            <a:srgbClr val="6AA84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38" name="Google Shape;638;p109"/>
          <p:cNvPicPr preferRelativeResize="0"/>
          <p:nvPr/>
        </p:nvPicPr>
        <p:blipFill rotWithShape="1">
          <a:blip r:embed="rId3">
            <a:alphaModFix/>
          </a:blip>
          <a:srcRect t="24585"/>
          <a:stretch/>
        </p:blipFill>
        <p:spPr>
          <a:xfrm>
            <a:off x="4744551" y="4200475"/>
            <a:ext cx="1673265" cy="1374603"/>
          </a:xfrm>
          <a:prstGeom prst="rect">
            <a:avLst/>
          </a:prstGeom>
          <a:noFill/>
          <a:ln>
            <a:noFill/>
          </a:ln>
        </p:spPr>
      </p:pic>
      <p:pic>
        <p:nvPicPr>
          <p:cNvPr id="639" name="Google Shape;639;p109"/>
          <p:cNvPicPr preferRelativeResize="0"/>
          <p:nvPr/>
        </p:nvPicPr>
        <p:blipFill rotWithShape="1">
          <a:blip r:embed="rId3">
            <a:alphaModFix/>
          </a:blip>
          <a:srcRect t="24585"/>
          <a:stretch/>
        </p:blipFill>
        <p:spPr>
          <a:xfrm>
            <a:off x="7045385" y="4214022"/>
            <a:ext cx="1673265" cy="1374603"/>
          </a:xfrm>
          <a:prstGeom prst="rect">
            <a:avLst/>
          </a:prstGeom>
          <a:noFill/>
          <a:ln>
            <a:noFill/>
          </a:ln>
        </p:spPr>
      </p:pic>
      <p:sp>
        <p:nvSpPr>
          <p:cNvPr id="640" name="Google Shape;640;p109"/>
          <p:cNvSpPr txBox="1"/>
          <p:nvPr/>
        </p:nvSpPr>
        <p:spPr>
          <a:xfrm>
            <a:off x="5907575" y="4830900"/>
            <a:ext cx="1627200" cy="66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latin typeface="Annie Use Your Telescope"/>
                <a:ea typeface="Annie Use Your Telescope"/>
                <a:cs typeface="Annie Use Your Telescope"/>
                <a:sym typeface="Annie Use Your Telescope"/>
              </a:rPr>
              <a:t>What are going to do to solve it?</a:t>
            </a:r>
            <a:endParaRPr/>
          </a:p>
        </p:txBody>
      </p:sp>
      <p:sp>
        <p:nvSpPr>
          <p:cNvPr id="641" name="Google Shape;641;p109"/>
          <p:cNvSpPr txBox="1"/>
          <p:nvPr/>
        </p:nvSpPr>
        <p:spPr>
          <a:xfrm>
            <a:off x="1053638" y="4872800"/>
            <a:ext cx="2516700" cy="66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700">
                <a:latin typeface="Annie Use Your Telescope"/>
                <a:ea typeface="Annie Use Your Telescope"/>
                <a:cs typeface="Annie Use Your Telescope"/>
                <a:sym typeface="Annie Use Your Telescope"/>
              </a:rPr>
              <a:t>👍 ME   	vs.      YOU 👎</a:t>
            </a:r>
            <a:endParaRPr sz="1700"/>
          </a:p>
        </p:txBody>
      </p:sp>
      <p:cxnSp>
        <p:nvCxnSpPr>
          <p:cNvPr id="642" name="Google Shape;642;p109"/>
          <p:cNvCxnSpPr/>
          <p:nvPr/>
        </p:nvCxnSpPr>
        <p:spPr>
          <a:xfrm>
            <a:off x="502513" y="1358425"/>
            <a:ext cx="3860700" cy="4407000"/>
          </a:xfrm>
          <a:prstGeom prst="straightConnector1">
            <a:avLst/>
          </a:prstGeom>
          <a:noFill/>
          <a:ln w="9525" cap="flat" cmpd="sng">
            <a:solidFill>
              <a:srgbClr val="FF0000"/>
            </a:solidFill>
            <a:prstDash val="solid"/>
            <a:round/>
            <a:headEnd type="none" w="med" len="med"/>
            <a:tailEnd type="none" w="med" len="med"/>
          </a:ln>
        </p:spPr>
      </p:cxnSp>
      <p:sp>
        <p:nvSpPr>
          <p:cNvPr id="643" name="Google Shape;643;p109"/>
          <p:cNvSpPr/>
          <p:nvPr/>
        </p:nvSpPr>
        <p:spPr>
          <a:xfrm>
            <a:off x="6274975" y="3243675"/>
            <a:ext cx="905400" cy="668700"/>
          </a:xfrm>
          <a:prstGeom prst="ellipse">
            <a:avLst/>
          </a:pr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4" name="Google Shape;644;p109"/>
          <p:cNvSpPr txBox="1"/>
          <p:nvPr/>
        </p:nvSpPr>
        <p:spPr>
          <a:xfrm>
            <a:off x="6018924" y="3312063"/>
            <a:ext cx="14097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solidFill>
                  <a:schemeClr val="dk1"/>
                </a:solidFill>
                <a:latin typeface="Annie Use Your Telescope"/>
                <a:ea typeface="Annie Use Your Telescope"/>
                <a:cs typeface="Annie Use Your Telescope"/>
                <a:sym typeface="Annie Use Your Telescope"/>
              </a:rPr>
              <a:t>The Problem</a:t>
            </a:r>
            <a:br>
              <a:rPr lang="en-US">
                <a:solidFill>
                  <a:schemeClr val="dk1"/>
                </a:solidFill>
                <a:latin typeface="Annie Use Your Telescope"/>
                <a:ea typeface="Annie Use Your Telescope"/>
                <a:cs typeface="Annie Use Your Telescope"/>
                <a:sym typeface="Annie Use Your Telescope"/>
              </a:rPr>
            </a:br>
            <a:r>
              <a:rPr lang="en-US">
                <a:solidFill>
                  <a:schemeClr val="dk1"/>
                </a:solidFill>
                <a:latin typeface="Annie Use Your Telescope"/>
                <a:ea typeface="Annie Use Your Telescope"/>
                <a:cs typeface="Annie Use Your Telescope"/>
                <a:sym typeface="Annie Use Your Telescope"/>
              </a:rPr>
              <a:t>?</a:t>
            </a:r>
            <a:endParaRPr/>
          </a:p>
        </p:txBody>
      </p:sp>
      <p:cxnSp>
        <p:nvCxnSpPr>
          <p:cNvPr id="645" name="Google Shape;645;p109"/>
          <p:cNvCxnSpPr/>
          <p:nvPr/>
        </p:nvCxnSpPr>
        <p:spPr>
          <a:xfrm flipH="1">
            <a:off x="5712063" y="3813625"/>
            <a:ext cx="635700" cy="447000"/>
          </a:xfrm>
          <a:prstGeom prst="straightConnector1">
            <a:avLst/>
          </a:prstGeom>
          <a:noFill/>
          <a:ln w="9525" cap="flat" cmpd="sng">
            <a:solidFill>
              <a:schemeClr val="dk2"/>
            </a:solidFill>
            <a:prstDash val="dot"/>
            <a:round/>
            <a:headEnd type="none" w="med" len="med"/>
            <a:tailEnd type="none" w="med" len="med"/>
          </a:ln>
        </p:spPr>
      </p:cxnSp>
      <p:cxnSp>
        <p:nvCxnSpPr>
          <p:cNvPr id="646" name="Google Shape;646;p109"/>
          <p:cNvCxnSpPr/>
          <p:nvPr/>
        </p:nvCxnSpPr>
        <p:spPr>
          <a:xfrm>
            <a:off x="7079963" y="3872850"/>
            <a:ext cx="597900" cy="474900"/>
          </a:xfrm>
          <a:prstGeom prst="straightConnector1">
            <a:avLst/>
          </a:prstGeom>
          <a:noFill/>
          <a:ln w="9525" cap="flat" cmpd="sng">
            <a:solidFill>
              <a:schemeClr val="dk2"/>
            </a:solidFill>
            <a:prstDash val="dot"/>
            <a:round/>
            <a:headEnd type="none" w="med" len="med"/>
            <a:tailEnd type="none" w="med" len="med"/>
          </a:ln>
        </p:spPr>
      </p:cxnSp>
      <p:sp>
        <p:nvSpPr>
          <p:cNvPr id="647" name="Google Shape;647;p109"/>
          <p:cNvSpPr/>
          <p:nvPr/>
        </p:nvSpPr>
        <p:spPr>
          <a:xfrm>
            <a:off x="5794653" y="4862425"/>
            <a:ext cx="1724400" cy="537000"/>
          </a:xfrm>
          <a:prstGeom prst="ellipse">
            <a:avLst/>
          </a:prstGeom>
          <a:noFill/>
          <a:ln w="9525" cap="flat" cmpd="sng">
            <a:solidFill>
              <a:srgbClr val="6AA84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110"/>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4" name="Google Shape;654;p11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55" name="Google Shape;655;p110"/>
          <p:cNvSpPr txBox="1"/>
          <p:nvPr/>
        </p:nvSpPr>
        <p:spPr>
          <a:xfrm>
            <a:off x="372865" y="6147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400" b="1">
                <a:solidFill>
                  <a:srgbClr val="FFFFFF"/>
                </a:solidFill>
                <a:latin typeface="Lexend"/>
                <a:ea typeface="Lexend"/>
                <a:cs typeface="Lexend"/>
                <a:sym typeface="Lexend"/>
              </a:rPr>
              <a:t>Script the Scenario</a:t>
            </a:r>
            <a:endParaRPr sz="800" b="1">
              <a:latin typeface="Lexend"/>
              <a:ea typeface="Lexend"/>
              <a:cs typeface="Lexend"/>
              <a:sym typeface="Lexend"/>
            </a:endParaRPr>
          </a:p>
        </p:txBody>
      </p:sp>
      <p:pic>
        <p:nvPicPr>
          <p:cNvPr id="656" name="Google Shape;656;p110"/>
          <p:cNvPicPr preferRelativeResize="0"/>
          <p:nvPr/>
        </p:nvPicPr>
        <p:blipFill>
          <a:blip r:embed="rId3">
            <a:alphaModFix/>
          </a:blip>
          <a:stretch>
            <a:fillRect/>
          </a:stretch>
        </p:blipFill>
        <p:spPr>
          <a:xfrm>
            <a:off x="1097756" y="1278852"/>
            <a:ext cx="4094975" cy="5426748"/>
          </a:xfrm>
          <a:prstGeom prst="rect">
            <a:avLst/>
          </a:prstGeom>
          <a:noFill/>
          <a:ln>
            <a:noFill/>
          </a:ln>
          <a:effectLst>
            <a:outerShdw blurRad="57150" dist="19050" dir="5400000" algn="bl" rotWithShape="0">
              <a:srgbClr val="000000">
                <a:alpha val="50000"/>
              </a:srgbClr>
            </a:outerShdw>
          </a:effectLst>
        </p:spPr>
      </p:pic>
      <p:sp>
        <p:nvSpPr>
          <p:cNvPr id="657" name="Google Shape;657;p110"/>
          <p:cNvSpPr/>
          <p:nvPr/>
        </p:nvSpPr>
        <p:spPr>
          <a:xfrm>
            <a:off x="5523650" y="1278850"/>
            <a:ext cx="3000000" cy="2452500"/>
          </a:xfrm>
          <a:prstGeom prst="rect">
            <a:avLst/>
          </a:prstGeom>
          <a:solidFill>
            <a:srgbClr val="FFF2CC"/>
          </a:solidFill>
          <a:ln w="381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8" name="Google Shape;658;p110"/>
          <p:cNvSpPr txBox="1"/>
          <p:nvPr/>
        </p:nvSpPr>
        <p:spPr>
          <a:xfrm>
            <a:off x="5523650" y="4107750"/>
            <a:ext cx="2861700" cy="141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800" b="1">
                <a:solidFill>
                  <a:srgbClr val="9900FF"/>
                </a:solidFill>
                <a:latin typeface="Annie Use Your Telescope"/>
                <a:ea typeface="Annie Use Your Telescope"/>
                <a:cs typeface="Annie Use Your Telescope"/>
                <a:sym typeface="Annie Use Your Telescope"/>
              </a:rPr>
              <a:t>Scripts are </a:t>
            </a:r>
            <a:r>
              <a:rPr lang="en-US" sz="1800">
                <a:solidFill>
                  <a:schemeClr val="dk1"/>
                </a:solidFill>
                <a:latin typeface="Annie Use Your Telescope"/>
                <a:ea typeface="Annie Use Your Telescope"/>
                <a:cs typeface="Annie Use Your Telescope"/>
                <a:sym typeface="Annie Use Your Telescope"/>
              </a:rPr>
              <a:t>phrases that you have thought about in advance,</a:t>
            </a:r>
            <a:r>
              <a:rPr lang="en-US" sz="1800" b="1">
                <a:solidFill>
                  <a:schemeClr val="dk1"/>
                </a:solidFill>
                <a:latin typeface="Annie Use Your Telescope"/>
                <a:ea typeface="Annie Use Your Telescope"/>
                <a:cs typeface="Annie Use Your Telescope"/>
                <a:sym typeface="Annie Use Your Telescope"/>
              </a:rPr>
              <a:t> </a:t>
            </a:r>
            <a:r>
              <a:rPr lang="en-US" sz="1800">
                <a:solidFill>
                  <a:schemeClr val="dk1"/>
                </a:solidFill>
                <a:latin typeface="Annie Use Your Telescope"/>
                <a:ea typeface="Annie Use Your Telescope"/>
                <a:cs typeface="Annie Use Your Telescope"/>
                <a:sym typeface="Annie Use Your Telescope"/>
              </a:rPr>
              <a:t>so that you know what to say in the situation. </a:t>
            </a:r>
            <a:endParaRPr sz="1900"/>
          </a:p>
        </p:txBody>
      </p:sp>
      <p:sp>
        <p:nvSpPr>
          <p:cNvPr id="659" name="Google Shape;659;p110"/>
          <p:cNvSpPr txBox="1"/>
          <p:nvPr/>
        </p:nvSpPr>
        <p:spPr>
          <a:xfrm>
            <a:off x="5662075" y="1436500"/>
            <a:ext cx="2677800" cy="1291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2700" b="1">
                <a:solidFill>
                  <a:schemeClr val="dk1"/>
                </a:solidFill>
                <a:latin typeface="Annie Use Your Telescope"/>
                <a:ea typeface="Annie Use Your Telescope"/>
                <a:cs typeface="Annie Use Your Telescope"/>
                <a:sym typeface="Annie Use Your Telescope"/>
              </a:rPr>
              <a:t>💡</a:t>
            </a:r>
            <a:br>
              <a:rPr lang="en-US" sz="2000" b="1">
                <a:solidFill>
                  <a:schemeClr val="dk1"/>
                </a:solidFill>
                <a:latin typeface="Annie Use Your Telescope"/>
                <a:ea typeface="Annie Use Your Telescope"/>
                <a:cs typeface="Annie Use Your Telescope"/>
                <a:sym typeface="Annie Use Your Telescope"/>
              </a:rPr>
            </a:br>
            <a:r>
              <a:rPr lang="en-US" sz="1700">
                <a:solidFill>
                  <a:schemeClr val="dk1"/>
                </a:solidFill>
                <a:latin typeface="Annie Use Your Telescope"/>
                <a:ea typeface="Annie Use Your Telescope"/>
                <a:cs typeface="Annie Use Your Telescope"/>
                <a:sym typeface="Annie Use Your Telescope"/>
              </a:rPr>
              <a:t>You might find it easier to deal with conflict if you have practiced some ways to resolve conflict before a situation arises!</a:t>
            </a:r>
            <a:br>
              <a:rPr lang="en-US" sz="1700">
                <a:solidFill>
                  <a:schemeClr val="dk1"/>
                </a:solidFill>
                <a:latin typeface="Annie Use Your Telescope"/>
                <a:ea typeface="Annie Use Your Telescope"/>
                <a:cs typeface="Annie Use Your Telescope"/>
                <a:sym typeface="Annie Use Your Telescope"/>
              </a:rPr>
            </a:br>
            <a:br>
              <a:rPr lang="en-US" sz="1700">
                <a:solidFill>
                  <a:schemeClr val="dk1"/>
                </a:solidFill>
                <a:latin typeface="Annie Use Your Telescope"/>
                <a:ea typeface="Annie Use Your Telescope"/>
                <a:cs typeface="Annie Use Your Telescope"/>
                <a:sym typeface="Annie Use Your Telescope"/>
              </a:rPr>
            </a:br>
            <a:endParaRPr sz="1800"/>
          </a:p>
        </p:txBody>
      </p:sp>
      <p:cxnSp>
        <p:nvCxnSpPr>
          <p:cNvPr id="660" name="Google Shape;660;p110"/>
          <p:cNvCxnSpPr/>
          <p:nvPr/>
        </p:nvCxnSpPr>
        <p:spPr>
          <a:xfrm flipH="1">
            <a:off x="6752125" y="1711675"/>
            <a:ext cx="114000" cy="26700"/>
          </a:xfrm>
          <a:prstGeom prst="straightConnector1">
            <a:avLst/>
          </a:prstGeom>
          <a:noFill/>
          <a:ln w="9525" cap="flat" cmpd="sng">
            <a:solidFill>
              <a:schemeClr val="dk1"/>
            </a:solidFill>
            <a:prstDash val="solid"/>
            <a:round/>
            <a:headEnd type="none" w="med" len="med"/>
            <a:tailEnd type="none" w="med" len="med"/>
          </a:ln>
        </p:spPr>
      </p:cxnSp>
      <p:cxnSp>
        <p:nvCxnSpPr>
          <p:cNvPr id="661" name="Google Shape;661;p110"/>
          <p:cNvCxnSpPr/>
          <p:nvPr/>
        </p:nvCxnSpPr>
        <p:spPr>
          <a:xfrm>
            <a:off x="6811100" y="1505825"/>
            <a:ext cx="89100" cy="52800"/>
          </a:xfrm>
          <a:prstGeom prst="straightConnector1">
            <a:avLst/>
          </a:prstGeom>
          <a:noFill/>
          <a:ln w="9525" cap="flat" cmpd="sng">
            <a:solidFill>
              <a:schemeClr val="dk1"/>
            </a:solidFill>
            <a:prstDash val="solid"/>
            <a:round/>
            <a:headEnd type="none" w="med" len="med"/>
            <a:tailEnd type="none" w="med" len="med"/>
          </a:ln>
        </p:spPr>
      </p:cxnSp>
      <p:cxnSp>
        <p:nvCxnSpPr>
          <p:cNvPr id="662" name="Google Shape;662;p110"/>
          <p:cNvCxnSpPr/>
          <p:nvPr/>
        </p:nvCxnSpPr>
        <p:spPr>
          <a:xfrm rot="10800000">
            <a:off x="7003200" y="1416100"/>
            <a:ext cx="0" cy="9660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110"/>
          <p:cNvCxnSpPr/>
          <p:nvPr/>
        </p:nvCxnSpPr>
        <p:spPr>
          <a:xfrm flipH="1">
            <a:off x="7106150" y="1487525"/>
            <a:ext cx="91800" cy="7110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110"/>
          <p:cNvCxnSpPr/>
          <p:nvPr/>
        </p:nvCxnSpPr>
        <p:spPr>
          <a:xfrm>
            <a:off x="7119225" y="1693225"/>
            <a:ext cx="119100" cy="48600"/>
          </a:xfrm>
          <a:prstGeom prst="straightConnector1">
            <a:avLst/>
          </a:prstGeom>
          <a:noFill/>
          <a:ln w="9525" cap="flat" cmpd="sng">
            <a:solidFill>
              <a:schemeClr val="dk1"/>
            </a:solidFill>
            <a:prstDash val="solid"/>
            <a:round/>
            <a:headEnd type="none" w="med" len="med"/>
            <a:tailEnd type="none" w="med" len="med"/>
          </a:ln>
        </p:spPr>
      </p:cxnSp>
      <p:cxnSp>
        <p:nvCxnSpPr>
          <p:cNvPr id="665" name="Google Shape;665;p110"/>
          <p:cNvCxnSpPr/>
          <p:nvPr/>
        </p:nvCxnSpPr>
        <p:spPr>
          <a:xfrm>
            <a:off x="2067625" y="3179575"/>
            <a:ext cx="3429000" cy="1238100"/>
          </a:xfrm>
          <a:prstGeom prst="straightConnector1">
            <a:avLst/>
          </a:prstGeom>
          <a:noFill/>
          <a:ln w="19050" cap="flat" cmpd="sng">
            <a:solidFill>
              <a:schemeClr val="dk2"/>
            </a:solidFill>
            <a:prstDash val="solid"/>
            <a:round/>
            <a:headEnd type="none" w="med" len="med"/>
            <a:tailEnd type="triangl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111"/>
          <p:cNvSpPr/>
          <p:nvPr/>
        </p:nvSpPr>
        <p:spPr>
          <a:xfrm>
            <a:off x="5376975" y="1478850"/>
            <a:ext cx="3315600" cy="3333600"/>
          </a:xfrm>
          <a:prstGeom prst="rect">
            <a:avLst/>
          </a:prstGeom>
          <a:solidFill>
            <a:srgbClr val="FFF2CC"/>
          </a:solidFill>
          <a:ln w="38100"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2" name="Google Shape;672;p111"/>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3" name="Google Shape;673;p11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674" name="Google Shape;674;p111"/>
          <p:cNvPicPr preferRelativeResize="0"/>
          <p:nvPr/>
        </p:nvPicPr>
        <p:blipFill>
          <a:blip r:embed="rId3">
            <a:alphaModFix/>
          </a:blip>
          <a:stretch>
            <a:fillRect/>
          </a:stretch>
        </p:blipFill>
        <p:spPr>
          <a:xfrm>
            <a:off x="902025" y="1278850"/>
            <a:ext cx="4150099" cy="5404151"/>
          </a:xfrm>
          <a:prstGeom prst="rect">
            <a:avLst/>
          </a:prstGeom>
          <a:noFill/>
          <a:ln>
            <a:noFill/>
          </a:ln>
          <a:effectLst>
            <a:outerShdw blurRad="57150" dist="19050" dir="5400000" algn="bl" rotWithShape="0">
              <a:srgbClr val="000000">
                <a:alpha val="50000"/>
              </a:srgbClr>
            </a:outerShdw>
          </a:effectLst>
        </p:spPr>
      </p:pic>
      <p:sp>
        <p:nvSpPr>
          <p:cNvPr id="675" name="Google Shape;675;p111"/>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6" name="Google Shape;676;p11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77" name="Google Shape;677;p111"/>
          <p:cNvSpPr txBox="1"/>
          <p:nvPr/>
        </p:nvSpPr>
        <p:spPr>
          <a:xfrm>
            <a:off x="293365" y="581377"/>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400">
                <a:solidFill>
                  <a:srgbClr val="FFFFFF"/>
                </a:solidFill>
                <a:latin typeface="Lexend Thin"/>
                <a:ea typeface="Lexend Thin"/>
                <a:cs typeface="Lexend Thin"/>
                <a:sym typeface="Lexend Thin"/>
              </a:rPr>
              <a:t>Case Study: </a:t>
            </a:r>
            <a:r>
              <a:rPr lang="en-US" sz="2400" b="1">
                <a:solidFill>
                  <a:srgbClr val="FFFFFF"/>
                </a:solidFill>
                <a:latin typeface="Lexend"/>
                <a:ea typeface="Lexend"/>
                <a:cs typeface="Lexend"/>
                <a:sym typeface="Lexend"/>
              </a:rPr>
              <a:t>Carmen’s</a:t>
            </a:r>
            <a:r>
              <a:rPr lang="en-US" sz="2400">
                <a:solidFill>
                  <a:srgbClr val="FFFFFF"/>
                </a:solidFill>
                <a:latin typeface="Lexend"/>
                <a:ea typeface="Lexend"/>
                <a:cs typeface="Lexend"/>
                <a:sym typeface="Lexend"/>
              </a:rPr>
              <a:t> </a:t>
            </a:r>
            <a:r>
              <a:rPr lang="en-US" sz="2400" b="1">
                <a:solidFill>
                  <a:srgbClr val="FFFFFF"/>
                </a:solidFill>
                <a:latin typeface="Lexend"/>
                <a:ea typeface="Lexend"/>
                <a:cs typeface="Lexend"/>
                <a:sym typeface="Lexend"/>
              </a:rPr>
              <a:t>Worst. Day. Ever.</a:t>
            </a:r>
            <a:endParaRPr sz="2400" b="1">
              <a:latin typeface="Lexend"/>
              <a:ea typeface="Lexend"/>
              <a:cs typeface="Lexend"/>
              <a:sym typeface="Lexend"/>
            </a:endParaRPr>
          </a:p>
        </p:txBody>
      </p:sp>
      <p:sp>
        <p:nvSpPr>
          <p:cNvPr id="678" name="Google Shape;678;p111"/>
          <p:cNvSpPr txBox="1"/>
          <p:nvPr/>
        </p:nvSpPr>
        <p:spPr>
          <a:xfrm>
            <a:off x="5825475" y="1616425"/>
            <a:ext cx="3000000" cy="2295000"/>
          </a:xfrm>
          <a:prstGeom prst="rect">
            <a:avLst/>
          </a:prstGeom>
          <a:noFill/>
          <a:ln>
            <a:noFill/>
          </a:ln>
        </p:spPr>
        <p:txBody>
          <a:bodyPr spcFirstLastPara="1" wrap="square" lIns="91425" tIns="45700" rIns="91425" bIns="45700" anchor="t" anchorCtr="0">
            <a:noAutofit/>
          </a:bodyPr>
          <a:lstStyle/>
          <a:p>
            <a:pPr marL="0" lvl="0" indent="457200" algn="l" rtl="0">
              <a:lnSpc>
                <a:spcPct val="115000"/>
              </a:lnSpc>
              <a:spcBef>
                <a:spcPts val="0"/>
              </a:spcBef>
              <a:spcAft>
                <a:spcPts val="0"/>
              </a:spcAft>
              <a:buClr>
                <a:schemeClr val="dk1"/>
              </a:buClr>
              <a:buSzPts val="1100"/>
              <a:buFont typeface="Arial"/>
              <a:buNone/>
            </a:pPr>
            <a:r>
              <a:rPr lang="en-US" sz="2400">
                <a:solidFill>
                  <a:srgbClr val="7C7DAD"/>
                </a:solidFill>
                <a:latin typeface="Annie Use Your Telescope"/>
                <a:ea typeface="Annie Use Your Telescope"/>
                <a:cs typeface="Annie Use Your Telescope"/>
                <a:sym typeface="Annie Use Your Telescope"/>
              </a:rPr>
              <a:t>  To do:</a:t>
            </a:r>
            <a:br>
              <a:rPr lang="en-US" sz="2400">
                <a:solidFill>
                  <a:srgbClr val="7C7DAD"/>
                </a:solidFill>
                <a:latin typeface="Annie Use Your Telescope"/>
                <a:ea typeface="Annie Use Your Telescope"/>
                <a:cs typeface="Annie Use Your Telescope"/>
                <a:sym typeface="Annie Use Your Telescope"/>
              </a:rPr>
            </a:br>
            <a:r>
              <a:rPr lang="en-US" sz="2400">
                <a:solidFill>
                  <a:srgbClr val="7C7DAD"/>
                </a:solidFill>
                <a:latin typeface="Annie Use Your Telescope"/>
                <a:ea typeface="Annie Use Your Telescope"/>
                <a:cs typeface="Annie Use Your Telescope"/>
                <a:sym typeface="Annie Use Your Telescope"/>
              </a:rPr>
              <a:t>🗣️</a:t>
            </a:r>
            <a:r>
              <a:rPr lang="en-US" sz="1800">
                <a:solidFill>
                  <a:srgbClr val="7C7DAD"/>
                </a:solidFill>
                <a:latin typeface="Annie Use Your Telescope"/>
                <a:ea typeface="Annie Use Your Telescope"/>
                <a:cs typeface="Annie Use Your Telescope"/>
                <a:sym typeface="Annie Use Your Telescope"/>
              </a:rPr>
              <a:t> Describe the conflict</a:t>
            </a:r>
            <a:br>
              <a:rPr lang="en-US" sz="2400">
                <a:solidFill>
                  <a:srgbClr val="7C7DAD"/>
                </a:solidFill>
                <a:latin typeface="Annie Use Your Telescope"/>
                <a:ea typeface="Annie Use Your Telescope"/>
                <a:cs typeface="Annie Use Your Telescope"/>
                <a:sym typeface="Annie Use Your Telescope"/>
              </a:rPr>
            </a:br>
            <a:br>
              <a:rPr lang="en-US" sz="1800">
                <a:solidFill>
                  <a:srgbClr val="7C7DAD"/>
                </a:solidFill>
                <a:latin typeface="Annie Use Your Telescope"/>
                <a:ea typeface="Annie Use Your Telescope"/>
                <a:cs typeface="Annie Use Your Telescope"/>
                <a:sym typeface="Annie Use Your Telescope"/>
              </a:rPr>
            </a:br>
            <a:r>
              <a:rPr lang="en-US" sz="2300">
                <a:solidFill>
                  <a:srgbClr val="7C7DAD"/>
                </a:solidFill>
                <a:latin typeface="Annie Use Your Telescope"/>
                <a:ea typeface="Annie Use Your Telescope"/>
                <a:cs typeface="Annie Use Your Telescope"/>
                <a:sym typeface="Annie Use Your Telescope"/>
              </a:rPr>
              <a:t>🕵🏻</a:t>
            </a:r>
            <a:r>
              <a:rPr lang="en-US" sz="1800">
                <a:solidFill>
                  <a:srgbClr val="7C7DAD"/>
                </a:solidFill>
                <a:latin typeface="Annie Use Your Telescope"/>
                <a:ea typeface="Annie Use Your Telescope"/>
                <a:cs typeface="Annie Use Your Telescope"/>
                <a:sym typeface="Annie Use Your Telescope"/>
              </a:rPr>
              <a:t> Facts</a:t>
            </a:r>
            <a:r>
              <a:rPr lang="en-US" sz="2600">
                <a:solidFill>
                  <a:srgbClr val="7C7DAD"/>
                </a:solidFill>
                <a:latin typeface="Annie Use Your Telescope"/>
                <a:ea typeface="Annie Use Your Telescope"/>
                <a:cs typeface="Annie Use Your Telescope"/>
                <a:sym typeface="Annie Use Your Telescope"/>
              </a:rPr>
              <a:t> </a:t>
            </a:r>
            <a:r>
              <a:rPr lang="en-US" sz="1800">
                <a:solidFill>
                  <a:srgbClr val="7C7DAD"/>
                </a:solidFill>
                <a:latin typeface="Annie Use Your Telescope"/>
                <a:ea typeface="Annie Use Your Telescope"/>
                <a:cs typeface="Annie Use Your Telescope"/>
                <a:sym typeface="Annie Use Your Telescope"/>
              </a:rPr>
              <a:t>of the case </a:t>
            </a:r>
            <a:br>
              <a:rPr lang="en-US" sz="1800">
                <a:solidFill>
                  <a:srgbClr val="7C7DAD"/>
                </a:solidFill>
                <a:latin typeface="Annie Use Your Telescope"/>
                <a:ea typeface="Annie Use Your Telescope"/>
                <a:cs typeface="Annie Use Your Telescope"/>
                <a:sym typeface="Annie Use Your Telescope"/>
              </a:rPr>
            </a:br>
            <a:br>
              <a:rPr lang="en-US" sz="1800">
                <a:solidFill>
                  <a:srgbClr val="7C7DAD"/>
                </a:solidFill>
                <a:latin typeface="Annie Use Your Telescope"/>
                <a:ea typeface="Annie Use Your Telescope"/>
                <a:cs typeface="Annie Use Your Telescope"/>
                <a:sym typeface="Annie Use Your Telescope"/>
              </a:rPr>
            </a:br>
            <a:r>
              <a:rPr lang="en-US" sz="1800">
                <a:solidFill>
                  <a:srgbClr val="7C7DAD"/>
                </a:solidFill>
                <a:latin typeface="Annie Use Your Telescope"/>
                <a:ea typeface="Annie Use Your Telescope"/>
                <a:cs typeface="Annie Use Your Telescope"/>
                <a:sym typeface="Annie Use Your Telescope"/>
              </a:rPr>
              <a:t>🔍 Find the issues </a:t>
            </a:r>
            <a:br>
              <a:rPr lang="en-US" sz="1800">
                <a:solidFill>
                  <a:srgbClr val="7C7DAD"/>
                </a:solidFill>
                <a:latin typeface="Annie Use Your Telescope"/>
                <a:ea typeface="Annie Use Your Telescope"/>
                <a:cs typeface="Annie Use Your Telescope"/>
                <a:sym typeface="Annie Use Your Telescope"/>
              </a:rPr>
            </a:br>
            <a:br>
              <a:rPr lang="en-US" sz="1800">
                <a:solidFill>
                  <a:srgbClr val="7C7DAD"/>
                </a:solidFill>
                <a:latin typeface="Annie Use Your Telescope"/>
                <a:ea typeface="Annie Use Your Telescope"/>
                <a:cs typeface="Annie Use Your Telescope"/>
                <a:sym typeface="Annie Use Your Telescope"/>
              </a:rPr>
            </a:br>
            <a:r>
              <a:rPr lang="en-US" sz="1800">
                <a:solidFill>
                  <a:srgbClr val="7C7DAD"/>
                </a:solidFill>
                <a:latin typeface="Annie Use Your Telescope"/>
                <a:ea typeface="Annie Use Your Telescope"/>
                <a:cs typeface="Annie Use Your Telescope"/>
                <a:sym typeface="Annie Use Your Telescope"/>
              </a:rPr>
              <a:t>🧠 Brainstorm solutions </a:t>
            </a:r>
            <a:endParaRPr sz="1800" b="1">
              <a:solidFill>
                <a:srgbClr val="7C7DAD"/>
              </a:solidFill>
              <a:latin typeface="Annie Use Your Telescope"/>
              <a:ea typeface="Annie Use Your Telescope"/>
              <a:cs typeface="Annie Use Your Telescope"/>
              <a:sym typeface="Annie Use Your Telescope"/>
            </a:endParaRPr>
          </a:p>
        </p:txBody>
      </p:sp>
      <p:cxnSp>
        <p:nvCxnSpPr>
          <p:cNvPr id="679" name="Google Shape;679;p111"/>
          <p:cNvCxnSpPr/>
          <p:nvPr/>
        </p:nvCxnSpPr>
        <p:spPr>
          <a:xfrm rot="10800000" flipH="1">
            <a:off x="6542625" y="1997475"/>
            <a:ext cx="984300" cy="42300"/>
          </a:xfrm>
          <a:prstGeom prst="straightConnector1">
            <a:avLst/>
          </a:prstGeom>
          <a:noFill/>
          <a:ln w="9525" cap="flat" cmpd="sng">
            <a:solidFill>
              <a:schemeClr val="dk2"/>
            </a:solidFill>
            <a:prstDash val="solid"/>
            <a:round/>
            <a:headEnd type="none" w="med" len="med"/>
            <a:tailEnd type="none" w="med" len="med"/>
          </a:ln>
        </p:spPr>
      </p:cxnSp>
      <p:cxnSp>
        <p:nvCxnSpPr>
          <p:cNvPr id="680" name="Google Shape;680;p111"/>
          <p:cNvCxnSpPr/>
          <p:nvPr/>
        </p:nvCxnSpPr>
        <p:spPr>
          <a:xfrm rot="10800000" flipH="1">
            <a:off x="6553200" y="2060975"/>
            <a:ext cx="888900" cy="42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112"/>
          <p:cNvSpPr txBox="1"/>
          <p:nvPr/>
        </p:nvSpPr>
        <p:spPr>
          <a:xfrm>
            <a:off x="384750" y="1340125"/>
            <a:ext cx="8374500" cy="4947000"/>
          </a:xfrm>
          <a:prstGeom prst="rect">
            <a:avLst/>
          </a:prstGeom>
          <a:noFill/>
          <a:ln>
            <a:noFill/>
          </a:ln>
        </p:spPr>
        <p:txBody>
          <a:bodyPr spcFirstLastPara="1" wrap="square" lIns="91425" tIns="91425" rIns="91425" bIns="91425" anchor="ctr" anchorCtr="0">
            <a:noAutofit/>
          </a:bodyPr>
          <a:lstStyle/>
          <a:p>
            <a:pPr marL="457200" lvl="0" indent="-381000" algn="just" rtl="0">
              <a:lnSpc>
                <a:spcPct val="100000"/>
              </a:lnSpc>
              <a:spcBef>
                <a:spcPts val="0"/>
              </a:spcBef>
              <a:spcAft>
                <a:spcPts val="0"/>
              </a:spcAft>
              <a:buClr>
                <a:srgbClr val="8587C2"/>
              </a:buClr>
              <a:buSzPts val="2400"/>
              <a:buFont typeface="Calibri"/>
              <a:buChar char="●"/>
            </a:pPr>
            <a:r>
              <a:rPr lang="en-US" sz="2400">
                <a:solidFill>
                  <a:srgbClr val="8587C2"/>
                </a:solidFill>
                <a:latin typeface="Annie Use Your Telescope"/>
                <a:ea typeface="Annie Use Your Telescope"/>
                <a:cs typeface="Annie Use Your Telescope"/>
                <a:sym typeface="Annie Use Your Telescope"/>
              </a:rPr>
              <a:t>Our </a:t>
            </a:r>
            <a:r>
              <a:rPr lang="en-US" sz="2400" b="1">
                <a:solidFill>
                  <a:srgbClr val="8587C2"/>
                </a:solidFill>
                <a:latin typeface="Annie Use Your Telescope"/>
                <a:ea typeface="Annie Use Your Telescope"/>
                <a:cs typeface="Annie Use Your Telescope"/>
                <a:sym typeface="Annie Use Your Telescope"/>
              </a:rPr>
              <a:t>emotions</a:t>
            </a:r>
            <a:r>
              <a:rPr lang="en-US" sz="2400">
                <a:solidFill>
                  <a:srgbClr val="8587C2"/>
                </a:solidFill>
                <a:latin typeface="Annie Use Your Telescope"/>
                <a:ea typeface="Annie Use Your Telescope"/>
                <a:cs typeface="Annie Use Your Telescope"/>
                <a:sym typeface="Annie Use Your Telescope"/>
              </a:rPr>
              <a:t> are affected by our </a:t>
            </a:r>
            <a:r>
              <a:rPr lang="en-US" sz="2400" b="1">
                <a:solidFill>
                  <a:srgbClr val="8587C2"/>
                </a:solidFill>
                <a:latin typeface="Annie Use Your Telescope"/>
                <a:ea typeface="Annie Use Your Telescope"/>
                <a:cs typeface="Annie Use Your Telescope"/>
                <a:sym typeface="Annie Use Your Telescope"/>
              </a:rPr>
              <a:t>hormones</a:t>
            </a:r>
            <a:r>
              <a:rPr lang="en-US" sz="2400">
                <a:solidFill>
                  <a:srgbClr val="8587C2"/>
                </a:solidFill>
                <a:latin typeface="Annie Use Your Telescope"/>
                <a:ea typeface="Annie Use Your Telescope"/>
                <a:cs typeface="Annie Use Your Telescope"/>
                <a:sym typeface="Annie Use Your Telescope"/>
              </a:rPr>
              <a:t>.</a:t>
            </a:r>
            <a:endParaRPr sz="2400">
              <a:solidFill>
                <a:srgbClr val="8587C2"/>
              </a:solidFill>
              <a:latin typeface="Annie Use Your Telescope"/>
              <a:ea typeface="Annie Use Your Telescope"/>
              <a:cs typeface="Annie Use Your Telescope"/>
              <a:sym typeface="Annie Use Your Telescope"/>
            </a:endParaRPr>
          </a:p>
          <a:p>
            <a:pPr marL="457200" lvl="0" indent="0" algn="just" rtl="0">
              <a:lnSpc>
                <a:spcPct val="100000"/>
              </a:lnSpc>
              <a:spcBef>
                <a:spcPts val="0"/>
              </a:spcBef>
              <a:spcAft>
                <a:spcPts val="0"/>
              </a:spcAft>
              <a:buNone/>
            </a:pPr>
            <a:endParaRPr sz="2400">
              <a:solidFill>
                <a:srgbClr val="8587C2"/>
              </a:solidFill>
              <a:latin typeface="Annie Use Your Telescope"/>
              <a:ea typeface="Annie Use Your Telescope"/>
              <a:cs typeface="Annie Use Your Telescope"/>
              <a:sym typeface="Annie Use Your Telescope"/>
            </a:endParaRPr>
          </a:p>
          <a:p>
            <a:pPr marL="457200" lvl="0" indent="-381000" algn="just" rtl="0">
              <a:lnSpc>
                <a:spcPct val="100000"/>
              </a:lnSpc>
              <a:spcBef>
                <a:spcPts val="0"/>
              </a:spcBef>
              <a:spcAft>
                <a:spcPts val="0"/>
              </a:spcAft>
              <a:buClr>
                <a:srgbClr val="8587C2"/>
              </a:buClr>
              <a:buSzPts val="2400"/>
              <a:buFont typeface="Calibri"/>
              <a:buChar char="●"/>
            </a:pPr>
            <a:r>
              <a:rPr lang="en-US" sz="2400" b="1">
                <a:solidFill>
                  <a:srgbClr val="8587C2"/>
                </a:solidFill>
                <a:latin typeface="Annie Use Your Telescope"/>
                <a:ea typeface="Annie Use Your Telescope"/>
                <a:cs typeface="Annie Use Your Telescope"/>
                <a:sym typeface="Annie Use Your Telescope"/>
              </a:rPr>
              <a:t>Conflict</a:t>
            </a:r>
            <a:r>
              <a:rPr lang="en-US" sz="2400">
                <a:solidFill>
                  <a:srgbClr val="8587C2"/>
                </a:solidFill>
                <a:latin typeface="Annie Use Your Telescope"/>
                <a:ea typeface="Annie Use Your Telescope"/>
                <a:cs typeface="Annie Use Your Telescope"/>
                <a:sym typeface="Annie Use Your Telescope"/>
              </a:rPr>
              <a:t> is a normal part of life.</a:t>
            </a:r>
            <a:endParaRPr sz="2400">
              <a:solidFill>
                <a:srgbClr val="8587C2"/>
              </a:solidFill>
              <a:latin typeface="Annie Use Your Telescope"/>
              <a:ea typeface="Annie Use Your Telescope"/>
              <a:cs typeface="Annie Use Your Telescope"/>
              <a:sym typeface="Annie Use Your Telescope"/>
            </a:endParaRPr>
          </a:p>
          <a:p>
            <a:pPr marL="457200" lvl="0" indent="0" algn="just" rtl="0">
              <a:lnSpc>
                <a:spcPct val="100000"/>
              </a:lnSpc>
              <a:spcBef>
                <a:spcPts val="0"/>
              </a:spcBef>
              <a:spcAft>
                <a:spcPts val="0"/>
              </a:spcAft>
              <a:buNone/>
            </a:pPr>
            <a:endParaRPr sz="2400">
              <a:solidFill>
                <a:srgbClr val="8587C2"/>
              </a:solidFill>
              <a:latin typeface="Annie Use Your Telescope"/>
              <a:ea typeface="Annie Use Your Telescope"/>
              <a:cs typeface="Annie Use Your Telescope"/>
              <a:sym typeface="Annie Use Your Telescope"/>
            </a:endParaRPr>
          </a:p>
          <a:p>
            <a:pPr marL="457200" lvl="0" indent="-381000" algn="just" rtl="0">
              <a:lnSpc>
                <a:spcPct val="100000"/>
              </a:lnSpc>
              <a:spcBef>
                <a:spcPts val="0"/>
              </a:spcBef>
              <a:spcAft>
                <a:spcPts val="0"/>
              </a:spcAft>
              <a:buClr>
                <a:srgbClr val="8587C2"/>
              </a:buClr>
              <a:buSzPts val="2400"/>
              <a:buFont typeface="Calibri"/>
              <a:buChar char="●"/>
            </a:pPr>
            <a:r>
              <a:rPr lang="en-US" sz="2400">
                <a:solidFill>
                  <a:srgbClr val="8587C2"/>
                </a:solidFill>
                <a:latin typeface="Annie Use Your Telescope"/>
                <a:ea typeface="Annie Use Your Telescope"/>
                <a:cs typeface="Annie Use Your Telescope"/>
                <a:sym typeface="Annie Use Your Telescope"/>
              </a:rPr>
              <a:t>We can learn </a:t>
            </a:r>
            <a:r>
              <a:rPr lang="en-US" sz="2400" b="1">
                <a:solidFill>
                  <a:srgbClr val="8587C2"/>
                </a:solidFill>
                <a:latin typeface="Annie Use Your Telescope"/>
                <a:ea typeface="Annie Use Your Telescope"/>
                <a:cs typeface="Annie Use Your Telescope"/>
                <a:sym typeface="Annie Use Your Telescope"/>
              </a:rPr>
              <a:t>skills</a:t>
            </a:r>
            <a:r>
              <a:rPr lang="en-US" sz="2400">
                <a:solidFill>
                  <a:srgbClr val="8587C2"/>
                </a:solidFill>
                <a:latin typeface="Annie Use Your Telescope"/>
                <a:ea typeface="Annie Use Your Telescope"/>
                <a:cs typeface="Annie Use Your Telescope"/>
                <a:sym typeface="Annie Use Your Telescope"/>
              </a:rPr>
              <a:t> to make us better at conflict resolution.</a:t>
            </a:r>
            <a:endParaRPr sz="2400">
              <a:solidFill>
                <a:srgbClr val="8587C2"/>
              </a:solidFill>
              <a:latin typeface="Annie Use Your Telescope"/>
              <a:ea typeface="Annie Use Your Telescope"/>
              <a:cs typeface="Annie Use Your Telescope"/>
              <a:sym typeface="Annie Use Your Telescope"/>
            </a:endParaRPr>
          </a:p>
          <a:p>
            <a:pPr marL="457200" lvl="0" indent="0" algn="just" rtl="0">
              <a:lnSpc>
                <a:spcPct val="100000"/>
              </a:lnSpc>
              <a:spcBef>
                <a:spcPts val="0"/>
              </a:spcBef>
              <a:spcAft>
                <a:spcPts val="0"/>
              </a:spcAft>
              <a:buNone/>
            </a:pPr>
            <a:endParaRPr sz="2400">
              <a:solidFill>
                <a:srgbClr val="8587C2"/>
              </a:solidFill>
              <a:latin typeface="Annie Use Your Telescope"/>
              <a:ea typeface="Annie Use Your Telescope"/>
              <a:cs typeface="Annie Use Your Telescope"/>
              <a:sym typeface="Annie Use Your Telescope"/>
            </a:endParaRPr>
          </a:p>
          <a:p>
            <a:pPr marL="457200" lvl="0" indent="-381000" algn="just" rtl="0">
              <a:lnSpc>
                <a:spcPct val="100000"/>
              </a:lnSpc>
              <a:spcBef>
                <a:spcPts val="0"/>
              </a:spcBef>
              <a:spcAft>
                <a:spcPts val="0"/>
              </a:spcAft>
              <a:buClr>
                <a:srgbClr val="8587C2"/>
              </a:buClr>
              <a:buSzPts val="2400"/>
              <a:buFont typeface="Calibri"/>
              <a:buChar char="●"/>
            </a:pPr>
            <a:r>
              <a:rPr lang="en-US" sz="2400">
                <a:solidFill>
                  <a:srgbClr val="8587C2"/>
                </a:solidFill>
                <a:latin typeface="Annie Use Your Telescope"/>
                <a:ea typeface="Annie Use Your Telescope"/>
                <a:cs typeface="Annie Use Your Telescope"/>
                <a:sym typeface="Annie Use Your Telescope"/>
              </a:rPr>
              <a:t>Part of </a:t>
            </a:r>
            <a:r>
              <a:rPr lang="en-US" sz="2400" b="1">
                <a:solidFill>
                  <a:srgbClr val="8587C2"/>
                </a:solidFill>
                <a:latin typeface="Annie Use Your Telescope"/>
                <a:ea typeface="Annie Use Your Telescope"/>
                <a:cs typeface="Annie Use Your Telescope"/>
                <a:sym typeface="Annie Use Your Telescope"/>
              </a:rPr>
              <a:t>growing to maturity involves making good choices about what we do when conflict arises.</a:t>
            </a:r>
            <a:endParaRPr sz="2400" b="1">
              <a:solidFill>
                <a:srgbClr val="8587C2"/>
              </a:solidFill>
              <a:latin typeface="Annie Use Your Telescope"/>
              <a:ea typeface="Annie Use Your Telescope"/>
              <a:cs typeface="Annie Use Your Telescope"/>
              <a:sym typeface="Annie Use Your Telescope"/>
            </a:endParaRPr>
          </a:p>
          <a:p>
            <a:pPr marL="0" lvl="0" indent="0" algn="just" rtl="0">
              <a:lnSpc>
                <a:spcPct val="100000"/>
              </a:lnSpc>
              <a:spcBef>
                <a:spcPts val="0"/>
              </a:spcBef>
              <a:spcAft>
                <a:spcPts val="0"/>
              </a:spcAft>
              <a:buNone/>
            </a:pPr>
            <a:endParaRPr sz="2400" b="1">
              <a:solidFill>
                <a:srgbClr val="8587C2"/>
              </a:solidFill>
              <a:latin typeface="Annie Use Your Telescope"/>
              <a:ea typeface="Annie Use Your Telescope"/>
              <a:cs typeface="Annie Use Your Telescope"/>
              <a:sym typeface="Annie Use Your Telescope"/>
            </a:endParaRPr>
          </a:p>
        </p:txBody>
      </p:sp>
      <p:sp>
        <p:nvSpPr>
          <p:cNvPr id="687" name="Google Shape;687;p112"/>
          <p:cNvSpPr txBox="1"/>
          <p:nvPr/>
        </p:nvSpPr>
        <p:spPr>
          <a:xfrm>
            <a:off x="381000" y="519100"/>
            <a:ext cx="23979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Conclusion</a:t>
            </a:r>
            <a:endParaRPr/>
          </a:p>
        </p:txBody>
      </p:sp>
      <p:sp>
        <p:nvSpPr>
          <p:cNvPr id="688" name="Google Shape;688;p11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692"/>
        <p:cNvGrpSpPr/>
        <p:nvPr/>
      </p:nvGrpSpPr>
      <p:grpSpPr>
        <a:xfrm>
          <a:off x="0" y="0"/>
          <a:ext cx="0" cy="0"/>
          <a:chOff x="0" y="0"/>
          <a:chExt cx="0" cy="0"/>
        </a:xfrm>
      </p:grpSpPr>
      <p:sp>
        <p:nvSpPr>
          <p:cNvPr id="693" name="Google Shape;693;p11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694" name="Google Shape;694;p113"/>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695" name="Google Shape;695;p11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696" name="Google Shape;696;p113"/>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697" name="Google Shape;697;p113"/>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698" name="Google Shape;698;p113"/>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SUMMARY</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114"/>
          <p:cNvSpPr txBox="1">
            <a:spLocks noGrp="1"/>
          </p:cNvSpPr>
          <p:nvPr>
            <p:ph type="body" idx="1"/>
          </p:nvPr>
        </p:nvSpPr>
        <p:spPr>
          <a:xfrm>
            <a:off x="746800" y="1780675"/>
            <a:ext cx="7841400" cy="476400"/>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Clr>
                <a:srgbClr val="595959"/>
              </a:buClr>
              <a:buSzPts val="2400"/>
              <a:buNone/>
            </a:pPr>
            <a:r>
              <a:rPr lang="en-US" b="1">
                <a:solidFill>
                  <a:srgbClr val="595959"/>
                </a:solidFill>
                <a:latin typeface="Annie Use Your Telescope"/>
                <a:ea typeface="Annie Use Your Telescope"/>
                <a:cs typeface="Annie Use Your Telescope"/>
                <a:sym typeface="Annie Use Your Telescope"/>
              </a:rPr>
              <a:t>Remember: Ovulation is a sign of health!</a:t>
            </a:r>
            <a:endParaRPr b="1">
              <a:solidFill>
                <a:srgbClr val="595959"/>
              </a:solidFill>
              <a:latin typeface="Annie Use Your Telescope"/>
              <a:ea typeface="Annie Use Your Telescope"/>
              <a:cs typeface="Annie Use Your Telescope"/>
              <a:sym typeface="Annie Use Your Telescope"/>
            </a:endParaRPr>
          </a:p>
          <a:p>
            <a:pPr marL="0" lvl="0" indent="0" algn="ctr" rtl="0">
              <a:lnSpc>
                <a:spcPct val="110000"/>
              </a:lnSpc>
              <a:spcBef>
                <a:spcPts val="0"/>
              </a:spcBef>
              <a:spcAft>
                <a:spcPts val="0"/>
              </a:spcAft>
              <a:buClr>
                <a:srgbClr val="595959"/>
              </a:buClr>
              <a:buSzPts val="2400"/>
              <a:buNone/>
            </a:pPr>
            <a:endParaRPr b="1">
              <a:solidFill>
                <a:srgbClr val="595959"/>
              </a:solidFill>
              <a:latin typeface="Annie Use Your Telescope"/>
              <a:ea typeface="Annie Use Your Telescope"/>
              <a:cs typeface="Annie Use Your Telescope"/>
              <a:sym typeface="Annie Use Your Telescope"/>
            </a:endParaRPr>
          </a:p>
          <a:p>
            <a:pPr marL="0" lvl="0" indent="0" algn="ctr" rtl="0">
              <a:lnSpc>
                <a:spcPct val="110000"/>
              </a:lnSpc>
              <a:spcBef>
                <a:spcPts val="0"/>
              </a:spcBef>
              <a:spcAft>
                <a:spcPts val="0"/>
              </a:spcAft>
              <a:buClr>
                <a:srgbClr val="595959"/>
              </a:buClr>
              <a:buSzPts val="2400"/>
              <a:buNone/>
            </a:pPr>
            <a:r>
              <a:rPr lang="en-US" b="1">
                <a:solidFill>
                  <a:srgbClr val="595959"/>
                </a:solidFill>
                <a:latin typeface="Annie Use Your Telescope"/>
                <a:ea typeface="Annie Use Your Telescope"/>
                <a:cs typeface="Annie Use Your Telescope"/>
                <a:sym typeface="Annie Use Your Telescope"/>
              </a:rPr>
              <a:t>Keep charting &amp; keep noticing what is </a:t>
            </a:r>
            <a:br>
              <a:rPr lang="en-US" b="1">
                <a:solidFill>
                  <a:srgbClr val="595959"/>
                </a:solidFill>
                <a:latin typeface="Annie Use Your Telescope"/>
                <a:ea typeface="Annie Use Your Telescope"/>
                <a:cs typeface="Annie Use Your Telescope"/>
                <a:sym typeface="Annie Use Your Telescope"/>
              </a:rPr>
            </a:br>
            <a:r>
              <a:rPr lang="en-US" b="1">
                <a:solidFill>
                  <a:srgbClr val="595959"/>
                </a:solidFill>
                <a:latin typeface="Annie Use Your Telescope"/>
                <a:ea typeface="Annie Use Your Telescope"/>
                <a:cs typeface="Annie Use Your Telescope"/>
                <a:sym typeface="Annie Use Your Telescope"/>
              </a:rPr>
              <a:t>happening to your body.</a:t>
            </a:r>
            <a:endParaRPr b="1">
              <a:solidFill>
                <a:srgbClr val="595959"/>
              </a:solidFill>
              <a:latin typeface="Annie Use Your Telescope"/>
              <a:ea typeface="Annie Use Your Telescope"/>
              <a:cs typeface="Annie Use Your Telescope"/>
              <a:sym typeface="Annie Use Your Telescope"/>
            </a:endParaRPr>
          </a:p>
          <a:p>
            <a:pPr marL="0" lvl="0" indent="0" algn="l" rtl="0">
              <a:lnSpc>
                <a:spcPct val="50000"/>
              </a:lnSpc>
              <a:spcBef>
                <a:spcPts val="0"/>
              </a:spcBef>
              <a:spcAft>
                <a:spcPts val="0"/>
              </a:spcAft>
              <a:buClr>
                <a:srgbClr val="595959"/>
              </a:buClr>
              <a:buSzPts val="2400"/>
              <a:buFont typeface="Arial"/>
              <a:buNone/>
            </a:pPr>
            <a:endParaRPr b="1">
              <a:solidFill>
                <a:srgbClr val="595959"/>
              </a:solidFill>
              <a:latin typeface="Calibri"/>
              <a:ea typeface="Calibri"/>
              <a:cs typeface="Calibri"/>
              <a:sym typeface="Calibri"/>
            </a:endParaRPr>
          </a:p>
          <a:p>
            <a:pPr marL="0" lvl="0" indent="0" algn="ctr" rtl="0">
              <a:spcBef>
                <a:spcPts val="0"/>
              </a:spcBef>
              <a:spcAft>
                <a:spcPts val="0"/>
              </a:spcAft>
              <a:buClr>
                <a:srgbClr val="595959"/>
              </a:buClr>
              <a:buSzPts val="2400"/>
              <a:buNone/>
            </a:pPr>
            <a:endParaRPr sz="2400">
              <a:latin typeface="Calibri"/>
              <a:ea typeface="Calibri"/>
              <a:cs typeface="Calibri"/>
              <a:sym typeface="Calibri"/>
            </a:endParaRPr>
          </a:p>
        </p:txBody>
      </p:sp>
      <p:sp>
        <p:nvSpPr>
          <p:cNvPr id="705" name="Google Shape;705;p114"/>
          <p:cNvSpPr txBox="1"/>
          <p:nvPr/>
        </p:nvSpPr>
        <p:spPr>
          <a:xfrm>
            <a:off x="428268" y="521152"/>
            <a:ext cx="64140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3000" b="1">
                <a:solidFill>
                  <a:schemeClr val="lt1"/>
                </a:solidFill>
                <a:latin typeface="Calibri"/>
                <a:ea typeface="Calibri"/>
                <a:cs typeface="Calibri"/>
                <a:sym typeface="Calibri"/>
              </a:rPr>
              <a:t>A healthy cycle </a:t>
            </a:r>
            <a:endParaRPr/>
          </a:p>
        </p:txBody>
      </p:sp>
      <p:pic>
        <p:nvPicPr>
          <p:cNvPr id="706" name="Google Shape;706;p114" descr="Charts_ppt look-rev-86.png"/>
          <p:cNvPicPr preferRelativeResize="0"/>
          <p:nvPr/>
        </p:nvPicPr>
        <p:blipFill rotWithShape="1">
          <a:blip r:embed="rId3">
            <a:alphaModFix/>
          </a:blip>
          <a:srcRect/>
          <a:stretch/>
        </p:blipFill>
        <p:spPr>
          <a:xfrm>
            <a:off x="228604" y="3929150"/>
            <a:ext cx="8686801" cy="18097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115"/>
          <p:cNvSpPr txBox="1"/>
          <p:nvPr/>
        </p:nvSpPr>
        <p:spPr>
          <a:xfrm>
            <a:off x="384750" y="1424775"/>
            <a:ext cx="8374500" cy="4947000"/>
          </a:xfrm>
          <a:prstGeom prst="rect">
            <a:avLst/>
          </a:prstGeom>
          <a:noFill/>
          <a:ln>
            <a:noFill/>
          </a:ln>
        </p:spPr>
        <p:txBody>
          <a:bodyPr spcFirstLastPara="1" wrap="square" lIns="91425" tIns="91425" rIns="91425" bIns="91425" anchor="ctr" anchorCtr="0">
            <a:noAutofit/>
          </a:bodyPr>
          <a:lstStyle/>
          <a:p>
            <a:pPr marL="457200" lvl="0" indent="-393700" algn="just" rtl="0">
              <a:lnSpc>
                <a:spcPct val="100000"/>
              </a:lnSpc>
              <a:spcBef>
                <a:spcPts val="0"/>
              </a:spcBef>
              <a:spcAft>
                <a:spcPts val="0"/>
              </a:spcAft>
              <a:buClr>
                <a:srgbClr val="8587C2"/>
              </a:buClr>
              <a:buSzPts val="2600"/>
              <a:buFont typeface="Annie Use Your Telescope"/>
              <a:buChar char="●"/>
            </a:pPr>
            <a:r>
              <a:rPr lang="en-US" sz="2600" b="1">
                <a:solidFill>
                  <a:srgbClr val="8587C2"/>
                </a:solidFill>
                <a:latin typeface="Annie Use Your Telescope"/>
                <a:ea typeface="Annie Use Your Telescope"/>
                <a:cs typeface="Annie Use Your Telescope"/>
                <a:sym typeface="Annie Use Your Telescope"/>
              </a:rPr>
              <a:t>Practice excellent habits for your brain and health!</a:t>
            </a:r>
            <a:br>
              <a:rPr lang="en-US" sz="2600" b="1">
                <a:solidFill>
                  <a:srgbClr val="8587C2"/>
                </a:solidFill>
                <a:latin typeface="Annie Use Your Telescope"/>
                <a:ea typeface="Annie Use Your Telescope"/>
                <a:cs typeface="Annie Use Your Telescope"/>
                <a:sym typeface="Annie Use Your Telescope"/>
              </a:rPr>
            </a:br>
            <a:endParaRPr sz="2600" b="1">
              <a:solidFill>
                <a:srgbClr val="8587C2"/>
              </a:solidFill>
              <a:latin typeface="Annie Use Your Telescope"/>
              <a:ea typeface="Annie Use Your Telescope"/>
              <a:cs typeface="Annie Use Your Telescope"/>
              <a:sym typeface="Annie Use Your Telescope"/>
            </a:endParaRPr>
          </a:p>
          <a:p>
            <a:pPr marL="914400" lvl="1" indent="-393700" algn="just" rtl="0">
              <a:lnSpc>
                <a:spcPct val="100000"/>
              </a:lnSpc>
              <a:spcBef>
                <a:spcPts val="0"/>
              </a:spcBef>
              <a:spcAft>
                <a:spcPts val="0"/>
              </a:spcAft>
              <a:buClr>
                <a:srgbClr val="8587C2"/>
              </a:buClr>
              <a:buSzPts val="2600"/>
              <a:buFont typeface="Annie Use Your Telescope"/>
              <a:buChar char="○"/>
            </a:pPr>
            <a:r>
              <a:rPr lang="en-US" sz="2600" b="1">
                <a:solidFill>
                  <a:srgbClr val="8587C2"/>
                </a:solidFill>
                <a:latin typeface="Annie Use Your Telescope"/>
                <a:ea typeface="Annie Use Your Telescope"/>
                <a:cs typeface="Annie Use Your Telescope"/>
                <a:sym typeface="Annie Use Your Telescope"/>
              </a:rPr>
              <a:t>Remember the 3 Pillars of Health.</a:t>
            </a:r>
            <a:endParaRPr sz="2600" b="1">
              <a:solidFill>
                <a:srgbClr val="8587C2"/>
              </a:solidFill>
              <a:latin typeface="Annie Use Your Telescope"/>
              <a:ea typeface="Annie Use Your Telescope"/>
              <a:cs typeface="Annie Use Your Telescope"/>
              <a:sym typeface="Annie Use Your Telescope"/>
            </a:endParaRPr>
          </a:p>
          <a:p>
            <a:pPr marL="914400" lvl="1" indent="-393700" algn="just" rtl="0">
              <a:lnSpc>
                <a:spcPct val="100000"/>
              </a:lnSpc>
              <a:spcBef>
                <a:spcPts val="0"/>
              </a:spcBef>
              <a:spcAft>
                <a:spcPts val="0"/>
              </a:spcAft>
              <a:buClr>
                <a:srgbClr val="8587C2"/>
              </a:buClr>
              <a:buSzPts val="2600"/>
              <a:buFont typeface="Annie Use Your Telescope"/>
              <a:buChar char="○"/>
            </a:pPr>
            <a:r>
              <a:rPr lang="en-US" sz="2600" b="1">
                <a:solidFill>
                  <a:srgbClr val="8587C2"/>
                </a:solidFill>
                <a:latin typeface="Annie Use Your Telescope"/>
                <a:ea typeface="Annie Use Your Telescope"/>
                <a:cs typeface="Annie Use Your Telescope"/>
                <a:sym typeface="Annie Use Your Telescope"/>
              </a:rPr>
              <a:t>Limit screen time, especially before bed!</a:t>
            </a:r>
            <a:br>
              <a:rPr lang="en-US" sz="2600" b="1">
                <a:solidFill>
                  <a:srgbClr val="8587C2"/>
                </a:solidFill>
                <a:latin typeface="Annie Use Your Telescope"/>
                <a:ea typeface="Annie Use Your Telescope"/>
                <a:cs typeface="Annie Use Your Telescope"/>
                <a:sym typeface="Annie Use Your Telescope"/>
              </a:rPr>
            </a:br>
            <a:endParaRPr sz="2600" b="1">
              <a:solidFill>
                <a:srgbClr val="8587C2"/>
              </a:solidFill>
              <a:latin typeface="Annie Use Your Telescope"/>
              <a:ea typeface="Annie Use Your Telescope"/>
              <a:cs typeface="Annie Use Your Telescope"/>
              <a:sym typeface="Annie Use Your Telescope"/>
            </a:endParaRPr>
          </a:p>
          <a:p>
            <a:pPr marL="457200" lvl="0" indent="-393700" algn="just" rtl="0">
              <a:lnSpc>
                <a:spcPct val="100000"/>
              </a:lnSpc>
              <a:spcBef>
                <a:spcPts val="0"/>
              </a:spcBef>
              <a:spcAft>
                <a:spcPts val="0"/>
              </a:spcAft>
              <a:buClr>
                <a:srgbClr val="8587C2"/>
              </a:buClr>
              <a:buSzPts val="2600"/>
              <a:buFont typeface="Annie Use Your Telescope"/>
              <a:buChar char="●"/>
            </a:pPr>
            <a:r>
              <a:rPr lang="en-US" sz="2600" b="1">
                <a:solidFill>
                  <a:srgbClr val="8587C2"/>
                </a:solidFill>
                <a:latin typeface="Annie Use Your Telescope"/>
                <a:ea typeface="Annie Use Your Telescope"/>
                <a:cs typeface="Annie Use Your Telescope"/>
                <a:sym typeface="Annie Use Your Telescope"/>
              </a:rPr>
              <a:t>Pay attention to your chart, as your hormones will change as you go through puberty.</a:t>
            </a:r>
            <a:endParaRPr sz="2600" b="1">
              <a:solidFill>
                <a:srgbClr val="8587C2"/>
              </a:solidFill>
              <a:latin typeface="Annie Use Your Telescope"/>
              <a:ea typeface="Annie Use Your Telescope"/>
              <a:cs typeface="Annie Use Your Telescope"/>
              <a:sym typeface="Annie Use Your Telescope"/>
            </a:endParaRPr>
          </a:p>
          <a:p>
            <a:pPr marL="457200" lvl="0" indent="0" algn="just" rtl="0">
              <a:lnSpc>
                <a:spcPct val="100000"/>
              </a:lnSpc>
              <a:spcBef>
                <a:spcPts val="0"/>
              </a:spcBef>
              <a:spcAft>
                <a:spcPts val="0"/>
              </a:spcAft>
              <a:buNone/>
            </a:pPr>
            <a:endParaRPr sz="2600" b="1">
              <a:solidFill>
                <a:srgbClr val="8587C2"/>
              </a:solidFill>
              <a:latin typeface="Annie Use Your Telescope"/>
              <a:ea typeface="Annie Use Your Telescope"/>
              <a:cs typeface="Annie Use Your Telescope"/>
              <a:sym typeface="Annie Use Your Telescope"/>
            </a:endParaRPr>
          </a:p>
          <a:p>
            <a:pPr marL="457200" lvl="0" indent="-393700" algn="just" rtl="0">
              <a:lnSpc>
                <a:spcPct val="100000"/>
              </a:lnSpc>
              <a:spcBef>
                <a:spcPts val="0"/>
              </a:spcBef>
              <a:spcAft>
                <a:spcPts val="0"/>
              </a:spcAft>
              <a:buClr>
                <a:srgbClr val="8587C2"/>
              </a:buClr>
              <a:buSzPts val="2600"/>
              <a:buFont typeface="Annie Use Your Telescope"/>
              <a:buChar char="●"/>
            </a:pPr>
            <a:r>
              <a:rPr lang="en-US" sz="2600" b="1">
                <a:solidFill>
                  <a:srgbClr val="8587C2"/>
                </a:solidFill>
                <a:latin typeface="Annie Use Your Telescope"/>
                <a:ea typeface="Annie Use Your Telescope"/>
                <a:cs typeface="Annie Use Your Telescope"/>
                <a:sym typeface="Annie Use Your Telescope"/>
              </a:rPr>
              <a:t>Becoming aware of the language of your body helps you to better equip yourself for all of the exciting adventures that still await you!</a:t>
            </a:r>
            <a:endParaRPr sz="2600" b="1">
              <a:solidFill>
                <a:srgbClr val="8587C2"/>
              </a:solidFill>
              <a:latin typeface="Annie Use Your Telescope"/>
              <a:ea typeface="Annie Use Your Telescope"/>
              <a:cs typeface="Annie Use Your Telescope"/>
              <a:sym typeface="Annie Use Your Telescope"/>
            </a:endParaRPr>
          </a:p>
          <a:p>
            <a:pPr marL="0" lvl="0" indent="0" algn="just" rtl="0">
              <a:lnSpc>
                <a:spcPct val="100000"/>
              </a:lnSpc>
              <a:spcBef>
                <a:spcPts val="0"/>
              </a:spcBef>
              <a:spcAft>
                <a:spcPts val="0"/>
              </a:spcAft>
              <a:buNone/>
            </a:pPr>
            <a:endParaRPr sz="2600" b="1">
              <a:solidFill>
                <a:srgbClr val="8587C2"/>
              </a:solidFill>
              <a:latin typeface="Annie Use Your Telescope"/>
              <a:ea typeface="Annie Use Your Telescope"/>
              <a:cs typeface="Annie Use Your Telescope"/>
              <a:sym typeface="Annie Use Your Telescope"/>
            </a:endParaRPr>
          </a:p>
        </p:txBody>
      </p:sp>
      <p:sp>
        <p:nvSpPr>
          <p:cNvPr id="713" name="Google Shape;713;p115"/>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Summary</a:t>
            </a:r>
            <a:endParaRPr>
              <a:latin typeface="Lexend Thin"/>
              <a:ea typeface="Lexend Thin"/>
              <a:cs typeface="Lexend Thin"/>
              <a:sym typeface="Lexend Thin"/>
            </a:endParaRPr>
          </a:p>
        </p:txBody>
      </p:sp>
      <p:sp>
        <p:nvSpPr>
          <p:cNvPr id="714" name="Google Shape;714;p11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718"/>
        <p:cNvGrpSpPr/>
        <p:nvPr/>
      </p:nvGrpSpPr>
      <p:grpSpPr>
        <a:xfrm>
          <a:off x="0" y="0"/>
          <a:ext cx="0" cy="0"/>
          <a:chOff x="0" y="0"/>
          <a:chExt cx="0" cy="0"/>
        </a:xfrm>
      </p:grpSpPr>
      <p:sp>
        <p:nvSpPr>
          <p:cNvPr id="719" name="Google Shape;719;p1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720" name="Google Shape;720;p116"/>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721" name="Google Shape;721;p11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722" name="Google Shape;722;p116"/>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723" name="Google Shape;723;p116"/>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724" name="Google Shape;724;p11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2236</Words>
  <Application>Microsoft Office PowerPoint</Application>
  <PresentationFormat>On-screen Show (4:3)</PresentationFormat>
  <Paragraphs>128</Paragraphs>
  <Slides>15</Slides>
  <Notes>15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15</vt:i4>
      </vt:variant>
    </vt:vector>
  </HeadingPairs>
  <TitlesOfParts>
    <vt:vector size="27" baseType="lpstr">
      <vt:lpstr>Open Sans</vt:lpstr>
      <vt:lpstr>Lexend Thin</vt:lpstr>
      <vt:lpstr>Lexend</vt:lpstr>
      <vt:lpstr>Lexend Medium</vt:lpstr>
      <vt:lpstr>Lexend SemiBold</vt:lpstr>
      <vt:lpstr>Arial</vt:lpstr>
      <vt:lpstr>Annie Use Your Telescope</vt:lpstr>
      <vt:lpstr>Calibri</vt:lpstr>
      <vt:lpstr>3_femmtrial</vt:lpstr>
      <vt:lpstr>4_FEMM Powerpoint_VER02</vt:lpstr>
      <vt:lpstr>2_femmtrial</vt:lpstr>
      <vt:lpstr>94_femmtrial</vt:lpstr>
      <vt:lpstr>Grade 6</vt:lpstr>
      <vt:lpstr>PowerPoint Presentation</vt:lpstr>
      <vt:lpstr>PowerPoint Presentation</vt:lpstr>
      <vt:lpstr>PowerPoint Presentation</vt:lpstr>
      <vt:lpstr>Hormones &amp; Emotions</vt:lpstr>
      <vt:lpstr>PowerPoint Presentation</vt:lpstr>
      <vt:lpstr>PowerPoint Presentation</vt:lpstr>
      <vt:lpstr>PowerPoint Presentation</vt:lpstr>
      <vt:lpstr>PowerPoint Presentation</vt:lpstr>
      <vt:lpstr>PowerPoint Presentation</vt:lpstr>
      <vt:lpstr>PowerPoint Presentation</vt:lpstr>
      <vt:lpstr>Grade 6</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2024-11-19T02:38:05Z</dcterms:modified>
</cp:coreProperties>
</file>