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2.xml" ContentType="application/vnd.openxmlformats-officedocument.theme+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3.xml" ContentType="application/vnd.openxmlformats-officedocument.theme+xml"/>
  <Override PartName="/ppt/slideLayouts/slideLayout136.xml" ContentType="application/vnd.openxmlformats-officedocument.presentationml.slideLayout+xml"/>
  <Override PartName="/ppt/theme/theme4.xml" ContentType="application/vnd.openxmlformats-officedocument.theme+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879" r:id="rId1"/>
    <p:sldMasterId id="2147483880" r:id="rId2"/>
    <p:sldMasterId id="2147483881" r:id="rId3"/>
    <p:sldMasterId id="2147483882" r:id="rId4"/>
    <p:sldMasterId id="2147483883" r:id="rId5"/>
  </p:sldMasterIdLst>
  <p:notesMasterIdLst>
    <p:notesMasterId r:id="rId27"/>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x="9144000" cy="6858000" type="screen4x3"/>
  <p:notesSz cx="6858000" cy="9144000"/>
  <p:embeddedFontLst>
    <p:embeddedFont>
      <p:font typeface="Caveat" pitchFamily="2" charset="0"/>
      <p:regular r:id="rId28"/>
      <p:bold r:id="rId29"/>
    </p:embeddedFont>
    <p:embeddedFont>
      <p:font typeface="Comfortaa" pitchFamily="2" charset="0"/>
      <p:regular r:id="rId30"/>
      <p:bold r:id="rId31"/>
    </p:embeddedFont>
    <p:embeddedFont>
      <p:font typeface="Helvetica Neue" panose="02000503040000020004" pitchFamily="50" charset="-52"/>
      <p:regular r:id="rId32"/>
      <p:bold r:id="rId33"/>
      <p:italic r:id="rId34"/>
      <p:boldItalic r:id="rId35"/>
    </p:embeddedFont>
    <p:embeddedFont>
      <p:font typeface="Lexend" pitchFamily="2" charset="0"/>
      <p:regular r:id="rId36"/>
      <p:bold r:id="rId37"/>
    </p:embeddedFont>
    <p:embeddedFont>
      <p:font typeface="Lexend ExtraLight" pitchFamily="2" charset="0"/>
      <p:regular r:id="rId38"/>
      <p:bold r:id="rId39"/>
    </p:embeddedFont>
    <p:embeddedFont>
      <p:font typeface="Lexend Light" pitchFamily="2" charset="0"/>
      <p:regular r:id="rId40"/>
      <p:bold r:id="rId41"/>
    </p:embeddedFont>
    <p:embeddedFont>
      <p:font typeface="Lexend Medium" pitchFamily="2" charset="0"/>
      <p:regular r:id="rId42"/>
      <p:bold r:id="rId43"/>
    </p:embeddedFont>
    <p:embeddedFont>
      <p:font typeface="Lexend Thin" pitchFamily="2" charset="0"/>
      <p:regular r:id="rId44"/>
      <p:bold r:id="rId45"/>
    </p:embeddedFont>
    <p:embeddedFont>
      <p:font typeface="Open Sans" panose="020B0606030504020204" pitchFamily="34" charset="0"/>
      <p:regular r:id="rId46"/>
      <p:bold r:id="rId47"/>
      <p:italic r:id="rId48"/>
      <p:boldItalic r:id="rId4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15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12.fntdata"/><Relationship Id="rId21" Type="http://schemas.openxmlformats.org/officeDocument/2006/relationships/slide" Target="slides/slide16.xml"/><Relationship Id="rId34" Type="http://schemas.openxmlformats.org/officeDocument/2006/relationships/font" Target="fonts/font7.fntdata"/><Relationship Id="rId42" Type="http://schemas.openxmlformats.org/officeDocument/2006/relationships/font" Target="fonts/font15.fntdata"/><Relationship Id="rId47" Type="http://schemas.openxmlformats.org/officeDocument/2006/relationships/font" Target="fonts/font20.fntdata"/><Relationship Id="rId50"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font" Target="fonts/font2.fntdata"/><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45" Type="http://schemas.openxmlformats.org/officeDocument/2006/relationships/font" Target="fonts/font18.fntdata"/><Relationship Id="rId53" Type="http://schemas.openxmlformats.org/officeDocument/2006/relationships/tableStyles" Target="tableStyles.xml"/><Relationship Id="rId5" Type="http://schemas.openxmlformats.org/officeDocument/2006/relationships/slideMaster" Target="slideMasters/slideMaster5.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4.fntdata"/><Relationship Id="rId44" Type="http://schemas.openxmlformats.org/officeDocument/2006/relationships/font" Target="fonts/font17.fntdata"/><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font" Target="fonts/font16.fntdata"/><Relationship Id="rId48" Type="http://schemas.openxmlformats.org/officeDocument/2006/relationships/font" Target="fonts/font21.fntdata"/><Relationship Id="rId8" Type="http://schemas.openxmlformats.org/officeDocument/2006/relationships/slide" Target="slides/slide3.xml"/><Relationship Id="rId51"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font" Target="fonts/font6.fntdata"/><Relationship Id="rId38" Type="http://schemas.openxmlformats.org/officeDocument/2006/relationships/font" Target="fonts/font11.fntdata"/><Relationship Id="rId46" Type="http://schemas.openxmlformats.org/officeDocument/2006/relationships/font" Target="fonts/font19.fntdata"/><Relationship Id="rId20" Type="http://schemas.openxmlformats.org/officeDocument/2006/relationships/slide" Target="slides/slide15.xml"/><Relationship Id="rId41"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font" Target="fonts/font1.fntdata"/><Relationship Id="rId36" Type="http://schemas.openxmlformats.org/officeDocument/2006/relationships/font" Target="fonts/font9.fntdata"/><Relationship Id="rId49" Type="http://schemas.openxmlformats.org/officeDocument/2006/relationships/font" Target="fonts/font2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91425" rIns="91425" bIns="91425" anchor="t" anchorCtr="0">
            <a:noAutofit/>
          </a:bodyPr>
          <a:lstStyle>
            <a:lvl1pPr marL="0" marR="0" lvl="0" indent="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6"/>
        <p:cNvGrpSpPr/>
        <p:nvPr/>
      </p:nvGrpSpPr>
      <p:grpSpPr>
        <a:xfrm>
          <a:off x="0" y="0"/>
          <a:ext cx="0" cy="0"/>
          <a:chOff x="0" y="0"/>
          <a:chExt cx="0" cy="0"/>
        </a:xfrm>
      </p:grpSpPr>
      <p:sp>
        <p:nvSpPr>
          <p:cNvPr id="1157" name="Google Shape;1157;g1fb43d73a7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58" name="Google Shape;1158;g1fb43d73a75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5"/>
        <p:cNvGrpSpPr/>
        <p:nvPr/>
      </p:nvGrpSpPr>
      <p:grpSpPr>
        <a:xfrm>
          <a:off x="0" y="0"/>
          <a:ext cx="0" cy="0"/>
          <a:chOff x="0" y="0"/>
          <a:chExt cx="0" cy="0"/>
        </a:xfrm>
      </p:grpSpPr>
      <p:sp>
        <p:nvSpPr>
          <p:cNvPr id="1166" name="Google Shape;1166;g1ccd10d53b7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b="1">
                <a:solidFill>
                  <a:srgbClr val="0055A4"/>
                </a:solidFill>
              </a:rPr>
              <a:t>Step 1 (10 minutes): </a:t>
            </a:r>
            <a:r>
              <a:rPr lang="en-US" sz="1300" b="1" i="1">
                <a:solidFill>
                  <a:srgbClr val="0055A4"/>
                </a:solidFill>
              </a:rPr>
              <a:t>Icebreaker Activity</a:t>
            </a:r>
            <a:r>
              <a:rPr lang="en-US" sz="1300" i="1">
                <a:solidFill>
                  <a:srgbClr val="0055A4"/>
                </a:solidFill>
              </a:rPr>
              <a:t> + Introduce teenMEN as a health program </a:t>
            </a:r>
            <a:endParaRPr sz="1300" b="1"/>
          </a:p>
          <a:p>
            <a:pPr marL="457200" lvl="0" indent="-311150" algn="l" rtl="0">
              <a:lnSpc>
                <a:spcPct val="110000"/>
              </a:lnSpc>
              <a:spcBef>
                <a:spcPts val="0"/>
              </a:spcBef>
              <a:spcAft>
                <a:spcPts val="0"/>
              </a:spcAft>
              <a:buClr>
                <a:schemeClr val="dk1"/>
              </a:buClr>
              <a:buSzPts val="1300"/>
              <a:buFont typeface="Calibri"/>
              <a:buAutoNum type="arabicPeriod"/>
            </a:pPr>
            <a:r>
              <a:rPr lang="en-US" sz="1300" i="1"/>
              <a:t>Have students get out a piece of paper.</a:t>
            </a:r>
            <a:endParaRPr sz="1300" i="1"/>
          </a:p>
          <a:p>
            <a:pPr marL="457200" lvl="0" indent="-311150" algn="l" rtl="0">
              <a:lnSpc>
                <a:spcPct val="110000"/>
              </a:lnSpc>
              <a:spcBef>
                <a:spcPts val="0"/>
              </a:spcBef>
              <a:spcAft>
                <a:spcPts val="0"/>
              </a:spcAft>
              <a:buClr>
                <a:schemeClr val="dk1"/>
              </a:buClr>
              <a:buSzPts val="1300"/>
              <a:buFont typeface="Calibri"/>
              <a:buAutoNum type="arabicPeriod"/>
            </a:pPr>
            <a:r>
              <a:rPr lang="en-US" sz="1300" i="1"/>
              <a:t>On their paper, instruct students to write down a characteristic or quality in a friend, classmate, family member, etc. that they admire/that they’d like to develop in themselves. For example: “they try really hard in school”, “they encourage me when I’m feeling down”, “they always put others before themselves,” etc. </a:t>
            </a:r>
            <a:br>
              <a:rPr lang="en-US" sz="1300" i="1"/>
            </a:br>
            <a:br>
              <a:rPr lang="en-US" sz="1300" i="1"/>
            </a:br>
            <a:r>
              <a:rPr lang="en-US" sz="1300" i="1"/>
              <a:t>Give students a minute to write down their response on the paper.</a:t>
            </a:r>
            <a:endParaRPr sz="1300" i="1"/>
          </a:p>
          <a:p>
            <a:pPr marL="457200" lvl="0" indent="-311150" algn="l" rtl="0">
              <a:lnSpc>
                <a:spcPct val="110000"/>
              </a:lnSpc>
              <a:spcBef>
                <a:spcPts val="0"/>
              </a:spcBef>
              <a:spcAft>
                <a:spcPts val="0"/>
              </a:spcAft>
              <a:buClr>
                <a:schemeClr val="dk1"/>
              </a:buClr>
              <a:buSzPts val="1300"/>
              <a:buFont typeface="Calibri"/>
              <a:buAutoNum type="arabicPeriod"/>
            </a:pPr>
            <a:r>
              <a:rPr lang="en-US" sz="1300" i="1"/>
              <a:t>Next, follow the diagram on the slide and walk students through the process, step by step, to fold their paper into a paper airplane.</a:t>
            </a:r>
            <a:endParaRPr sz="1300" i="1"/>
          </a:p>
          <a:p>
            <a:pPr marL="0" lvl="0" indent="0" algn="l" rtl="0">
              <a:lnSpc>
                <a:spcPct val="110000"/>
              </a:lnSpc>
              <a:spcBef>
                <a:spcPts val="0"/>
              </a:spcBef>
              <a:spcAft>
                <a:spcPts val="0"/>
              </a:spcAft>
              <a:buNone/>
            </a:pPr>
            <a:r>
              <a:rPr lang="en-US" sz="1300" i="1"/>
              <a:t>Once students have completed their airplane, have them try to throw it across the room to another student. Each student should send and receive an airplane. Have students share what is written on the airplane they have received.  </a:t>
            </a:r>
            <a:endParaRPr sz="1300" i="1"/>
          </a:p>
          <a:p>
            <a:pPr marL="0" lvl="0" indent="0" algn="l" rtl="0">
              <a:lnSpc>
                <a:spcPct val="110000"/>
              </a:lnSpc>
              <a:spcBef>
                <a:spcPts val="0"/>
              </a:spcBef>
              <a:spcAft>
                <a:spcPts val="0"/>
              </a:spcAft>
              <a:buNone/>
            </a:pPr>
            <a:endParaRPr sz="1300" i="1"/>
          </a:p>
          <a:p>
            <a:pPr marL="0" lvl="0" indent="0" algn="just" rtl="0">
              <a:lnSpc>
                <a:spcPct val="110000"/>
              </a:lnSpc>
              <a:spcBef>
                <a:spcPts val="0"/>
              </a:spcBef>
              <a:spcAft>
                <a:spcPts val="0"/>
              </a:spcAft>
              <a:buClr>
                <a:schemeClr val="dk1"/>
              </a:buClr>
              <a:buSzPts val="1100"/>
              <a:buFont typeface="Arial"/>
              <a:buNone/>
            </a:pPr>
            <a:endParaRPr sz="1300" b="1">
              <a:solidFill>
                <a:srgbClr val="757AA8"/>
              </a:solidFill>
            </a:endParaRPr>
          </a:p>
          <a:p>
            <a:pPr marL="0" lvl="0" indent="0" algn="just" rtl="0">
              <a:lnSpc>
                <a:spcPct val="110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1167" name="Google Shape;1167;g1ccd10d53b7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4"/>
        <p:cNvGrpSpPr/>
        <p:nvPr/>
      </p:nvGrpSpPr>
      <p:grpSpPr>
        <a:xfrm>
          <a:off x="0" y="0"/>
          <a:ext cx="0" cy="0"/>
          <a:chOff x="0" y="0"/>
          <a:chExt cx="0" cy="0"/>
        </a:xfrm>
      </p:grpSpPr>
      <p:sp>
        <p:nvSpPr>
          <p:cNvPr id="1175" name="Google Shape;1175;g28a0d758cc5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None/>
            </a:pPr>
            <a:r>
              <a:rPr lang="en-US" sz="1300" b="1">
                <a:solidFill>
                  <a:srgbClr val="0055A4"/>
                </a:solidFill>
              </a:rPr>
              <a:t>Maturity</a:t>
            </a:r>
            <a:r>
              <a:rPr lang="en-US" sz="1300"/>
              <a:t> means </a:t>
            </a:r>
            <a:r>
              <a:rPr lang="en-US" sz="1300" i="1"/>
              <a:t>the growth and full development of the body, brain, and emotions. </a:t>
            </a:r>
            <a:r>
              <a:rPr lang="en-US" sz="1300"/>
              <a:t>In other words, it’s a time when your life takes off and you start to mature towards adulthood. We are going to learn in this class what this looks like for your body and for your health. Most of this growth and development you don’t control. But maturity also means taking responsibility for the things you can control: your choices and how you respond to situations in your life.  With this icebreaker, you actually all grew in maturity! You used your body, brain and emotions to think about the kind of qualities or habits that you admire in another person. This kind of mature thinking is the first stopover on the path to becoming an excellent person, yourself. </a:t>
            </a:r>
            <a:endParaRPr sz="1300"/>
          </a:p>
          <a:p>
            <a:pPr marL="0" lvl="0" indent="0" algn="l" rtl="0">
              <a:lnSpc>
                <a:spcPct val="110000"/>
              </a:lnSpc>
              <a:spcBef>
                <a:spcPts val="0"/>
              </a:spcBef>
              <a:spcAft>
                <a:spcPts val="0"/>
              </a:spcAft>
              <a:buNone/>
            </a:pPr>
            <a:endParaRPr sz="1300"/>
          </a:p>
          <a:p>
            <a:pPr marL="0" lvl="0" indent="0" algn="l" rtl="0">
              <a:lnSpc>
                <a:spcPct val="110000"/>
              </a:lnSpc>
              <a:spcBef>
                <a:spcPts val="0"/>
              </a:spcBef>
              <a:spcAft>
                <a:spcPts val="0"/>
              </a:spcAft>
              <a:buNone/>
            </a:pPr>
            <a:r>
              <a:rPr lang="en-US" sz="1300" b="1"/>
              <a:t>teenMEN</a:t>
            </a:r>
            <a:r>
              <a:rPr lang="en-US" sz="1300"/>
              <a:t> is a health program that will help you learn about your body and also yourself. In this class you will learn about your hormones, your reproductive system, the physical and emotional changes of puberty, and how the choices you make now will impact your life as you grow to full maturity.</a:t>
            </a:r>
            <a:endParaRPr sz="1300"/>
          </a:p>
          <a:p>
            <a:pPr marL="0" lvl="0" indent="0" algn="l" rtl="0">
              <a:lnSpc>
                <a:spcPct val="110000"/>
              </a:lnSpc>
              <a:spcBef>
                <a:spcPts val="0"/>
              </a:spcBef>
              <a:spcAft>
                <a:spcPts val="0"/>
              </a:spcAft>
              <a:buClr>
                <a:schemeClr val="dk1"/>
              </a:buClr>
              <a:buSzPts val="1100"/>
              <a:buFont typeface="Arial"/>
              <a:buNone/>
            </a:pPr>
            <a:endParaRPr sz="1300"/>
          </a:p>
          <a:p>
            <a:pPr marL="0" lvl="0" indent="0" algn="l" rtl="0">
              <a:spcBef>
                <a:spcPts val="0"/>
              </a:spcBef>
              <a:spcAft>
                <a:spcPts val="0"/>
              </a:spcAft>
              <a:buNone/>
            </a:pPr>
            <a:endParaRPr sz="1100" b="1">
              <a:latin typeface="Open Sans"/>
              <a:ea typeface="Open Sans"/>
              <a:cs typeface="Open Sans"/>
              <a:sym typeface="Open Sans"/>
            </a:endParaRPr>
          </a:p>
        </p:txBody>
      </p:sp>
      <p:sp>
        <p:nvSpPr>
          <p:cNvPr id="1176" name="Google Shape;1176;g28a0d758cc5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4"/>
        <p:cNvGrpSpPr/>
        <p:nvPr/>
      </p:nvGrpSpPr>
      <p:grpSpPr>
        <a:xfrm>
          <a:off x="0" y="0"/>
          <a:ext cx="0" cy="0"/>
          <a:chOff x="0" y="0"/>
          <a:chExt cx="0" cy="0"/>
        </a:xfrm>
      </p:grpSpPr>
      <p:sp>
        <p:nvSpPr>
          <p:cNvPr id="1185" name="Google Shape;1185;g2284c0c540a_0_29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186" name="Google Shape;1186;g2284c0c540a_0_29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1200"/>
              </a:spcAft>
              <a:buClr>
                <a:schemeClr val="dk1"/>
              </a:buClr>
              <a:buSzPts val="1100"/>
              <a:buFont typeface="Arial"/>
              <a:buNone/>
            </a:pPr>
            <a:r>
              <a:rPr lang="en-US" sz="1300"/>
              <a:t>Puberty is a time of rapid physical growth, brain development and maturation. Puberty usually happens between ages 10 and 17 years (between ages 9 and 14 years for a girl). Initially, you may notice that you are getting taller, your voice is deepening, there is increased body hair growth and changing of your body shape as your shoulders and muscles develop. You may also experience acne, fatigue, increased sweat and odor, and moodiness.  </a:t>
            </a:r>
            <a:br>
              <a:rPr lang="en-US" sz="1300"/>
            </a:br>
            <a:endParaRPr sz="1100">
              <a:latin typeface="Open Sans"/>
              <a:ea typeface="Open Sans"/>
              <a:cs typeface="Open Sans"/>
              <a:sym typeface="Open Sans"/>
            </a:endParaRPr>
          </a:p>
        </p:txBody>
      </p:sp>
      <p:sp>
        <p:nvSpPr>
          <p:cNvPr id="1187" name="Google Shape;1187;g2284c0c540a_0_29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4</a:t>
            </a:fld>
            <a:endParaRPr sz="1200">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6"/>
        <p:cNvGrpSpPr/>
        <p:nvPr/>
      </p:nvGrpSpPr>
      <p:grpSpPr>
        <a:xfrm>
          <a:off x="0" y="0"/>
          <a:ext cx="0" cy="0"/>
          <a:chOff x="0" y="0"/>
          <a:chExt cx="0" cy="0"/>
        </a:xfrm>
      </p:grpSpPr>
      <p:sp>
        <p:nvSpPr>
          <p:cNvPr id="1197" name="Google Shape;1197;g2f50f280b8_0_70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198" name="Google Shape;1198;g2f50f280b8_0_70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a:t>During puberty, multiple organ systems and major changes in the central nervous system impact your emotional behavior as well. Hormones are powerful and they play a big role in puberty. Next to infancy, puberty is the second most rapid period of growth in the life of a human being. </a:t>
            </a:r>
            <a:endParaRPr sz="1300"/>
          </a:p>
          <a:p>
            <a:pPr marL="0" lvl="0" indent="0" algn="l" rtl="0">
              <a:lnSpc>
                <a:spcPct val="115000"/>
              </a:lnSpc>
              <a:spcBef>
                <a:spcPts val="1200"/>
              </a:spcBef>
              <a:spcAft>
                <a:spcPts val="0"/>
              </a:spcAft>
              <a:buClr>
                <a:schemeClr val="dk1"/>
              </a:buClr>
              <a:buSzPts val="1100"/>
              <a:buFont typeface="Arial"/>
              <a:buNone/>
            </a:pPr>
            <a:endParaRPr sz="1300"/>
          </a:p>
          <a:p>
            <a:pPr marL="0" lvl="0" indent="0" algn="just" rtl="0">
              <a:lnSpc>
                <a:spcPct val="115000"/>
              </a:lnSpc>
              <a:spcBef>
                <a:spcPts val="0"/>
              </a:spcBef>
              <a:spcAft>
                <a:spcPts val="0"/>
              </a:spcAft>
              <a:buClr>
                <a:schemeClr val="dk1"/>
              </a:buClr>
              <a:buSzPts val="1100"/>
              <a:buFont typeface="Arial"/>
              <a:buNone/>
            </a:pPr>
            <a:endParaRPr sz="1100" b="1">
              <a:solidFill>
                <a:srgbClr val="434343"/>
              </a:solidFill>
              <a:latin typeface="Helvetica Neue"/>
              <a:ea typeface="Helvetica Neue"/>
              <a:cs typeface="Helvetica Neue"/>
              <a:sym typeface="Helvetica Neue"/>
            </a:endParaRPr>
          </a:p>
        </p:txBody>
      </p:sp>
      <p:sp>
        <p:nvSpPr>
          <p:cNvPr id="1199" name="Google Shape;1199;g2f50f280b8_0_700: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a:solidFill>
                  <a:srgbClr val="000000"/>
                </a:solidFill>
                <a:latin typeface="Arial"/>
                <a:ea typeface="Arial"/>
                <a:cs typeface="Arial"/>
                <a:sym typeface="Arial"/>
              </a:rPr>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8"/>
        <p:cNvGrpSpPr/>
        <p:nvPr/>
      </p:nvGrpSpPr>
      <p:grpSpPr>
        <a:xfrm>
          <a:off x="0" y="0"/>
          <a:ext cx="0" cy="0"/>
          <a:chOff x="0" y="0"/>
          <a:chExt cx="0" cy="0"/>
        </a:xfrm>
      </p:grpSpPr>
      <p:sp>
        <p:nvSpPr>
          <p:cNvPr id="1209" name="Google Shape;1209;g2284c0c540a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b="1">
                <a:solidFill>
                  <a:srgbClr val="0055A4"/>
                </a:solidFill>
              </a:rPr>
              <a:t>Step 2 (15 minutes): </a:t>
            </a:r>
            <a:r>
              <a:rPr lang="en-US" sz="1300" i="1">
                <a:solidFill>
                  <a:srgbClr val="0055A4"/>
                </a:solidFill>
              </a:rPr>
              <a:t>The reproductive system + other body systems</a:t>
            </a:r>
            <a:endParaRPr sz="1300" b="1">
              <a:solidFill>
                <a:srgbClr val="0055A4"/>
              </a:solidFill>
            </a:endParaRPr>
          </a:p>
          <a:p>
            <a:pPr marL="0" lvl="0" indent="0" algn="l" rtl="0">
              <a:lnSpc>
                <a:spcPct val="110000"/>
              </a:lnSpc>
              <a:spcBef>
                <a:spcPts val="0"/>
              </a:spcBef>
              <a:spcAft>
                <a:spcPts val="0"/>
              </a:spcAft>
              <a:buNone/>
            </a:pPr>
            <a:r>
              <a:rPr lang="en-US" sz="1300"/>
              <a:t>The human body is amazing. Let’s talk about some of the basics of the body’s systems. </a:t>
            </a:r>
            <a:br>
              <a:rPr lang="en-US" sz="1300"/>
            </a:br>
            <a:r>
              <a:rPr lang="en-US" sz="1300"/>
              <a:t>Your body is composed of cells that are organized into tissues, organs, and organ systems.</a:t>
            </a:r>
            <a:endParaRPr sz="1300"/>
          </a:p>
          <a:p>
            <a:pPr marL="0" lvl="0" indent="0" algn="l" rtl="0">
              <a:lnSpc>
                <a:spcPct val="110000"/>
              </a:lnSpc>
              <a:spcBef>
                <a:spcPts val="0"/>
              </a:spcBef>
              <a:spcAft>
                <a:spcPts val="0"/>
              </a:spcAft>
              <a:buNone/>
            </a:pPr>
            <a:endParaRPr sz="1300"/>
          </a:p>
          <a:p>
            <a:pPr marL="0" lvl="0" indent="0" algn="l" rtl="0">
              <a:lnSpc>
                <a:spcPct val="110000"/>
              </a:lnSpc>
              <a:spcBef>
                <a:spcPts val="0"/>
              </a:spcBef>
              <a:spcAft>
                <a:spcPts val="0"/>
              </a:spcAft>
              <a:buClr>
                <a:schemeClr val="dk1"/>
              </a:buClr>
              <a:buSzPts val="1100"/>
              <a:buFont typeface="Arial"/>
              <a:buNone/>
            </a:pPr>
            <a:r>
              <a:rPr lang="en-US" sz="1300"/>
              <a:t>When many organs work together for a similar purpose, we call this a </a:t>
            </a:r>
            <a:r>
              <a:rPr lang="en-US" sz="1300" i="1"/>
              <a:t>body system</a:t>
            </a:r>
            <a:r>
              <a:rPr lang="en-US" sz="1300"/>
              <a:t>. Today we will look at nine of the body’s systems:</a:t>
            </a:r>
            <a:br>
              <a:rPr lang="en-US" sz="1300"/>
            </a:br>
            <a:r>
              <a:rPr lang="en-US" sz="1300"/>
              <a:t> </a:t>
            </a:r>
            <a:br>
              <a:rPr lang="en-US" sz="1300"/>
            </a:br>
            <a:endParaRPr sz="1100">
              <a:latin typeface="Open Sans"/>
              <a:ea typeface="Open Sans"/>
              <a:cs typeface="Open Sans"/>
              <a:sym typeface="Open Sans"/>
            </a:endParaRPr>
          </a:p>
        </p:txBody>
      </p:sp>
      <p:sp>
        <p:nvSpPr>
          <p:cNvPr id="1210" name="Google Shape;1210;g2284c0c540a_0_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7"/>
        <p:cNvGrpSpPr/>
        <p:nvPr/>
      </p:nvGrpSpPr>
      <p:grpSpPr>
        <a:xfrm>
          <a:off x="0" y="0"/>
          <a:ext cx="0" cy="0"/>
          <a:chOff x="0" y="0"/>
          <a:chExt cx="0" cy="0"/>
        </a:xfrm>
      </p:grpSpPr>
      <p:sp>
        <p:nvSpPr>
          <p:cNvPr id="1218" name="Google Shape;1218;g2284c0c540a_0_2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a:t>The muscular system and the skeletal system are sometimes called the musculoskeletal system. We sometimes put them into one system because they are so closely linked! Muscles, bones, and joints are attached to each other by different tissues. Ligaments are found at your joints, and their job is to hold bones together. Tendons are found at the ends of muscles, and their job is to connect muscles to bones. When you tighten a muscle, your tendon pulls the bone to which it’s attached. So, when you kick a soccer ball, the tendons in your legs have to do a lot of work to make that one motion!</a:t>
            </a:r>
            <a:br>
              <a:rPr lang="en-US" sz="1300"/>
            </a:br>
            <a:endParaRPr/>
          </a:p>
        </p:txBody>
      </p:sp>
      <p:sp>
        <p:nvSpPr>
          <p:cNvPr id="1219" name="Google Shape;1219;g2284c0c540a_0_2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0"/>
        <p:cNvGrpSpPr/>
        <p:nvPr/>
      </p:nvGrpSpPr>
      <p:grpSpPr>
        <a:xfrm>
          <a:off x="0" y="0"/>
          <a:ext cx="0" cy="0"/>
          <a:chOff x="0" y="0"/>
          <a:chExt cx="0" cy="0"/>
        </a:xfrm>
      </p:grpSpPr>
      <p:sp>
        <p:nvSpPr>
          <p:cNvPr id="1231" name="Google Shape;1231;g2284c0c540a_0_2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a:t>The nervous system controls everything you do, including breathing, walking, thinking, and feeling. This system is made up of your brain, spinal cord, and all of the nerves of your body. The brain is the control center and the spinal cord is the major highway to and from the brain. The nerves carry the messages to and from the body, so the brain can interpret them and take action. At your age, your nervous system is still maturing. That’s why you’re not yet allowed to do all of the things that you will one day be able to do, like drive a car.</a:t>
            </a:r>
            <a:br>
              <a:rPr lang="en-US" sz="1300">
                <a:highlight>
                  <a:srgbClr val="FFFFFF"/>
                </a:highlight>
              </a:rPr>
            </a:br>
            <a:endParaRPr sz="1300" b="1"/>
          </a:p>
          <a:p>
            <a:pPr marL="0" lvl="0" indent="0" algn="l" rtl="0">
              <a:lnSpc>
                <a:spcPct val="110000"/>
              </a:lnSpc>
              <a:spcBef>
                <a:spcPts val="0"/>
              </a:spcBef>
              <a:spcAft>
                <a:spcPts val="0"/>
              </a:spcAft>
              <a:buNone/>
            </a:pPr>
            <a:endParaRPr sz="1100" b="1">
              <a:latin typeface="Open Sans"/>
              <a:ea typeface="Open Sans"/>
              <a:cs typeface="Open Sans"/>
              <a:sym typeface="Open Sans"/>
            </a:endParaRPr>
          </a:p>
          <a:p>
            <a:pPr marL="0" lvl="0" indent="0" algn="just" rtl="0">
              <a:lnSpc>
                <a:spcPct val="110000"/>
              </a:lnSpc>
              <a:spcBef>
                <a:spcPts val="0"/>
              </a:spcBef>
              <a:spcAft>
                <a:spcPts val="0"/>
              </a:spcAft>
              <a:buClr>
                <a:schemeClr val="dk1"/>
              </a:buClr>
              <a:buSzPts val="1100"/>
              <a:buFont typeface="Arial"/>
              <a:buNone/>
            </a:pPr>
            <a:endParaRPr sz="1100">
              <a:highlight>
                <a:srgbClr val="FFFFFF"/>
              </a:highlight>
              <a:latin typeface="Open Sans"/>
              <a:ea typeface="Open Sans"/>
              <a:cs typeface="Open Sans"/>
              <a:sym typeface="Open Sans"/>
            </a:endParaRPr>
          </a:p>
          <a:p>
            <a:pPr marL="0" lvl="0" indent="0" algn="l" rtl="0">
              <a:spcBef>
                <a:spcPts val="0"/>
              </a:spcBef>
              <a:spcAft>
                <a:spcPts val="0"/>
              </a:spcAft>
              <a:buNone/>
            </a:pPr>
            <a:endParaRPr/>
          </a:p>
        </p:txBody>
      </p:sp>
      <p:sp>
        <p:nvSpPr>
          <p:cNvPr id="1232" name="Google Shape;1232;g2284c0c540a_0_24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2"/>
        <p:cNvGrpSpPr/>
        <p:nvPr/>
      </p:nvGrpSpPr>
      <p:grpSpPr>
        <a:xfrm>
          <a:off x="0" y="0"/>
          <a:ext cx="0" cy="0"/>
          <a:chOff x="0" y="0"/>
          <a:chExt cx="0" cy="0"/>
        </a:xfrm>
      </p:grpSpPr>
      <p:sp>
        <p:nvSpPr>
          <p:cNvPr id="1243" name="Google Shape;1243;g2284c0c540a_0_2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a:t>The respiratory system consists of the airways, the lungs and the respiratory muscles that move air into and out of the body. For example, if you do a lot of running for your sport or are on the cross-country team, you will actually get </a:t>
            </a:r>
            <a:r>
              <a:rPr lang="en-US" sz="1300" u="sng"/>
              <a:t>better</a:t>
            </a:r>
            <a:r>
              <a:rPr lang="en-US" sz="1300"/>
              <a:t> at breathing! Your body adapts and gives you more of the things you need to transport oxygen around your body and to your muscles.</a:t>
            </a:r>
            <a:br>
              <a:rPr lang="en-US" sz="1300">
                <a:highlight>
                  <a:srgbClr val="FFFFFF"/>
                </a:highlight>
              </a:rPr>
            </a:br>
            <a:endParaRPr sz="1300" b="1"/>
          </a:p>
          <a:p>
            <a:pPr marL="0" lvl="0" indent="0" algn="l" rtl="0">
              <a:lnSpc>
                <a:spcPct val="110000"/>
              </a:lnSpc>
              <a:spcBef>
                <a:spcPts val="0"/>
              </a:spcBef>
              <a:spcAft>
                <a:spcPts val="0"/>
              </a:spcAft>
              <a:buNone/>
            </a:pPr>
            <a:endParaRPr sz="1100" b="1">
              <a:latin typeface="Open Sans"/>
              <a:ea typeface="Open Sans"/>
              <a:cs typeface="Open Sans"/>
              <a:sym typeface="Open Sans"/>
            </a:endParaRPr>
          </a:p>
        </p:txBody>
      </p:sp>
      <p:sp>
        <p:nvSpPr>
          <p:cNvPr id="1244" name="Google Shape;1244;g2284c0c540a_0_25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4"/>
        <p:cNvGrpSpPr/>
        <p:nvPr/>
      </p:nvGrpSpPr>
      <p:grpSpPr>
        <a:xfrm>
          <a:off x="0" y="0"/>
          <a:ext cx="0" cy="0"/>
          <a:chOff x="0" y="0"/>
          <a:chExt cx="0" cy="0"/>
        </a:xfrm>
      </p:grpSpPr>
      <p:sp>
        <p:nvSpPr>
          <p:cNvPr id="1255" name="Google Shape;1255;g2284c0c540a_0_2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a:t>The digestive system consists of a group of connected organs—the mouth, pharynx, esophagus, stomach, small and large intestines, and anus. Through these structures, food is processed via mechanical and chemical action into usable nutrients and expendable waste. It is important to eat enough fiber to keep everything moving along well in your digestive system. Fiber is found in things like fruits and vegetables. Movement helps your body to use the food you eat for energy and growth. Drinking lots of water is also important to keep things moving in your digestive system!</a:t>
            </a:r>
            <a:endParaRPr sz="1300"/>
          </a:p>
          <a:p>
            <a:pPr marL="0" lvl="0" indent="0" algn="l" rtl="0">
              <a:lnSpc>
                <a:spcPct val="110000"/>
              </a:lnSpc>
              <a:spcBef>
                <a:spcPts val="0"/>
              </a:spcBef>
              <a:spcAft>
                <a:spcPts val="0"/>
              </a:spcAft>
              <a:buNone/>
            </a:pPr>
            <a:endParaRPr sz="1100" b="1">
              <a:latin typeface="Open Sans"/>
              <a:ea typeface="Open Sans"/>
              <a:cs typeface="Open Sans"/>
              <a:sym typeface="Open Sans"/>
            </a:endParaRPr>
          </a:p>
        </p:txBody>
      </p:sp>
      <p:sp>
        <p:nvSpPr>
          <p:cNvPr id="1256" name="Google Shape;1256;g2284c0c540a_0_25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1"/>
        <p:cNvGrpSpPr/>
        <p:nvPr/>
      </p:nvGrpSpPr>
      <p:grpSpPr>
        <a:xfrm>
          <a:off x="0" y="0"/>
          <a:ext cx="0" cy="0"/>
          <a:chOff x="0" y="0"/>
          <a:chExt cx="0" cy="0"/>
        </a:xfrm>
      </p:grpSpPr>
      <p:sp>
        <p:nvSpPr>
          <p:cNvPr id="1272" name="Google Shape;1272;g2284c0c540a_0_2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0000"/>
              </a:lnSpc>
              <a:spcBef>
                <a:spcPts val="0"/>
              </a:spcBef>
              <a:spcAft>
                <a:spcPts val="0"/>
              </a:spcAft>
              <a:buClr>
                <a:schemeClr val="dk1"/>
              </a:buClr>
              <a:buSzPts val="1100"/>
              <a:buFont typeface="Arial"/>
              <a:buNone/>
            </a:pPr>
            <a:r>
              <a:rPr lang="en-US" sz="1300"/>
              <a:t>The circulatory system is made up of blood vessels that carry blood away from and towards the heart. Arteries carry blood away from the heart and veins carry blood back to the heart. The circulatory system carries oxygen, nutrients, and hormones to cells, and removes waste products, like carbon dioxide. When you weight train or do cardio exercise (like running) you also improve the way your cardiovascular system works, by training your heart and blood vessels to work more effectively. </a:t>
            </a:r>
            <a:br>
              <a:rPr lang="en-US" sz="1300"/>
            </a:br>
            <a:endParaRPr sz="1100" b="1">
              <a:latin typeface="Open Sans"/>
              <a:ea typeface="Open Sans"/>
              <a:cs typeface="Open Sans"/>
              <a:sym typeface="Open Sans"/>
            </a:endParaRPr>
          </a:p>
        </p:txBody>
      </p:sp>
      <p:sp>
        <p:nvSpPr>
          <p:cNvPr id="1273" name="Google Shape;1273;g2284c0c540a_0_26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3"/>
        <p:cNvGrpSpPr/>
        <p:nvPr/>
      </p:nvGrpSpPr>
      <p:grpSpPr>
        <a:xfrm>
          <a:off x="0" y="0"/>
          <a:ext cx="0" cy="0"/>
          <a:chOff x="0" y="0"/>
          <a:chExt cx="0" cy="0"/>
        </a:xfrm>
      </p:grpSpPr>
      <p:sp>
        <p:nvSpPr>
          <p:cNvPr id="1284" name="Google Shape;1284;g2284c0c540a_0_2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a:t>The various activities of the body create waste by-products that must be expelled in order to maintain health. To excrete certain fluid wastes, the body has a specialized filtering and recycling system known as the urinary system. </a:t>
            </a:r>
            <a:br>
              <a:rPr lang="en-US" sz="1300">
                <a:highlight>
                  <a:srgbClr val="FFFFFF"/>
                </a:highlight>
              </a:rPr>
            </a:br>
            <a:endParaRPr sz="1100" b="1">
              <a:latin typeface="Open Sans"/>
              <a:ea typeface="Open Sans"/>
              <a:cs typeface="Open Sans"/>
              <a:sym typeface="Open Sans"/>
            </a:endParaRPr>
          </a:p>
        </p:txBody>
      </p:sp>
      <p:sp>
        <p:nvSpPr>
          <p:cNvPr id="1285" name="Google Shape;1285;g2284c0c540a_0_27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4"/>
        <p:cNvGrpSpPr/>
        <p:nvPr/>
      </p:nvGrpSpPr>
      <p:grpSpPr>
        <a:xfrm>
          <a:off x="0" y="0"/>
          <a:ext cx="0" cy="0"/>
          <a:chOff x="0" y="0"/>
          <a:chExt cx="0" cy="0"/>
        </a:xfrm>
      </p:grpSpPr>
      <p:sp>
        <p:nvSpPr>
          <p:cNvPr id="1295" name="Google Shape;1295;g2284c0c540a_0_2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a:t>The reproductive system is responsible for bringing about a new life. In boys it includes the testes, scrotum, penis, and all the tubes through which sperm travels. In girls, it includes the ovaries, fallopian tubes, the uterus, and vagina. The reproductive system is also in charge of producing testosterone and other hormones responsible for all of the growth and changes during puberty.</a:t>
            </a:r>
            <a:br>
              <a:rPr lang="en-US" sz="1300"/>
            </a:br>
            <a:endParaRPr sz="1100" b="1">
              <a:latin typeface="Open Sans"/>
              <a:ea typeface="Open Sans"/>
              <a:cs typeface="Open Sans"/>
              <a:sym typeface="Open Sans"/>
            </a:endParaRPr>
          </a:p>
        </p:txBody>
      </p:sp>
      <p:sp>
        <p:nvSpPr>
          <p:cNvPr id="1296" name="Google Shape;1296;g2284c0c540a_0_28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6"/>
        <p:cNvGrpSpPr/>
        <p:nvPr/>
      </p:nvGrpSpPr>
      <p:grpSpPr>
        <a:xfrm>
          <a:off x="0" y="0"/>
          <a:ext cx="0" cy="0"/>
          <a:chOff x="0" y="0"/>
          <a:chExt cx="0" cy="0"/>
        </a:xfrm>
      </p:grpSpPr>
      <p:sp>
        <p:nvSpPr>
          <p:cNvPr id="1307" name="Google Shape;1307;g2284c0c540a_0_2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t>The endocrine system: </a:t>
            </a:r>
            <a:r>
              <a:rPr lang="en-US" sz="1300"/>
              <a:t>controls and regulates body processes by means of chemical messengers called hormones. The system is composed of a group of ductless glands located throughout the body that produce hormones in response to the body’s needs. Once released, hormones may act on nearby structures, or they may travel in the blood to distant target organs. Hormones act like text messages in the body. So, your brain might send a text to your thyroid gland to let it know that it’s time to do its thing. </a:t>
            </a:r>
            <a:r>
              <a:rPr lang="en-US" sz="1300" i="1"/>
              <a:t>“Hey, thyroid, can you get moving?” </a:t>
            </a:r>
            <a:endParaRPr sz="1300" i="1"/>
          </a:p>
          <a:p>
            <a:pPr marL="0" lvl="0" indent="0" algn="l" rtl="0">
              <a:lnSpc>
                <a:spcPct val="110000"/>
              </a:lnSpc>
              <a:spcBef>
                <a:spcPts val="0"/>
              </a:spcBef>
              <a:spcAft>
                <a:spcPts val="0"/>
              </a:spcAft>
              <a:buNone/>
            </a:pPr>
            <a:endParaRPr sz="1100" b="1">
              <a:latin typeface="Open Sans"/>
              <a:ea typeface="Open Sans"/>
              <a:cs typeface="Open Sans"/>
              <a:sym typeface="Open Sans"/>
            </a:endParaRPr>
          </a:p>
        </p:txBody>
      </p:sp>
      <p:sp>
        <p:nvSpPr>
          <p:cNvPr id="1308" name="Google Shape;1308;g2284c0c540a_0_28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7"/>
        <p:cNvGrpSpPr/>
        <p:nvPr/>
      </p:nvGrpSpPr>
      <p:grpSpPr>
        <a:xfrm>
          <a:off x="0" y="0"/>
          <a:ext cx="0" cy="0"/>
          <a:chOff x="0" y="0"/>
          <a:chExt cx="0" cy="0"/>
        </a:xfrm>
      </p:grpSpPr>
      <p:sp>
        <p:nvSpPr>
          <p:cNvPr id="1328" name="Google Shape;1328;g2eda0331223_0_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329" name="Google Shape;1329;g2eda0331223_0_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32000"/>
              </a:lnSpc>
              <a:spcBef>
                <a:spcPts val="1200"/>
              </a:spcBef>
              <a:spcAft>
                <a:spcPts val="0"/>
              </a:spcAft>
              <a:buClr>
                <a:schemeClr val="dk1"/>
              </a:buClr>
              <a:buSzPts val="1100"/>
              <a:buFont typeface="Arial"/>
              <a:buNone/>
            </a:pPr>
            <a:r>
              <a:rPr lang="en-US" sz="1300">
                <a:latin typeface="Arial"/>
                <a:ea typeface="Arial"/>
                <a:cs typeface="Arial"/>
                <a:sym typeface="Arial"/>
              </a:rPr>
              <a:t>Your whole body is made up of many parts. Each part has its own important job to do. When certain parts work together for a similar purpose, they are called a </a:t>
            </a:r>
            <a:r>
              <a:rPr lang="en-US" sz="1300" b="1">
                <a:latin typeface="Arial"/>
                <a:ea typeface="Arial"/>
                <a:cs typeface="Arial"/>
                <a:sym typeface="Arial"/>
              </a:rPr>
              <a:t>system</a:t>
            </a:r>
            <a:r>
              <a:rPr lang="en-US" sz="1300">
                <a:latin typeface="Arial"/>
                <a:ea typeface="Arial"/>
                <a:cs typeface="Arial"/>
                <a:sym typeface="Arial"/>
              </a:rPr>
              <a:t>.</a:t>
            </a:r>
            <a:br>
              <a:rPr lang="en-US" sz="1300">
                <a:latin typeface="Arial"/>
                <a:ea typeface="Arial"/>
                <a:cs typeface="Arial"/>
                <a:sym typeface="Arial"/>
              </a:rPr>
            </a:br>
            <a:endParaRPr sz="1300">
              <a:latin typeface="Arial"/>
              <a:ea typeface="Arial"/>
              <a:cs typeface="Arial"/>
              <a:sym typeface="Arial"/>
            </a:endParaRPr>
          </a:p>
          <a:p>
            <a:pPr marL="0" lvl="0" indent="0" algn="l" rtl="0">
              <a:lnSpc>
                <a:spcPct val="132000"/>
              </a:lnSpc>
              <a:spcBef>
                <a:spcPts val="1200"/>
              </a:spcBef>
              <a:spcAft>
                <a:spcPts val="0"/>
              </a:spcAft>
              <a:buClr>
                <a:schemeClr val="dk1"/>
              </a:buClr>
              <a:buSzPts val="1100"/>
              <a:buFont typeface="Arial"/>
              <a:buNone/>
            </a:pPr>
            <a:r>
              <a:rPr lang="en-US" sz="1300">
                <a:latin typeface="Arial"/>
                <a:ea typeface="Arial"/>
                <a:cs typeface="Arial"/>
                <a:sym typeface="Arial"/>
              </a:rPr>
              <a:t>Your body has several </a:t>
            </a:r>
            <a:r>
              <a:rPr lang="en-US" sz="1300" b="1">
                <a:latin typeface="Arial"/>
                <a:ea typeface="Arial"/>
                <a:cs typeface="Arial"/>
                <a:sym typeface="Arial"/>
              </a:rPr>
              <a:t>systems</a:t>
            </a:r>
            <a:r>
              <a:rPr lang="en-US" sz="1300">
                <a:latin typeface="Arial"/>
                <a:ea typeface="Arial"/>
                <a:cs typeface="Arial"/>
                <a:sym typeface="Arial"/>
              </a:rPr>
              <a:t>, all working together to make sure you function well. </a:t>
            </a:r>
            <a:r>
              <a:rPr lang="en-US" sz="1300" i="1">
                <a:latin typeface="Arial"/>
                <a:ea typeface="Arial"/>
                <a:cs typeface="Arial"/>
                <a:sym typeface="Arial"/>
              </a:rPr>
              <a:t>Can anyone name a system in the body?</a:t>
            </a:r>
            <a:endParaRPr sz="1300" i="1">
              <a:latin typeface="Arial"/>
              <a:ea typeface="Arial"/>
              <a:cs typeface="Arial"/>
              <a:sym typeface="Arial"/>
            </a:endParaRPr>
          </a:p>
          <a:p>
            <a:pPr marL="0" lvl="0" indent="0" algn="l" rtl="0">
              <a:lnSpc>
                <a:spcPct val="110000"/>
              </a:lnSpc>
              <a:spcBef>
                <a:spcPts val="1200"/>
              </a:spcBef>
              <a:spcAft>
                <a:spcPts val="0"/>
              </a:spcAft>
              <a:buClr>
                <a:schemeClr val="dk1"/>
              </a:buClr>
              <a:buSzPts val="1100"/>
              <a:buFont typeface="Arial"/>
              <a:buNone/>
            </a:pPr>
            <a:endParaRPr sz="1300" b="1">
              <a:solidFill>
                <a:srgbClr val="434343"/>
              </a:solidFill>
            </a:endParaRPr>
          </a:p>
          <a:p>
            <a:pPr marL="0" lvl="0" indent="0" algn="l" rtl="0">
              <a:lnSpc>
                <a:spcPct val="110000"/>
              </a:lnSpc>
              <a:spcBef>
                <a:spcPts val="0"/>
              </a:spcBef>
              <a:spcAft>
                <a:spcPts val="0"/>
              </a:spcAft>
              <a:buClr>
                <a:schemeClr val="dk1"/>
              </a:buClr>
              <a:buSzPts val="1100"/>
              <a:buFont typeface="Arial"/>
              <a:buNone/>
            </a:pPr>
            <a:endParaRPr sz="1100">
              <a:latin typeface="Open Sans"/>
              <a:ea typeface="Open Sans"/>
              <a:cs typeface="Open Sans"/>
              <a:sym typeface="Open Sans"/>
            </a:endParaRPr>
          </a:p>
          <a:p>
            <a:pPr marL="0" lvl="0" indent="0" algn="l" rtl="0">
              <a:spcBef>
                <a:spcPts val="1200"/>
              </a:spcBef>
              <a:spcAft>
                <a:spcPts val="0"/>
              </a:spcAft>
              <a:buClr>
                <a:schemeClr val="dk1"/>
              </a:buClr>
              <a:buSzPts val="300"/>
              <a:buFont typeface="Arial"/>
              <a:buNone/>
            </a:pPr>
            <a:endParaRPr b="1">
              <a:latin typeface="Arial"/>
              <a:ea typeface="Arial"/>
              <a:cs typeface="Arial"/>
              <a:sym typeface="Arial"/>
            </a:endParaRPr>
          </a:p>
          <a:p>
            <a:pPr marL="0" marR="0" lvl="0" indent="0" algn="l" rtl="0">
              <a:spcBef>
                <a:spcPts val="0"/>
              </a:spcBef>
              <a:spcAft>
                <a:spcPts val="0"/>
              </a:spcAft>
              <a:buClr>
                <a:schemeClr val="dk1"/>
              </a:buClr>
              <a:buSzPts val="300"/>
              <a:buFont typeface="Arial"/>
              <a:buNone/>
            </a:pPr>
            <a:endParaRPr b="1"/>
          </a:p>
        </p:txBody>
      </p:sp>
      <p:sp>
        <p:nvSpPr>
          <p:cNvPr id="1330" name="Google Shape;1330;g2eda0331223_0_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15</a:t>
            </a:fld>
            <a:endParaRPr sz="1200">
              <a:solidFill>
                <a:srgbClr val="000000"/>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2"/>
        <p:cNvGrpSpPr/>
        <p:nvPr/>
      </p:nvGrpSpPr>
      <p:grpSpPr>
        <a:xfrm>
          <a:off x="0" y="0"/>
          <a:ext cx="0" cy="0"/>
          <a:chOff x="0" y="0"/>
          <a:chExt cx="0" cy="0"/>
        </a:xfrm>
      </p:grpSpPr>
      <p:sp>
        <p:nvSpPr>
          <p:cNvPr id="1353" name="Google Shape;1353;g1fb43d73a75_0_4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354" name="Google Shape;1354;g1fb43d73a75_0_4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i="1"/>
              <a:t>Hand out the </a:t>
            </a:r>
            <a:r>
              <a:rPr lang="en-US" sz="1300" b="1" i="1">
                <a:solidFill>
                  <a:srgbClr val="0055A4"/>
                </a:solidFill>
              </a:rPr>
              <a:t>Worksheet: Body Systems</a:t>
            </a:r>
            <a:r>
              <a:rPr lang="en-US" sz="1300" i="1"/>
              <a:t> to students to complete. When students are finished, review the answers together with the following slides or the Teacher’s Answer Key provided in the materials.</a:t>
            </a:r>
            <a:endParaRPr sz="1300" b="1" i="1">
              <a:solidFill>
                <a:srgbClr val="0055A4"/>
              </a:solidFill>
            </a:endParaRPr>
          </a:p>
          <a:p>
            <a:pPr marL="0" lvl="0" indent="0" algn="l" rtl="0">
              <a:spcBef>
                <a:spcPts val="1200"/>
              </a:spcBef>
              <a:spcAft>
                <a:spcPts val="0"/>
              </a:spcAft>
              <a:buClr>
                <a:schemeClr val="dk1"/>
              </a:buClr>
              <a:buSzPts val="300"/>
              <a:buFont typeface="Arial"/>
              <a:buNone/>
            </a:pPr>
            <a:endParaRPr b="1">
              <a:latin typeface="Arial"/>
              <a:ea typeface="Arial"/>
              <a:cs typeface="Arial"/>
              <a:sym typeface="Arial"/>
            </a:endParaRPr>
          </a:p>
        </p:txBody>
      </p:sp>
      <p:sp>
        <p:nvSpPr>
          <p:cNvPr id="1355" name="Google Shape;1355;g1fb43d73a75_0_4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16</a:t>
            </a:fld>
            <a:endParaRPr sz="1200">
              <a:solidFill>
                <a:srgbClr val="000000"/>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0"/>
        <p:cNvGrpSpPr/>
        <p:nvPr/>
      </p:nvGrpSpPr>
      <p:grpSpPr>
        <a:xfrm>
          <a:off x="0" y="0"/>
          <a:ext cx="0" cy="0"/>
          <a:chOff x="0" y="0"/>
          <a:chExt cx="0" cy="0"/>
        </a:xfrm>
      </p:grpSpPr>
      <p:sp>
        <p:nvSpPr>
          <p:cNvPr id="1361" name="Google Shape;1361;g2f50f280b8_0_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362" name="Google Shape;1362;g2f50f280b8_0_1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300"/>
              <a:buFont typeface="Arial"/>
              <a:buNone/>
            </a:pPr>
            <a:endParaRPr sz="1200" b="0" i="0" u="none" strike="noStrike" cap="none">
              <a:solidFill>
                <a:schemeClr val="dk1"/>
              </a:solidFill>
              <a:latin typeface="Arial"/>
              <a:ea typeface="Arial"/>
              <a:cs typeface="Arial"/>
              <a:sym typeface="Arial"/>
            </a:endParaRPr>
          </a:p>
        </p:txBody>
      </p:sp>
      <p:sp>
        <p:nvSpPr>
          <p:cNvPr id="1363" name="Google Shape;1363;g2f50f280b8_0_1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17</a:t>
            </a:fld>
            <a:endParaRPr sz="1200">
              <a:solidFill>
                <a:srgbClr val="000000"/>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6"/>
        <p:cNvGrpSpPr/>
        <p:nvPr/>
      </p:nvGrpSpPr>
      <p:grpSpPr>
        <a:xfrm>
          <a:off x="0" y="0"/>
          <a:ext cx="0" cy="0"/>
          <a:chOff x="0" y="0"/>
          <a:chExt cx="0" cy="0"/>
        </a:xfrm>
      </p:grpSpPr>
      <p:sp>
        <p:nvSpPr>
          <p:cNvPr id="1397" name="Google Shape;1397;g28a0d758cc5_0_9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398" name="Google Shape;1398;g28a0d758cc5_0_9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300"/>
              <a:buFont typeface="Arial"/>
              <a:buNone/>
            </a:pPr>
            <a:endParaRPr b="1">
              <a:latin typeface="Arial"/>
              <a:ea typeface="Arial"/>
              <a:cs typeface="Arial"/>
              <a:sym typeface="Arial"/>
            </a:endParaRPr>
          </a:p>
        </p:txBody>
      </p:sp>
      <p:sp>
        <p:nvSpPr>
          <p:cNvPr id="1399" name="Google Shape;1399;g28a0d758cc5_0_9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18</a:t>
            </a:fld>
            <a:endParaRPr sz="1200">
              <a:solidFill>
                <a:srgbClr val="000000"/>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5"/>
        <p:cNvGrpSpPr/>
        <p:nvPr/>
      </p:nvGrpSpPr>
      <p:grpSpPr>
        <a:xfrm>
          <a:off x="0" y="0"/>
          <a:ext cx="0" cy="0"/>
          <a:chOff x="0" y="0"/>
          <a:chExt cx="0" cy="0"/>
        </a:xfrm>
      </p:grpSpPr>
      <p:sp>
        <p:nvSpPr>
          <p:cNvPr id="1406" name="Google Shape;1406;g28a0d758cc5_0_1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407" name="Google Shape;1407;g28a0d758cc5_0_13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300"/>
              <a:buFont typeface="Arial"/>
              <a:buNone/>
            </a:pPr>
            <a:endParaRPr sz="1200" b="0" i="0" u="none" strike="noStrike" cap="none">
              <a:solidFill>
                <a:schemeClr val="dk1"/>
              </a:solidFill>
              <a:latin typeface="Arial"/>
              <a:ea typeface="Arial"/>
              <a:cs typeface="Arial"/>
              <a:sym typeface="Arial"/>
            </a:endParaRPr>
          </a:p>
        </p:txBody>
      </p:sp>
      <p:sp>
        <p:nvSpPr>
          <p:cNvPr id="1408" name="Google Shape;1408;g28a0d758cc5_0_13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19</a:t>
            </a:fld>
            <a:endParaRPr sz="1200">
              <a:solidFill>
                <a:srgbClr val="000000"/>
              </a:solidFill>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7"/>
        <p:cNvGrpSpPr/>
        <p:nvPr/>
      </p:nvGrpSpPr>
      <p:grpSpPr>
        <a:xfrm>
          <a:off x="0" y="0"/>
          <a:ext cx="0" cy="0"/>
          <a:chOff x="0" y="0"/>
          <a:chExt cx="0" cy="0"/>
        </a:xfrm>
      </p:grpSpPr>
      <p:sp>
        <p:nvSpPr>
          <p:cNvPr id="1418" name="Google Shape;1418;g1ccbb669755_1_10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419" name="Google Shape;1419;g1ccbb669755_1_10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0055A4"/>
                </a:solidFill>
              </a:rPr>
              <a:t>CONCLUSION </a:t>
            </a:r>
            <a:endParaRPr sz="1300" b="1">
              <a:solidFill>
                <a:srgbClr val="0055A4"/>
              </a:solidFill>
            </a:endParaRPr>
          </a:p>
          <a:p>
            <a:pPr marL="0" lvl="0" indent="0" algn="l" rtl="0">
              <a:lnSpc>
                <a:spcPct val="110000"/>
              </a:lnSpc>
              <a:spcBef>
                <a:spcPts val="0"/>
              </a:spcBef>
              <a:spcAft>
                <a:spcPts val="0"/>
              </a:spcAft>
              <a:buClr>
                <a:schemeClr val="dk1"/>
              </a:buClr>
              <a:buSzPts val="1100"/>
              <a:buFont typeface="Arial"/>
              <a:buNone/>
            </a:pPr>
            <a:r>
              <a:rPr lang="en-US"/>
              <a:t>Puberty is a time of rapid development, when your body grows towards full maturity. The proper functioning of all of your body systems is important, including your reproductive system. The maturation of the reproductive system is especially important during puberty as that’s where the main male hormone, testosterone is produced. We’ll learn more about the reproductive system in the next lesson. </a:t>
            </a:r>
            <a:endParaRPr sz="1300" b="1">
              <a:solidFill>
                <a:srgbClr val="0055A4"/>
              </a:solidFill>
            </a:endParaRPr>
          </a:p>
          <a:p>
            <a:pPr marL="0" lvl="0" indent="0" algn="l" rtl="0">
              <a:spcBef>
                <a:spcPts val="0"/>
              </a:spcBef>
              <a:spcAft>
                <a:spcPts val="0"/>
              </a:spcAft>
              <a:buClr>
                <a:schemeClr val="dk1"/>
              </a:buClr>
              <a:buFont typeface="Arial"/>
              <a:buNone/>
            </a:pPr>
            <a:endParaRPr sz="1100">
              <a:latin typeface="Open Sans"/>
              <a:ea typeface="Open Sans"/>
              <a:cs typeface="Open Sans"/>
              <a:sym typeface="Open Sans"/>
            </a:endParaRPr>
          </a:p>
          <a:p>
            <a:pPr marL="0" marR="0" lvl="0" indent="0" algn="l" rtl="0">
              <a:spcBef>
                <a:spcPts val="0"/>
              </a:spcBef>
              <a:spcAft>
                <a:spcPts val="0"/>
              </a:spcAft>
              <a:buClr>
                <a:schemeClr val="dk1"/>
              </a:buClr>
              <a:buSzPts val="300"/>
              <a:buFont typeface="Calibri"/>
              <a:buNone/>
            </a:pPr>
            <a:endParaRPr sz="1100">
              <a:solidFill>
                <a:srgbClr val="434343"/>
              </a:solidFill>
              <a:latin typeface="Helvetica Neue"/>
              <a:ea typeface="Helvetica Neue"/>
              <a:cs typeface="Helvetica Neue"/>
              <a:sym typeface="Helvetica Neue"/>
            </a:endParaRPr>
          </a:p>
          <a:p>
            <a:pPr marL="0" marR="0" lvl="0" indent="0" algn="l" rtl="0">
              <a:spcBef>
                <a:spcPts val="0"/>
              </a:spcBef>
              <a:spcAft>
                <a:spcPts val="0"/>
              </a:spcAft>
              <a:buClr>
                <a:schemeClr val="dk1"/>
              </a:buClr>
              <a:buSzPts val="3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3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300"/>
              <a:buFont typeface="Calibri"/>
              <a:buNone/>
            </a:pPr>
            <a:endParaRPr sz="1200" b="0" i="0" u="none" strike="noStrike" cap="none">
              <a:solidFill>
                <a:schemeClr val="dk1"/>
              </a:solidFill>
              <a:latin typeface="Arial"/>
              <a:ea typeface="Arial"/>
              <a:cs typeface="Arial"/>
              <a:sym typeface="Arial"/>
            </a:endParaRPr>
          </a:p>
        </p:txBody>
      </p:sp>
      <p:sp>
        <p:nvSpPr>
          <p:cNvPr id="1420" name="Google Shape;1420;g1ccbb669755_1_107: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20</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7"/>
        <p:cNvGrpSpPr/>
        <p:nvPr/>
      </p:nvGrpSpPr>
      <p:grpSpPr>
        <a:xfrm>
          <a:off x="0" y="0"/>
          <a:ext cx="0" cy="0"/>
          <a:chOff x="0" y="0"/>
          <a:chExt cx="0" cy="0"/>
        </a:xfrm>
      </p:grpSpPr>
      <p:sp>
        <p:nvSpPr>
          <p:cNvPr id="1428" name="Google Shape;1428;g1fb43d73a75_0_1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29" name="Google Shape;1429;g1fb43d73a75_0_19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5"/>
        <p:cNvGrpSpPr/>
        <p:nvPr/>
      </p:nvGrpSpPr>
      <p:grpSpPr>
        <a:xfrm>
          <a:off x="0" y="0"/>
          <a:ext cx="0" cy="0"/>
          <a:chOff x="0" y="0"/>
          <a:chExt cx="0" cy="0"/>
        </a:xfrm>
      </p:grpSpPr>
      <p:sp>
        <p:nvSpPr>
          <p:cNvPr id="16" name="Google Shape;16;p2"/>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7" name="Google Shape;17;p2"/>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8" name="Google Shape;18;p2"/>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9" name="Google Shape;19;p2"/>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0"/>
        <p:cNvGrpSpPr/>
        <p:nvPr/>
      </p:nvGrpSpPr>
      <p:grpSpPr>
        <a:xfrm>
          <a:off x="0" y="0"/>
          <a:ext cx="0" cy="0"/>
          <a:chOff x="0" y="0"/>
          <a:chExt cx="0" cy="0"/>
        </a:xfrm>
      </p:grpSpPr>
      <p:sp>
        <p:nvSpPr>
          <p:cNvPr id="21" name="Google Shape;21;p3"/>
          <p:cNvSpPr txBox="1">
            <a:spLocks noGrp="1"/>
          </p:cNvSpPr>
          <p:nvPr>
            <p:ph type="title"/>
          </p:nvPr>
        </p:nvSpPr>
        <p:spPr>
          <a:xfrm>
            <a:off x="1792288" y="4572000"/>
            <a:ext cx="5486399" cy="566736"/>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Calibri"/>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2" name="Google Shape;22;p3"/>
          <p:cNvSpPr>
            <a:spLocks noGrp="1"/>
          </p:cNvSpPr>
          <p:nvPr>
            <p:ph type="pic" idx="2"/>
          </p:nvPr>
        </p:nvSpPr>
        <p:spPr>
          <a:xfrm>
            <a:off x="1792288" y="384175"/>
            <a:ext cx="5486399"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3" name="Google Shape;23;p3"/>
          <p:cNvSpPr txBox="1">
            <a:spLocks noGrp="1"/>
          </p:cNvSpPr>
          <p:nvPr>
            <p:ph type="body" idx="1"/>
          </p:nvPr>
        </p:nvSpPr>
        <p:spPr>
          <a:xfrm>
            <a:off x="1792288" y="5138737"/>
            <a:ext cx="5486399" cy="804861"/>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4" name="Google Shape;24;p3"/>
          <p:cNvSpPr txBox="1">
            <a:spLocks noGrp="1"/>
          </p:cNvSpPr>
          <p:nvPr>
            <p:ph type="dt" idx="10"/>
          </p:nvPr>
        </p:nvSpPr>
        <p:spPr>
          <a:xfrm>
            <a:off x="457200" y="624840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5" name="Google Shape;25;p3"/>
          <p:cNvSpPr txBox="1">
            <a:spLocks noGrp="1"/>
          </p:cNvSpPr>
          <p:nvPr>
            <p:ph type="ftr" idx="11"/>
          </p:nvPr>
        </p:nvSpPr>
        <p:spPr>
          <a:xfrm>
            <a:off x="3124200" y="624840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6" name="Google Shape;26;p3"/>
          <p:cNvSpPr txBox="1">
            <a:spLocks noGrp="1"/>
          </p:cNvSpPr>
          <p:nvPr>
            <p:ph type="sldNum" idx="12"/>
          </p:nvPr>
        </p:nvSpPr>
        <p:spPr>
          <a:xfrm>
            <a:off x="6400800" y="6248400"/>
            <a:ext cx="685799"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9" name="Google Shape;29;p4"/>
          <p:cNvSpPr txBox="1">
            <a:spLocks noGrp="1"/>
          </p:cNvSpPr>
          <p:nvPr>
            <p:ph type="body" idx="1"/>
          </p:nvPr>
        </p:nvSpPr>
        <p:spPr>
          <a:xfrm>
            <a:off x="457200" y="1417637"/>
            <a:ext cx="8229600" cy="4449761"/>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0" name="Google Shape;30;p4"/>
          <p:cNvSpPr txBox="1">
            <a:spLocks noGrp="1"/>
          </p:cNvSpPr>
          <p:nvPr>
            <p:ph type="dt" idx="10"/>
          </p:nvPr>
        </p:nvSpPr>
        <p:spPr>
          <a:xfrm>
            <a:off x="457200" y="609600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FFFFFF"/>
              </a:buClr>
              <a:buSzPts val="1200"/>
              <a:buFont typeface="Calibri"/>
              <a:buNone/>
              <a:defRPr sz="1200" b="0" i="0" u="none" strike="noStrike" cap="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1" name="Google Shape;31;p4"/>
          <p:cNvSpPr txBox="1">
            <a:spLocks noGrp="1"/>
          </p:cNvSpPr>
          <p:nvPr>
            <p:ph type="ftr" idx="11"/>
          </p:nvPr>
        </p:nvSpPr>
        <p:spPr>
          <a:xfrm>
            <a:off x="3124200" y="609600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FFFFFF"/>
              </a:buClr>
              <a:buSzPts val="1200"/>
              <a:buFont typeface="Calibri"/>
              <a:buNone/>
              <a:defRPr sz="1200" b="0" i="0" u="none" strike="noStrike" cap="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2" name="Google Shape;32;p4"/>
          <p:cNvSpPr txBox="1">
            <a:spLocks noGrp="1"/>
          </p:cNvSpPr>
          <p:nvPr>
            <p:ph type="sldNum" idx="12"/>
          </p:nvPr>
        </p:nvSpPr>
        <p:spPr>
          <a:xfrm>
            <a:off x="6553200" y="609600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1pPr>
            <a:lvl2pPr marL="0" marR="0" lvl="1"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2pPr>
            <a:lvl3pPr marL="0" marR="0" lvl="2"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3pPr>
            <a:lvl4pPr marL="0" marR="0" lvl="3"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4pPr>
            <a:lvl5pPr marL="0" marR="0" lvl="4"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5pPr>
            <a:lvl6pPr marL="0" marR="0" lvl="5"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6pPr>
            <a:lvl7pPr marL="0" marR="0" lvl="6"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7pPr>
            <a:lvl8pPr marL="0" marR="0" lvl="7"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8pPr>
            <a:lvl9pPr marL="0" marR="0" lvl="8"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5" name="Google Shape;35;p5"/>
          <p:cNvSpPr txBox="1">
            <a:spLocks noGrp="1"/>
          </p:cNvSpPr>
          <p:nvPr>
            <p:ph type="body" idx="1"/>
          </p:nvPr>
        </p:nvSpPr>
        <p:spPr>
          <a:xfrm>
            <a:off x="457200" y="1600200"/>
            <a:ext cx="4038598" cy="4525963"/>
          </a:xfrm>
          <a:prstGeom prst="rect">
            <a:avLst/>
          </a:prstGeom>
          <a:noFill/>
          <a:ln>
            <a:noFill/>
          </a:ln>
        </p:spPr>
        <p:txBody>
          <a:bodyPr spcFirstLastPara="1" wrap="square" lIns="91425" tIns="91425" rIns="91425" bIns="91425" anchor="t" anchorCtr="0">
            <a:noAutofit/>
          </a:bodyPr>
          <a:lstStyle>
            <a:lvl1pPr marL="457200" marR="0" lvl="0"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6" name="Google Shape;36;p5"/>
          <p:cNvSpPr txBox="1">
            <a:spLocks noGrp="1"/>
          </p:cNvSpPr>
          <p:nvPr>
            <p:ph type="body" idx="2"/>
          </p:nvPr>
        </p:nvSpPr>
        <p:spPr>
          <a:xfrm>
            <a:off x="4648200" y="1600200"/>
            <a:ext cx="4038598" cy="4525963"/>
          </a:xfrm>
          <a:prstGeom prst="rect">
            <a:avLst/>
          </a:prstGeom>
          <a:noFill/>
          <a:ln>
            <a:noFill/>
          </a:ln>
        </p:spPr>
        <p:txBody>
          <a:bodyPr spcFirstLastPara="1" wrap="square" lIns="91425" tIns="91425" rIns="91425" bIns="91425" anchor="t" anchorCtr="0">
            <a:noAutofit/>
          </a:bodyPr>
          <a:lstStyle>
            <a:lvl1pPr marL="457200" marR="0" lvl="0"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7" name="Google Shape;37;p5"/>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8" name="Google Shape;38;p5"/>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9" name="Google Shape;39;p5"/>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40"/>
        <p:cNvGrpSpPr/>
        <p:nvPr/>
      </p:nvGrpSpPr>
      <p:grpSpPr>
        <a:xfrm>
          <a:off x="0" y="0"/>
          <a:ext cx="0" cy="0"/>
          <a:chOff x="0" y="0"/>
          <a:chExt cx="0" cy="0"/>
        </a:xfrm>
      </p:grpSpPr>
      <p:sp>
        <p:nvSpPr>
          <p:cNvPr id="41" name="Google Shape;41;p6"/>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2" name="Google Shape;42;p6"/>
          <p:cNvSpPr txBox="1">
            <a:spLocks noGrp="1"/>
          </p:cNvSpPr>
          <p:nvPr>
            <p:ph type="dt" idx="10"/>
          </p:nvPr>
        </p:nvSpPr>
        <p:spPr>
          <a:xfrm>
            <a:off x="457200" y="6111875"/>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FFFFFF"/>
              </a:buClr>
              <a:buSzPts val="1200"/>
              <a:buFont typeface="Calibri"/>
              <a:buNone/>
              <a:defRPr sz="1200" b="0" i="0" u="none" strike="noStrike" cap="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3" name="Google Shape;43;p6"/>
          <p:cNvSpPr txBox="1">
            <a:spLocks noGrp="1"/>
          </p:cNvSpPr>
          <p:nvPr>
            <p:ph type="ftr" idx="11"/>
          </p:nvPr>
        </p:nvSpPr>
        <p:spPr>
          <a:xfrm>
            <a:off x="3124200" y="6111875"/>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FFFFFF"/>
              </a:buClr>
              <a:buSzPts val="1200"/>
              <a:buFont typeface="Calibri"/>
              <a:buNone/>
              <a:defRPr sz="1200" b="0" i="0" u="none" strike="noStrike" cap="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4" name="Google Shape;44;p6"/>
          <p:cNvSpPr txBox="1">
            <a:spLocks noGrp="1"/>
          </p:cNvSpPr>
          <p:nvPr>
            <p:ph type="sldNum" idx="12"/>
          </p:nvPr>
        </p:nvSpPr>
        <p:spPr>
          <a:xfrm>
            <a:off x="8458200" y="6111875"/>
            <a:ext cx="609599"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1pPr>
            <a:lvl2pPr marL="0" marR="0" lvl="1"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2pPr>
            <a:lvl3pPr marL="0" marR="0" lvl="2"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3pPr>
            <a:lvl4pPr marL="0" marR="0" lvl="3"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4pPr>
            <a:lvl5pPr marL="0" marR="0" lvl="4"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5pPr>
            <a:lvl6pPr marL="0" marR="0" lvl="5"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6pPr>
            <a:lvl7pPr marL="0" marR="0" lvl="6"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7pPr>
            <a:lvl8pPr marL="0" marR="0" lvl="7"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8pPr>
            <a:lvl9pPr marL="0" marR="0" lvl="8"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7" name="Google Shape;47;p7"/>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8" name="Google Shape;48;p7"/>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9" name="Google Shape;49;p7"/>
          <p:cNvSpPr txBox="1">
            <a:spLocks noGrp="1"/>
          </p:cNvSpPr>
          <p:nvPr>
            <p:ph type="sldNum" idx="12"/>
          </p:nvPr>
        </p:nvSpPr>
        <p:spPr>
          <a:xfrm>
            <a:off x="6324600" y="6356350"/>
            <a:ext cx="762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0"/>
        <p:cNvGrpSpPr/>
        <p:nvPr/>
      </p:nvGrpSpPr>
      <p:grpSpPr>
        <a:xfrm>
          <a:off x="0" y="0"/>
          <a:ext cx="0" cy="0"/>
          <a:chOff x="0" y="0"/>
          <a:chExt cx="0" cy="0"/>
        </a:xfrm>
      </p:grpSpPr>
      <p:sp>
        <p:nvSpPr>
          <p:cNvPr id="51" name="Google Shape;51;p8"/>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52" name="Google Shape;52;p8"/>
          <p:cNvSpPr txBox="1">
            <a:spLocks noGrp="1"/>
          </p:cNvSpPr>
          <p:nvPr>
            <p:ph type="body" idx="1"/>
          </p:nvPr>
        </p:nvSpPr>
        <p:spPr>
          <a:xfrm>
            <a:off x="457200" y="1600200"/>
            <a:ext cx="8229600" cy="4525963"/>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3" name="Google Shape;53;p8"/>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4" name="Google Shape;54;p8"/>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5" name="Google Shape;55;p8"/>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6"/>
        <p:cNvGrpSpPr/>
        <p:nvPr/>
      </p:nvGrpSpPr>
      <p:grpSpPr>
        <a:xfrm>
          <a:off x="0" y="0"/>
          <a:ext cx="0" cy="0"/>
          <a:chOff x="0" y="0"/>
          <a:chExt cx="0" cy="0"/>
        </a:xfrm>
      </p:grpSpPr>
      <p:sp>
        <p:nvSpPr>
          <p:cNvPr id="57" name="Google Shape;57;p9"/>
          <p:cNvSpPr txBox="1">
            <a:spLocks noGrp="1"/>
          </p:cNvSpPr>
          <p:nvPr>
            <p:ph type="title"/>
          </p:nvPr>
        </p:nvSpPr>
        <p:spPr>
          <a:xfrm>
            <a:off x="722312" y="3100385"/>
            <a:ext cx="7772400" cy="1362075"/>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Clr>
                <a:srgbClr val="585572"/>
              </a:buClr>
              <a:buSzPts val="4000"/>
              <a:buFont typeface="Calibri"/>
              <a:buNone/>
              <a:defRPr sz="4000" b="1"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58" name="Google Shape;58;p9"/>
          <p:cNvSpPr txBox="1">
            <a:spLocks noGrp="1"/>
          </p:cNvSpPr>
          <p:nvPr>
            <p:ph type="body" idx="1"/>
          </p:nvPr>
        </p:nvSpPr>
        <p:spPr>
          <a:xfrm>
            <a:off x="722312" y="1600200"/>
            <a:ext cx="7772400" cy="1500187"/>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1pPr>
            <a:lvl2pPr marL="914400" marR="0" lvl="1" indent="-228600" algn="l" rtl="0">
              <a:lnSpc>
                <a:spcPct val="100000"/>
              </a:lnSpc>
              <a:spcBef>
                <a:spcPts val="36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2pPr>
            <a:lvl3pPr marL="1371600" marR="0" lvl="2" indent="-228600" algn="l" rtl="0">
              <a:lnSpc>
                <a:spcPct val="100000"/>
              </a:lnSpc>
              <a:spcBef>
                <a:spcPts val="32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3pPr>
            <a:lvl4pPr marL="1828800" marR="0" lvl="3"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4pPr>
            <a:lvl5pPr marL="2286000" marR="0" lvl="4"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5pPr>
            <a:lvl6pPr marL="2743200" marR="0" lvl="5"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6pPr>
            <a:lvl7pPr marL="3200400" marR="0" lvl="6"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7pPr>
            <a:lvl8pPr marL="3657600" marR="0" lvl="7"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8pPr>
            <a:lvl9pPr marL="4114800" marR="0" lvl="8"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59" name="Google Shape;59;p9"/>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60" name="Google Shape;60;p9"/>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61" name="Google Shape;61;p9"/>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2"/>
        <p:cNvGrpSpPr/>
        <p:nvPr/>
      </p:nvGrpSpPr>
      <p:grpSpPr>
        <a:xfrm>
          <a:off x="0" y="0"/>
          <a:ext cx="0" cy="0"/>
          <a:chOff x="0" y="0"/>
          <a:chExt cx="0" cy="0"/>
        </a:xfrm>
      </p:grpSpPr>
      <p:sp>
        <p:nvSpPr>
          <p:cNvPr id="63" name="Google Shape;63;p10"/>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64" name="Google Shape;64;p10"/>
          <p:cNvSpPr txBox="1">
            <a:spLocks noGrp="1"/>
          </p:cNvSpPr>
          <p:nvPr>
            <p:ph type="body" idx="1"/>
          </p:nvPr>
        </p:nvSpPr>
        <p:spPr>
          <a:xfrm>
            <a:off x="457200" y="1535112"/>
            <a:ext cx="4040187" cy="639762"/>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80"/>
              </a:spcBef>
              <a:spcAft>
                <a:spcPts val="0"/>
              </a:spcAft>
              <a:buClr>
                <a:srgbClr val="595959"/>
              </a:buClr>
              <a:buSzPts val="2400"/>
              <a:buFont typeface="Arial"/>
              <a:buNone/>
              <a:defRPr sz="2400" b="1"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400"/>
              </a:spcBef>
              <a:spcAft>
                <a:spcPts val="0"/>
              </a:spcAft>
              <a:buClr>
                <a:srgbClr val="595959"/>
              </a:buClr>
              <a:buSzPts val="2000"/>
              <a:buFont typeface="Arial"/>
              <a:buNone/>
              <a:defRPr sz="2000" b="1"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360"/>
              </a:spcBef>
              <a:spcAft>
                <a:spcPts val="0"/>
              </a:spcAft>
              <a:buClr>
                <a:srgbClr val="595959"/>
              </a:buClr>
              <a:buSzPts val="1800"/>
              <a:buFont typeface="Arial"/>
              <a:buNone/>
              <a:defRPr sz="1800" b="1"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65" name="Google Shape;65;p10"/>
          <p:cNvSpPr txBox="1">
            <a:spLocks noGrp="1"/>
          </p:cNvSpPr>
          <p:nvPr>
            <p:ph type="body" idx="2"/>
          </p:nvPr>
        </p:nvSpPr>
        <p:spPr>
          <a:xfrm>
            <a:off x="457200" y="2174875"/>
            <a:ext cx="4040187" cy="3951286"/>
          </a:xfrm>
          <a:prstGeom prst="rect">
            <a:avLst/>
          </a:prstGeom>
          <a:noFill/>
          <a:ln>
            <a:noFill/>
          </a:ln>
        </p:spPr>
        <p:txBody>
          <a:bodyPr spcFirstLastPara="1" wrap="square" lIns="91425" tIns="91425" rIns="91425" bIns="91425" anchor="t" anchorCtr="0">
            <a:noAutofit/>
          </a:bodyPr>
          <a:lstStyle>
            <a:lvl1pPr marL="457200" marR="0" lvl="0"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1pPr>
            <a:lvl2pPr marL="914400" marR="0" lvl="1"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2pPr>
            <a:lvl3pPr marL="1371600" marR="0" lvl="2"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3pPr>
            <a:lvl4pPr marL="1828800" marR="0" lvl="3"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4pPr>
            <a:lvl5pPr marL="2286000" marR="0" lvl="4"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66" name="Google Shape;66;p10"/>
          <p:cNvSpPr txBox="1">
            <a:spLocks noGrp="1"/>
          </p:cNvSpPr>
          <p:nvPr>
            <p:ph type="body" idx="3"/>
          </p:nvPr>
        </p:nvSpPr>
        <p:spPr>
          <a:xfrm>
            <a:off x="4645025" y="1535112"/>
            <a:ext cx="4041773" cy="639762"/>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80"/>
              </a:spcBef>
              <a:spcAft>
                <a:spcPts val="0"/>
              </a:spcAft>
              <a:buClr>
                <a:srgbClr val="595959"/>
              </a:buClr>
              <a:buSzPts val="2400"/>
              <a:buFont typeface="Arial"/>
              <a:buNone/>
              <a:defRPr sz="2400" b="1"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400"/>
              </a:spcBef>
              <a:spcAft>
                <a:spcPts val="0"/>
              </a:spcAft>
              <a:buClr>
                <a:srgbClr val="595959"/>
              </a:buClr>
              <a:buSzPts val="2000"/>
              <a:buFont typeface="Arial"/>
              <a:buNone/>
              <a:defRPr sz="2000" b="1"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360"/>
              </a:spcBef>
              <a:spcAft>
                <a:spcPts val="0"/>
              </a:spcAft>
              <a:buClr>
                <a:srgbClr val="595959"/>
              </a:buClr>
              <a:buSzPts val="1800"/>
              <a:buFont typeface="Arial"/>
              <a:buNone/>
              <a:defRPr sz="1800" b="1"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67" name="Google Shape;67;p10"/>
          <p:cNvSpPr txBox="1">
            <a:spLocks noGrp="1"/>
          </p:cNvSpPr>
          <p:nvPr>
            <p:ph type="body" idx="4"/>
          </p:nvPr>
        </p:nvSpPr>
        <p:spPr>
          <a:xfrm>
            <a:off x="4645025" y="2174875"/>
            <a:ext cx="4041773" cy="3951286"/>
          </a:xfrm>
          <a:prstGeom prst="rect">
            <a:avLst/>
          </a:prstGeom>
          <a:noFill/>
          <a:ln>
            <a:noFill/>
          </a:ln>
        </p:spPr>
        <p:txBody>
          <a:bodyPr spcFirstLastPara="1" wrap="square" lIns="91425" tIns="91425" rIns="91425" bIns="91425" anchor="t" anchorCtr="0">
            <a:noAutofit/>
          </a:bodyPr>
          <a:lstStyle>
            <a:lvl1pPr marL="457200" marR="0" lvl="0"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1pPr>
            <a:lvl2pPr marL="914400" marR="0" lvl="1"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2pPr>
            <a:lvl3pPr marL="1371600" marR="0" lvl="2"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3pPr>
            <a:lvl4pPr marL="1828800" marR="0" lvl="3"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4pPr>
            <a:lvl5pPr marL="2286000" marR="0" lvl="4"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68" name="Google Shape;68;p10"/>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69" name="Google Shape;69;p10"/>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0" name="Google Shape;70;p10"/>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1"/>
        <p:cNvGrpSpPr/>
        <p:nvPr/>
      </p:nvGrpSpPr>
      <p:grpSpPr>
        <a:xfrm>
          <a:off x="0" y="0"/>
          <a:ext cx="0" cy="0"/>
          <a:chOff x="0" y="0"/>
          <a:chExt cx="0" cy="0"/>
        </a:xfrm>
      </p:grpSpPr>
      <p:sp>
        <p:nvSpPr>
          <p:cNvPr id="72" name="Google Shape;72;p11"/>
          <p:cNvSpPr txBox="1">
            <a:spLocks noGrp="1"/>
          </p:cNvSpPr>
          <p:nvPr>
            <p:ph type="title"/>
          </p:nvPr>
        </p:nvSpPr>
        <p:spPr>
          <a:xfrm>
            <a:off x="457200" y="273050"/>
            <a:ext cx="3008313" cy="1162048"/>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Calibri"/>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3" name="Google Shape;73;p11"/>
          <p:cNvSpPr txBox="1">
            <a:spLocks noGrp="1"/>
          </p:cNvSpPr>
          <p:nvPr>
            <p:ph type="body" idx="1"/>
          </p:nvPr>
        </p:nvSpPr>
        <p:spPr>
          <a:xfrm>
            <a:off x="3575050" y="273050"/>
            <a:ext cx="5111750" cy="5853111"/>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4" name="Google Shape;74;p11"/>
          <p:cNvSpPr txBox="1">
            <a:spLocks noGrp="1"/>
          </p:cNvSpPr>
          <p:nvPr>
            <p:ph type="body" idx="2"/>
          </p:nvPr>
        </p:nvSpPr>
        <p:spPr>
          <a:xfrm>
            <a:off x="457200" y="1435100"/>
            <a:ext cx="3008313" cy="4691063"/>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75" name="Google Shape;75;p11"/>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6" name="Google Shape;76;p11"/>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7" name="Google Shape;77;p11"/>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80" name="Google Shape;80;p12"/>
          <p:cNvSpPr txBox="1">
            <a:spLocks noGrp="1"/>
          </p:cNvSpPr>
          <p:nvPr>
            <p:ph type="body" idx="1"/>
          </p:nvPr>
        </p:nvSpPr>
        <p:spPr>
          <a:xfrm rot="5400000">
            <a:off x="2309017" y="-251618"/>
            <a:ext cx="4525963" cy="82296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1" name="Google Shape;81;p12"/>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2" name="Google Shape;82;p12"/>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3" name="Google Shape;83;p12"/>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Comparison">
  <p:cSld name="1_Comparison">
    <p:spTree>
      <p:nvGrpSpPr>
        <p:cNvPr id="1" name="Shape 84"/>
        <p:cNvGrpSpPr/>
        <p:nvPr/>
      </p:nvGrpSpPr>
      <p:grpSpPr>
        <a:xfrm>
          <a:off x="0" y="0"/>
          <a:ext cx="0" cy="0"/>
          <a:chOff x="0" y="0"/>
          <a:chExt cx="0" cy="0"/>
        </a:xfrm>
      </p:grpSpPr>
      <p:sp>
        <p:nvSpPr>
          <p:cNvPr id="85" name="Google Shape;85;p13"/>
          <p:cNvSpPr txBox="1">
            <a:spLocks noGrp="1"/>
          </p:cNvSpPr>
          <p:nvPr>
            <p:ph type="title"/>
          </p:nvPr>
        </p:nvSpPr>
        <p:spPr>
          <a:xfrm>
            <a:off x="331787" y="2883892"/>
            <a:ext cx="8482011" cy="703262"/>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86"/>
        <p:cNvGrpSpPr/>
        <p:nvPr/>
      </p:nvGrpSpPr>
      <p:grpSpPr>
        <a:xfrm>
          <a:off x="0" y="0"/>
          <a:ext cx="0" cy="0"/>
          <a:chOff x="0" y="0"/>
          <a:chExt cx="0" cy="0"/>
        </a:xfrm>
      </p:grpSpPr>
      <p:cxnSp>
        <p:nvCxnSpPr>
          <p:cNvPr id="87" name="Google Shape;87;p14"/>
          <p:cNvCxnSpPr/>
          <p:nvPr/>
        </p:nvCxnSpPr>
        <p:spPr>
          <a:xfrm rot="10800000" flipH="1">
            <a:off x="346075" y="909637"/>
            <a:ext cx="8797925" cy="3174"/>
          </a:xfrm>
          <a:prstGeom prst="straightConnector1">
            <a:avLst/>
          </a:prstGeom>
          <a:noFill/>
          <a:ln w="28575" cap="rnd" cmpd="sng">
            <a:solidFill>
              <a:srgbClr val="002060"/>
            </a:solidFill>
            <a:prstDash val="solid"/>
            <a:round/>
            <a:headEnd type="none" w="sm" len="sm"/>
            <a:tailEnd type="none" w="sm" len="sm"/>
          </a:ln>
        </p:spPr>
      </p:cxnSp>
      <p:sp>
        <p:nvSpPr>
          <p:cNvPr id="88" name="Google Shape;88;p14"/>
          <p:cNvSpPr>
            <a:spLocks noGrp="1"/>
          </p:cNvSpPr>
          <p:nvPr>
            <p:ph type="pic" idx="2"/>
          </p:nvPr>
        </p:nvSpPr>
        <p:spPr>
          <a:xfrm>
            <a:off x="346075" y="1142999"/>
            <a:ext cx="8451850" cy="5611812"/>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89" name="Google Shape;89;p14"/>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90"/>
        <p:cNvGrpSpPr/>
        <p:nvPr/>
      </p:nvGrpSpPr>
      <p:grpSpPr>
        <a:xfrm>
          <a:off x="0" y="0"/>
          <a:ext cx="0" cy="0"/>
          <a:chOff x="0" y="0"/>
          <a:chExt cx="0" cy="0"/>
        </a:xfrm>
      </p:grpSpPr>
      <p:cxnSp>
        <p:nvCxnSpPr>
          <p:cNvPr id="91" name="Google Shape;91;p15"/>
          <p:cNvCxnSpPr/>
          <p:nvPr/>
        </p:nvCxnSpPr>
        <p:spPr>
          <a:xfrm>
            <a:off x="349250" y="909637"/>
            <a:ext cx="8794750" cy="0"/>
          </a:xfrm>
          <a:prstGeom prst="straightConnector1">
            <a:avLst/>
          </a:prstGeom>
          <a:noFill/>
          <a:ln w="28575" cap="rnd" cmpd="sng">
            <a:solidFill>
              <a:srgbClr val="002060"/>
            </a:solidFill>
            <a:prstDash val="solid"/>
            <a:round/>
            <a:headEnd type="none" w="sm" len="sm"/>
            <a:tailEnd type="none" w="sm" len="sm"/>
          </a:ln>
        </p:spPr>
      </p:cxnSp>
      <p:sp>
        <p:nvSpPr>
          <p:cNvPr id="92" name="Google Shape;92;p15"/>
          <p:cNvSpPr txBox="1">
            <a:spLocks noGrp="1"/>
          </p:cNvSpPr>
          <p:nvPr>
            <p:ph type="title"/>
          </p:nvPr>
        </p:nvSpPr>
        <p:spPr>
          <a:xfrm>
            <a:off x="349250" y="317803"/>
            <a:ext cx="8458198"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93" name="Google Shape;93;p15"/>
          <p:cNvSpPr txBox="1">
            <a:spLocks noGrp="1"/>
          </p:cNvSpPr>
          <p:nvPr>
            <p:ph type="body" idx="1"/>
          </p:nvPr>
        </p:nvSpPr>
        <p:spPr>
          <a:xfrm>
            <a:off x="349250" y="1150695"/>
            <a:ext cx="8458200" cy="5389513"/>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94"/>
        <p:cNvGrpSpPr/>
        <p:nvPr/>
      </p:nvGrpSpPr>
      <p:grpSpPr>
        <a:xfrm>
          <a:off x="0" y="0"/>
          <a:ext cx="0" cy="0"/>
          <a:chOff x="0" y="0"/>
          <a:chExt cx="0" cy="0"/>
        </a:xfrm>
      </p:grpSpPr>
      <p:sp>
        <p:nvSpPr>
          <p:cNvPr id="95" name="Google Shape;95;p16"/>
          <p:cNvSpPr txBox="1">
            <a:spLocks noGrp="1"/>
          </p:cNvSpPr>
          <p:nvPr>
            <p:ph type="body" idx="1"/>
          </p:nvPr>
        </p:nvSpPr>
        <p:spPr>
          <a:xfrm>
            <a:off x="349250" y="1365299"/>
            <a:ext cx="8458200" cy="5389513"/>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96" name="Google Shape;96;p16"/>
          <p:cNvSpPr txBox="1">
            <a:spLocks noGrp="1"/>
          </p:cNvSpPr>
          <p:nvPr>
            <p:ph type="title"/>
          </p:nvPr>
        </p:nvSpPr>
        <p:spPr>
          <a:xfrm>
            <a:off x="349250" y="317803"/>
            <a:ext cx="8458198" cy="703262"/>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97"/>
        <p:cNvGrpSpPr/>
        <p:nvPr/>
      </p:nvGrpSpPr>
      <p:grpSpPr>
        <a:xfrm>
          <a:off x="0" y="0"/>
          <a:ext cx="0" cy="0"/>
          <a:chOff x="0" y="0"/>
          <a:chExt cx="0" cy="0"/>
        </a:xfrm>
      </p:grpSpPr>
      <p:pic>
        <p:nvPicPr>
          <p:cNvPr id="98" name="Google Shape;98;p17"/>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99" name="Google Shape;99;p17"/>
          <p:cNvSpPr txBox="1">
            <a:spLocks noGrp="1"/>
          </p:cNvSpPr>
          <p:nvPr>
            <p:ph type="subTitle" idx="1"/>
          </p:nvPr>
        </p:nvSpPr>
        <p:spPr>
          <a:xfrm>
            <a:off x="1371600" y="3581400"/>
            <a:ext cx="6400799"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00" name="Google Shape;100;p17"/>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01" name="Google Shape;101;p17"/>
          <p:cNvSpPr txBox="1">
            <a:spLocks noGrp="1"/>
          </p:cNvSpPr>
          <p:nvPr>
            <p:ph type="dt" idx="10"/>
          </p:nvPr>
        </p:nvSpPr>
        <p:spPr>
          <a:xfrm>
            <a:off x="457200" y="5883275"/>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2" name="Google Shape;102;p17"/>
          <p:cNvSpPr txBox="1">
            <a:spLocks noGrp="1"/>
          </p:cNvSpPr>
          <p:nvPr>
            <p:ph type="ftr" idx="11"/>
          </p:nvPr>
        </p:nvSpPr>
        <p:spPr>
          <a:xfrm>
            <a:off x="3124200" y="5883275"/>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3" name="Google Shape;103;p17"/>
          <p:cNvSpPr txBox="1">
            <a:spLocks noGrp="1"/>
          </p:cNvSpPr>
          <p:nvPr>
            <p:ph type="sldNum" idx="12"/>
          </p:nvPr>
        </p:nvSpPr>
        <p:spPr>
          <a:xfrm>
            <a:off x="8686800" y="5883275"/>
            <a:ext cx="381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2_Picture with Caption">
  <p:cSld name="2_Picture with Caption">
    <p:spTree>
      <p:nvGrpSpPr>
        <p:cNvPr id="1" name="Shape 104"/>
        <p:cNvGrpSpPr/>
        <p:nvPr/>
      </p:nvGrpSpPr>
      <p:grpSpPr>
        <a:xfrm>
          <a:off x="0" y="0"/>
          <a:ext cx="0" cy="0"/>
          <a:chOff x="0" y="0"/>
          <a:chExt cx="0" cy="0"/>
        </a:xfrm>
      </p:grpSpPr>
      <p:sp>
        <p:nvSpPr>
          <p:cNvPr id="105" name="Google Shape;105;p18"/>
          <p:cNvSpPr>
            <a:spLocks noGrp="1"/>
          </p:cNvSpPr>
          <p:nvPr>
            <p:ph type="pic" idx="2"/>
          </p:nvPr>
        </p:nvSpPr>
        <p:spPr>
          <a:xfrm>
            <a:off x="1792288" y="1142999"/>
            <a:ext cx="5486399" cy="3584573"/>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06" name="Google Shape;106;p18"/>
          <p:cNvSpPr txBox="1">
            <a:spLocks noGrp="1"/>
          </p:cNvSpPr>
          <p:nvPr>
            <p:ph type="body" idx="1"/>
          </p:nvPr>
        </p:nvSpPr>
        <p:spPr>
          <a:xfrm>
            <a:off x="1792288" y="4876800"/>
            <a:ext cx="5486399" cy="609599"/>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07" name="Google Shape;107;p18"/>
          <p:cNvSpPr txBox="1">
            <a:spLocks noGrp="1"/>
          </p:cNvSpPr>
          <p:nvPr>
            <p:ph type="dt" idx="10"/>
          </p:nvPr>
        </p:nvSpPr>
        <p:spPr>
          <a:xfrm>
            <a:off x="457200" y="5883275"/>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8" name="Google Shape;108;p18"/>
          <p:cNvSpPr txBox="1">
            <a:spLocks noGrp="1"/>
          </p:cNvSpPr>
          <p:nvPr>
            <p:ph type="ftr" idx="11"/>
          </p:nvPr>
        </p:nvSpPr>
        <p:spPr>
          <a:xfrm>
            <a:off x="3124200" y="5883275"/>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9" name="Google Shape;109;p18"/>
          <p:cNvSpPr txBox="1">
            <a:spLocks noGrp="1"/>
          </p:cNvSpPr>
          <p:nvPr>
            <p:ph type="sldNum" idx="12"/>
          </p:nvPr>
        </p:nvSpPr>
        <p:spPr>
          <a:xfrm>
            <a:off x="8686800" y="5883275"/>
            <a:ext cx="381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3_Blank">
  <p:cSld name="3_Blank">
    <p:spTree>
      <p:nvGrpSpPr>
        <p:cNvPr id="1" name="Shape 110"/>
        <p:cNvGrpSpPr/>
        <p:nvPr/>
      </p:nvGrpSpPr>
      <p:grpSpPr>
        <a:xfrm>
          <a:off x="0" y="0"/>
          <a:ext cx="0" cy="0"/>
          <a:chOff x="0" y="0"/>
          <a:chExt cx="0" cy="0"/>
        </a:xfrm>
      </p:grpSpPr>
      <p:sp>
        <p:nvSpPr>
          <p:cNvPr id="111" name="Google Shape;111;p19"/>
          <p:cNvSpPr txBox="1">
            <a:spLocks noGrp="1"/>
          </p:cNvSpPr>
          <p:nvPr>
            <p:ph type="body" idx="1"/>
          </p:nvPr>
        </p:nvSpPr>
        <p:spPr>
          <a:xfrm>
            <a:off x="309562" y="1365299"/>
            <a:ext cx="8497886" cy="5389513"/>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12" name="Google Shape;112;p19"/>
          <p:cNvSpPr txBox="1">
            <a:spLocks noGrp="1"/>
          </p:cNvSpPr>
          <p:nvPr>
            <p:ph type="title"/>
          </p:nvPr>
        </p:nvSpPr>
        <p:spPr>
          <a:xfrm>
            <a:off x="309562" y="317803"/>
            <a:ext cx="8497886" cy="703262"/>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113"/>
        <p:cNvGrpSpPr/>
        <p:nvPr/>
      </p:nvGrpSpPr>
      <p:grpSpPr>
        <a:xfrm>
          <a:off x="0" y="0"/>
          <a:ext cx="0" cy="0"/>
          <a:chOff x="0" y="0"/>
          <a:chExt cx="0" cy="0"/>
        </a:xfrm>
      </p:grpSpPr>
      <p:pic>
        <p:nvPicPr>
          <p:cNvPr id="114" name="Google Shape;114;p20"/>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15" name="Google Shape;115;p20"/>
          <p:cNvSpPr txBox="1">
            <a:spLocks noGrp="1"/>
          </p:cNvSpPr>
          <p:nvPr>
            <p:ph type="subTitle" idx="1"/>
          </p:nvPr>
        </p:nvSpPr>
        <p:spPr>
          <a:xfrm>
            <a:off x="1371600" y="3581400"/>
            <a:ext cx="6400799"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16" name="Google Shape;116;p20"/>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17" name="Google Shape;117;p20"/>
          <p:cNvSpPr txBox="1">
            <a:spLocks noGrp="1"/>
          </p:cNvSpPr>
          <p:nvPr>
            <p:ph type="dt" idx="10"/>
          </p:nvPr>
        </p:nvSpPr>
        <p:spPr>
          <a:xfrm>
            <a:off x="457200" y="5883275"/>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8" name="Google Shape;118;p20"/>
          <p:cNvSpPr txBox="1">
            <a:spLocks noGrp="1"/>
          </p:cNvSpPr>
          <p:nvPr>
            <p:ph type="ftr" idx="11"/>
          </p:nvPr>
        </p:nvSpPr>
        <p:spPr>
          <a:xfrm>
            <a:off x="3124200" y="5883275"/>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9" name="Google Shape;119;p20"/>
          <p:cNvSpPr txBox="1">
            <a:spLocks noGrp="1"/>
          </p:cNvSpPr>
          <p:nvPr>
            <p:ph type="sldNum" idx="12"/>
          </p:nvPr>
        </p:nvSpPr>
        <p:spPr>
          <a:xfrm>
            <a:off x="8686800" y="5883275"/>
            <a:ext cx="381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3_Picture with Caption">
  <p:cSld name="3_Picture with Caption">
    <p:spTree>
      <p:nvGrpSpPr>
        <p:cNvPr id="1" name="Shape 120"/>
        <p:cNvGrpSpPr/>
        <p:nvPr/>
      </p:nvGrpSpPr>
      <p:grpSpPr>
        <a:xfrm>
          <a:off x="0" y="0"/>
          <a:ext cx="0" cy="0"/>
          <a:chOff x="0" y="0"/>
          <a:chExt cx="0" cy="0"/>
        </a:xfrm>
      </p:grpSpPr>
      <p:sp>
        <p:nvSpPr>
          <p:cNvPr id="121" name="Google Shape;121;p21"/>
          <p:cNvSpPr>
            <a:spLocks noGrp="1"/>
          </p:cNvSpPr>
          <p:nvPr>
            <p:ph type="pic" idx="2"/>
          </p:nvPr>
        </p:nvSpPr>
        <p:spPr>
          <a:xfrm>
            <a:off x="1792288" y="1142999"/>
            <a:ext cx="5486399" cy="3584573"/>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22" name="Google Shape;122;p21"/>
          <p:cNvSpPr txBox="1">
            <a:spLocks noGrp="1"/>
          </p:cNvSpPr>
          <p:nvPr>
            <p:ph type="body" idx="1"/>
          </p:nvPr>
        </p:nvSpPr>
        <p:spPr>
          <a:xfrm>
            <a:off x="1792288" y="4876800"/>
            <a:ext cx="5486399" cy="609599"/>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23" name="Google Shape;123;p21"/>
          <p:cNvSpPr txBox="1">
            <a:spLocks noGrp="1"/>
          </p:cNvSpPr>
          <p:nvPr>
            <p:ph type="dt" idx="10"/>
          </p:nvPr>
        </p:nvSpPr>
        <p:spPr>
          <a:xfrm>
            <a:off x="457200" y="5883275"/>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24" name="Google Shape;124;p21"/>
          <p:cNvSpPr txBox="1">
            <a:spLocks noGrp="1"/>
          </p:cNvSpPr>
          <p:nvPr>
            <p:ph type="ftr" idx="11"/>
          </p:nvPr>
        </p:nvSpPr>
        <p:spPr>
          <a:xfrm>
            <a:off x="3124200" y="5883275"/>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25" name="Google Shape;125;p21"/>
          <p:cNvSpPr txBox="1">
            <a:spLocks noGrp="1"/>
          </p:cNvSpPr>
          <p:nvPr>
            <p:ph type="sldNum" idx="12"/>
          </p:nvPr>
        </p:nvSpPr>
        <p:spPr>
          <a:xfrm>
            <a:off x="8686800" y="5883275"/>
            <a:ext cx="381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4_Blank">
  <p:cSld name="4_Blank">
    <p:spTree>
      <p:nvGrpSpPr>
        <p:cNvPr id="1" name="Shape 126"/>
        <p:cNvGrpSpPr/>
        <p:nvPr/>
      </p:nvGrpSpPr>
      <p:grpSpPr>
        <a:xfrm>
          <a:off x="0" y="0"/>
          <a:ext cx="0" cy="0"/>
          <a:chOff x="0" y="0"/>
          <a:chExt cx="0" cy="0"/>
        </a:xfrm>
      </p:grpSpPr>
      <p:sp>
        <p:nvSpPr>
          <p:cNvPr id="127" name="Google Shape;127;p22"/>
          <p:cNvSpPr txBox="1">
            <a:spLocks noGrp="1"/>
          </p:cNvSpPr>
          <p:nvPr>
            <p:ph type="body" idx="1"/>
          </p:nvPr>
        </p:nvSpPr>
        <p:spPr>
          <a:xfrm>
            <a:off x="309562" y="1365299"/>
            <a:ext cx="8497886" cy="5389513"/>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8" name="Google Shape;128;p22"/>
          <p:cNvSpPr txBox="1">
            <a:spLocks noGrp="1"/>
          </p:cNvSpPr>
          <p:nvPr>
            <p:ph type="title"/>
          </p:nvPr>
        </p:nvSpPr>
        <p:spPr>
          <a:xfrm>
            <a:off x="309562" y="317803"/>
            <a:ext cx="8497886" cy="703262"/>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4_Picture with Caption">
  <p:cSld name="4_Picture with Caption">
    <p:spTree>
      <p:nvGrpSpPr>
        <p:cNvPr id="1" name="Shape 129"/>
        <p:cNvGrpSpPr/>
        <p:nvPr/>
      </p:nvGrpSpPr>
      <p:grpSpPr>
        <a:xfrm>
          <a:off x="0" y="0"/>
          <a:ext cx="0" cy="0"/>
          <a:chOff x="0" y="0"/>
          <a:chExt cx="0" cy="0"/>
        </a:xfrm>
      </p:grpSpPr>
      <p:cxnSp>
        <p:nvCxnSpPr>
          <p:cNvPr id="130" name="Google Shape;130;p23"/>
          <p:cNvCxnSpPr/>
          <p:nvPr/>
        </p:nvCxnSpPr>
        <p:spPr>
          <a:xfrm>
            <a:off x="349250" y="909637"/>
            <a:ext cx="8794750" cy="0"/>
          </a:xfrm>
          <a:prstGeom prst="straightConnector1">
            <a:avLst/>
          </a:prstGeom>
          <a:noFill/>
          <a:ln w="28575" cap="rnd" cmpd="sng">
            <a:solidFill>
              <a:srgbClr val="002060"/>
            </a:solidFill>
            <a:prstDash val="solid"/>
            <a:round/>
            <a:headEnd type="none" w="sm" len="sm"/>
            <a:tailEnd type="none" w="sm" len="sm"/>
          </a:ln>
        </p:spPr>
      </p:cxnSp>
      <p:sp>
        <p:nvSpPr>
          <p:cNvPr id="131" name="Google Shape;131;p23"/>
          <p:cNvSpPr>
            <a:spLocks noGrp="1"/>
          </p:cNvSpPr>
          <p:nvPr>
            <p:ph type="pic" idx="2"/>
          </p:nvPr>
        </p:nvSpPr>
        <p:spPr>
          <a:xfrm>
            <a:off x="349250" y="1142999"/>
            <a:ext cx="8458198" cy="5611812"/>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32" name="Google Shape;132;p23"/>
          <p:cNvSpPr txBox="1">
            <a:spLocks noGrp="1"/>
          </p:cNvSpPr>
          <p:nvPr>
            <p:ph type="title"/>
          </p:nvPr>
        </p:nvSpPr>
        <p:spPr>
          <a:xfrm>
            <a:off x="349250" y="317803"/>
            <a:ext cx="8458198"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5_Picture with Caption">
  <p:cSld name="5_Picture with Caption">
    <p:spTree>
      <p:nvGrpSpPr>
        <p:cNvPr id="1" name="Shape 133"/>
        <p:cNvGrpSpPr/>
        <p:nvPr/>
      </p:nvGrpSpPr>
      <p:grpSpPr>
        <a:xfrm>
          <a:off x="0" y="0"/>
          <a:ext cx="0" cy="0"/>
          <a:chOff x="0" y="0"/>
          <a:chExt cx="0" cy="0"/>
        </a:xfrm>
      </p:grpSpPr>
      <p:cxnSp>
        <p:nvCxnSpPr>
          <p:cNvPr id="134" name="Google Shape;134;p24"/>
          <p:cNvCxnSpPr/>
          <p:nvPr/>
        </p:nvCxnSpPr>
        <p:spPr>
          <a:xfrm>
            <a:off x="349250" y="909637"/>
            <a:ext cx="8794750" cy="0"/>
          </a:xfrm>
          <a:prstGeom prst="straightConnector1">
            <a:avLst/>
          </a:prstGeom>
          <a:noFill/>
          <a:ln w="28575" cap="rnd" cmpd="sng">
            <a:solidFill>
              <a:srgbClr val="002060"/>
            </a:solidFill>
            <a:prstDash val="solid"/>
            <a:round/>
            <a:headEnd type="none" w="sm" len="sm"/>
            <a:tailEnd type="none" w="sm" len="sm"/>
          </a:ln>
        </p:spPr>
      </p:cxnSp>
      <p:sp>
        <p:nvSpPr>
          <p:cNvPr id="135" name="Google Shape;135;p24"/>
          <p:cNvSpPr>
            <a:spLocks noGrp="1"/>
          </p:cNvSpPr>
          <p:nvPr>
            <p:ph type="pic" idx="2"/>
          </p:nvPr>
        </p:nvSpPr>
        <p:spPr>
          <a:xfrm>
            <a:off x="349250" y="1142999"/>
            <a:ext cx="8458198" cy="5611812"/>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36" name="Google Shape;136;p24"/>
          <p:cNvSpPr txBox="1">
            <a:spLocks noGrp="1"/>
          </p:cNvSpPr>
          <p:nvPr>
            <p:ph type="title"/>
          </p:nvPr>
        </p:nvSpPr>
        <p:spPr>
          <a:xfrm>
            <a:off x="349250" y="317803"/>
            <a:ext cx="8458198"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6_Picture with Caption">
  <p:cSld name="6_Picture with Caption">
    <p:spTree>
      <p:nvGrpSpPr>
        <p:cNvPr id="1" name="Shape 137"/>
        <p:cNvGrpSpPr/>
        <p:nvPr/>
      </p:nvGrpSpPr>
      <p:grpSpPr>
        <a:xfrm>
          <a:off x="0" y="0"/>
          <a:ext cx="0" cy="0"/>
          <a:chOff x="0" y="0"/>
          <a:chExt cx="0" cy="0"/>
        </a:xfrm>
      </p:grpSpPr>
      <p:cxnSp>
        <p:nvCxnSpPr>
          <p:cNvPr id="138" name="Google Shape;138;p25"/>
          <p:cNvCxnSpPr/>
          <p:nvPr/>
        </p:nvCxnSpPr>
        <p:spPr>
          <a:xfrm>
            <a:off x="349250" y="909637"/>
            <a:ext cx="8794750" cy="0"/>
          </a:xfrm>
          <a:prstGeom prst="straightConnector1">
            <a:avLst/>
          </a:prstGeom>
          <a:noFill/>
          <a:ln w="28575" cap="rnd" cmpd="sng">
            <a:solidFill>
              <a:srgbClr val="002060"/>
            </a:solidFill>
            <a:prstDash val="solid"/>
            <a:round/>
            <a:headEnd type="none" w="sm" len="sm"/>
            <a:tailEnd type="none" w="sm" len="sm"/>
          </a:ln>
        </p:spPr>
      </p:cxnSp>
      <p:sp>
        <p:nvSpPr>
          <p:cNvPr id="139" name="Google Shape;139;p25"/>
          <p:cNvSpPr>
            <a:spLocks noGrp="1"/>
          </p:cNvSpPr>
          <p:nvPr>
            <p:ph type="pic" idx="2"/>
          </p:nvPr>
        </p:nvSpPr>
        <p:spPr>
          <a:xfrm>
            <a:off x="349250" y="1142999"/>
            <a:ext cx="8458198" cy="5611812"/>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40" name="Google Shape;140;p25"/>
          <p:cNvSpPr txBox="1">
            <a:spLocks noGrp="1"/>
          </p:cNvSpPr>
          <p:nvPr>
            <p:ph type="title"/>
          </p:nvPr>
        </p:nvSpPr>
        <p:spPr>
          <a:xfrm>
            <a:off x="349250" y="317803"/>
            <a:ext cx="8458198"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7_Picture with Caption">
  <p:cSld name="7_Picture with Caption">
    <p:spTree>
      <p:nvGrpSpPr>
        <p:cNvPr id="1" name="Shape 141"/>
        <p:cNvGrpSpPr/>
        <p:nvPr/>
      </p:nvGrpSpPr>
      <p:grpSpPr>
        <a:xfrm>
          <a:off x="0" y="0"/>
          <a:ext cx="0" cy="0"/>
          <a:chOff x="0" y="0"/>
          <a:chExt cx="0" cy="0"/>
        </a:xfrm>
      </p:grpSpPr>
      <p:cxnSp>
        <p:nvCxnSpPr>
          <p:cNvPr id="142" name="Google Shape;142;p26"/>
          <p:cNvCxnSpPr/>
          <p:nvPr/>
        </p:nvCxnSpPr>
        <p:spPr>
          <a:xfrm>
            <a:off x="349250" y="909637"/>
            <a:ext cx="8794750" cy="0"/>
          </a:xfrm>
          <a:prstGeom prst="straightConnector1">
            <a:avLst/>
          </a:prstGeom>
          <a:noFill/>
          <a:ln w="28575" cap="rnd" cmpd="sng">
            <a:solidFill>
              <a:srgbClr val="002060"/>
            </a:solidFill>
            <a:prstDash val="solid"/>
            <a:round/>
            <a:headEnd type="none" w="sm" len="sm"/>
            <a:tailEnd type="none" w="sm" len="sm"/>
          </a:ln>
        </p:spPr>
      </p:cxnSp>
      <p:sp>
        <p:nvSpPr>
          <p:cNvPr id="143" name="Google Shape;143;p26"/>
          <p:cNvSpPr>
            <a:spLocks noGrp="1"/>
          </p:cNvSpPr>
          <p:nvPr>
            <p:ph type="pic" idx="2"/>
          </p:nvPr>
        </p:nvSpPr>
        <p:spPr>
          <a:xfrm>
            <a:off x="349250" y="1142999"/>
            <a:ext cx="8458198" cy="5611812"/>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44" name="Google Shape;144;p26"/>
          <p:cNvSpPr txBox="1">
            <a:spLocks noGrp="1"/>
          </p:cNvSpPr>
          <p:nvPr>
            <p:ph type="title"/>
          </p:nvPr>
        </p:nvSpPr>
        <p:spPr>
          <a:xfrm>
            <a:off x="349250" y="317803"/>
            <a:ext cx="8458198"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145"/>
        <p:cNvGrpSpPr/>
        <p:nvPr/>
      </p:nvGrpSpPr>
      <p:grpSpPr>
        <a:xfrm>
          <a:off x="0" y="0"/>
          <a:ext cx="0" cy="0"/>
          <a:chOff x="0" y="0"/>
          <a:chExt cx="0" cy="0"/>
        </a:xfrm>
      </p:grpSpPr>
      <p:cxnSp>
        <p:nvCxnSpPr>
          <p:cNvPr id="146" name="Google Shape;146;p27"/>
          <p:cNvCxnSpPr/>
          <p:nvPr/>
        </p:nvCxnSpPr>
        <p:spPr>
          <a:xfrm rot="10800000" flipH="1">
            <a:off x="346075" y="909637"/>
            <a:ext cx="8797925" cy="3174"/>
          </a:xfrm>
          <a:prstGeom prst="straightConnector1">
            <a:avLst/>
          </a:prstGeom>
          <a:noFill/>
          <a:ln w="28575" cap="rnd" cmpd="sng">
            <a:solidFill>
              <a:srgbClr val="002060"/>
            </a:solidFill>
            <a:prstDash val="solid"/>
            <a:round/>
            <a:headEnd type="none" w="sm" len="sm"/>
            <a:tailEnd type="none" w="sm" len="sm"/>
          </a:ln>
        </p:spPr>
      </p:cxnSp>
      <p:sp>
        <p:nvSpPr>
          <p:cNvPr id="147" name="Google Shape;147;p27"/>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48" name="Google Shape;148;p27"/>
          <p:cNvSpPr txBox="1">
            <a:spLocks noGrp="1"/>
          </p:cNvSpPr>
          <p:nvPr>
            <p:ph type="body" idx="1"/>
          </p:nvPr>
        </p:nvSpPr>
        <p:spPr>
          <a:xfrm>
            <a:off x="346076" y="1150695"/>
            <a:ext cx="8451850" cy="5389513"/>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149"/>
        <p:cNvGrpSpPr/>
        <p:nvPr/>
      </p:nvGrpSpPr>
      <p:grpSpPr>
        <a:xfrm>
          <a:off x="0" y="0"/>
          <a:ext cx="0" cy="0"/>
          <a:chOff x="0" y="0"/>
          <a:chExt cx="0" cy="0"/>
        </a:xfrm>
      </p:grpSpPr>
      <p:pic>
        <p:nvPicPr>
          <p:cNvPr id="150" name="Google Shape;150;p28"/>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51" name="Google Shape;151;p28"/>
          <p:cNvSpPr txBox="1">
            <a:spLocks noGrp="1"/>
          </p:cNvSpPr>
          <p:nvPr>
            <p:ph type="subTitle" idx="1"/>
          </p:nvPr>
        </p:nvSpPr>
        <p:spPr>
          <a:xfrm>
            <a:off x="1371600" y="3581400"/>
            <a:ext cx="6400799"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52" name="Google Shape;152;p28"/>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53" name="Google Shape;153;p28"/>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54" name="Google Shape;154;p28"/>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55" name="Google Shape;155;p28"/>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8_Picture with Caption">
  <p:cSld name="8_Picture with Caption">
    <p:spTree>
      <p:nvGrpSpPr>
        <p:cNvPr id="1" name="Shape 156"/>
        <p:cNvGrpSpPr/>
        <p:nvPr/>
      </p:nvGrpSpPr>
      <p:grpSpPr>
        <a:xfrm>
          <a:off x="0" y="0"/>
          <a:ext cx="0" cy="0"/>
          <a:chOff x="0" y="0"/>
          <a:chExt cx="0" cy="0"/>
        </a:xfrm>
      </p:grpSpPr>
      <p:sp>
        <p:nvSpPr>
          <p:cNvPr id="157" name="Google Shape;157;p29"/>
          <p:cNvSpPr>
            <a:spLocks noGrp="1"/>
          </p:cNvSpPr>
          <p:nvPr>
            <p:ph type="pic" idx="2"/>
          </p:nvPr>
        </p:nvSpPr>
        <p:spPr>
          <a:xfrm>
            <a:off x="1792288" y="1142999"/>
            <a:ext cx="5486399" cy="3584573"/>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58" name="Google Shape;158;p29"/>
          <p:cNvSpPr txBox="1">
            <a:spLocks noGrp="1"/>
          </p:cNvSpPr>
          <p:nvPr>
            <p:ph type="body" idx="1"/>
          </p:nvPr>
        </p:nvSpPr>
        <p:spPr>
          <a:xfrm>
            <a:off x="1792288" y="4876800"/>
            <a:ext cx="5486399" cy="609599"/>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59" name="Google Shape;159;p29"/>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60" name="Google Shape;160;p29"/>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61" name="Google Shape;161;p29"/>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162"/>
        <p:cNvGrpSpPr/>
        <p:nvPr/>
      </p:nvGrpSpPr>
      <p:grpSpPr>
        <a:xfrm>
          <a:off x="0" y="0"/>
          <a:ext cx="0" cy="0"/>
          <a:chOff x="0" y="0"/>
          <a:chExt cx="0" cy="0"/>
        </a:xfrm>
      </p:grpSpPr>
      <p:pic>
        <p:nvPicPr>
          <p:cNvPr id="163" name="Google Shape;163;p30"/>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64" name="Google Shape;164;p30"/>
          <p:cNvSpPr txBox="1">
            <a:spLocks noGrp="1"/>
          </p:cNvSpPr>
          <p:nvPr>
            <p:ph type="subTitle" idx="1"/>
          </p:nvPr>
        </p:nvSpPr>
        <p:spPr>
          <a:xfrm>
            <a:off x="1371600" y="3581400"/>
            <a:ext cx="6400799"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65" name="Google Shape;165;p30"/>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66" name="Google Shape;166;p30"/>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67" name="Google Shape;167;p30"/>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68" name="Google Shape;168;p30"/>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13_Picture with Caption">
  <p:cSld name="13_Picture with Caption">
    <p:spTree>
      <p:nvGrpSpPr>
        <p:cNvPr id="1" name="Shape 169"/>
        <p:cNvGrpSpPr/>
        <p:nvPr/>
      </p:nvGrpSpPr>
      <p:grpSpPr>
        <a:xfrm>
          <a:off x="0" y="0"/>
          <a:ext cx="0" cy="0"/>
          <a:chOff x="0" y="0"/>
          <a:chExt cx="0" cy="0"/>
        </a:xfrm>
      </p:grpSpPr>
      <p:sp>
        <p:nvSpPr>
          <p:cNvPr id="170" name="Google Shape;170;p31"/>
          <p:cNvSpPr>
            <a:spLocks noGrp="1"/>
          </p:cNvSpPr>
          <p:nvPr>
            <p:ph type="pic" idx="2"/>
          </p:nvPr>
        </p:nvSpPr>
        <p:spPr>
          <a:xfrm>
            <a:off x="1792288" y="1142999"/>
            <a:ext cx="5486399" cy="3584573"/>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71" name="Google Shape;171;p31"/>
          <p:cNvSpPr txBox="1">
            <a:spLocks noGrp="1"/>
          </p:cNvSpPr>
          <p:nvPr>
            <p:ph type="body" idx="1"/>
          </p:nvPr>
        </p:nvSpPr>
        <p:spPr>
          <a:xfrm>
            <a:off x="1792288" y="4876800"/>
            <a:ext cx="5486399" cy="609599"/>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72" name="Google Shape;172;p31"/>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73" name="Google Shape;173;p31"/>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74" name="Google Shape;174;p31"/>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5_Blank">
  <p:cSld name="5_Blank">
    <p:spTree>
      <p:nvGrpSpPr>
        <p:cNvPr id="1" name="Shape 175"/>
        <p:cNvGrpSpPr/>
        <p:nvPr/>
      </p:nvGrpSpPr>
      <p:grpSpPr>
        <a:xfrm>
          <a:off x="0" y="0"/>
          <a:ext cx="0" cy="0"/>
          <a:chOff x="0" y="0"/>
          <a:chExt cx="0" cy="0"/>
        </a:xfrm>
      </p:grpSpPr>
      <p:sp>
        <p:nvSpPr>
          <p:cNvPr id="176" name="Google Shape;176;p32"/>
          <p:cNvSpPr txBox="1">
            <a:spLocks noGrp="1"/>
          </p:cNvSpPr>
          <p:nvPr>
            <p:ph type="body" idx="1"/>
          </p:nvPr>
        </p:nvSpPr>
        <p:spPr>
          <a:xfrm>
            <a:off x="309562" y="1365299"/>
            <a:ext cx="8497886" cy="5389513"/>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77" name="Google Shape;177;p32"/>
          <p:cNvSpPr txBox="1">
            <a:spLocks noGrp="1"/>
          </p:cNvSpPr>
          <p:nvPr>
            <p:ph type="title"/>
          </p:nvPr>
        </p:nvSpPr>
        <p:spPr>
          <a:xfrm>
            <a:off x="309562" y="317803"/>
            <a:ext cx="8497886" cy="703262"/>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178"/>
        <p:cNvGrpSpPr/>
        <p:nvPr/>
      </p:nvGrpSpPr>
      <p:grpSpPr>
        <a:xfrm>
          <a:off x="0" y="0"/>
          <a:ext cx="0" cy="0"/>
          <a:chOff x="0" y="0"/>
          <a:chExt cx="0" cy="0"/>
        </a:xfrm>
      </p:grpSpPr>
      <p:pic>
        <p:nvPicPr>
          <p:cNvPr id="179" name="Google Shape;179;p33"/>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80" name="Google Shape;180;p33"/>
          <p:cNvSpPr txBox="1">
            <a:spLocks noGrp="1"/>
          </p:cNvSpPr>
          <p:nvPr>
            <p:ph type="subTitle" idx="1"/>
          </p:nvPr>
        </p:nvSpPr>
        <p:spPr>
          <a:xfrm>
            <a:off x="1371600" y="3581400"/>
            <a:ext cx="6400799"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81" name="Google Shape;181;p3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82" name="Google Shape;182;p33"/>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83" name="Google Shape;183;p33"/>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84" name="Google Shape;184;p33"/>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14_Picture with Caption">
  <p:cSld name="14_Picture with Caption">
    <p:spTree>
      <p:nvGrpSpPr>
        <p:cNvPr id="1" name="Shape 185"/>
        <p:cNvGrpSpPr/>
        <p:nvPr/>
      </p:nvGrpSpPr>
      <p:grpSpPr>
        <a:xfrm>
          <a:off x="0" y="0"/>
          <a:ext cx="0" cy="0"/>
          <a:chOff x="0" y="0"/>
          <a:chExt cx="0" cy="0"/>
        </a:xfrm>
      </p:grpSpPr>
      <p:sp>
        <p:nvSpPr>
          <p:cNvPr id="186" name="Google Shape;186;p34"/>
          <p:cNvSpPr>
            <a:spLocks noGrp="1"/>
          </p:cNvSpPr>
          <p:nvPr>
            <p:ph type="pic" idx="2"/>
          </p:nvPr>
        </p:nvSpPr>
        <p:spPr>
          <a:xfrm>
            <a:off x="1792288" y="1142999"/>
            <a:ext cx="5486399" cy="3584573"/>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87" name="Google Shape;187;p34"/>
          <p:cNvSpPr txBox="1">
            <a:spLocks noGrp="1"/>
          </p:cNvSpPr>
          <p:nvPr>
            <p:ph type="body" idx="1"/>
          </p:nvPr>
        </p:nvSpPr>
        <p:spPr>
          <a:xfrm>
            <a:off x="1792288" y="4876800"/>
            <a:ext cx="5486399" cy="609599"/>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88" name="Google Shape;188;p34"/>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89" name="Google Shape;189;p34"/>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90" name="Google Shape;190;p34"/>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3_Comparison">
  <p:cSld name="3_Comparison">
    <p:spTree>
      <p:nvGrpSpPr>
        <p:cNvPr id="1" name="Shape 191"/>
        <p:cNvGrpSpPr/>
        <p:nvPr/>
      </p:nvGrpSpPr>
      <p:grpSpPr>
        <a:xfrm>
          <a:off x="0" y="0"/>
          <a:ext cx="0" cy="0"/>
          <a:chOff x="0" y="0"/>
          <a:chExt cx="0" cy="0"/>
        </a:xfrm>
      </p:grpSpPr>
      <p:sp>
        <p:nvSpPr>
          <p:cNvPr id="192" name="Google Shape;192;p35"/>
          <p:cNvSpPr txBox="1">
            <a:spLocks noGrp="1"/>
          </p:cNvSpPr>
          <p:nvPr>
            <p:ph type="title"/>
          </p:nvPr>
        </p:nvSpPr>
        <p:spPr>
          <a:xfrm>
            <a:off x="331787" y="2883892"/>
            <a:ext cx="8482011" cy="703262"/>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7_Title Slide">
  <p:cSld name="7_Title Slide">
    <p:spTree>
      <p:nvGrpSpPr>
        <p:cNvPr id="1" name="Shape 193"/>
        <p:cNvGrpSpPr/>
        <p:nvPr/>
      </p:nvGrpSpPr>
      <p:grpSpPr>
        <a:xfrm>
          <a:off x="0" y="0"/>
          <a:ext cx="0" cy="0"/>
          <a:chOff x="0" y="0"/>
          <a:chExt cx="0" cy="0"/>
        </a:xfrm>
      </p:grpSpPr>
      <p:pic>
        <p:nvPicPr>
          <p:cNvPr id="194" name="Google Shape;194;p36"/>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95" name="Google Shape;195;p36"/>
          <p:cNvSpPr txBox="1">
            <a:spLocks noGrp="1"/>
          </p:cNvSpPr>
          <p:nvPr>
            <p:ph type="subTitle" idx="1"/>
          </p:nvPr>
        </p:nvSpPr>
        <p:spPr>
          <a:xfrm>
            <a:off x="1371600" y="3581400"/>
            <a:ext cx="6400799"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96" name="Google Shape;196;p36"/>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97" name="Google Shape;197;p36"/>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98" name="Google Shape;198;p36"/>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99" name="Google Shape;199;p36"/>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15_Picture with Caption">
  <p:cSld name="15_Picture with Caption">
    <p:spTree>
      <p:nvGrpSpPr>
        <p:cNvPr id="1" name="Shape 200"/>
        <p:cNvGrpSpPr/>
        <p:nvPr/>
      </p:nvGrpSpPr>
      <p:grpSpPr>
        <a:xfrm>
          <a:off x="0" y="0"/>
          <a:ext cx="0" cy="0"/>
          <a:chOff x="0" y="0"/>
          <a:chExt cx="0" cy="0"/>
        </a:xfrm>
      </p:grpSpPr>
      <p:sp>
        <p:nvSpPr>
          <p:cNvPr id="201" name="Google Shape;201;p37"/>
          <p:cNvSpPr>
            <a:spLocks noGrp="1"/>
          </p:cNvSpPr>
          <p:nvPr>
            <p:ph type="pic" idx="2"/>
          </p:nvPr>
        </p:nvSpPr>
        <p:spPr>
          <a:xfrm>
            <a:off x="1792288" y="1142999"/>
            <a:ext cx="5486399" cy="3584573"/>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02" name="Google Shape;202;p37"/>
          <p:cNvSpPr txBox="1">
            <a:spLocks noGrp="1"/>
          </p:cNvSpPr>
          <p:nvPr>
            <p:ph type="body" idx="1"/>
          </p:nvPr>
        </p:nvSpPr>
        <p:spPr>
          <a:xfrm>
            <a:off x="1792288" y="4876800"/>
            <a:ext cx="5486399" cy="609599"/>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03" name="Google Shape;203;p37"/>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04" name="Google Shape;204;p37"/>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05" name="Google Shape;205;p37"/>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8_Title Slide">
  <p:cSld name="8_Title Slide">
    <p:spTree>
      <p:nvGrpSpPr>
        <p:cNvPr id="1" name="Shape 206"/>
        <p:cNvGrpSpPr/>
        <p:nvPr/>
      </p:nvGrpSpPr>
      <p:grpSpPr>
        <a:xfrm>
          <a:off x="0" y="0"/>
          <a:ext cx="0" cy="0"/>
          <a:chOff x="0" y="0"/>
          <a:chExt cx="0" cy="0"/>
        </a:xfrm>
      </p:grpSpPr>
      <p:pic>
        <p:nvPicPr>
          <p:cNvPr id="207" name="Google Shape;207;p38"/>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208" name="Google Shape;208;p38"/>
          <p:cNvSpPr txBox="1">
            <a:spLocks noGrp="1"/>
          </p:cNvSpPr>
          <p:nvPr>
            <p:ph type="subTitle" idx="1"/>
          </p:nvPr>
        </p:nvSpPr>
        <p:spPr>
          <a:xfrm>
            <a:off x="1371600" y="3581400"/>
            <a:ext cx="6400799"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209" name="Google Shape;209;p38"/>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10" name="Google Shape;210;p38"/>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11" name="Google Shape;211;p38"/>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12" name="Google Shape;212;p38"/>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16_Picture with Caption">
  <p:cSld name="16_Picture with Caption">
    <p:spTree>
      <p:nvGrpSpPr>
        <p:cNvPr id="1" name="Shape 213"/>
        <p:cNvGrpSpPr/>
        <p:nvPr/>
      </p:nvGrpSpPr>
      <p:grpSpPr>
        <a:xfrm>
          <a:off x="0" y="0"/>
          <a:ext cx="0" cy="0"/>
          <a:chOff x="0" y="0"/>
          <a:chExt cx="0" cy="0"/>
        </a:xfrm>
      </p:grpSpPr>
      <p:sp>
        <p:nvSpPr>
          <p:cNvPr id="214" name="Google Shape;214;p39"/>
          <p:cNvSpPr>
            <a:spLocks noGrp="1"/>
          </p:cNvSpPr>
          <p:nvPr>
            <p:ph type="pic" idx="2"/>
          </p:nvPr>
        </p:nvSpPr>
        <p:spPr>
          <a:xfrm>
            <a:off x="1792288" y="1142999"/>
            <a:ext cx="5486399" cy="3584573"/>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15" name="Google Shape;215;p39"/>
          <p:cNvSpPr txBox="1">
            <a:spLocks noGrp="1"/>
          </p:cNvSpPr>
          <p:nvPr>
            <p:ph type="body" idx="1"/>
          </p:nvPr>
        </p:nvSpPr>
        <p:spPr>
          <a:xfrm>
            <a:off x="1792288" y="4876800"/>
            <a:ext cx="5486399" cy="609599"/>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16" name="Google Shape;216;p39"/>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17" name="Google Shape;217;p39"/>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18" name="Google Shape;218;p39"/>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9_Title Slide">
  <p:cSld name="9_Title Slide">
    <p:spTree>
      <p:nvGrpSpPr>
        <p:cNvPr id="1" name="Shape 219"/>
        <p:cNvGrpSpPr/>
        <p:nvPr/>
      </p:nvGrpSpPr>
      <p:grpSpPr>
        <a:xfrm>
          <a:off x="0" y="0"/>
          <a:ext cx="0" cy="0"/>
          <a:chOff x="0" y="0"/>
          <a:chExt cx="0" cy="0"/>
        </a:xfrm>
      </p:grpSpPr>
      <p:pic>
        <p:nvPicPr>
          <p:cNvPr id="220" name="Google Shape;220;p40"/>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221" name="Google Shape;221;p40"/>
          <p:cNvSpPr txBox="1">
            <a:spLocks noGrp="1"/>
          </p:cNvSpPr>
          <p:nvPr>
            <p:ph type="subTitle" idx="1"/>
          </p:nvPr>
        </p:nvSpPr>
        <p:spPr>
          <a:xfrm>
            <a:off x="1371600" y="3581400"/>
            <a:ext cx="6400799"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222" name="Google Shape;222;p40"/>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23" name="Google Shape;223;p40"/>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24" name="Google Shape;224;p40"/>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25" name="Google Shape;225;p40"/>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17_Picture with Caption">
  <p:cSld name="17_Picture with Caption">
    <p:spTree>
      <p:nvGrpSpPr>
        <p:cNvPr id="1" name="Shape 226"/>
        <p:cNvGrpSpPr/>
        <p:nvPr/>
      </p:nvGrpSpPr>
      <p:grpSpPr>
        <a:xfrm>
          <a:off x="0" y="0"/>
          <a:ext cx="0" cy="0"/>
          <a:chOff x="0" y="0"/>
          <a:chExt cx="0" cy="0"/>
        </a:xfrm>
      </p:grpSpPr>
      <p:sp>
        <p:nvSpPr>
          <p:cNvPr id="227" name="Google Shape;227;p41"/>
          <p:cNvSpPr>
            <a:spLocks noGrp="1"/>
          </p:cNvSpPr>
          <p:nvPr>
            <p:ph type="pic" idx="2"/>
          </p:nvPr>
        </p:nvSpPr>
        <p:spPr>
          <a:xfrm>
            <a:off x="1792288" y="1142999"/>
            <a:ext cx="5486399" cy="3584573"/>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28" name="Google Shape;228;p41"/>
          <p:cNvSpPr txBox="1">
            <a:spLocks noGrp="1"/>
          </p:cNvSpPr>
          <p:nvPr>
            <p:ph type="body" idx="1"/>
          </p:nvPr>
        </p:nvSpPr>
        <p:spPr>
          <a:xfrm>
            <a:off x="1792288" y="4876800"/>
            <a:ext cx="5486399" cy="609599"/>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29" name="Google Shape;229;p41"/>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30" name="Google Shape;230;p41"/>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31" name="Google Shape;231;p41"/>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4_Comparison">
  <p:cSld name="4_Comparison">
    <p:spTree>
      <p:nvGrpSpPr>
        <p:cNvPr id="1" name="Shape 232"/>
        <p:cNvGrpSpPr/>
        <p:nvPr/>
      </p:nvGrpSpPr>
      <p:grpSpPr>
        <a:xfrm>
          <a:off x="0" y="0"/>
          <a:ext cx="0" cy="0"/>
          <a:chOff x="0" y="0"/>
          <a:chExt cx="0" cy="0"/>
        </a:xfrm>
      </p:grpSpPr>
      <p:sp>
        <p:nvSpPr>
          <p:cNvPr id="233" name="Google Shape;233;p42"/>
          <p:cNvSpPr txBox="1">
            <a:spLocks noGrp="1"/>
          </p:cNvSpPr>
          <p:nvPr>
            <p:ph type="title"/>
          </p:nvPr>
        </p:nvSpPr>
        <p:spPr>
          <a:xfrm>
            <a:off x="331787" y="2883892"/>
            <a:ext cx="8482011" cy="703262"/>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10_Title Slide">
  <p:cSld name="10_Title Slide">
    <p:spTree>
      <p:nvGrpSpPr>
        <p:cNvPr id="1" name="Shape 234"/>
        <p:cNvGrpSpPr/>
        <p:nvPr/>
      </p:nvGrpSpPr>
      <p:grpSpPr>
        <a:xfrm>
          <a:off x="0" y="0"/>
          <a:ext cx="0" cy="0"/>
          <a:chOff x="0" y="0"/>
          <a:chExt cx="0" cy="0"/>
        </a:xfrm>
      </p:grpSpPr>
      <p:pic>
        <p:nvPicPr>
          <p:cNvPr id="235" name="Google Shape;235;p43"/>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236" name="Google Shape;236;p43"/>
          <p:cNvSpPr txBox="1">
            <a:spLocks noGrp="1"/>
          </p:cNvSpPr>
          <p:nvPr>
            <p:ph type="subTitle" idx="1"/>
          </p:nvPr>
        </p:nvSpPr>
        <p:spPr>
          <a:xfrm>
            <a:off x="1371600" y="3581400"/>
            <a:ext cx="6400799"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237" name="Google Shape;237;p4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38" name="Google Shape;238;p43"/>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39" name="Google Shape;239;p43"/>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40" name="Google Shape;240;p43"/>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18_Picture with Caption">
  <p:cSld name="18_Picture with Caption">
    <p:spTree>
      <p:nvGrpSpPr>
        <p:cNvPr id="1" name="Shape 241"/>
        <p:cNvGrpSpPr/>
        <p:nvPr/>
      </p:nvGrpSpPr>
      <p:grpSpPr>
        <a:xfrm>
          <a:off x="0" y="0"/>
          <a:ext cx="0" cy="0"/>
          <a:chOff x="0" y="0"/>
          <a:chExt cx="0" cy="0"/>
        </a:xfrm>
      </p:grpSpPr>
      <p:sp>
        <p:nvSpPr>
          <p:cNvPr id="242" name="Google Shape;242;p44"/>
          <p:cNvSpPr>
            <a:spLocks noGrp="1"/>
          </p:cNvSpPr>
          <p:nvPr>
            <p:ph type="pic" idx="2"/>
          </p:nvPr>
        </p:nvSpPr>
        <p:spPr>
          <a:xfrm>
            <a:off x="1792288" y="1142999"/>
            <a:ext cx="5486399" cy="3584573"/>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43" name="Google Shape;243;p44"/>
          <p:cNvSpPr txBox="1">
            <a:spLocks noGrp="1"/>
          </p:cNvSpPr>
          <p:nvPr>
            <p:ph type="body" idx="1"/>
          </p:nvPr>
        </p:nvSpPr>
        <p:spPr>
          <a:xfrm>
            <a:off x="1792288" y="4876800"/>
            <a:ext cx="5486399" cy="609599"/>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44" name="Google Shape;244;p44"/>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45" name="Google Shape;245;p44"/>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46" name="Google Shape;246;p44"/>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6_Blank">
  <p:cSld name="6_Blank">
    <p:spTree>
      <p:nvGrpSpPr>
        <p:cNvPr id="1" name="Shape 247"/>
        <p:cNvGrpSpPr/>
        <p:nvPr/>
      </p:nvGrpSpPr>
      <p:grpSpPr>
        <a:xfrm>
          <a:off x="0" y="0"/>
          <a:ext cx="0" cy="0"/>
          <a:chOff x="0" y="0"/>
          <a:chExt cx="0" cy="0"/>
        </a:xfrm>
      </p:grpSpPr>
      <p:sp>
        <p:nvSpPr>
          <p:cNvPr id="248" name="Google Shape;248;p45"/>
          <p:cNvSpPr txBox="1">
            <a:spLocks noGrp="1"/>
          </p:cNvSpPr>
          <p:nvPr>
            <p:ph type="body" idx="1"/>
          </p:nvPr>
        </p:nvSpPr>
        <p:spPr>
          <a:xfrm>
            <a:off x="309562" y="1365299"/>
            <a:ext cx="8497886" cy="5389513"/>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49" name="Google Shape;249;p45"/>
          <p:cNvSpPr txBox="1">
            <a:spLocks noGrp="1"/>
          </p:cNvSpPr>
          <p:nvPr>
            <p:ph type="title"/>
          </p:nvPr>
        </p:nvSpPr>
        <p:spPr>
          <a:xfrm>
            <a:off x="309562" y="317803"/>
            <a:ext cx="8497886" cy="703262"/>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19_Picture with Caption">
  <p:cSld name="19_Picture with Caption">
    <p:spTree>
      <p:nvGrpSpPr>
        <p:cNvPr id="1" name="Shape 250"/>
        <p:cNvGrpSpPr/>
        <p:nvPr/>
      </p:nvGrpSpPr>
      <p:grpSpPr>
        <a:xfrm>
          <a:off x="0" y="0"/>
          <a:ext cx="0" cy="0"/>
          <a:chOff x="0" y="0"/>
          <a:chExt cx="0" cy="0"/>
        </a:xfrm>
      </p:grpSpPr>
      <p:cxnSp>
        <p:nvCxnSpPr>
          <p:cNvPr id="251" name="Google Shape;251;p46"/>
          <p:cNvCxnSpPr/>
          <p:nvPr/>
        </p:nvCxnSpPr>
        <p:spPr>
          <a:xfrm>
            <a:off x="349250" y="909637"/>
            <a:ext cx="8794750" cy="0"/>
          </a:xfrm>
          <a:prstGeom prst="straightConnector1">
            <a:avLst/>
          </a:prstGeom>
          <a:noFill/>
          <a:ln w="28575" cap="rnd" cmpd="sng">
            <a:solidFill>
              <a:srgbClr val="002060"/>
            </a:solidFill>
            <a:prstDash val="solid"/>
            <a:round/>
            <a:headEnd type="none" w="sm" len="sm"/>
            <a:tailEnd type="none" w="sm" len="sm"/>
          </a:ln>
        </p:spPr>
      </p:cxnSp>
      <p:sp>
        <p:nvSpPr>
          <p:cNvPr id="252" name="Google Shape;252;p46"/>
          <p:cNvSpPr>
            <a:spLocks noGrp="1"/>
          </p:cNvSpPr>
          <p:nvPr>
            <p:ph type="pic" idx="2"/>
          </p:nvPr>
        </p:nvSpPr>
        <p:spPr>
          <a:xfrm>
            <a:off x="349250" y="1142999"/>
            <a:ext cx="8458198" cy="5611812"/>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53" name="Google Shape;253;p46"/>
          <p:cNvSpPr txBox="1">
            <a:spLocks noGrp="1"/>
          </p:cNvSpPr>
          <p:nvPr>
            <p:ph type="title"/>
          </p:nvPr>
        </p:nvSpPr>
        <p:spPr>
          <a:xfrm>
            <a:off x="349250" y="317803"/>
            <a:ext cx="8458198"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20_Picture with Caption">
  <p:cSld name="20_Picture with Caption">
    <p:spTree>
      <p:nvGrpSpPr>
        <p:cNvPr id="1" name="Shape 254"/>
        <p:cNvGrpSpPr/>
        <p:nvPr/>
      </p:nvGrpSpPr>
      <p:grpSpPr>
        <a:xfrm>
          <a:off x="0" y="0"/>
          <a:ext cx="0" cy="0"/>
          <a:chOff x="0" y="0"/>
          <a:chExt cx="0" cy="0"/>
        </a:xfrm>
      </p:grpSpPr>
      <p:cxnSp>
        <p:nvCxnSpPr>
          <p:cNvPr id="255" name="Google Shape;255;p47"/>
          <p:cNvCxnSpPr/>
          <p:nvPr/>
        </p:nvCxnSpPr>
        <p:spPr>
          <a:xfrm>
            <a:off x="349250" y="909637"/>
            <a:ext cx="8794750" cy="0"/>
          </a:xfrm>
          <a:prstGeom prst="straightConnector1">
            <a:avLst/>
          </a:prstGeom>
          <a:noFill/>
          <a:ln w="28575" cap="rnd" cmpd="sng">
            <a:solidFill>
              <a:srgbClr val="002060"/>
            </a:solidFill>
            <a:prstDash val="solid"/>
            <a:round/>
            <a:headEnd type="none" w="sm" len="sm"/>
            <a:tailEnd type="none" w="sm" len="sm"/>
          </a:ln>
        </p:spPr>
      </p:cxnSp>
      <p:sp>
        <p:nvSpPr>
          <p:cNvPr id="256" name="Google Shape;256;p47"/>
          <p:cNvSpPr>
            <a:spLocks noGrp="1"/>
          </p:cNvSpPr>
          <p:nvPr>
            <p:ph type="pic" idx="2"/>
          </p:nvPr>
        </p:nvSpPr>
        <p:spPr>
          <a:xfrm>
            <a:off x="349250" y="1142999"/>
            <a:ext cx="8458198" cy="5611812"/>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57" name="Google Shape;257;p47"/>
          <p:cNvSpPr txBox="1">
            <a:spLocks noGrp="1"/>
          </p:cNvSpPr>
          <p:nvPr>
            <p:ph type="title"/>
          </p:nvPr>
        </p:nvSpPr>
        <p:spPr>
          <a:xfrm>
            <a:off x="349250" y="317803"/>
            <a:ext cx="8458198"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21_Picture with Caption">
  <p:cSld name="21_Picture with Caption">
    <p:spTree>
      <p:nvGrpSpPr>
        <p:cNvPr id="1" name="Shape 258"/>
        <p:cNvGrpSpPr/>
        <p:nvPr/>
      </p:nvGrpSpPr>
      <p:grpSpPr>
        <a:xfrm>
          <a:off x="0" y="0"/>
          <a:ext cx="0" cy="0"/>
          <a:chOff x="0" y="0"/>
          <a:chExt cx="0" cy="0"/>
        </a:xfrm>
      </p:grpSpPr>
      <p:cxnSp>
        <p:nvCxnSpPr>
          <p:cNvPr id="259" name="Google Shape;259;p48"/>
          <p:cNvCxnSpPr/>
          <p:nvPr/>
        </p:nvCxnSpPr>
        <p:spPr>
          <a:xfrm>
            <a:off x="349250" y="909637"/>
            <a:ext cx="8794750" cy="0"/>
          </a:xfrm>
          <a:prstGeom prst="straightConnector1">
            <a:avLst/>
          </a:prstGeom>
          <a:noFill/>
          <a:ln w="28575" cap="rnd" cmpd="sng">
            <a:solidFill>
              <a:srgbClr val="002060"/>
            </a:solidFill>
            <a:prstDash val="solid"/>
            <a:round/>
            <a:headEnd type="none" w="sm" len="sm"/>
            <a:tailEnd type="none" w="sm" len="sm"/>
          </a:ln>
        </p:spPr>
      </p:cxnSp>
      <p:sp>
        <p:nvSpPr>
          <p:cNvPr id="260" name="Google Shape;260;p48"/>
          <p:cNvSpPr>
            <a:spLocks noGrp="1"/>
          </p:cNvSpPr>
          <p:nvPr>
            <p:ph type="pic" idx="2"/>
          </p:nvPr>
        </p:nvSpPr>
        <p:spPr>
          <a:xfrm>
            <a:off x="349250" y="1142999"/>
            <a:ext cx="8458198" cy="5611812"/>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61" name="Google Shape;261;p48"/>
          <p:cNvSpPr txBox="1">
            <a:spLocks noGrp="1"/>
          </p:cNvSpPr>
          <p:nvPr>
            <p:ph type="title"/>
          </p:nvPr>
        </p:nvSpPr>
        <p:spPr>
          <a:xfrm>
            <a:off x="349250" y="317803"/>
            <a:ext cx="8458198"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22_Picture with Caption">
  <p:cSld name="22_Picture with Caption">
    <p:spTree>
      <p:nvGrpSpPr>
        <p:cNvPr id="1" name="Shape 262"/>
        <p:cNvGrpSpPr/>
        <p:nvPr/>
      </p:nvGrpSpPr>
      <p:grpSpPr>
        <a:xfrm>
          <a:off x="0" y="0"/>
          <a:ext cx="0" cy="0"/>
          <a:chOff x="0" y="0"/>
          <a:chExt cx="0" cy="0"/>
        </a:xfrm>
      </p:grpSpPr>
      <p:cxnSp>
        <p:nvCxnSpPr>
          <p:cNvPr id="263" name="Google Shape;263;p49"/>
          <p:cNvCxnSpPr/>
          <p:nvPr/>
        </p:nvCxnSpPr>
        <p:spPr>
          <a:xfrm>
            <a:off x="349250" y="909637"/>
            <a:ext cx="8794750" cy="0"/>
          </a:xfrm>
          <a:prstGeom prst="straightConnector1">
            <a:avLst/>
          </a:prstGeom>
          <a:noFill/>
          <a:ln w="28575" cap="rnd" cmpd="sng">
            <a:solidFill>
              <a:srgbClr val="002060"/>
            </a:solidFill>
            <a:prstDash val="solid"/>
            <a:round/>
            <a:headEnd type="none" w="sm" len="sm"/>
            <a:tailEnd type="none" w="sm" len="sm"/>
          </a:ln>
        </p:spPr>
      </p:cxnSp>
      <p:sp>
        <p:nvSpPr>
          <p:cNvPr id="264" name="Google Shape;264;p49"/>
          <p:cNvSpPr>
            <a:spLocks noGrp="1"/>
          </p:cNvSpPr>
          <p:nvPr>
            <p:ph type="pic" idx="2"/>
          </p:nvPr>
        </p:nvSpPr>
        <p:spPr>
          <a:xfrm>
            <a:off x="349250" y="1142999"/>
            <a:ext cx="8458198" cy="5611812"/>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65" name="Google Shape;265;p49"/>
          <p:cNvSpPr txBox="1">
            <a:spLocks noGrp="1"/>
          </p:cNvSpPr>
          <p:nvPr>
            <p:ph type="title"/>
          </p:nvPr>
        </p:nvSpPr>
        <p:spPr>
          <a:xfrm>
            <a:off x="349250" y="317803"/>
            <a:ext cx="8458198"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266"/>
        <p:cNvGrpSpPr/>
        <p:nvPr/>
      </p:nvGrpSpPr>
      <p:grpSpPr>
        <a:xfrm>
          <a:off x="0" y="0"/>
          <a:ext cx="0" cy="0"/>
          <a:chOff x="0" y="0"/>
          <a:chExt cx="0" cy="0"/>
        </a:xfrm>
      </p:grpSpPr>
      <p:cxnSp>
        <p:nvCxnSpPr>
          <p:cNvPr id="267" name="Google Shape;267;p50"/>
          <p:cNvCxnSpPr/>
          <p:nvPr/>
        </p:nvCxnSpPr>
        <p:spPr>
          <a:xfrm rot="10800000" flipH="1">
            <a:off x="346075" y="909637"/>
            <a:ext cx="8797925" cy="3174"/>
          </a:xfrm>
          <a:prstGeom prst="straightConnector1">
            <a:avLst/>
          </a:prstGeom>
          <a:noFill/>
          <a:ln w="28575" cap="rnd" cmpd="sng">
            <a:solidFill>
              <a:srgbClr val="002060"/>
            </a:solidFill>
            <a:prstDash val="solid"/>
            <a:round/>
            <a:headEnd type="none" w="sm" len="sm"/>
            <a:tailEnd type="none" w="sm" len="sm"/>
          </a:ln>
        </p:spPr>
      </p:cxnSp>
      <p:sp>
        <p:nvSpPr>
          <p:cNvPr id="268" name="Google Shape;268;p50"/>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69" name="Google Shape;269;p50"/>
          <p:cNvSpPr txBox="1">
            <a:spLocks noGrp="1"/>
          </p:cNvSpPr>
          <p:nvPr>
            <p:ph type="body" idx="1"/>
          </p:nvPr>
        </p:nvSpPr>
        <p:spPr>
          <a:xfrm>
            <a:off x="346076" y="1150695"/>
            <a:ext cx="8451850" cy="5389513"/>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5_Comparison">
  <p:cSld name="5_Comparison">
    <p:spTree>
      <p:nvGrpSpPr>
        <p:cNvPr id="1" name="Shape 270"/>
        <p:cNvGrpSpPr/>
        <p:nvPr/>
      </p:nvGrpSpPr>
      <p:grpSpPr>
        <a:xfrm>
          <a:off x="0" y="0"/>
          <a:ext cx="0" cy="0"/>
          <a:chOff x="0" y="0"/>
          <a:chExt cx="0" cy="0"/>
        </a:xfrm>
      </p:grpSpPr>
      <p:sp>
        <p:nvSpPr>
          <p:cNvPr id="271" name="Google Shape;271;p51"/>
          <p:cNvSpPr txBox="1">
            <a:spLocks noGrp="1"/>
          </p:cNvSpPr>
          <p:nvPr>
            <p:ph type="title"/>
          </p:nvPr>
        </p:nvSpPr>
        <p:spPr>
          <a:xfrm>
            <a:off x="331787" y="2883892"/>
            <a:ext cx="8482011" cy="703262"/>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11_Title Slide">
  <p:cSld name="11_Title Slide">
    <p:spTree>
      <p:nvGrpSpPr>
        <p:cNvPr id="1" name="Shape 272"/>
        <p:cNvGrpSpPr/>
        <p:nvPr/>
      </p:nvGrpSpPr>
      <p:grpSpPr>
        <a:xfrm>
          <a:off x="0" y="0"/>
          <a:ext cx="0" cy="0"/>
          <a:chOff x="0" y="0"/>
          <a:chExt cx="0" cy="0"/>
        </a:xfrm>
      </p:grpSpPr>
      <p:pic>
        <p:nvPicPr>
          <p:cNvPr id="273" name="Google Shape;273;p52"/>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274" name="Google Shape;274;p52"/>
          <p:cNvSpPr txBox="1">
            <a:spLocks noGrp="1"/>
          </p:cNvSpPr>
          <p:nvPr>
            <p:ph type="subTitle" idx="1"/>
          </p:nvPr>
        </p:nvSpPr>
        <p:spPr>
          <a:xfrm>
            <a:off x="1371600" y="3581400"/>
            <a:ext cx="6400799"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275" name="Google Shape;275;p52"/>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76" name="Google Shape;276;p52"/>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77" name="Google Shape;277;p52"/>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78" name="Google Shape;278;p52"/>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23_Picture with Caption">
  <p:cSld name="23_Picture with Caption">
    <p:spTree>
      <p:nvGrpSpPr>
        <p:cNvPr id="1" name="Shape 279"/>
        <p:cNvGrpSpPr/>
        <p:nvPr/>
      </p:nvGrpSpPr>
      <p:grpSpPr>
        <a:xfrm>
          <a:off x="0" y="0"/>
          <a:ext cx="0" cy="0"/>
          <a:chOff x="0" y="0"/>
          <a:chExt cx="0" cy="0"/>
        </a:xfrm>
      </p:grpSpPr>
      <p:sp>
        <p:nvSpPr>
          <p:cNvPr id="280" name="Google Shape;280;p53"/>
          <p:cNvSpPr>
            <a:spLocks noGrp="1"/>
          </p:cNvSpPr>
          <p:nvPr>
            <p:ph type="pic" idx="2"/>
          </p:nvPr>
        </p:nvSpPr>
        <p:spPr>
          <a:xfrm>
            <a:off x="1792288" y="1142999"/>
            <a:ext cx="5486399" cy="3584573"/>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81" name="Google Shape;281;p53"/>
          <p:cNvSpPr txBox="1">
            <a:spLocks noGrp="1"/>
          </p:cNvSpPr>
          <p:nvPr>
            <p:ph type="body" idx="1"/>
          </p:nvPr>
        </p:nvSpPr>
        <p:spPr>
          <a:xfrm>
            <a:off x="1792288" y="4876800"/>
            <a:ext cx="5486399" cy="609599"/>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82" name="Google Shape;282;p53"/>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83" name="Google Shape;283;p53"/>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84" name="Google Shape;284;p53"/>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7_Blank">
  <p:cSld name="7_Blank">
    <p:spTree>
      <p:nvGrpSpPr>
        <p:cNvPr id="1" name="Shape 285"/>
        <p:cNvGrpSpPr/>
        <p:nvPr/>
      </p:nvGrpSpPr>
      <p:grpSpPr>
        <a:xfrm>
          <a:off x="0" y="0"/>
          <a:ext cx="0" cy="0"/>
          <a:chOff x="0" y="0"/>
          <a:chExt cx="0" cy="0"/>
        </a:xfrm>
      </p:grpSpPr>
      <p:sp>
        <p:nvSpPr>
          <p:cNvPr id="286" name="Google Shape;286;p54"/>
          <p:cNvSpPr txBox="1">
            <a:spLocks noGrp="1"/>
          </p:cNvSpPr>
          <p:nvPr>
            <p:ph type="body" idx="1"/>
          </p:nvPr>
        </p:nvSpPr>
        <p:spPr>
          <a:xfrm>
            <a:off x="309562" y="1365299"/>
            <a:ext cx="8497886" cy="5389513"/>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87" name="Google Shape;287;p54"/>
          <p:cNvSpPr txBox="1">
            <a:spLocks noGrp="1"/>
          </p:cNvSpPr>
          <p:nvPr>
            <p:ph type="title"/>
          </p:nvPr>
        </p:nvSpPr>
        <p:spPr>
          <a:xfrm>
            <a:off x="309562" y="317803"/>
            <a:ext cx="8497886" cy="703262"/>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24_Picture with Caption">
  <p:cSld name="24_Picture with Caption">
    <p:spTree>
      <p:nvGrpSpPr>
        <p:cNvPr id="1" name="Shape 288"/>
        <p:cNvGrpSpPr/>
        <p:nvPr/>
      </p:nvGrpSpPr>
      <p:grpSpPr>
        <a:xfrm>
          <a:off x="0" y="0"/>
          <a:ext cx="0" cy="0"/>
          <a:chOff x="0" y="0"/>
          <a:chExt cx="0" cy="0"/>
        </a:xfrm>
      </p:grpSpPr>
      <p:cxnSp>
        <p:nvCxnSpPr>
          <p:cNvPr id="289" name="Google Shape;289;p55"/>
          <p:cNvCxnSpPr/>
          <p:nvPr/>
        </p:nvCxnSpPr>
        <p:spPr>
          <a:xfrm>
            <a:off x="349250" y="909637"/>
            <a:ext cx="8794750" cy="0"/>
          </a:xfrm>
          <a:prstGeom prst="straightConnector1">
            <a:avLst/>
          </a:prstGeom>
          <a:noFill/>
          <a:ln w="28575" cap="rnd" cmpd="sng">
            <a:solidFill>
              <a:srgbClr val="002060"/>
            </a:solidFill>
            <a:prstDash val="solid"/>
            <a:round/>
            <a:headEnd type="none" w="sm" len="sm"/>
            <a:tailEnd type="none" w="sm" len="sm"/>
          </a:ln>
        </p:spPr>
      </p:cxnSp>
      <p:sp>
        <p:nvSpPr>
          <p:cNvPr id="290" name="Google Shape;290;p55"/>
          <p:cNvSpPr>
            <a:spLocks noGrp="1"/>
          </p:cNvSpPr>
          <p:nvPr>
            <p:ph type="pic" idx="2"/>
          </p:nvPr>
        </p:nvSpPr>
        <p:spPr>
          <a:xfrm>
            <a:off x="349250" y="1142999"/>
            <a:ext cx="8458198" cy="5611812"/>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91" name="Google Shape;291;p55"/>
          <p:cNvSpPr txBox="1">
            <a:spLocks noGrp="1"/>
          </p:cNvSpPr>
          <p:nvPr>
            <p:ph type="title"/>
          </p:nvPr>
        </p:nvSpPr>
        <p:spPr>
          <a:xfrm>
            <a:off x="349250" y="317803"/>
            <a:ext cx="8458198"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25_Picture with Caption">
  <p:cSld name="25_Picture with Caption">
    <p:spTree>
      <p:nvGrpSpPr>
        <p:cNvPr id="1" name="Shape 292"/>
        <p:cNvGrpSpPr/>
        <p:nvPr/>
      </p:nvGrpSpPr>
      <p:grpSpPr>
        <a:xfrm>
          <a:off x="0" y="0"/>
          <a:ext cx="0" cy="0"/>
          <a:chOff x="0" y="0"/>
          <a:chExt cx="0" cy="0"/>
        </a:xfrm>
      </p:grpSpPr>
      <p:cxnSp>
        <p:nvCxnSpPr>
          <p:cNvPr id="293" name="Google Shape;293;p56"/>
          <p:cNvCxnSpPr/>
          <p:nvPr/>
        </p:nvCxnSpPr>
        <p:spPr>
          <a:xfrm>
            <a:off x="349250" y="909637"/>
            <a:ext cx="8794750" cy="0"/>
          </a:xfrm>
          <a:prstGeom prst="straightConnector1">
            <a:avLst/>
          </a:prstGeom>
          <a:noFill/>
          <a:ln w="28575" cap="rnd" cmpd="sng">
            <a:solidFill>
              <a:srgbClr val="002060"/>
            </a:solidFill>
            <a:prstDash val="solid"/>
            <a:round/>
            <a:headEnd type="none" w="sm" len="sm"/>
            <a:tailEnd type="none" w="sm" len="sm"/>
          </a:ln>
        </p:spPr>
      </p:cxnSp>
      <p:sp>
        <p:nvSpPr>
          <p:cNvPr id="294" name="Google Shape;294;p56"/>
          <p:cNvSpPr>
            <a:spLocks noGrp="1"/>
          </p:cNvSpPr>
          <p:nvPr>
            <p:ph type="pic" idx="2"/>
          </p:nvPr>
        </p:nvSpPr>
        <p:spPr>
          <a:xfrm>
            <a:off x="349250" y="1142999"/>
            <a:ext cx="8458198" cy="5611812"/>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95" name="Google Shape;295;p56"/>
          <p:cNvSpPr txBox="1">
            <a:spLocks noGrp="1"/>
          </p:cNvSpPr>
          <p:nvPr>
            <p:ph type="title"/>
          </p:nvPr>
        </p:nvSpPr>
        <p:spPr>
          <a:xfrm>
            <a:off x="349250" y="317803"/>
            <a:ext cx="8458198"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26_Picture with Caption">
  <p:cSld name="26_Picture with Caption">
    <p:spTree>
      <p:nvGrpSpPr>
        <p:cNvPr id="1" name="Shape 296"/>
        <p:cNvGrpSpPr/>
        <p:nvPr/>
      </p:nvGrpSpPr>
      <p:grpSpPr>
        <a:xfrm>
          <a:off x="0" y="0"/>
          <a:ext cx="0" cy="0"/>
          <a:chOff x="0" y="0"/>
          <a:chExt cx="0" cy="0"/>
        </a:xfrm>
      </p:grpSpPr>
      <p:cxnSp>
        <p:nvCxnSpPr>
          <p:cNvPr id="297" name="Google Shape;297;p57"/>
          <p:cNvCxnSpPr/>
          <p:nvPr/>
        </p:nvCxnSpPr>
        <p:spPr>
          <a:xfrm>
            <a:off x="349250" y="909637"/>
            <a:ext cx="8794750" cy="0"/>
          </a:xfrm>
          <a:prstGeom prst="straightConnector1">
            <a:avLst/>
          </a:prstGeom>
          <a:noFill/>
          <a:ln w="28575" cap="rnd" cmpd="sng">
            <a:solidFill>
              <a:srgbClr val="002060"/>
            </a:solidFill>
            <a:prstDash val="solid"/>
            <a:round/>
            <a:headEnd type="none" w="sm" len="sm"/>
            <a:tailEnd type="none" w="sm" len="sm"/>
          </a:ln>
        </p:spPr>
      </p:cxnSp>
      <p:sp>
        <p:nvSpPr>
          <p:cNvPr id="298" name="Google Shape;298;p57"/>
          <p:cNvSpPr>
            <a:spLocks noGrp="1"/>
          </p:cNvSpPr>
          <p:nvPr>
            <p:ph type="pic" idx="2"/>
          </p:nvPr>
        </p:nvSpPr>
        <p:spPr>
          <a:xfrm>
            <a:off x="349250" y="1142999"/>
            <a:ext cx="8458198" cy="5611812"/>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99" name="Google Shape;299;p57"/>
          <p:cNvSpPr txBox="1">
            <a:spLocks noGrp="1"/>
          </p:cNvSpPr>
          <p:nvPr>
            <p:ph type="title"/>
          </p:nvPr>
        </p:nvSpPr>
        <p:spPr>
          <a:xfrm>
            <a:off x="349250" y="317803"/>
            <a:ext cx="8458198"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27_Picture with Caption">
  <p:cSld name="27_Picture with Caption">
    <p:spTree>
      <p:nvGrpSpPr>
        <p:cNvPr id="1" name="Shape 300"/>
        <p:cNvGrpSpPr/>
        <p:nvPr/>
      </p:nvGrpSpPr>
      <p:grpSpPr>
        <a:xfrm>
          <a:off x="0" y="0"/>
          <a:ext cx="0" cy="0"/>
          <a:chOff x="0" y="0"/>
          <a:chExt cx="0" cy="0"/>
        </a:xfrm>
      </p:grpSpPr>
      <p:cxnSp>
        <p:nvCxnSpPr>
          <p:cNvPr id="301" name="Google Shape;301;p58"/>
          <p:cNvCxnSpPr/>
          <p:nvPr/>
        </p:nvCxnSpPr>
        <p:spPr>
          <a:xfrm>
            <a:off x="349250" y="909637"/>
            <a:ext cx="8794750" cy="0"/>
          </a:xfrm>
          <a:prstGeom prst="straightConnector1">
            <a:avLst/>
          </a:prstGeom>
          <a:noFill/>
          <a:ln w="28575" cap="rnd" cmpd="sng">
            <a:solidFill>
              <a:srgbClr val="002060"/>
            </a:solidFill>
            <a:prstDash val="solid"/>
            <a:round/>
            <a:headEnd type="none" w="sm" len="sm"/>
            <a:tailEnd type="none" w="sm" len="sm"/>
          </a:ln>
        </p:spPr>
      </p:cxnSp>
      <p:sp>
        <p:nvSpPr>
          <p:cNvPr id="302" name="Google Shape;302;p58"/>
          <p:cNvSpPr>
            <a:spLocks noGrp="1"/>
          </p:cNvSpPr>
          <p:nvPr>
            <p:ph type="pic" idx="2"/>
          </p:nvPr>
        </p:nvSpPr>
        <p:spPr>
          <a:xfrm>
            <a:off x="349250" y="1142999"/>
            <a:ext cx="8458198" cy="5611812"/>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03" name="Google Shape;303;p58"/>
          <p:cNvSpPr txBox="1">
            <a:spLocks noGrp="1"/>
          </p:cNvSpPr>
          <p:nvPr>
            <p:ph type="title"/>
          </p:nvPr>
        </p:nvSpPr>
        <p:spPr>
          <a:xfrm>
            <a:off x="349250" y="317803"/>
            <a:ext cx="8458198"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5_Title and Content">
  <p:cSld name="5_Title and Content">
    <p:spTree>
      <p:nvGrpSpPr>
        <p:cNvPr id="1" name="Shape 304"/>
        <p:cNvGrpSpPr/>
        <p:nvPr/>
      </p:nvGrpSpPr>
      <p:grpSpPr>
        <a:xfrm>
          <a:off x="0" y="0"/>
          <a:ext cx="0" cy="0"/>
          <a:chOff x="0" y="0"/>
          <a:chExt cx="0" cy="0"/>
        </a:xfrm>
      </p:grpSpPr>
      <p:cxnSp>
        <p:nvCxnSpPr>
          <p:cNvPr id="305" name="Google Shape;305;p59"/>
          <p:cNvCxnSpPr/>
          <p:nvPr/>
        </p:nvCxnSpPr>
        <p:spPr>
          <a:xfrm rot="10800000" flipH="1">
            <a:off x="346075" y="909637"/>
            <a:ext cx="8797925" cy="3174"/>
          </a:xfrm>
          <a:prstGeom prst="straightConnector1">
            <a:avLst/>
          </a:prstGeom>
          <a:noFill/>
          <a:ln w="28575" cap="rnd" cmpd="sng">
            <a:solidFill>
              <a:srgbClr val="002060"/>
            </a:solidFill>
            <a:prstDash val="solid"/>
            <a:round/>
            <a:headEnd type="none" w="sm" len="sm"/>
            <a:tailEnd type="none" w="sm" len="sm"/>
          </a:ln>
        </p:spPr>
      </p:cxnSp>
      <p:sp>
        <p:nvSpPr>
          <p:cNvPr id="306" name="Google Shape;306;p59"/>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07" name="Google Shape;307;p59"/>
          <p:cNvSpPr txBox="1">
            <a:spLocks noGrp="1"/>
          </p:cNvSpPr>
          <p:nvPr>
            <p:ph type="body" idx="1"/>
          </p:nvPr>
        </p:nvSpPr>
        <p:spPr>
          <a:xfrm>
            <a:off x="346076" y="1150695"/>
            <a:ext cx="8451850" cy="5389513"/>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12_Title Slide">
  <p:cSld name="12_Title Slide">
    <p:spTree>
      <p:nvGrpSpPr>
        <p:cNvPr id="1" name="Shape 308"/>
        <p:cNvGrpSpPr/>
        <p:nvPr/>
      </p:nvGrpSpPr>
      <p:grpSpPr>
        <a:xfrm>
          <a:off x="0" y="0"/>
          <a:ext cx="0" cy="0"/>
          <a:chOff x="0" y="0"/>
          <a:chExt cx="0" cy="0"/>
        </a:xfrm>
      </p:grpSpPr>
      <p:pic>
        <p:nvPicPr>
          <p:cNvPr id="309" name="Google Shape;309;p60"/>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10" name="Google Shape;310;p60"/>
          <p:cNvSpPr txBox="1">
            <a:spLocks noGrp="1"/>
          </p:cNvSpPr>
          <p:nvPr>
            <p:ph type="subTitle" idx="1"/>
          </p:nvPr>
        </p:nvSpPr>
        <p:spPr>
          <a:xfrm>
            <a:off x="1371600" y="3581400"/>
            <a:ext cx="6400799"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311" name="Google Shape;311;p60"/>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12" name="Google Shape;312;p60"/>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13" name="Google Shape;313;p60"/>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14" name="Google Shape;314;p60"/>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28_Picture with Caption">
  <p:cSld name="28_Picture with Caption">
    <p:spTree>
      <p:nvGrpSpPr>
        <p:cNvPr id="1" name="Shape 315"/>
        <p:cNvGrpSpPr/>
        <p:nvPr/>
      </p:nvGrpSpPr>
      <p:grpSpPr>
        <a:xfrm>
          <a:off x="0" y="0"/>
          <a:ext cx="0" cy="0"/>
          <a:chOff x="0" y="0"/>
          <a:chExt cx="0" cy="0"/>
        </a:xfrm>
      </p:grpSpPr>
      <p:sp>
        <p:nvSpPr>
          <p:cNvPr id="316" name="Google Shape;316;p61"/>
          <p:cNvSpPr>
            <a:spLocks noGrp="1"/>
          </p:cNvSpPr>
          <p:nvPr>
            <p:ph type="pic" idx="2"/>
          </p:nvPr>
        </p:nvSpPr>
        <p:spPr>
          <a:xfrm>
            <a:off x="1792288" y="1142999"/>
            <a:ext cx="5486399" cy="3584573"/>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17" name="Google Shape;317;p61"/>
          <p:cNvSpPr txBox="1">
            <a:spLocks noGrp="1"/>
          </p:cNvSpPr>
          <p:nvPr>
            <p:ph type="body" idx="1"/>
          </p:nvPr>
        </p:nvSpPr>
        <p:spPr>
          <a:xfrm>
            <a:off x="1792288" y="4876800"/>
            <a:ext cx="5486399" cy="609599"/>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318" name="Google Shape;318;p61"/>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19" name="Google Shape;319;p61"/>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20" name="Google Shape;320;p61"/>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8_Blank">
  <p:cSld name="8_Blank">
    <p:spTree>
      <p:nvGrpSpPr>
        <p:cNvPr id="1" name="Shape 321"/>
        <p:cNvGrpSpPr/>
        <p:nvPr/>
      </p:nvGrpSpPr>
      <p:grpSpPr>
        <a:xfrm>
          <a:off x="0" y="0"/>
          <a:ext cx="0" cy="0"/>
          <a:chOff x="0" y="0"/>
          <a:chExt cx="0" cy="0"/>
        </a:xfrm>
      </p:grpSpPr>
      <p:sp>
        <p:nvSpPr>
          <p:cNvPr id="322" name="Google Shape;322;p62"/>
          <p:cNvSpPr txBox="1">
            <a:spLocks noGrp="1"/>
          </p:cNvSpPr>
          <p:nvPr>
            <p:ph type="body" idx="1"/>
          </p:nvPr>
        </p:nvSpPr>
        <p:spPr>
          <a:xfrm>
            <a:off x="309562" y="1365299"/>
            <a:ext cx="8497886" cy="5389513"/>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23" name="Google Shape;323;p62"/>
          <p:cNvSpPr txBox="1">
            <a:spLocks noGrp="1"/>
          </p:cNvSpPr>
          <p:nvPr>
            <p:ph type="title"/>
          </p:nvPr>
        </p:nvSpPr>
        <p:spPr>
          <a:xfrm>
            <a:off x="309562" y="317803"/>
            <a:ext cx="8497886" cy="703262"/>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13_Title Slide">
  <p:cSld name="13_Title Slide">
    <p:spTree>
      <p:nvGrpSpPr>
        <p:cNvPr id="1" name="Shape 324"/>
        <p:cNvGrpSpPr/>
        <p:nvPr/>
      </p:nvGrpSpPr>
      <p:grpSpPr>
        <a:xfrm>
          <a:off x="0" y="0"/>
          <a:ext cx="0" cy="0"/>
          <a:chOff x="0" y="0"/>
          <a:chExt cx="0" cy="0"/>
        </a:xfrm>
      </p:grpSpPr>
      <p:pic>
        <p:nvPicPr>
          <p:cNvPr id="325" name="Google Shape;325;p63"/>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26" name="Google Shape;326;p63"/>
          <p:cNvSpPr txBox="1">
            <a:spLocks noGrp="1"/>
          </p:cNvSpPr>
          <p:nvPr>
            <p:ph type="subTitle" idx="1"/>
          </p:nvPr>
        </p:nvSpPr>
        <p:spPr>
          <a:xfrm>
            <a:off x="1371600" y="3581400"/>
            <a:ext cx="6400799"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327" name="Google Shape;327;p6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28" name="Google Shape;328;p63"/>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29" name="Google Shape;329;p63"/>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30" name="Google Shape;330;p63"/>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29_Picture with Caption">
  <p:cSld name="29_Picture with Caption">
    <p:spTree>
      <p:nvGrpSpPr>
        <p:cNvPr id="1" name="Shape 331"/>
        <p:cNvGrpSpPr/>
        <p:nvPr/>
      </p:nvGrpSpPr>
      <p:grpSpPr>
        <a:xfrm>
          <a:off x="0" y="0"/>
          <a:ext cx="0" cy="0"/>
          <a:chOff x="0" y="0"/>
          <a:chExt cx="0" cy="0"/>
        </a:xfrm>
      </p:grpSpPr>
      <p:sp>
        <p:nvSpPr>
          <p:cNvPr id="332" name="Google Shape;332;p64"/>
          <p:cNvSpPr>
            <a:spLocks noGrp="1"/>
          </p:cNvSpPr>
          <p:nvPr>
            <p:ph type="pic" idx="2"/>
          </p:nvPr>
        </p:nvSpPr>
        <p:spPr>
          <a:xfrm>
            <a:off x="1792288" y="1142999"/>
            <a:ext cx="5486399" cy="3584573"/>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33" name="Google Shape;333;p64"/>
          <p:cNvSpPr txBox="1">
            <a:spLocks noGrp="1"/>
          </p:cNvSpPr>
          <p:nvPr>
            <p:ph type="body" idx="1"/>
          </p:nvPr>
        </p:nvSpPr>
        <p:spPr>
          <a:xfrm>
            <a:off x="1792288" y="4876800"/>
            <a:ext cx="5486399" cy="609599"/>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334" name="Google Shape;334;p64"/>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35" name="Google Shape;335;p64"/>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36" name="Google Shape;336;p64"/>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14_Title Slide">
  <p:cSld name="14_Title Slide">
    <p:spTree>
      <p:nvGrpSpPr>
        <p:cNvPr id="1" name="Shape 337"/>
        <p:cNvGrpSpPr/>
        <p:nvPr/>
      </p:nvGrpSpPr>
      <p:grpSpPr>
        <a:xfrm>
          <a:off x="0" y="0"/>
          <a:ext cx="0" cy="0"/>
          <a:chOff x="0" y="0"/>
          <a:chExt cx="0" cy="0"/>
        </a:xfrm>
      </p:grpSpPr>
      <p:pic>
        <p:nvPicPr>
          <p:cNvPr id="338" name="Google Shape;338;p65"/>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39" name="Google Shape;339;p65"/>
          <p:cNvSpPr txBox="1">
            <a:spLocks noGrp="1"/>
          </p:cNvSpPr>
          <p:nvPr>
            <p:ph type="subTitle" idx="1"/>
          </p:nvPr>
        </p:nvSpPr>
        <p:spPr>
          <a:xfrm>
            <a:off x="1371600" y="3581400"/>
            <a:ext cx="6400799"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340" name="Google Shape;340;p65"/>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41" name="Google Shape;341;p65"/>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42" name="Google Shape;342;p65"/>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43" name="Google Shape;343;p65"/>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30_Picture with Caption">
  <p:cSld name="30_Picture with Caption">
    <p:spTree>
      <p:nvGrpSpPr>
        <p:cNvPr id="1" name="Shape 344"/>
        <p:cNvGrpSpPr/>
        <p:nvPr/>
      </p:nvGrpSpPr>
      <p:grpSpPr>
        <a:xfrm>
          <a:off x="0" y="0"/>
          <a:ext cx="0" cy="0"/>
          <a:chOff x="0" y="0"/>
          <a:chExt cx="0" cy="0"/>
        </a:xfrm>
      </p:grpSpPr>
      <p:sp>
        <p:nvSpPr>
          <p:cNvPr id="345" name="Google Shape;345;p66"/>
          <p:cNvSpPr>
            <a:spLocks noGrp="1"/>
          </p:cNvSpPr>
          <p:nvPr>
            <p:ph type="pic" idx="2"/>
          </p:nvPr>
        </p:nvSpPr>
        <p:spPr>
          <a:xfrm>
            <a:off x="1792288" y="1142999"/>
            <a:ext cx="5486399" cy="3584573"/>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46" name="Google Shape;346;p66"/>
          <p:cNvSpPr txBox="1">
            <a:spLocks noGrp="1"/>
          </p:cNvSpPr>
          <p:nvPr>
            <p:ph type="body" idx="1"/>
          </p:nvPr>
        </p:nvSpPr>
        <p:spPr>
          <a:xfrm>
            <a:off x="1792288" y="4876800"/>
            <a:ext cx="5486399" cy="609599"/>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347" name="Google Shape;347;p66"/>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48" name="Google Shape;348;p66"/>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49" name="Google Shape;349;p66"/>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9_Blank">
  <p:cSld name="9_Blank">
    <p:spTree>
      <p:nvGrpSpPr>
        <p:cNvPr id="1" name="Shape 350"/>
        <p:cNvGrpSpPr/>
        <p:nvPr/>
      </p:nvGrpSpPr>
      <p:grpSpPr>
        <a:xfrm>
          <a:off x="0" y="0"/>
          <a:ext cx="0" cy="0"/>
          <a:chOff x="0" y="0"/>
          <a:chExt cx="0" cy="0"/>
        </a:xfrm>
      </p:grpSpPr>
      <p:sp>
        <p:nvSpPr>
          <p:cNvPr id="351" name="Google Shape;351;p67"/>
          <p:cNvSpPr txBox="1">
            <a:spLocks noGrp="1"/>
          </p:cNvSpPr>
          <p:nvPr>
            <p:ph type="body" idx="1"/>
          </p:nvPr>
        </p:nvSpPr>
        <p:spPr>
          <a:xfrm>
            <a:off x="309562" y="1365299"/>
            <a:ext cx="8497886" cy="5389513"/>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52" name="Google Shape;352;p67"/>
          <p:cNvSpPr txBox="1">
            <a:spLocks noGrp="1"/>
          </p:cNvSpPr>
          <p:nvPr>
            <p:ph type="title"/>
          </p:nvPr>
        </p:nvSpPr>
        <p:spPr>
          <a:xfrm>
            <a:off x="309562" y="317803"/>
            <a:ext cx="8497886" cy="703262"/>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15_Title Slide">
  <p:cSld name="15_Title Slide">
    <p:spTree>
      <p:nvGrpSpPr>
        <p:cNvPr id="1" name="Shape 353"/>
        <p:cNvGrpSpPr/>
        <p:nvPr/>
      </p:nvGrpSpPr>
      <p:grpSpPr>
        <a:xfrm>
          <a:off x="0" y="0"/>
          <a:ext cx="0" cy="0"/>
          <a:chOff x="0" y="0"/>
          <a:chExt cx="0" cy="0"/>
        </a:xfrm>
      </p:grpSpPr>
      <p:pic>
        <p:nvPicPr>
          <p:cNvPr id="354" name="Google Shape;354;p68"/>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55" name="Google Shape;355;p68"/>
          <p:cNvSpPr txBox="1">
            <a:spLocks noGrp="1"/>
          </p:cNvSpPr>
          <p:nvPr>
            <p:ph type="subTitle" idx="1"/>
          </p:nvPr>
        </p:nvSpPr>
        <p:spPr>
          <a:xfrm>
            <a:off x="1371600" y="3581400"/>
            <a:ext cx="6400799"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356" name="Google Shape;356;p68"/>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57" name="Google Shape;357;p68"/>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58" name="Google Shape;358;p68"/>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59" name="Google Shape;359;p68"/>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31_Picture with Caption">
  <p:cSld name="31_Picture with Caption">
    <p:spTree>
      <p:nvGrpSpPr>
        <p:cNvPr id="1" name="Shape 360"/>
        <p:cNvGrpSpPr/>
        <p:nvPr/>
      </p:nvGrpSpPr>
      <p:grpSpPr>
        <a:xfrm>
          <a:off x="0" y="0"/>
          <a:ext cx="0" cy="0"/>
          <a:chOff x="0" y="0"/>
          <a:chExt cx="0" cy="0"/>
        </a:xfrm>
      </p:grpSpPr>
      <p:sp>
        <p:nvSpPr>
          <p:cNvPr id="361" name="Google Shape;361;p69"/>
          <p:cNvSpPr>
            <a:spLocks noGrp="1"/>
          </p:cNvSpPr>
          <p:nvPr>
            <p:ph type="pic" idx="2"/>
          </p:nvPr>
        </p:nvSpPr>
        <p:spPr>
          <a:xfrm>
            <a:off x="1792288" y="1142999"/>
            <a:ext cx="5486399" cy="3584573"/>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62" name="Google Shape;362;p69"/>
          <p:cNvSpPr txBox="1">
            <a:spLocks noGrp="1"/>
          </p:cNvSpPr>
          <p:nvPr>
            <p:ph type="body" idx="1"/>
          </p:nvPr>
        </p:nvSpPr>
        <p:spPr>
          <a:xfrm>
            <a:off x="1792288" y="4876800"/>
            <a:ext cx="5486399" cy="609599"/>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363" name="Google Shape;363;p69"/>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64" name="Google Shape;364;p69"/>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65" name="Google Shape;365;p69"/>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10_Blank">
  <p:cSld name="10_Blank">
    <p:spTree>
      <p:nvGrpSpPr>
        <p:cNvPr id="1" name="Shape 366"/>
        <p:cNvGrpSpPr/>
        <p:nvPr/>
      </p:nvGrpSpPr>
      <p:grpSpPr>
        <a:xfrm>
          <a:off x="0" y="0"/>
          <a:ext cx="0" cy="0"/>
          <a:chOff x="0" y="0"/>
          <a:chExt cx="0" cy="0"/>
        </a:xfrm>
      </p:grpSpPr>
      <p:sp>
        <p:nvSpPr>
          <p:cNvPr id="367" name="Google Shape;367;p70"/>
          <p:cNvSpPr txBox="1">
            <a:spLocks noGrp="1"/>
          </p:cNvSpPr>
          <p:nvPr>
            <p:ph type="body" idx="1"/>
          </p:nvPr>
        </p:nvSpPr>
        <p:spPr>
          <a:xfrm>
            <a:off x="309562" y="1365299"/>
            <a:ext cx="8497886" cy="5389513"/>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68" name="Google Shape;368;p70"/>
          <p:cNvSpPr txBox="1">
            <a:spLocks noGrp="1"/>
          </p:cNvSpPr>
          <p:nvPr>
            <p:ph type="title"/>
          </p:nvPr>
        </p:nvSpPr>
        <p:spPr>
          <a:xfrm>
            <a:off x="309562" y="317803"/>
            <a:ext cx="8497886" cy="703262"/>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16_Title Slide">
  <p:cSld name="16_Title Slide">
    <p:spTree>
      <p:nvGrpSpPr>
        <p:cNvPr id="1" name="Shape 369"/>
        <p:cNvGrpSpPr/>
        <p:nvPr/>
      </p:nvGrpSpPr>
      <p:grpSpPr>
        <a:xfrm>
          <a:off x="0" y="0"/>
          <a:ext cx="0" cy="0"/>
          <a:chOff x="0" y="0"/>
          <a:chExt cx="0" cy="0"/>
        </a:xfrm>
      </p:grpSpPr>
      <p:cxnSp>
        <p:nvCxnSpPr>
          <p:cNvPr id="370" name="Google Shape;370;p71"/>
          <p:cNvCxnSpPr/>
          <p:nvPr/>
        </p:nvCxnSpPr>
        <p:spPr>
          <a:xfrm rot="10800000" flipH="1">
            <a:off x="346075" y="909637"/>
            <a:ext cx="8797925" cy="3174"/>
          </a:xfrm>
          <a:prstGeom prst="straightConnector1">
            <a:avLst/>
          </a:prstGeom>
          <a:noFill/>
          <a:ln w="28575" cap="rnd" cmpd="sng">
            <a:solidFill>
              <a:srgbClr val="002060"/>
            </a:solidFill>
            <a:prstDash val="solid"/>
            <a:round/>
            <a:headEnd type="none" w="sm" len="sm"/>
            <a:tailEnd type="none" w="sm" len="sm"/>
          </a:ln>
        </p:spPr>
      </p:cxnSp>
      <p:sp>
        <p:nvSpPr>
          <p:cNvPr id="371" name="Google Shape;371;p71"/>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72" name="Google Shape;372;p71"/>
          <p:cNvSpPr txBox="1">
            <a:spLocks noGrp="1"/>
          </p:cNvSpPr>
          <p:nvPr>
            <p:ph type="body" idx="1"/>
          </p:nvPr>
        </p:nvSpPr>
        <p:spPr>
          <a:xfrm>
            <a:off x="346076" y="1150695"/>
            <a:ext cx="8451850" cy="5389513"/>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11_Blank">
  <p:cSld name="11_Blank">
    <p:spTree>
      <p:nvGrpSpPr>
        <p:cNvPr id="1" name="Shape 373"/>
        <p:cNvGrpSpPr/>
        <p:nvPr/>
      </p:nvGrpSpPr>
      <p:grpSpPr>
        <a:xfrm>
          <a:off x="0" y="0"/>
          <a:ext cx="0" cy="0"/>
          <a:chOff x="0" y="0"/>
          <a:chExt cx="0" cy="0"/>
        </a:xfrm>
      </p:grpSpPr>
      <p:cxnSp>
        <p:nvCxnSpPr>
          <p:cNvPr id="374" name="Google Shape;374;p72"/>
          <p:cNvCxnSpPr/>
          <p:nvPr/>
        </p:nvCxnSpPr>
        <p:spPr>
          <a:xfrm rot="10800000" flipH="1">
            <a:off x="346075" y="909637"/>
            <a:ext cx="8797925" cy="3174"/>
          </a:xfrm>
          <a:prstGeom prst="straightConnector1">
            <a:avLst/>
          </a:prstGeom>
          <a:noFill/>
          <a:ln w="28575" cap="rnd" cmpd="sng">
            <a:solidFill>
              <a:srgbClr val="002060"/>
            </a:solidFill>
            <a:prstDash val="solid"/>
            <a:round/>
            <a:headEnd type="none" w="sm" len="sm"/>
            <a:tailEnd type="none" w="sm" len="sm"/>
          </a:ln>
        </p:spPr>
      </p:cxnSp>
      <p:sp>
        <p:nvSpPr>
          <p:cNvPr id="375" name="Google Shape;375;p72"/>
          <p:cNvSpPr>
            <a:spLocks noGrp="1"/>
          </p:cNvSpPr>
          <p:nvPr>
            <p:ph type="pic" idx="2"/>
          </p:nvPr>
        </p:nvSpPr>
        <p:spPr>
          <a:xfrm>
            <a:off x="346075" y="1142999"/>
            <a:ext cx="8451850" cy="5611812"/>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76" name="Google Shape;376;p72"/>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377"/>
        <p:cNvGrpSpPr/>
        <p:nvPr/>
      </p:nvGrpSpPr>
      <p:grpSpPr>
        <a:xfrm>
          <a:off x="0" y="0"/>
          <a:ext cx="0" cy="0"/>
          <a:chOff x="0" y="0"/>
          <a:chExt cx="0" cy="0"/>
        </a:xfrm>
      </p:grpSpPr>
      <p:sp>
        <p:nvSpPr>
          <p:cNvPr id="378" name="Google Shape;378;p73"/>
          <p:cNvSpPr txBox="1">
            <a:spLocks noGrp="1"/>
          </p:cNvSpPr>
          <p:nvPr>
            <p:ph type="body" idx="1"/>
          </p:nvPr>
        </p:nvSpPr>
        <p:spPr>
          <a:xfrm>
            <a:off x="346076" y="1365299"/>
            <a:ext cx="8451850" cy="5389513"/>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79" name="Google Shape;379;p73"/>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7_Title and Content">
  <p:cSld name="7_Title and Content">
    <p:spTree>
      <p:nvGrpSpPr>
        <p:cNvPr id="1" name="Shape 380"/>
        <p:cNvGrpSpPr/>
        <p:nvPr/>
      </p:nvGrpSpPr>
      <p:grpSpPr>
        <a:xfrm>
          <a:off x="0" y="0"/>
          <a:ext cx="0" cy="0"/>
          <a:chOff x="0" y="0"/>
          <a:chExt cx="0" cy="0"/>
        </a:xfrm>
      </p:grpSpPr>
      <p:cxnSp>
        <p:nvCxnSpPr>
          <p:cNvPr id="381" name="Google Shape;381;p74"/>
          <p:cNvCxnSpPr/>
          <p:nvPr/>
        </p:nvCxnSpPr>
        <p:spPr>
          <a:xfrm rot="10800000" flipH="1">
            <a:off x="346075" y="909637"/>
            <a:ext cx="8797925" cy="3174"/>
          </a:xfrm>
          <a:prstGeom prst="straightConnector1">
            <a:avLst/>
          </a:prstGeom>
          <a:noFill/>
          <a:ln w="28575" cap="rnd" cmpd="sng">
            <a:solidFill>
              <a:srgbClr val="002060"/>
            </a:solidFill>
            <a:prstDash val="solid"/>
            <a:round/>
            <a:headEnd type="none" w="sm" len="sm"/>
            <a:tailEnd type="none" w="sm" len="sm"/>
          </a:ln>
        </p:spPr>
      </p:cxnSp>
      <p:sp>
        <p:nvSpPr>
          <p:cNvPr id="382" name="Google Shape;382;p74"/>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83" name="Google Shape;383;p74"/>
          <p:cNvSpPr txBox="1">
            <a:spLocks noGrp="1"/>
          </p:cNvSpPr>
          <p:nvPr>
            <p:ph type="body" idx="1"/>
          </p:nvPr>
        </p:nvSpPr>
        <p:spPr>
          <a:xfrm>
            <a:off x="346076" y="1150695"/>
            <a:ext cx="8451850" cy="5389513"/>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32_Picture with Caption">
  <p:cSld name="32_Picture with Caption">
    <p:spTree>
      <p:nvGrpSpPr>
        <p:cNvPr id="1" name="Shape 384"/>
        <p:cNvGrpSpPr/>
        <p:nvPr/>
      </p:nvGrpSpPr>
      <p:grpSpPr>
        <a:xfrm>
          <a:off x="0" y="0"/>
          <a:ext cx="0" cy="0"/>
          <a:chOff x="0" y="0"/>
          <a:chExt cx="0" cy="0"/>
        </a:xfrm>
      </p:grpSpPr>
      <p:cxnSp>
        <p:nvCxnSpPr>
          <p:cNvPr id="385" name="Google Shape;385;p75"/>
          <p:cNvCxnSpPr/>
          <p:nvPr/>
        </p:nvCxnSpPr>
        <p:spPr>
          <a:xfrm rot="10800000" flipH="1">
            <a:off x="346075" y="909637"/>
            <a:ext cx="8797925" cy="3174"/>
          </a:xfrm>
          <a:prstGeom prst="straightConnector1">
            <a:avLst/>
          </a:prstGeom>
          <a:noFill/>
          <a:ln w="28575" cap="rnd" cmpd="sng">
            <a:solidFill>
              <a:srgbClr val="002060"/>
            </a:solidFill>
            <a:prstDash val="solid"/>
            <a:round/>
            <a:headEnd type="none" w="sm" len="sm"/>
            <a:tailEnd type="none" w="sm" len="sm"/>
          </a:ln>
        </p:spPr>
      </p:cxnSp>
      <p:sp>
        <p:nvSpPr>
          <p:cNvPr id="386" name="Google Shape;386;p75"/>
          <p:cNvSpPr>
            <a:spLocks noGrp="1"/>
          </p:cNvSpPr>
          <p:nvPr>
            <p:ph type="pic" idx="2"/>
          </p:nvPr>
        </p:nvSpPr>
        <p:spPr>
          <a:xfrm>
            <a:off x="346075" y="1142999"/>
            <a:ext cx="8451850" cy="5611812"/>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87" name="Google Shape;387;p75"/>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6_Comparison">
  <p:cSld name="6_Comparison">
    <p:spTree>
      <p:nvGrpSpPr>
        <p:cNvPr id="1" name="Shape 388"/>
        <p:cNvGrpSpPr/>
        <p:nvPr/>
      </p:nvGrpSpPr>
      <p:grpSpPr>
        <a:xfrm>
          <a:off x="0" y="0"/>
          <a:ext cx="0" cy="0"/>
          <a:chOff x="0" y="0"/>
          <a:chExt cx="0" cy="0"/>
        </a:xfrm>
      </p:grpSpPr>
      <p:sp>
        <p:nvSpPr>
          <p:cNvPr id="389" name="Google Shape;389;p76"/>
          <p:cNvSpPr txBox="1">
            <a:spLocks noGrp="1"/>
          </p:cNvSpPr>
          <p:nvPr>
            <p:ph type="title"/>
          </p:nvPr>
        </p:nvSpPr>
        <p:spPr>
          <a:xfrm>
            <a:off x="331787" y="2883892"/>
            <a:ext cx="8482011" cy="703262"/>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12_Blank">
  <p:cSld name="12_Blank">
    <p:spTree>
      <p:nvGrpSpPr>
        <p:cNvPr id="1" name="Shape 390"/>
        <p:cNvGrpSpPr/>
        <p:nvPr/>
      </p:nvGrpSpPr>
      <p:grpSpPr>
        <a:xfrm>
          <a:off x="0" y="0"/>
          <a:ext cx="0" cy="0"/>
          <a:chOff x="0" y="0"/>
          <a:chExt cx="0" cy="0"/>
        </a:xfrm>
      </p:grpSpPr>
      <p:sp>
        <p:nvSpPr>
          <p:cNvPr id="391" name="Google Shape;391;p77"/>
          <p:cNvSpPr txBox="1">
            <a:spLocks noGrp="1"/>
          </p:cNvSpPr>
          <p:nvPr>
            <p:ph type="body" idx="1"/>
          </p:nvPr>
        </p:nvSpPr>
        <p:spPr>
          <a:xfrm>
            <a:off x="309562" y="1365299"/>
            <a:ext cx="8497886" cy="5389513"/>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92" name="Google Shape;392;p77"/>
          <p:cNvSpPr txBox="1">
            <a:spLocks noGrp="1"/>
          </p:cNvSpPr>
          <p:nvPr>
            <p:ph type="title"/>
          </p:nvPr>
        </p:nvSpPr>
        <p:spPr>
          <a:xfrm>
            <a:off x="309562" y="317803"/>
            <a:ext cx="8497886" cy="703262"/>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13_Blank">
  <p:cSld name="13_Blank">
    <p:spTree>
      <p:nvGrpSpPr>
        <p:cNvPr id="1" name="Shape 393"/>
        <p:cNvGrpSpPr/>
        <p:nvPr/>
      </p:nvGrpSpPr>
      <p:grpSpPr>
        <a:xfrm>
          <a:off x="0" y="0"/>
          <a:ext cx="0" cy="0"/>
          <a:chOff x="0" y="0"/>
          <a:chExt cx="0" cy="0"/>
        </a:xfrm>
      </p:grpSpPr>
      <p:sp>
        <p:nvSpPr>
          <p:cNvPr id="394" name="Google Shape;394;p78"/>
          <p:cNvSpPr txBox="1">
            <a:spLocks noGrp="1"/>
          </p:cNvSpPr>
          <p:nvPr>
            <p:ph type="body" idx="1"/>
          </p:nvPr>
        </p:nvSpPr>
        <p:spPr>
          <a:xfrm>
            <a:off x="309562" y="1365299"/>
            <a:ext cx="8497886" cy="5389513"/>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95" name="Google Shape;395;p78"/>
          <p:cNvSpPr txBox="1">
            <a:spLocks noGrp="1"/>
          </p:cNvSpPr>
          <p:nvPr>
            <p:ph type="title"/>
          </p:nvPr>
        </p:nvSpPr>
        <p:spPr>
          <a:xfrm>
            <a:off x="309562" y="317803"/>
            <a:ext cx="8497886" cy="703262"/>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8_Title and Content">
  <p:cSld name="8_Title and Content">
    <p:spTree>
      <p:nvGrpSpPr>
        <p:cNvPr id="1" name="Shape 396"/>
        <p:cNvGrpSpPr/>
        <p:nvPr/>
      </p:nvGrpSpPr>
      <p:grpSpPr>
        <a:xfrm>
          <a:off x="0" y="0"/>
          <a:ext cx="0" cy="0"/>
          <a:chOff x="0" y="0"/>
          <a:chExt cx="0" cy="0"/>
        </a:xfrm>
      </p:grpSpPr>
      <p:cxnSp>
        <p:nvCxnSpPr>
          <p:cNvPr id="397" name="Google Shape;397;p79"/>
          <p:cNvCxnSpPr/>
          <p:nvPr/>
        </p:nvCxnSpPr>
        <p:spPr>
          <a:xfrm rot="10800000" flipH="1">
            <a:off x="346075" y="909637"/>
            <a:ext cx="8797925" cy="3174"/>
          </a:xfrm>
          <a:prstGeom prst="straightConnector1">
            <a:avLst/>
          </a:prstGeom>
          <a:noFill/>
          <a:ln w="28575" cap="rnd" cmpd="sng">
            <a:solidFill>
              <a:srgbClr val="002060"/>
            </a:solidFill>
            <a:prstDash val="solid"/>
            <a:round/>
            <a:headEnd type="none" w="sm" len="sm"/>
            <a:tailEnd type="none" w="sm" len="sm"/>
          </a:ln>
        </p:spPr>
      </p:cxnSp>
      <p:sp>
        <p:nvSpPr>
          <p:cNvPr id="398" name="Google Shape;398;p79"/>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99" name="Google Shape;399;p79"/>
          <p:cNvSpPr txBox="1">
            <a:spLocks noGrp="1"/>
          </p:cNvSpPr>
          <p:nvPr>
            <p:ph type="body" idx="1"/>
          </p:nvPr>
        </p:nvSpPr>
        <p:spPr>
          <a:xfrm>
            <a:off x="346076" y="1150695"/>
            <a:ext cx="8451850" cy="5389513"/>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9_Title and Content">
  <p:cSld name="9_Title and Content">
    <p:spTree>
      <p:nvGrpSpPr>
        <p:cNvPr id="1" name="Shape 400"/>
        <p:cNvGrpSpPr/>
        <p:nvPr/>
      </p:nvGrpSpPr>
      <p:grpSpPr>
        <a:xfrm>
          <a:off x="0" y="0"/>
          <a:ext cx="0" cy="0"/>
          <a:chOff x="0" y="0"/>
          <a:chExt cx="0" cy="0"/>
        </a:xfrm>
      </p:grpSpPr>
      <p:cxnSp>
        <p:nvCxnSpPr>
          <p:cNvPr id="401" name="Google Shape;401;p80"/>
          <p:cNvCxnSpPr/>
          <p:nvPr/>
        </p:nvCxnSpPr>
        <p:spPr>
          <a:xfrm rot="10800000" flipH="1">
            <a:off x="346075" y="909637"/>
            <a:ext cx="8797925" cy="3174"/>
          </a:xfrm>
          <a:prstGeom prst="straightConnector1">
            <a:avLst/>
          </a:prstGeom>
          <a:noFill/>
          <a:ln w="28575" cap="rnd" cmpd="sng">
            <a:solidFill>
              <a:srgbClr val="002060"/>
            </a:solidFill>
            <a:prstDash val="solid"/>
            <a:round/>
            <a:headEnd type="none" w="sm" len="sm"/>
            <a:tailEnd type="none" w="sm" len="sm"/>
          </a:ln>
        </p:spPr>
      </p:cxnSp>
      <p:sp>
        <p:nvSpPr>
          <p:cNvPr id="402" name="Google Shape;402;p80"/>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03" name="Google Shape;403;p80"/>
          <p:cNvSpPr txBox="1">
            <a:spLocks noGrp="1"/>
          </p:cNvSpPr>
          <p:nvPr>
            <p:ph type="body" idx="1"/>
          </p:nvPr>
        </p:nvSpPr>
        <p:spPr>
          <a:xfrm>
            <a:off x="346076" y="1150695"/>
            <a:ext cx="8451850" cy="5389513"/>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10_Title and Content">
  <p:cSld name="10_Title and Content">
    <p:spTree>
      <p:nvGrpSpPr>
        <p:cNvPr id="1" name="Shape 404"/>
        <p:cNvGrpSpPr/>
        <p:nvPr/>
      </p:nvGrpSpPr>
      <p:grpSpPr>
        <a:xfrm>
          <a:off x="0" y="0"/>
          <a:ext cx="0" cy="0"/>
          <a:chOff x="0" y="0"/>
          <a:chExt cx="0" cy="0"/>
        </a:xfrm>
      </p:grpSpPr>
      <p:cxnSp>
        <p:nvCxnSpPr>
          <p:cNvPr id="405" name="Google Shape;405;p81"/>
          <p:cNvCxnSpPr/>
          <p:nvPr/>
        </p:nvCxnSpPr>
        <p:spPr>
          <a:xfrm rot="10800000" flipH="1">
            <a:off x="346075" y="909637"/>
            <a:ext cx="8797925" cy="3174"/>
          </a:xfrm>
          <a:prstGeom prst="straightConnector1">
            <a:avLst/>
          </a:prstGeom>
          <a:noFill/>
          <a:ln w="28575" cap="rnd" cmpd="sng">
            <a:solidFill>
              <a:srgbClr val="002060"/>
            </a:solidFill>
            <a:prstDash val="solid"/>
            <a:round/>
            <a:headEnd type="none" w="sm" len="sm"/>
            <a:tailEnd type="none" w="sm" len="sm"/>
          </a:ln>
        </p:spPr>
      </p:cxnSp>
      <p:sp>
        <p:nvSpPr>
          <p:cNvPr id="406" name="Google Shape;406;p81"/>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07" name="Google Shape;407;p81"/>
          <p:cNvSpPr txBox="1">
            <a:spLocks noGrp="1"/>
          </p:cNvSpPr>
          <p:nvPr>
            <p:ph type="body" idx="1"/>
          </p:nvPr>
        </p:nvSpPr>
        <p:spPr>
          <a:xfrm>
            <a:off x="346076" y="1150695"/>
            <a:ext cx="8451850" cy="5389513"/>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11_Title and Content">
  <p:cSld name="11_Title and Content">
    <p:spTree>
      <p:nvGrpSpPr>
        <p:cNvPr id="1" name="Shape 408"/>
        <p:cNvGrpSpPr/>
        <p:nvPr/>
      </p:nvGrpSpPr>
      <p:grpSpPr>
        <a:xfrm>
          <a:off x="0" y="0"/>
          <a:ext cx="0" cy="0"/>
          <a:chOff x="0" y="0"/>
          <a:chExt cx="0" cy="0"/>
        </a:xfrm>
      </p:grpSpPr>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12_Title and Content">
  <p:cSld name="12_Title and Content">
    <p:spTree>
      <p:nvGrpSpPr>
        <p:cNvPr id="1" name="Shape 409"/>
        <p:cNvGrpSpPr/>
        <p:nvPr/>
      </p:nvGrpSpPr>
      <p:grpSpPr>
        <a:xfrm>
          <a:off x="0" y="0"/>
          <a:ext cx="0" cy="0"/>
          <a:chOff x="0" y="0"/>
          <a:chExt cx="0" cy="0"/>
        </a:xfrm>
      </p:grpSpPr>
      <p:cxnSp>
        <p:nvCxnSpPr>
          <p:cNvPr id="410" name="Google Shape;410;p83"/>
          <p:cNvCxnSpPr/>
          <p:nvPr/>
        </p:nvCxnSpPr>
        <p:spPr>
          <a:xfrm rot="10800000" flipH="1">
            <a:off x="346075" y="909637"/>
            <a:ext cx="8797925" cy="3174"/>
          </a:xfrm>
          <a:prstGeom prst="straightConnector1">
            <a:avLst/>
          </a:prstGeom>
          <a:noFill/>
          <a:ln w="28575" cap="rnd" cmpd="sng">
            <a:solidFill>
              <a:srgbClr val="002060"/>
            </a:solidFill>
            <a:prstDash val="solid"/>
            <a:round/>
            <a:headEnd type="none" w="sm" len="sm"/>
            <a:tailEnd type="none" w="sm" len="sm"/>
          </a:ln>
        </p:spPr>
      </p:cxnSp>
      <p:sp>
        <p:nvSpPr>
          <p:cNvPr id="411" name="Google Shape;411;p83"/>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12" name="Google Shape;412;p83"/>
          <p:cNvSpPr txBox="1">
            <a:spLocks noGrp="1"/>
          </p:cNvSpPr>
          <p:nvPr>
            <p:ph type="body" idx="1"/>
          </p:nvPr>
        </p:nvSpPr>
        <p:spPr>
          <a:xfrm>
            <a:off x="346076" y="1150695"/>
            <a:ext cx="8451850" cy="5389513"/>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13_Title and Content">
  <p:cSld name="13_Title and Content">
    <p:spTree>
      <p:nvGrpSpPr>
        <p:cNvPr id="1" name="Shape 413"/>
        <p:cNvGrpSpPr/>
        <p:nvPr/>
      </p:nvGrpSpPr>
      <p:grpSpPr>
        <a:xfrm>
          <a:off x="0" y="0"/>
          <a:ext cx="0" cy="0"/>
          <a:chOff x="0" y="0"/>
          <a:chExt cx="0" cy="0"/>
        </a:xfrm>
      </p:grpSpPr>
      <p:cxnSp>
        <p:nvCxnSpPr>
          <p:cNvPr id="414" name="Google Shape;414;p84"/>
          <p:cNvCxnSpPr/>
          <p:nvPr/>
        </p:nvCxnSpPr>
        <p:spPr>
          <a:xfrm rot="10800000" flipH="1">
            <a:off x="346075" y="909637"/>
            <a:ext cx="8797925" cy="3174"/>
          </a:xfrm>
          <a:prstGeom prst="straightConnector1">
            <a:avLst/>
          </a:prstGeom>
          <a:noFill/>
          <a:ln w="28575" cap="rnd" cmpd="sng">
            <a:solidFill>
              <a:srgbClr val="002060"/>
            </a:solidFill>
            <a:prstDash val="solid"/>
            <a:round/>
            <a:headEnd type="none" w="sm" len="sm"/>
            <a:tailEnd type="none" w="sm" len="sm"/>
          </a:ln>
        </p:spPr>
      </p:cxnSp>
      <p:sp>
        <p:nvSpPr>
          <p:cNvPr id="415" name="Google Shape;415;p84"/>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16" name="Google Shape;416;p84"/>
          <p:cNvSpPr txBox="1">
            <a:spLocks noGrp="1"/>
          </p:cNvSpPr>
          <p:nvPr>
            <p:ph type="body" idx="1"/>
          </p:nvPr>
        </p:nvSpPr>
        <p:spPr>
          <a:xfrm>
            <a:off x="346076" y="1150695"/>
            <a:ext cx="8451850" cy="5389513"/>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14_Title and Content">
  <p:cSld name="14_Title and Content">
    <p:spTree>
      <p:nvGrpSpPr>
        <p:cNvPr id="1" name="Shape 417"/>
        <p:cNvGrpSpPr/>
        <p:nvPr/>
      </p:nvGrpSpPr>
      <p:grpSpPr>
        <a:xfrm>
          <a:off x="0" y="0"/>
          <a:ext cx="0" cy="0"/>
          <a:chOff x="0" y="0"/>
          <a:chExt cx="0" cy="0"/>
        </a:xfrm>
      </p:grpSpPr>
      <p:cxnSp>
        <p:nvCxnSpPr>
          <p:cNvPr id="418" name="Google Shape;418;p85"/>
          <p:cNvCxnSpPr/>
          <p:nvPr/>
        </p:nvCxnSpPr>
        <p:spPr>
          <a:xfrm rot="10800000" flipH="1">
            <a:off x="346075" y="909637"/>
            <a:ext cx="8797925" cy="3174"/>
          </a:xfrm>
          <a:prstGeom prst="straightConnector1">
            <a:avLst/>
          </a:prstGeom>
          <a:noFill/>
          <a:ln w="28575" cap="rnd" cmpd="sng">
            <a:solidFill>
              <a:srgbClr val="002060"/>
            </a:solidFill>
            <a:prstDash val="solid"/>
            <a:round/>
            <a:headEnd type="none" w="sm" len="sm"/>
            <a:tailEnd type="none" w="sm" len="sm"/>
          </a:ln>
        </p:spPr>
      </p:cxnSp>
      <p:sp>
        <p:nvSpPr>
          <p:cNvPr id="419" name="Google Shape;419;p85"/>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20" name="Google Shape;420;p85"/>
          <p:cNvSpPr txBox="1">
            <a:spLocks noGrp="1"/>
          </p:cNvSpPr>
          <p:nvPr>
            <p:ph type="body" idx="1"/>
          </p:nvPr>
        </p:nvSpPr>
        <p:spPr>
          <a:xfrm>
            <a:off x="346076" y="1150695"/>
            <a:ext cx="8451850" cy="5389513"/>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15_Title and Content">
  <p:cSld name="15_Title and Content">
    <p:spTree>
      <p:nvGrpSpPr>
        <p:cNvPr id="1" name="Shape 421"/>
        <p:cNvGrpSpPr/>
        <p:nvPr/>
      </p:nvGrpSpPr>
      <p:grpSpPr>
        <a:xfrm>
          <a:off x="0" y="0"/>
          <a:ext cx="0" cy="0"/>
          <a:chOff x="0" y="0"/>
          <a:chExt cx="0" cy="0"/>
        </a:xfrm>
      </p:grpSpPr>
      <p:cxnSp>
        <p:nvCxnSpPr>
          <p:cNvPr id="422" name="Google Shape;422;p86"/>
          <p:cNvCxnSpPr/>
          <p:nvPr/>
        </p:nvCxnSpPr>
        <p:spPr>
          <a:xfrm rot="10800000" flipH="1">
            <a:off x="346075" y="909637"/>
            <a:ext cx="8797925" cy="3174"/>
          </a:xfrm>
          <a:prstGeom prst="straightConnector1">
            <a:avLst/>
          </a:prstGeom>
          <a:noFill/>
          <a:ln w="28575" cap="rnd" cmpd="sng">
            <a:solidFill>
              <a:srgbClr val="002060"/>
            </a:solidFill>
            <a:prstDash val="solid"/>
            <a:round/>
            <a:headEnd type="none" w="sm" len="sm"/>
            <a:tailEnd type="none" w="sm" len="sm"/>
          </a:ln>
        </p:spPr>
      </p:cxnSp>
      <p:sp>
        <p:nvSpPr>
          <p:cNvPr id="423" name="Google Shape;423;p86"/>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24" name="Google Shape;424;p86"/>
          <p:cNvSpPr txBox="1">
            <a:spLocks noGrp="1"/>
          </p:cNvSpPr>
          <p:nvPr>
            <p:ph type="body" idx="1"/>
          </p:nvPr>
        </p:nvSpPr>
        <p:spPr>
          <a:xfrm>
            <a:off x="346076" y="1150695"/>
            <a:ext cx="8451850" cy="5389513"/>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16_Title and Content">
  <p:cSld name="16_Title and Content">
    <p:spTree>
      <p:nvGrpSpPr>
        <p:cNvPr id="1" name="Shape 425"/>
        <p:cNvGrpSpPr/>
        <p:nvPr/>
      </p:nvGrpSpPr>
      <p:grpSpPr>
        <a:xfrm>
          <a:off x="0" y="0"/>
          <a:ext cx="0" cy="0"/>
          <a:chOff x="0" y="0"/>
          <a:chExt cx="0" cy="0"/>
        </a:xfrm>
      </p:grpSpPr>
      <p:cxnSp>
        <p:nvCxnSpPr>
          <p:cNvPr id="426" name="Google Shape;426;p87"/>
          <p:cNvCxnSpPr/>
          <p:nvPr/>
        </p:nvCxnSpPr>
        <p:spPr>
          <a:xfrm rot="10800000" flipH="1">
            <a:off x="346075" y="909637"/>
            <a:ext cx="8797925" cy="3174"/>
          </a:xfrm>
          <a:prstGeom prst="straightConnector1">
            <a:avLst/>
          </a:prstGeom>
          <a:noFill/>
          <a:ln w="28575" cap="rnd" cmpd="sng">
            <a:solidFill>
              <a:srgbClr val="002060"/>
            </a:solidFill>
            <a:prstDash val="solid"/>
            <a:round/>
            <a:headEnd type="none" w="sm" len="sm"/>
            <a:tailEnd type="none" w="sm" len="sm"/>
          </a:ln>
        </p:spPr>
      </p:cxnSp>
      <p:sp>
        <p:nvSpPr>
          <p:cNvPr id="427" name="Google Shape;427;p87"/>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28" name="Google Shape;428;p87"/>
          <p:cNvSpPr txBox="1">
            <a:spLocks noGrp="1"/>
          </p:cNvSpPr>
          <p:nvPr>
            <p:ph type="body" idx="1"/>
          </p:nvPr>
        </p:nvSpPr>
        <p:spPr>
          <a:xfrm>
            <a:off x="346076" y="1150695"/>
            <a:ext cx="8451850" cy="5389513"/>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17_Title and Content">
  <p:cSld name="17_Title and Content">
    <p:spTree>
      <p:nvGrpSpPr>
        <p:cNvPr id="1" name="Shape 429"/>
        <p:cNvGrpSpPr/>
        <p:nvPr/>
      </p:nvGrpSpPr>
      <p:grpSpPr>
        <a:xfrm>
          <a:off x="0" y="0"/>
          <a:ext cx="0" cy="0"/>
          <a:chOff x="0" y="0"/>
          <a:chExt cx="0" cy="0"/>
        </a:xfrm>
      </p:grpSpPr>
      <p:cxnSp>
        <p:nvCxnSpPr>
          <p:cNvPr id="430" name="Google Shape;430;p88"/>
          <p:cNvCxnSpPr/>
          <p:nvPr/>
        </p:nvCxnSpPr>
        <p:spPr>
          <a:xfrm rot="10800000" flipH="1">
            <a:off x="346075" y="909637"/>
            <a:ext cx="8797925" cy="3174"/>
          </a:xfrm>
          <a:prstGeom prst="straightConnector1">
            <a:avLst/>
          </a:prstGeom>
          <a:noFill/>
          <a:ln w="28575" cap="rnd" cmpd="sng">
            <a:solidFill>
              <a:srgbClr val="002060"/>
            </a:solidFill>
            <a:prstDash val="solid"/>
            <a:round/>
            <a:headEnd type="none" w="sm" len="sm"/>
            <a:tailEnd type="none" w="sm" len="sm"/>
          </a:ln>
        </p:spPr>
      </p:cxnSp>
      <p:sp>
        <p:nvSpPr>
          <p:cNvPr id="431" name="Google Shape;431;p88"/>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32" name="Google Shape;432;p88"/>
          <p:cNvSpPr txBox="1">
            <a:spLocks noGrp="1"/>
          </p:cNvSpPr>
          <p:nvPr>
            <p:ph type="body" idx="1"/>
          </p:nvPr>
        </p:nvSpPr>
        <p:spPr>
          <a:xfrm>
            <a:off x="346076" y="1150695"/>
            <a:ext cx="8451850" cy="5389513"/>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18_Title and Content">
  <p:cSld name="18_Title and Content">
    <p:spTree>
      <p:nvGrpSpPr>
        <p:cNvPr id="1" name="Shape 433"/>
        <p:cNvGrpSpPr/>
        <p:nvPr/>
      </p:nvGrpSpPr>
      <p:grpSpPr>
        <a:xfrm>
          <a:off x="0" y="0"/>
          <a:ext cx="0" cy="0"/>
          <a:chOff x="0" y="0"/>
          <a:chExt cx="0" cy="0"/>
        </a:xfrm>
      </p:grpSpPr>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19_Title and Content">
  <p:cSld name="19_Title and Content">
    <p:spTree>
      <p:nvGrpSpPr>
        <p:cNvPr id="1" name="Shape 434"/>
        <p:cNvGrpSpPr/>
        <p:nvPr/>
      </p:nvGrpSpPr>
      <p:grpSpPr>
        <a:xfrm>
          <a:off x="0" y="0"/>
          <a:ext cx="0" cy="0"/>
          <a:chOff x="0" y="0"/>
          <a:chExt cx="0" cy="0"/>
        </a:xfrm>
      </p:grpSpPr>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14_Blank">
  <p:cSld name="14_Blank">
    <p:spTree>
      <p:nvGrpSpPr>
        <p:cNvPr id="1" name="Shape 435"/>
        <p:cNvGrpSpPr/>
        <p:nvPr/>
      </p:nvGrpSpPr>
      <p:grpSpPr>
        <a:xfrm>
          <a:off x="0" y="0"/>
          <a:ext cx="0" cy="0"/>
          <a:chOff x="0" y="0"/>
          <a:chExt cx="0" cy="0"/>
        </a:xfrm>
      </p:grpSpPr>
      <p:sp>
        <p:nvSpPr>
          <p:cNvPr id="436" name="Google Shape;436;p91"/>
          <p:cNvSpPr txBox="1">
            <a:spLocks noGrp="1"/>
          </p:cNvSpPr>
          <p:nvPr>
            <p:ph type="body" idx="1"/>
          </p:nvPr>
        </p:nvSpPr>
        <p:spPr>
          <a:xfrm>
            <a:off x="309562" y="1365299"/>
            <a:ext cx="8497886" cy="5389513"/>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37" name="Google Shape;437;p91"/>
          <p:cNvSpPr txBox="1">
            <a:spLocks noGrp="1"/>
          </p:cNvSpPr>
          <p:nvPr>
            <p:ph type="title"/>
          </p:nvPr>
        </p:nvSpPr>
        <p:spPr>
          <a:xfrm>
            <a:off x="309562" y="317803"/>
            <a:ext cx="8497886" cy="703262"/>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438"/>
        <p:cNvGrpSpPr/>
        <p:nvPr/>
      </p:nvGrpSpPr>
      <p:grpSpPr>
        <a:xfrm>
          <a:off x="0" y="0"/>
          <a:ext cx="0" cy="0"/>
          <a:chOff x="0" y="0"/>
          <a:chExt cx="0" cy="0"/>
        </a:xfrm>
      </p:grpSpPr>
      <p:pic>
        <p:nvPicPr>
          <p:cNvPr id="439" name="Google Shape;439;p92"/>
          <p:cNvPicPr preferRelativeResize="0"/>
          <p:nvPr/>
        </p:nvPicPr>
        <p:blipFill rotWithShape="1">
          <a:blip r:embed="rId2">
            <a:alphaModFix/>
          </a:blip>
          <a:srcRect/>
          <a:stretch/>
        </p:blipFill>
        <p:spPr>
          <a:xfrm>
            <a:off x="5102" y="0"/>
            <a:ext cx="9133795" cy="6858000"/>
          </a:xfrm>
          <a:prstGeom prst="rect">
            <a:avLst/>
          </a:prstGeom>
          <a:noFill/>
          <a:ln>
            <a:noFill/>
          </a:ln>
        </p:spPr>
      </p:pic>
      <p:sp>
        <p:nvSpPr>
          <p:cNvPr id="440" name="Google Shape;440;p92"/>
          <p:cNvSpPr txBox="1">
            <a:spLocks noGrp="1"/>
          </p:cNvSpPr>
          <p:nvPr>
            <p:ph type="subTitle" idx="1"/>
          </p:nvPr>
        </p:nvSpPr>
        <p:spPr>
          <a:xfrm>
            <a:off x="1371600" y="3581400"/>
            <a:ext cx="6400799"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441" name="Google Shape;441;p92"/>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42" name="Google Shape;442;p92"/>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43" name="Google Shape;443;p92"/>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444" name="Google Shape;444;p92"/>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9_Picture with Caption">
  <p:cSld name="9_Picture with Caption">
    <p:spTree>
      <p:nvGrpSpPr>
        <p:cNvPr id="1" name="Shape 445"/>
        <p:cNvGrpSpPr/>
        <p:nvPr/>
      </p:nvGrpSpPr>
      <p:grpSpPr>
        <a:xfrm>
          <a:off x="0" y="0"/>
          <a:ext cx="0" cy="0"/>
          <a:chOff x="0" y="0"/>
          <a:chExt cx="0" cy="0"/>
        </a:xfrm>
      </p:grpSpPr>
      <p:sp>
        <p:nvSpPr>
          <p:cNvPr id="446" name="Google Shape;446;p93"/>
          <p:cNvSpPr>
            <a:spLocks noGrp="1"/>
          </p:cNvSpPr>
          <p:nvPr>
            <p:ph type="pic" idx="2"/>
          </p:nvPr>
        </p:nvSpPr>
        <p:spPr>
          <a:xfrm>
            <a:off x="1792288" y="1142999"/>
            <a:ext cx="5486399" cy="3584573"/>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47" name="Google Shape;447;p93"/>
          <p:cNvSpPr txBox="1">
            <a:spLocks noGrp="1"/>
          </p:cNvSpPr>
          <p:nvPr>
            <p:ph type="body" idx="1"/>
          </p:nvPr>
        </p:nvSpPr>
        <p:spPr>
          <a:xfrm>
            <a:off x="1792288" y="4876800"/>
            <a:ext cx="5486399" cy="609599"/>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448" name="Google Shape;448;p93"/>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49" name="Google Shape;449;p93"/>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50" name="Google Shape;450;p93"/>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17_Title Slide">
  <p:cSld name="17_Title Slide">
    <p:spTree>
      <p:nvGrpSpPr>
        <p:cNvPr id="1" name="Shape 451"/>
        <p:cNvGrpSpPr/>
        <p:nvPr/>
      </p:nvGrpSpPr>
      <p:grpSpPr>
        <a:xfrm>
          <a:off x="0" y="0"/>
          <a:ext cx="0" cy="0"/>
          <a:chOff x="0" y="0"/>
          <a:chExt cx="0" cy="0"/>
        </a:xfrm>
      </p:grpSpPr>
      <p:pic>
        <p:nvPicPr>
          <p:cNvPr id="452" name="Google Shape;452;p94"/>
          <p:cNvPicPr preferRelativeResize="0"/>
          <p:nvPr/>
        </p:nvPicPr>
        <p:blipFill rotWithShape="1">
          <a:blip r:embed="rId2">
            <a:alphaModFix/>
          </a:blip>
          <a:srcRect/>
          <a:stretch/>
        </p:blipFill>
        <p:spPr>
          <a:xfrm>
            <a:off x="5102" y="0"/>
            <a:ext cx="9133795" cy="6858000"/>
          </a:xfrm>
          <a:prstGeom prst="rect">
            <a:avLst/>
          </a:prstGeom>
          <a:noFill/>
          <a:ln>
            <a:noFill/>
          </a:ln>
        </p:spPr>
      </p:pic>
      <p:sp>
        <p:nvSpPr>
          <p:cNvPr id="453" name="Google Shape;453;p94"/>
          <p:cNvSpPr txBox="1">
            <a:spLocks noGrp="1"/>
          </p:cNvSpPr>
          <p:nvPr>
            <p:ph type="subTitle" idx="1"/>
          </p:nvPr>
        </p:nvSpPr>
        <p:spPr>
          <a:xfrm>
            <a:off x="1371600" y="3581400"/>
            <a:ext cx="6400799"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454" name="Google Shape;454;p94"/>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55" name="Google Shape;455;p94"/>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56" name="Google Shape;456;p94"/>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457" name="Google Shape;457;p94"/>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10_Picture with Caption">
  <p:cSld name="10_Picture with Caption">
    <p:spTree>
      <p:nvGrpSpPr>
        <p:cNvPr id="1" name="Shape 458"/>
        <p:cNvGrpSpPr/>
        <p:nvPr/>
      </p:nvGrpSpPr>
      <p:grpSpPr>
        <a:xfrm>
          <a:off x="0" y="0"/>
          <a:ext cx="0" cy="0"/>
          <a:chOff x="0" y="0"/>
          <a:chExt cx="0" cy="0"/>
        </a:xfrm>
      </p:grpSpPr>
      <p:sp>
        <p:nvSpPr>
          <p:cNvPr id="459" name="Google Shape;459;p95"/>
          <p:cNvSpPr>
            <a:spLocks noGrp="1"/>
          </p:cNvSpPr>
          <p:nvPr>
            <p:ph type="pic" idx="2"/>
          </p:nvPr>
        </p:nvSpPr>
        <p:spPr>
          <a:xfrm>
            <a:off x="1792288" y="1142999"/>
            <a:ext cx="5486399" cy="3584573"/>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60" name="Google Shape;460;p95"/>
          <p:cNvSpPr txBox="1">
            <a:spLocks noGrp="1"/>
          </p:cNvSpPr>
          <p:nvPr>
            <p:ph type="body" idx="1"/>
          </p:nvPr>
        </p:nvSpPr>
        <p:spPr>
          <a:xfrm>
            <a:off x="1792288" y="4876800"/>
            <a:ext cx="5486399" cy="609599"/>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461" name="Google Shape;461;p95"/>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62" name="Google Shape;462;p95"/>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63" name="Google Shape;463;p95"/>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64"/>
        <p:cNvGrpSpPr/>
        <p:nvPr/>
      </p:nvGrpSpPr>
      <p:grpSpPr>
        <a:xfrm>
          <a:off x="0" y="0"/>
          <a:ext cx="0" cy="0"/>
          <a:chOff x="0" y="0"/>
          <a:chExt cx="0" cy="0"/>
        </a:xfrm>
      </p:grpSpPr>
      <p:sp>
        <p:nvSpPr>
          <p:cNvPr id="465" name="Google Shape;465;p96"/>
          <p:cNvSpPr txBox="1">
            <a:spLocks noGrp="1"/>
          </p:cNvSpPr>
          <p:nvPr>
            <p:ph type="ctrTitle"/>
          </p:nvPr>
        </p:nvSpPr>
        <p:spPr>
          <a:xfrm>
            <a:off x="685800" y="2130425"/>
            <a:ext cx="7772400" cy="1470023"/>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585572"/>
              </a:buClr>
              <a:buSzPts val="4400"/>
              <a:buFont typeface="Calibri"/>
              <a:buNone/>
              <a:defRPr sz="4400" b="0"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66" name="Google Shape;466;p96"/>
          <p:cNvSpPr txBox="1">
            <a:spLocks noGrp="1"/>
          </p:cNvSpPr>
          <p:nvPr>
            <p:ph type="subTitle" idx="1"/>
          </p:nvPr>
        </p:nvSpPr>
        <p:spPr>
          <a:xfrm>
            <a:off x="1371600" y="3886200"/>
            <a:ext cx="6400799" cy="17526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467" name="Google Shape;467;p96"/>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68" name="Google Shape;468;p96"/>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69" name="Google Shape;469;p96"/>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76"/>
        <p:cNvGrpSpPr/>
        <p:nvPr/>
      </p:nvGrpSpPr>
      <p:grpSpPr>
        <a:xfrm>
          <a:off x="0" y="0"/>
          <a:ext cx="0" cy="0"/>
          <a:chOff x="0" y="0"/>
          <a:chExt cx="0" cy="0"/>
        </a:xfrm>
      </p:grpSpPr>
      <p:sp>
        <p:nvSpPr>
          <p:cNvPr id="477" name="Google Shape;477;p98"/>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478" name="Google Shape;478;p98"/>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79" name="Google Shape;479;p9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80" name="Google Shape;480;p9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81" name="Google Shape;481;p9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482"/>
        <p:cNvGrpSpPr/>
        <p:nvPr/>
      </p:nvGrpSpPr>
      <p:grpSpPr>
        <a:xfrm>
          <a:off x="0" y="0"/>
          <a:ext cx="0" cy="0"/>
          <a:chOff x="0" y="0"/>
          <a:chExt cx="0" cy="0"/>
        </a:xfrm>
      </p:grpSpPr>
      <p:sp>
        <p:nvSpPr>
          <p:cNvPr id="483" name="Google Shape;483;p99"/>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484" name="Google Shape;484;p9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5" name="Google Shape;485;p9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86" name="Google Shape;486;p99"/>
          <p:cNvSpPr txBox="1">
            <a:spLocks noGrp="1"/>
          </p:cNvSpPr>
          <p:nvPr>
            <p:ph type="sldNum" idx="12"/>
          </p:nvPr>
        </p:nvSpPr>
        <p:spPr>
          <a:xfrm>
            <a:off x="6324600" y="6356350"/>
            <a:ext cx="762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3"/>
        <p:cNvGrpSpPr/>
        <p:nvPr/>
      </p:nvGrpSpPr>
      <p:grpSpPr>
        <a:xfrm>
          <a:off x="0" y="0"/>
          <a:ext cx="0" cy="0"/>
          <a:chOff x="0" y="0"/>
          <a:chExt cx="0" cy="0"/>
        </a:xfrm>
      </p:grpSpPr>
      <p:sp>
        <p:nvSpPr>
          <p:cNvPr id="494" name="Google Shape;494;p101"/>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495" name="Google Shape;495;p10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96" name="Google Shape;496;p10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97" name="Google Shape;497;p10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Arial"/>
                <a:ea typeface="Arial"/>
                <a:cs typeface="Arial"/>
                <a:sym typeface="Arial"/>
              </a:defRPr>
            </a:lvl1pPr>
            <a:lvl2pPr marL="0" marR="0" lvl="1" indent="0" algn="r" rtl="0">
              <a:spcBef>
                <a:spcPts val="0"/>
              </a:spcBef>
              <a:buNone/>
              <a:defRPr sz="1200" b="0" i="0" u="none" strike="noStrike" cap="none">
                <a:solidFill>
                  <a:srgbClr val="888888"/>
                </a:solidFill>
                <a:latin typeface="Arial"/>
                <a:ea typeface="Arial"/>
                <a:cs typeface="Arial"/>
                <a:sym typeface="Arial"/>
              </a:defRPr>
            </a:lvl2pPr>
            <a:lvl3pPr marL="0" marR="0" lvl="2" indent="0" algn="r" rtl="0">
              <a:spcBef>
                <a:spcPts val="0"/>
              </a:spcBef>
              <a:buNone/>
              <a:defRPr sz="1200" b="0" i="0" u="none" strike="noStrike" cap="none">
                <a:solidFill>
                  <a:srgbClr val="888888"/>
                </a:solidFill>
                <a:latin typeface="Arial"/>
                <a:ea typeface="Arial"/>
                <a:cs typeface="Arial"/>
                <a:sym typeface="Arial"/>
              </a:defRPr>
            </a:lvl3pPr>
            <a:lvl4pPr marL="0" marR="0" lvl="3" indent="0" algn="r" rtl="0">
              <a:spcBef>
                <a:spcPts val="0"/>
              </a:spcBef>
              <a:buNone/>
              <a:defRPr sz="1200" b="0" i="0" u="none" strike="noStrike" cap="none">
                <a:solidFill>
                  <a:srgbClr val="888888"/>
                </a:solidFill>
                <a:latin typeface="Arial"/>
                <a:ea typeface="Arial"/>
                <a:cs typeface="Arial"/>
                <a:sym typeface="Arial"/>
              </a:defRPr>
            </a:lvl4pPr>
            <a:lvl5pPr marL="0" marR="0" lvl="4" indent="0" algn="r" rtl="0">
              <a:spcBef>
                <a:spcPts val="0"/>
              </a:spcBef>
              <a:buNone/>
              <a:defRPr sz="1200" b="0" i="0" u="none" strike="noStrike" cap="none">
                <a:solidFill>
                  <a:srgbClr val="888888"/>
                </a:solidFill>
                <a:latin typeface="Arial"/>
                <a:ea typeface="Arial"/>
                <a:cs typeface="Arial"/>
                <a:sym typeface="Arial"/>
              </a:defRPr>
            </a:lvl5pPr>
            <a:lvl6pPr marL="0" marR="0" lvl="5" indent="0" algn="r" rtl="0">
              <a:spcBef>
                <a:spcPts val="0"/>
              </a:spcBef>
              <a:buNone/>
              <a:defRPr sz="1200" b="0" i="0" u="none" strike="noStrike" cap="none">
                <a:solidFill>
                  <a:srgbClr val="888888"/>
                </a:solidFill>
                <a:latin typeface="Arial"/>
                <a:ea typeface="Arial"/>
                <a:cs typeface="Arial"/>
                <a:sym typeface="Arial"/>
              </a:defRPr>
            </a:lvl6pPr>
            <a:lvl7pPr marL="0" marR="0" lvl="6" indent="0" algn="r" rtl="0">
              <a:spcBef>
                <a:spcPts val="0"/>
              </a:spcBef>
              <a:buNone/>
              <a:defRPr sz="1200" b="0" i="0" u="none" strike="noStrike" cap="none">
                <a:solidFill>
                  <a:srgbClr val="888888"/>
                </a:solidFill>
                <a:latin typeface="Arial"/>
                <a:ea typeface="Arial"/>
                <a:cs typeface="Arial"/>
                <a:sym typeface="Arial"/>
              </a:defRPr>
            </a:lvl7pPr>
            <a:lvl8pPr marL="0" marR="0" lvl="7" indent="0" algn="r" rtl="0">
              <a:spcBef>
                <a:spcPts val="0"/>
              </a:spcBef>
              <a:buNone/>
              <a:defRPr sz="1200" b="0" i="0" u="none" strike="noStrike" cap="none">
                <a:solidFill>
                  <a:srgbClr val="888888"/>
                </a:solidFill>
                <a:latin typeface="Arial"/>
                <a:ea typeface="Arial"/>
                <a:cs typeface="Arial"/>
                <a:sym typeface="Arial"/>
              </a:defRPr>
            </a:lvl8pPr>
            <a:lvl9pPr marL="0" marR="0" lvl="8" indent="0" algn="r" rtl="0">
              <a:spcBef>
                <a:spcPts val="0"/>
              </a:spcBef>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498"/>
        <p:cNvGrpSpPr/>
        <p:nvPr/>
      </p:nvGrpSpPr>
      <p:grpSpPr>
        <a:xfrm>
          <a:off x="0" y="0"/>
          <a:ext cx="0" cy="0"/>
          <a:chOff x="0" y="0"/>
          <a:chExt cx="0" cy="0"/>
        </a:xfrm>
      </p:grpSpPr>
      <p:sp>
        <p:nvSpPr>
          <p:cNvPr id="499" name="Google Shape;499;p102"/>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500" name="Google Shape;500;p10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01" name="Google Shape;501;p10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02" name="Google Shape;502;p102"/>
          <p:cNvSpPr txBox="1">
            <a:spLocks noGrp="1"/>
          </p:cNvSpPr>
          <p:nvPr>
            <p:ph type="sldNum" idx="12"/>
          </p:nvPr>
        </p:nvSpPr>
        <p:spPr>
          <a:xfrm>
            <a:off x="6324600" y="6356350"/>
            <a:ext cx="762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03"/>
        <p:cNvGrpSpPr/>
        <p:nvPr/>
      </p:nvGrpSpPr>
      <p:grpSpPr>
        <a:xfrm>
          <a:off x="0" y="0"/>
          <a:ext cx="0" cy="0"/>
          <a:chOff x="0" y="0"/>
          <a:chExt cx="0" cy="0"/>
        </a:xfrm>
      </p:grpSpPr>
      <p:sp>
        <p:nvSpPr>
          <p:cNvPr id="504" name="Google Shape;504;p103"/>
          <p:cNvSpPr txBox="1">
            <a:spLocks noGrp="1"/>
          </p:cNvSpPr>
          <p:nvPr>
            <p:ph type="ctrTitle"/>
          </p:nvPr>
        </p:nvSpPr>
        <p:spPr>
          <a:xfrm>
            <a:off x="685800" y="2130425"/>
            <a:ext cx="7772400" cy="1470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rgbClr val="585572"/>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505" name="Google Shape;505;p103"/>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spcBef>
                <a:spcPts val="640"/>
              </a:spcBef>
              <a:spcAft>
                <a:spcPts val="0"/>
              </a:spcAft>
              <a:buClr>
                <a:srgbClr val="888888"/>
              </a:buClr>
              <a:buSzPts val="3200"/>
              <a:buFont typeface="Arial"/>
              <a:buNone/>
              <a:defRPr sz="3200" b="0" i="0" u="none" strike="noStrike" cap="none">
                <a:solidFill>
                  <a:srgbClr val="888888"/>
                </a:solidFill>
                <a:latin typeface="Arial"/>
                <a:ea typeface="Arial"/>
                <a:cs typeface="Arial"/>
                <a:sym typeface="Arial"/>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506" name="Google Shape;506;p10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07" name="Google Shape;507;p10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08" name="Google Shape;508;p10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09"/>
        <p:cNvGrpSpPr/>
        <p:nvPr/>
      </p:nvGrpSpPr>
      <p:grpSpPr>
        <a:xfrm>
          <a:off x="0" y="0"/>
          <a:ext cx="0" cy="0"/>
          <a:chOff x="0" y="0"/>
          <a:chExt cx="0" cy="0"/>
        </a:xfrm>
      </p:grpSpPr>
      <p:sp>
        <p:nvSpPr>
          <p:cNvPr id="510" name="Google Shape;510;p104"/>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511" name="Google Shape;511;p104"/>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12" name="Google Shape;512;p10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13" name="Google Shape;513;p10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14" name="Google Shape;514;p10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515"/>
        <p:cNvGrpSpPr/>
        <p:nvPr/>
      </p:nvGrpSpPr>
      <p:grpSpPr>
        <a:xfrm>
          <a:off x="0" y="0"/>
          <a:ext cx="0" cy="0"/>
          <a:chOff x="0" y="0"/>
          <a:chExt cx="0" cy="0"/>
        </a:xfrm>
      </p:grpSpPr>
      <p:sp>
        <p:nvSpPr>
          <p:cNvPr id="516" name="Google Shape;516;p105"/>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517" name="Google Shape;517;p105"/>
          <p:cNvSpPr txBox="1">
            <a:spLocks noGrp="1"/>
          </p:cNvSpPr>
          <p:nvPr>
            <p:ph type="body" idx="1"/>
          </p:nvPr>
        </p:nvSpPr>
        <p:spPr>
          <a:xfrm>
            <a:off x="457200" y="1417638"/>
            <a:ext cx="8229600" cy="44499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18" name="Google Shape;518;p105"/>
          <p:cNvSpPr txBox="1">
            <a:spLocks noGrp="1"/>
          </p:cNvSpPr>
          <p:nvPr>
            <p:ph type="dt" idx="10"/>
          </p:nvPr>
        </p:nvSpPr>
        <p:spPr>
          <a:xfrm>
            <a:off x="457200" y="60960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FFFFFF"/>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19" name="Google Shape;519;p105"/>
          <p:cNvSpPr txBox="1">
            <a:spLocks noGrp="1"/>
          </p:cNvSpPr>
          <p:nvPr>
            <p:ph type="ftr" idx="11"/>
          </p:nvPr>
        </p:nvSpPr>
        <p:spPr>
          <a:xfrm>
            <a:off x="3124200" y="60960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FFFFFF"/>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0" name="Google Shape;520;p105"/>
          <p:cNvSpPr txBox="1">
            <a:spLocks noGrp="1"/>
          </p:cNvSpPr>
          <p:nvPr>
            <p:ph type="sldNum" idx="12"/>
          </p:nvPr>
        </p:nvSpPr>
        <p:spPr>
          <a:xfrm>
            <a:off x="6553200" y="609600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FFFFFF"/>
                </a:solidFill>
                <a:latin typeface="Arial"/>
                <a:ea typeface="Arial"/>
                <a:cs typeface="Arial"/>
                <a:sym typeface="Arial"/>
              </a:defRPr>
            </a:lvl1pPr>
            <a:lvl2pPr marL="0" marR="0" lvl="1" indent="0" algn="r" rtl="0">
              <a:spcBef>
                <a:spcPts val="0"/>
              </a:spcBef>
              <a:buNone/>
              <a:defRPr sz="1200">
                <a:solidFill>
                  <a:srgbClr val="FFFFFF"/>
                </a:solidFill>
                <a:latin typeface="Arial"/>
                <a:ea typeface="Arial"/>
                <a:cs typeface="Arial"/>
                <a:sym typeface="Arial"/>
              </a:defRPr>
            </a:lvl2pPr>
            <a:lvl3pPr marL="0" marR="0" lvl="2" indent="0" algn="r" rtl="0">
              <a:spcBef>
                <a:spcPts val="0"/>
              </a:spcBef>
              <a:buNone/>
              <a:defRPr sz="1200">
                <a:solidFill>
                  <a:srgbClr val="FFFFFF"/>
                </a:solidFill>
                <a:latin typeface="Arial"/>
                <a:ea typeface="Arial"/>
                <a:cs typeface="Arial"/>
                <a:sym typeface="Arial"/>
              </a:defRPr>
            </a:lvl3pPr>
            <a:lvl4pPr marL="0" marR="0" lvl="3" indent="0" algn="r" rtl="0">
              <a:spcBef>
                <a:spcPts val="0"/>
              </a:spcBef>
              <a:buNone/>
              <a:defRPr sz="1200">
                <a:solidFill>
                  <a:srgbClr val="FFFFFF"/>
                </a:solidFill>
                <a:latin typeface="Arial"/>
                <a:ea typeface="Arial"/>
                <a:cs typeface="Arial"/>
                <a:sym typeface="Arial"/>
              </a:defRPr>
            </a:lvl4pPr>
            <a:lvl5pPr marL="0" marR="0" lvl="4" indent="0" algn="r" rtl="0">
              <a:spcBef>
                <a:spcPts val="0"/>
              </a:spcBef>
              <a:buNone/>
              <a:defRPr sz="1200">
                <a:solidFill>
                  <a:srgbClr val="FFFFFF"/>
                </a:solidFill>
                <a:latin typeface="Arial"/>
                <a:ea typeface="Arial"/>
                <a:cs typeface="Arial"/>
                <a:sym typeface="Arial"/>
              </a:defRPr>
            </a:lvl5pPr>
            <a:lvl6pPr marL="0" marR="0" lvl="5" indent="0" algn="r" rtl="0">
              <a:spcBef>
                <a:spcPts val="0"/>
              </a:spcBef>
              <a:buNone/>
              <a:defRPr sz="1200">
                <a:solidFill>
                  <a:srgbClr val="FFFFFF"/>
                </a:solidFill>
                <a:latin typeface="Arial"/>
                <a:ea typeface="Arial"/>
                <a:cs typeface="Arial"/>
                <a:sym typeface="Arial"/>
              </a:defRPr>
            </a:lvl6pPr>
            <a:lvl7pPr marL="0" marR="0" lvl="6" indent="0" algn="r" rtl="0">
              <a:spcBef>
                <a:spcPts val="0"/>
              </a:spcBef>
              <a:buNone/>
              <a:defRPr sz="1200">
                <a:solidFill>
                  <a:srgbClr val="FFFFFF"/>
                </a:solidFill>
                <a:latin typeface="Arial"/>
                <a:ea typeface="Arial"/>
                <a:cs typeface="Arial"/>
                <a:sym typeface="Arial"/>
              </a:defRPr>
            </a:lvl7pPr>
            <a:lvl8pPr marL="0" marR="0" lvl="7" indent="0" algn="r" rtl="0">
              <a:spcBef>
                <a:spcPts val="0"/>
              </a:spcBef>
              <a:buNone/>
              <a:defRPr sz="1200">
                <a:solidFill>
                  <a:srgbClr val="FFFFFF"/>
                </a:solidFill>
                <a:latin typeface="Arial"/>
                <a:ea typeface="Arial"/>
                <a:cs typeface="Arial"/>
                <a:sym typeface="Arial"/>
              </a:defRPr>
            </a:lvl8pPr>
            <a:lvl9pPr marL="0" marR="0" lvl="8" indent="0" algn="r" rtl="0">
              <a:spcBef>
                <a:spcPts val="0"/>
              </a:spcBef>
              <a:buNone/>
              <a:defRPr sz="1200">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521"/>
        <p:cNvGrpSpPr/>
        <p:nvPr/>
      </p:nvGrpSpPr>
      <p:grpSpPr>
        <a:xfrm>
          <a:off x="0" y="0"/>
          <a:ext cx="0" cy="0"/>
          <a:chOff x="0" y="0"/>
          <a:chExt cx="0" cy="0"/>
        </a:xfrm>
      </p:grpSpPr>
      <p:sp>
        <p:nvSpPr>
          <p:cNvPr id="522" name="Google Shape;522;p106"/>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523" name="Google Shape;523;p106"/>
          <p:cNvSpPr txBox="1">
            <a:spLocks noGrp="1"/>
          </p:cNvSpPr>
          <p:nvPr>
            <p:ph type="dt" idx="10"/>
          </p:nvPr>
        </p:nvSpPr>
        <p:spPr>
          <a:xfrm>
            <a:off x="457200" y="61118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FFFFFF"/>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4" name="Google Shape;524;p106"/>
          <p:cNvSpPr txBox="1">
            <a:spLocks noGrp="1"/>
          </p:cNvSpPr>
          <p:nvPr>
            <p:ph type="ftr" idx="11"/>
          </p:nvPr>
        </p:nvSpPr>
        <p:spPr>
          <a:xfrm>
            <a:off x="3124200" y="61118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FFFFFF"/>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25" name="Google Shape;525;p106"/>
          <p:cNvSpPr txBox="1">
            <a:spLocks noGrp="1"/>
          </p:cNvSpPr>
          <p:nvPr>
            <p:ph type="sldNum" idx="12"/>
          </p:nvPr>
        </p:nvSpPr>
        <p:spPr>
          <a:xfrm>
            <a:off x="8458200" y="6111875"/>
            <a:ext cx="609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FFFFFF"/>
                </a:solidFill>
                <a:latin typeface="Arial"/>
                <a:ea typeface="Arial"/>
                <a:cs typeface="Arial"/>
                <a:sym typeface="Arial"/>
              </a:defRPr>
            </a:lvl1pPr>
            <a:lvl2pPr marL="0" marR="0" lvl="1" indent="0" algn="r" rtl="0">
              <a:spcBef>
                <a:spcPts val="0"/>
              </a:spcBef>
              <a:buNone/>
              <a:defRPr sz="1200">
                <a:solidFill>
                  <a:srgbClr val="FFFFFF"/>
                </a:solidFill>
                <a:latin typeface="Arial"/>
                <a:ea typeface="Arial"/>
                <a:cs typeface="Arial"/>
                <a:sym typeface="Arial"/>
              </a:defRPr>
            </a:lvl2pPr>
            <a:lvl3pPr marL="0" marR="0" lvl="2" indent="0" algn="r" rtl="0">
              <a:spcBef>
                <a:spcPts val="0"/>
              </a:spcBef>
              <a:buNone/>
              <a:defRPr sz="1200">
                <a:solidFill>
                  <a:srgbClr val="FFFFFF"/>
                </a:solidFill>
                <a:latin typeface="Arial"/>
                <a:ea typeface="Arial"/>
                <a:cs typeface="Arial"/>
                <a:sym typeface="Arial"/>
              </a:defRPr>
            </a:lvl3pPr>
            <a:lvl4pPr marL="0" marR="0" lvl="3" indent="0" algn="r" rtl="0">
              <a:spcBef>
                <a:spcPts val="0"/>
              </a:spcBef>
              <a:buNone/>
              <a:defRPr sz="1200">
                <a:solidFill>
                  <a:srgbClr val="FFFFFF"/>
                </a:solidFill>
                <a:latin typeface="Arial"/>
                <a:ea typeface="Arial"/>
                <a:cs typeface="Arial"/>
                <a:sym typeface="Arial"/>
              </a:defRPr>
            </a:lvl4pPr>
            <a:lvl5pPr marL="0" marR="0" lvl="4" indent="0" algn="r" rtl="0">
              <a:spcBef>
                <a:spcPts val="0"/>
              </a:spcBef>
              <a:buNone/>
              <a:defRPr sz="1200">
                <a:solidFill>
                  <a:srgbClr val="FFFFFF"/>
                </a:solidFill>
                <a:latin typeface="Arial"/>
                <a:ea typeface="Arial"/>
                <a:cs typeface="Arial"/>
                <a:sym typeface="Arial"/>
              </a:defRPr>
            </a:lvl5pPr>
            <a:lvl6pPr marL="0" marR="0" lvl="5" indent="0" algn="r" rtl="0">
              <a:spcBef>
                <a:spcPts val="0"/>
              </a:spcBef>
              <a:buNone/>
              <a:defRPr sz="1200">
                <a:solidFill>
                  <a:srgbClr val="FFFFFF"/>
                </a:solidFill>
                <a:latin typeface="Arial"/>
                <a:ea typeface="Arial"/>
                <a:cs typeface="Arial"/>
                <a:sym typeface="Arial"/>
              </a:defRPr>
            </a:lvl6pPr>
            <a:lvl7pPr marL="0" marR="0" lvl="6" indent="0" algn="r" rtl="0">
              <a:spcBef>
                <a:spcPts val="0"/>
              </a:spcBef>
              <a:buNone/>
              <a:defRPr sz="1200">
                <a:solidFill>
                  <a:srgbClr val="FFFFFF"/>
                </a:solidFill>
                <a:latin typeface="Arial"/>
                <a:ea typeface="Arial"/>
                <a:cs typeface="Arial"/>
                <a:sym typeface="Arial"/>
              </a:defRPr>
            </a:lvl7pPr>
            <a:lvl8pPr marL="0" marR="0" lvl="7" indent="0" algn="r" rtl="0">
              <a:spcBef>
                <a:spcPts val="0"/>
              </a:spcBef>
              <a:buNone/>
              <a:defRPr sz="1200">
                <a:solidFill>
                  <a:srgbClr val="FFFFFF"/>
                </a:solidFill>
                <a:latin typeface="Arial"/>
                <a:ea typeface="Arial"/>
                <a:cs typeface="Arial"/>
                <a:sym typeface="Arial"/>
              </a:defRPr>
            </a:lvl8pPr>
            <a:lvl9pPr marL="0" marR="0" lvl="8" indent="0" algn="r" rtl="0">
              <a:spcBef>
                <a:spcPts val="0"/>
              </a:spcBef>
              <a:buNone/>
              <a:defRPr sz="1200">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26"/>
        <p:cNvGrpSpPr/>
        <p:nvPr/>
      </p:nvGrpSpPr>
      <p:grpSpPr>
        <a:xfrm>
          <a:off x="0" y="0"/>
          <a:ext cx="0" cy="0"/>
          <a:chOff x="0" y="0"/>
          <a:chExt cx="0" cy="0"/>
        </a:xfrm>
      </p:grpSpPr>
      <p:sp>
        <p:nvSpPr>
          <p:cNvPr id="527" name="Google Shape;527;p107"/>
          <p:cNvSpPr txBox="1">
            <a:spLocks noGrp="1"/>
          </p:cNvSpPr>
          <p:nvPr>
            <p:ph type="title"/>
          </p:nvPr>
        </p:nvSpPr>
        <p:spPr>
          <a:xfrm>
            <a:off x="722313" y="3100387"/>
            <a:ext cx="7772400" cy="1362000"/>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4000" b="1" i="0" u="none" strike="noStrike" cap="none">
                <a:solidFill>
                  <a:srgbClr val="585572"/>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528" name="Google Shape;528;p107"/>
          <p:cNvSpPr txBox="1">
            <a:spLocks noGrp="1"/>
          </p:cNvSpPr>
          <p:nvPr>
            <p:ph type="body" idx="1"/>
          </p:nvPr>
        </p:nvSpPr>
        <p:spPr>
          <a:xfrm>
            <a:off x="722313" y="1600200"/>
            <a:ext cx="7772400" cy="1500300"/>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1pPr>
            <a:lvl2pPr marL="914400" marR="0" lvl="1" indent="-228600" algn="l" rtl="0">
              <a:spcBef>
                <a:spcPts val="36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2pPr>
            <a:lvl3pPr marL="1371600" marR="0" lvl="2" indent="-228600" algn="l" rtl="0">
              <a:spcBef>
                <a:spcPts val="320"/>
              </a:spcBef>
              <a:spcAft>
                <a:spcPts val="0"/>
              </a:spcAft>
              <a:buClr>
                <a:srgbClr val="888888"/>
              </a:buClr>
              <a:buSzPts val="1600"/>
              <a:buFont typeface="Arial"/>
              <a:buNone/>
              <a:defRPr sz="1600" b="0" i="0" u="none" strike="noStrike" cap="none">
                <a:solidFill>
                  <a:srgbClr val="888888"/>
                </a:solidFill>
                <a:latin typeface="Arial"/>
                <a:ea typeface="Arial"/>
                <a:cs typeface="Arial"/>
                <a:sym typeface="Arial"/>
              </a:defRPr>
            </a:lvl3pPr>
            <a:lvl4pPr marL="1828800" marR="0" lvl="3" indent="-228600" algn="l" rtl="0">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4pPr>
            <a:lvl5pPr marL="2286000" marR="0" lvl="4" indent="-228600" algn="l" rtl="0">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5pPr>
            <a:lvl6pPr marL="2743200" marR="0" lvl="5" indent="-228600" algn="l" rtl="0">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6pPr>
            <a:lvl7pPr marL="3200400" marR="0" lvl="6" indent="-228600" algn="l" rtl="0">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7pPr>
            <a:lvl8pPr marL="3657600" marR="0" lvl="7" indent="-228600" algn="l" rtl="0">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8pPr>
            <a:lvl9pPr marL="4114800" marR="0" lvl="8" indent="-228600" algn="l" rtl="0">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9pPr>
          </a:lstStyle>
          <a:p>
            <a:endParaRPr/>
          </a:p>
        </p:txBody>
      </p:sp>
      <p:sp>
        <p:nvSpPr>
          <p:cNvPr id="529" name="Google Shape;529;p10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0" name="Google Shape;530;p10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1" name="Google Shape;531;p10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32"/>
        <p:cNvGrpSpPr/>
        <p:nvPr/>
      </p:nvGrpSpPr>
      <p:grpSpPr>
        <a:xfrm>
          <a:off x="0" y="0"/>
          <a:ext cx="0" cy="0"/>
          <a:chOff x="0" y="0"/>
          <a:chExt cx="0" cy="0"/>
        </a:xfrm>
      </p:grpSpPr>
      <p:sp>
        <p:nvSpPr>
          <p:cNvPr id="533" name="Google Shape;533;p108"/>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534" name="Google Shape;534;p108"/>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1pPr>
            <a:lvl2pPr marL="914400" marR="0" lvl="1"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2pPr>
            <a:lvl3pPr marL="1371600" marR="0" lvl="2"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3pPr>
            <a:lvl4pPr marL="1828800" marR="0" lvl="3" indent="-342900" algn="l" rtl="0">
              <a:spcBef>
                <a:spcPts val="36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4pPr>
            <a:lvl5pPr marL="2286000" marR="0" lvl="4" indent="-342900" algn="l" rtl="0">
              <a:spcBef>
                <a:spcPts val="36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535" name="Google Shape;535;p108"/>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1pPr>
            <a:lvl2pPr marL="914400" marR="0" lvl="1"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2pPr>
            <a:lvl3pPr marL="1371600" marR="0" lvl="2"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3pPr>
            <a:lvl4pPr marL="1828800" marR="0" lvl="3" indent="-342900" algn="l" rtl="0">
              <a:spcBef>
                <a:spcPts val="36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4pPr>
            <a:lvl5pPr marL="2286000" marR="0" lvl="4" indent="-342900" algn="l" rtl="0">
              <a:spcBef>
                <a:spcPts val="36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536" name="Google Shape;536;p10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7" name="Google Shape;537;p10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38" name="Google Shape;538;p10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39"/>
        <p:cNvGrpSpPr/>
        <p:nvPr/>
      </p:nvGrpSpPr>
      <p:grpSpPr>
        <a:xfrm>
          <a:off x="0" y="0"/>
          <a:ext cx="0" cy="0"/>
          <a:chOff x="0" y="0"/>
          <a:chExt cx="0" cy="0"/>
        </a:xfrm>
      </p:grpSpPr>
      <p:sp>
        <p:nvSpPr>
          <p:cNvPr id="540" name="Google Shape;540;p109"/>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541" name="Google Shape;541;p109"/>
          <p:cNvSpPr txBox="1">
            <a:spLocks noGrp="1"/>
          </p:cNvSpPr>
          <p:nvPr>
            <p:ph type="body" idx="1"/>
          </p:nvPr>
        </p:nvSpPr>
        <p:spPr>
          <a:xfrm>
            <a:off x="457200" y="1535113"/>
            <a:ext cx="4040100" cy="639900"/>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80"/>
              </a:spcBef>
              <a:spcAft>
                <a:spcPts val="0"/>
              </a:spcAft>
              <a:buClr>
                <a:srgbClr val="595959"/>
              </a:buClr>
              <a:buSzPts val="2400"/>
              <a:buFont typeface="Arial"/>
              <a:buNone/>
              <a:defRPr sz="2400" b="1" i="0" u="none" strike="noStrike" cap="none">
                <a:solidFill>
                  <a:srgbClr val="595959"/>
                </a:solidFill>
                <a:latin typeface="Arial"/>
                <a:ea typeface="Arial"/>
                <a:cs typeface="Arial"/>
                <a:sym typeface="Arial"/>
              </a:defRPr>
            </a:lvl1pPr>
            <a:lvl2pPr marL="914400" marR="0" lvl="1" indent="-228600" algn="l" rtl="0">
              <a:spcBef>
                <a:spcPts val="400"/>
              </a:spcBef>
              <a:spcAft>
                <a:spcPts val="0"/>
              </a:spcAft>
              <a:buClr>
                <a:srgbClr val="595959"/>
              </a:buClr>
              <a:buSzPts val="2000"/>
              <a:buFont typeface="Arial"/>
              <a:buNone/>
              <a:defRPr sz="2000" b="1" i="0" u="none" strike="noStrike" cap="none">
                <a:solidFill>
                  <a:srgbClr val="595959"/>
                </a:solidFill>
                <a:latin typeface="Arial"/>
                <a:ea typeface="Arial"/>
                <a:cs typeface="Arial"/>
                <a:sym typeface="Arial"/>
              </a:defRPr>
            </a:lvl2pPr>
            <a:lvl3pPr marL="1371600" marR="0" lvl="2" indent="-228600" algn="l" rtl="0">
              <a:spcBef>
                <a:spcPts val="360"/>
              </a:spcBef>
              <a:spcAft>
                <a:spcPts val="0"/>
              </a:spcAft>
              <a:buClr>
                <a:srgbClr val="595959"/>
              </a:buClr>
              <a:buSzPts val="1800"/>
              <a:buFont typeface="Arial"/>
              <a:buNone/>
              <a:defRPr sz="1800" b="1" i="0" u="none" strike="noStrike" cap="none">
                <a:solidFill>
                  <a:srgbClr val="595959"/>
                </a:solidFill>
                <a:latin typeface="Arial"/>
                <a:ea typeface="Arial"/>
                <a:cs typeface="Arial"/>
                <a:sym typeface="Arial"/>
              </a:defRPr>
            </a:lvl3pPr>
            <a:lvl4pPr marL="1828800" marR="0" lvl="3" indent="-228600" algn="l" rtl="0">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4pPr>
            <a:lvl5pPr marL="2286000" marR="0" lvl="4" indent="-228600" algn="l" rtl="0">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542" name="Google Shape;542;p109"/>
          <p:cNvSpPr txBox="1">
            <a:spLocks noGrp="1"/>
          </p:cNvSpPr>
          <p:nvPr>
            <p:ph type="body" idx="2"/>
          </p:nvPr>
        </p:nvSpPr>
        <p:spPr>
          <a:xfrm>
            <a:off x="457200" y="2174875"/>
            <a:ext cx="4040100" cy="3951300"/>
          </a:xfrm>
          <a:prstGeom prst="rect">
            <a:avLst/>
          </a:prstGeom>
          <a:noFill/>
          <a:ln>
            <a:noFill/>
          </a:ln>
        </p:spPr>
        <p:txBody>
          <a:bodyPr spcFirstLastPara="1" wrap="square" lIns="91425" tIns="91425" rIns="91425" bIns="91425" anchor="t" anchorCtr="0">
            <a:noAutofit/>
          </a:bodyPr>
          <a:lstStyle>
            <a:lvl1pPr marL="457200" marR="0" lvl="0"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1pPr>
            <a:lvl2pPr marL="914400" marR="0" lvl="1"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2pPr>
            <a:lvl3pPr marL="1371600" marR="0" lvl="2" indent="-342900" algn="l" rtl="0">
              <a:spcBef>
                <a:spcPts val="36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3pPr>
            <a:lvl4pPr marL="1828800" marR="0" lvl="3" indent="-330200" algn="l" rtl="0">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4pPr>
            <a:lvl5pPr marL="2286000" marR="0" lvl="4" indent="-330200" algn="l" rtl="0">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543" name="Google Shape;543;p109"/>
          <p:cNvSpPr txBox="1">
            <a:spLocks noGrp="1"/>
          </p:cNvSpPr>
          <p:nvPr>
            <p:ph type="body" idx="3"/>
          </p:nvPr>
        </p:nvSpPr>
        <p:spPr>
          <a:xfrm>
            <a:off x="4645025" y="1535113"/>
            <a:ext cx="4041900" cy="639900"/>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80"/>
              </a:spcBef>
              <a:spcAft>
                <a:spcPts val="0"/>
              </a:spcAft>
              <a:buClr>
                <a:srgbClr val="595959"/>
              </a:buClr>
              <a:buSzPts val="2400"/>
              <a:buFont typeface="Arial"/>
              <a:buNone/>
              <a:defRPr sz="2400" b="1" i="0" u="none" strike="noStrike" cap="none">
                <a:solidFill>
                  <a:srgbClr val="595959"/>
                </a:solidFill>
                <a:latin typeface="Arial"/>
                <a:ea typeface="Arial"/>
                <a:cs typeface="Arial"/>
                <a:sym typeface="Arial"/>
              </a:defRPr>
            </a:lvl1pPr>
            <a:lvl2pPr marL="914400" marR="0" lvl="1" indent="-228600" algn="l" rtl="0">
              <a:spcBef>
                <a:spcPts val="400"/>
              </a:spcBef>
              <a:spcAft>
                <a:spcPts val="0"/>
              </a:spcAft>
              <a:buClr>
                <a:srgbClr val="595959"/>
              </a:buClr>
              <a:buSzPts val="2000"/>
              <a:buFont typeface="Arial"/>
              <a:buNone/>
              <a:defRPr sz="2000" b="1" i="0" u="none" strike="noStrike" cap="none">
                <a:solidFill>
                  <a:srgbClr val="595959"/>
                </a:solidFill>
                <a:latin typeface="Arial"/>
                <a:ea typeface="Arial"/>
                <a:cs typeface="Arial"/>
                <a:sym typeface="Arial"/>
              </a:defRPr>
            </a:lvl2pPr>
            <a:lvl3pPr marL="1371600" marR="0" lvl="2" indent="-228600" algn="l" rtl="0">
              <a:spcBef>
                <a:spcPts val="360"/>
              </a:spcBef>
              <a:spcAft>
                <a:spcPts val="0"/>
              </a:spcAft>
              <a:buClr>
                <a:srgbClr val="595959"/>
              </a:buClr>
              <a:buSzPts val="1800"/>
              <a:buFont typeface="Arial"/>
              <a:buNone/>
              <a:defRPr sz="1800" b="1" i="0" u="none" strike="noStrike" cap="none">
                <a:solidFill>
                  <a:srgbClr val="595959"/>
                </a:solidFill>
                <a:latin typeface="Arial"/>
                <a:ea typeface="Arial"/>
                <a:cs typeface="Arial"/>
                <a:sym typeface="Arial"/>
              </a:defRPr>
            </a:lvl3pPr>
            <a:lvl4pPr marL="1828800" marR="0" lvl="3" indent="-228600" algn="l" rtl="0">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4pPr>
            <a:lvl5pPr marL="2286000" marR="0" lvl="4" indent="-228600" algn="l" rtl="0">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544" name="Google Shape;544;p109"/>
          <p:cNvSpPr txBox="1">
            <a:spLocks noGrp="1"/>
          </p:cNvSpPr>
          <p:nvPr>
            <p:ph type="body" idx="4"/>
          </p:nvPr>
        </p:nvSpPr>
        <p:spPr>
          <a:xfrm>
            <a:off x="4645025" y="2174875"/>
            <a:ext cx="4041900" cy="3951300"/>
          </a:xfrm>
          <a:prstGeom prst="rect">
            <a:avLst/>
          </a:prstGeom>
          <a:noFill/>
          <a:ln>
            <a:noFill/>
          </a:ln>
        </p:spPr>
        <p:txBody>
          <a:bodyPr spcFirstLastPara="1" wrap="square" lIns="91425" tIns="91425" rIns="91425" bIns="91425" anchor="t" anchorCtr="0">
            <a:noAutofit/>
          </a:bodyPr>
          <a:lstStyle>
            <a:lvl1pPr marL="457200" marR="0" lvl="0"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1pPr>
            <a:lvl2pPr marL="914400" marR="0" lvl="1"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2pPr>
            <a:lvl3pPr marL="1371600" marR="0" lvl="2" indent="-342900" algn="l" rtl="0">
              <a:spcBef>
                <a:spcPts val="36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3pPr>
            <a:lvl4pPr marL="1828800" marR="0" lvl="3" indent="-330200" algn="l" rtl="0">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4pPr>
            <a:lvl5pPr marL="2286000" marR="0" lvl="4" indent="-330200" algn="l" rtl="0">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545" name="Google Shape;545;p10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46" name="Google Shape;546;p10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47" name="Google Shape;547;p10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8"/>
        <p:cNvGrpSpPr/>
        <p:nvPr/>
      </p:nvGrpSpPr>
      <p:grpSpPr>
        <a:xfrm>
          <a:off x="0" y="0"/>
          <a:ext cx="0" cy="0"/>
          <a:chOff x="0" y="0"/>
          <a:chExt cx="0" cy="0"/>
        </a:xfrm>
      </p:grpSpPr>
      <p:sp>
        <p:nvSpPr>
          <p:cNvPr id="549" name="Google Shape;549;p11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50" name="Google Shape;550;p11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51" name="Google Shape;551;p11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52"/>
        <p:cNvGrpSpPr/>
        <p:nvPr/>
      </p:nvGrpSpPr>
      <p:grpSpPr>
        <a:xfrm>
          <a:off x="0" y="0"/>
          <a:ext cx="0" cy="0"/>
          <a:chOff x="0" y="0"/>
          <a:chExt cx="0" cy="0"/>
        </a:xfrm>
      </p:grpSpPr>
      <p:sp>
        <p:nvSpPr>
          <p:cNvPr id="553" name="Google Shape;553;p111"/>
          <p:cNvSpPr txBox="1">
            <a:spLocks noGrp="1"/>
          </p:cNvSpPr>
          <p:nvPr>
            <p:ph type="title"/>
          </p:nvPr>
        </p:nvSpPr>
        <p:spPr>
          <a:xfrm>
            <a:off x="457200" y="273050"/>
            <a:ext cx="3008400" cy="116190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2000" b="1"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554" name="Google Shape;554;p111"/>
          <p:cNvSpPr txBox="1">
            <a:spLocks noGrp="1"/>
          </p:cNvSpPr>
          <p:nvPr>
            <p:ph type="body" idx="1"/>
          </p:nvPr>
        </p:nvSpPr>
        <p:spPr>
          <a:xfrm>
            <a:off x="3575050" y="273050"/>
            <a:ext cx="5111700" cy="58530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55" name="Google Shape;555;p111"/>
          <p:cNvSpPr txBox="1">
            <a:spLocks noGrp="1"/>
          </p:cNvSpPr>
          <p:nvPr>
            <p:ph type="body" idx="2"/>
          </p:nvPr>
        </p:nvSpPr>
        <p:spPr>
          <a:xfrm>
            <a:off x="457200" y="1435100"/>
            <a:ext cx="3008400" cy="4691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556" name="Google Shape;556;p11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57" name="Google Shape;557;p11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58" name="Google Shape;558;p11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59"/>
        <p:cNvGrpSpPr/>
        <p:nvPr/>
      </p:nvGrpSpPr>
      <p:grpSpPr>
        <a:xfrm>
          <a:off x="0" y="0"/>
          <a:ext cx="0" cy="0"/>
          <a:chOff x="0" y="0"/>
          <a:chExt cx="0" cy="0"/>
        </a:xfrm>
      </p:grpSpPr>
      <p:sp>
        <p:nvSpPr>
          <p:cNvPr id="560" name="Google Shape;560;p112"/>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2000" b="1"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561" name="Google Shape;561;p112"/>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562" name="Google Shape;562;p112"/>
          <p:cNvSpPr txBox="1">
            <a:spLocks noGrp="1"/>
          </p:cNvSpPr>
          <p:nvPr>
            <p:ph type="body" idx="1"/>
          </p:nvPr>
        </p:nvSpPr>
        <p:spPr>
          <a:xfrm>
            <a:off x="1792288" y="5138738"/>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563" name="Google Shape;563;p112"/>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4" name="Google Shape;564;p112"/>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65" name="Google Shape;565;p112"/>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566"/>
        <p:cNvGrpSpPr/>
        <p:nvPr/>
      </p:nvGrpSpPr>
      <p:grpSpPr>
        <a:xfrm>
          <a:off x="0" y="0"/>
          <a:ext cx="0" cy="0"/>
          <a:chOff x="0" y="0"/>
          <a:chExt cx="0" cy="0"/>
        </a:xfrm>
      </p:grpSpPr>
      <p:sp>
        <p:nvSpPr>
          <p:cNvPr id="567" name="Google Shape;567;p113"/>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568" name="Google Shape;568;p113"/>
          <p:cNvSpPr txBox="1">
            <a:spLocks noGrp="1"/>
          </p:cNvSpPr>
          <p:nvPr>
            <p:ph type="body" idx="1"/>
          </p:nvPr>
        </p:nvSpPr>
        <p:spPr>
          <a:xfrm rot="5400000">
            <a:off x="2308950" y="-251550"/>
            <a:ext cx="4526100" cy="82296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69" name="Google Shape;569;p11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0" name="Google Shape;570;p11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1" name="Google Shape;571;p11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1_Comparison">
  <p:cSld name="1_Comparison">
    <p:spTree>
      <p:nvGrpSpPr>
        <p:cNvPr id="1" name="Shape 572"/>
        <p:cNvGrpSpPr/>
        <p:nvPr/>
      </p:nvGrpSpPr>
      <p:grpSpPr>
        <a:xfrm>
          <a:off x="0" y="0"/>
          <a:ext cx="0" cy="0"/>
          <a:chOff x="0" y="0"/>
          <a:chExt cx="0" cy="0"/>
        </a:xfrm>
      </p:grpSpPr>
      <p:sp>
        <p:nvSpPr>
          <p:cNvPr id="573" name="Google Shape;573;p114"/>
          <p:cNvSpPr txBox="1">
            <a:spLocks noGrp="1"/>
          </p:cNvSpPr>
          <p:nvPr>
            <p:ph type="title"/>
          </p:nvPr>
        </p:nvSpPr>
        <p:spPr>
          <a:xfrm>
            <a:off x="331788" y="2883894"/>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6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574"/>
        <p:cNvGrpSpPr/>
        <p:nvPr/>
      </p:nvGrpSpPr>
      <p:grpSpPr>
        <a:xfrm>
          <a:off x="0" y="0"/>
          <a:ext cx="0" cy="0"/>
          <a:chOff x="0" y="0"/>
          <a:chExt cx="0" cy="0"/>
        </a:xfrm>
      </p:grpSpPr>
      <p:cxnSp>
        <p:nvCxnSpPr>
          <p:cNvPr id="575" name="Google Shape;575;p115"/>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576" name="Google Shape;576;p115"/>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577" name="Google Shape;577;p115"/>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578"/>
        <p:cNvGrpSpPr/>
        <p:nvPr/>
      </p:nvGrpSpPr>
      <p:grpSpPr>
        <a:xfrm>
          <a:off x="0" y="0"/>
          <a:ext cx="0" cy="0"/>
          <a:chOff x="0" y="0"/>
          <a:chExt cx="0" cy="0"/>
        </a:xfrm>
      </p:grpSpPr>
      <p:cxnSp>
        <p:nvCxnSpPr>
          <p:cNvPr id="579" name="Google Shape;579;p116"/>
          <p:cNvCxnSpPr/>
          <p:nvPr/>
        </p:nvCxnSpPr>
        <p:spPr>
          <a:xfrm>
            <a:off x="349250" y="909638"/>
            <a:ext cx="8794800" cy="0"/>
          </a:xfrm>
          <a:prstGeom prst="straightConnector1">
            <a:avLst/>
          </a:prstGeom>
          <a:noFill/>
          <a:ln w="28575" cap="rnd" cmpd="sng">
            <a:solidFill>
              <a:srgbClr val="002060"/>
            </a:solidFill>
            <a:prstDash val="solid"/>
            <a:round/>
            <a:headEnd type="none" w="sm" len="sm"/>
            <a:tailEnd type="none" w="sm" len="sm"/>
          </a:ln>
        </p:spPr>
      </p:cxnSp>
      <p:sp>
        <p:nvSpPr>
          <p:cNvPr id="580" name="Google Shape;580;p116"/>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581" name="Google Shape;581;p116"/>
          <p:cNvSpPr txBox="1">
            <a:spLocks noGrp="1"/>
          </p:cNvSpPr>
          <p:nvPr>
            <p:ph type="body" idx="1"/>
          </p:nvPr>
        </p:nvSpPr>
        <p:spPr>
          <a:xfrm>
            <a:off x="349250" y="1150697"/>
            <a:ext cx="84582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582"/>
        <p:cNvGrpSpPr/>
        <p:nvPr/>
      </p:nvGrpSpPr>
      <p:grpSpPr>
        <a:xfrm>
          <a:off x="0" y="0"/>
          <a:ext cx="0" cy="0"/>
          <a:chOff x="0" y="0"/>
          <a:chExt cx="0" cy="0"/>
        </a:xfrm>
      </p:grpSpPr>
      <p:sp>
        <p:nvSpPr>
          <p:cNvPr id="583" name="Google Shape;583;p117"/>
          <p:cNvSpPr txBox="1">
            <a:spLocks noGrp="1"/>
          </p:cNvSpPr>
          <p:nvPr>
            <p:ph type="body" idx="1"/>
          </p:nvPr>
        </p:nvSpPr>
        <p:spPr>
          <a:xfrm>
            <a:off x="349250" y="1365299"/>
            <a:ext cx="8458200" cy="5389500"/>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84" name="Google Shape;584;p117"/>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585"/>
        <p:cNvGrpSpPr/>
        <p:nvPr/>
      </p:nvGrpSpPr>
      <p:grpSpPr>
        <a:xfrm>
          <a:off x="0" y="0"/>
          <a:ext cx="0" cy="0"/>
          <a:chOff x="0" y="0"/>
          <a:chExt cx="0" cy="0"/>
        </a:xfrm>
      </p:grpSpPr>
      <p:pic>
        <p:nvPicPr>
          <p:cNvPr id="586" name="Google Shape;586;p118" descr="FEMMPPT_Title Page.png"/>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587" name="Google Shape;587;p118"/>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588" name="Google Shape;588;p118"/>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589" name="Google Shape;589;p118"/>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90" name="Google Shape;590;p118"/>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91" name="Google Shape;591;p118"/>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343451"/>
                </a:solidFill>
                <a:latin typeface="Arial"/>
                <a:ea typeface="Arial"/>
                <a:cs typeface="Arial"/>
                <a:sym typeface="Arial"/>
              </a:defRPr>
            </a:lvl1pPr>
            <a:lvl2pPr marL="0" marR="0" lvl="1" indent="0" algn="r" rtl="0">
              <a:spcBef>
                <a:spcPts val="0"/>
              </a:spcBef>
              <a:spcAft>
                <a:spcPts val="0"/>
              </a:spcAft>
              <a:buNone/>
              <a:defRPr sz="1200">
                <a:solidFill>
                  <a:srgbClr val="343451"/>
                </a:solidFill>
                <a:latin typeface="Arial"/>
                <a:ea typeface="Arial"/>
                <a:cs typeface="Arial"/>
                <a:sym typeface="Arial"/>
              </a:defRPr>
            </a:lvl2pPr>
            <a:lvl3pPr marL="0" marR="0" lvl="2" indent="0" algn="r" rtl="0">
              <a:spcBef>
                <a:spcPts val="0"/>
              </a:spcBef>
              <a:spcAft>
                <a:spcPts val="0"/>
              </a:spcAft>
              <a:buNone/>
              <a:defRPr sz="1200">
                <a:solidFill>
                  <a:srgbClr val="343451"/>
                </a:solidFill>
                <a:latin typeface="Arial"/>
                <a:ea typeface="Arial"/>
                <a:cs typeface="Arial"/>
                <a:sym typeface="Arial"/>
              </a:defRPr>
            </a:lvl3pPr>
            <a:lvl4pPr marL="0" marR="0" lvl="3" indent="0" algn="r" rtl="0">
              <a:spcBef>
                <a:spcPts val="0"/>
              </a:spcBef>
              <a:spcAft>
                <a:spcPts val="0"/>
              </a:spcAft>
              <a:buNone/>
              <a:defRPr sz="1200">
                <a:solidFill>
                  <a:srgbClr val="343451"/>
                </a:solidFill>
                <a:latin typeface="Arial"/>
                <a:ea typeface="Arial"/>
                <a:cs typeface="Arial"/>
                <a:sym typeface="Arial"/>
              </a:defRPr>
            </a:lvl4pPr>
            <a:lvl5pPr marL="0" marR="0" lvl="4" indent="0" algn="r" rtl="0">
              <a:spcBef>
                <a:spcPts val="0"/>
              </a:spcBef>
              <a:spcAft>
                <a:spcPts val="0"/>
              </a:spcAft>
              <a:buNone/>
              <a:defRPr sz="1200">
                <a:solidFill>
                  <a:srgbClr val="343451"/>
                </a:solidFill>
                <a:latin typeface="Arial"/>
                <a:ea typeface="Arial"/>
                <a:cs typeface="Arial"/>
                <a:sym typeface="Arial"/>
              </a:defRPr>
            </a:lvl5pPr>
            <a:lvl6pPr marL="0" marR="0" lvl="5" indent="0" algn="r" rtl="0">
              <a:spcBef>
                <a:spcPts val="0"/>
              </a:spcBef>
              <a:spcAft>
                <a:spcPts val="0"/>
              </a:spcAft>
              <a:buNone/>
              <a:defRPr sz="1200">
                <a:solidFill>
                  <a:srgbClr val="343451"/>
                </a:solidFill>
                <a:latin typeface="Arial"/>
                <a:ea typeface="Arial"/>
                <a:cs typeface="Arial"/>
                <a:sym typeface="Arial"/>
              </a:defRPr>
            </a:lvl6pPr>
            <a:lvl7pPr marL="0" marR="0" lvl="6" indent="0" algn="r" rtl="0">
              <a:spcBef>
                <a:spcPts val="0"/>
              </a:spcBef>
              <a:spcAft>
                <a:spcPts val="0"/>
              </a:spcAft>
              <a:buNone/>
              <a:defRPr sz="1200">
                <a:solidFill>
                  <a:srgbClr val="343451"/>
                </a:solidFill>
                <a:latin typeface="Arial"/>
                <a:ea typeface="Arial"/>
                <a:cs typeface="Arial"/>
                <a:sym typeface="Arial"/>
              </a:defRPr>
            </a:lvl7pPr>
            <a:lvl8pPr marL="0" marR="0" lvl="7" indent="0" algn="r" rtl="0">
              <a:spcBef>
                <a:spcPts val="0"/>
              </a:spcBef>
              <a:spcAft>
                <a:spcPts val="0"/>
              </a:spcAft>
              <a:buNone/>
              <a:defRPr sz="1200">
                <a:solidFill>
                  <a:srgbClr val="343451"/>
                </a:solidFill>
                <a:latin typeface="Arial"/>
                <a:ea typeface="Arial"/>
                <a:cs typeface="Arial"/>
                <a:sym typeface="Arial"/>
              </a:defRPr>
            </a:lvl8pPr>
            <a:lvl9pPr marL="0" marR="0" lvl="8" indent="0" algn="r" rtl="0">
              <a:spcBef>
                <a:spcPts val="0"/>
              </a:spcBef>
              <a:spcAft>
                <a:spcPts val="0"/>
              </a:spcAft>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matchingName="2_Picture with Caption">
  <p:cSld name="2_Picture with Caption">
    <p:spTree>
      <p:nvGrpSpPr>
        <p:cNvPr id="1" name="Shape 592"/>
        <p:cNvGrpSpPr/>
        <p:nvPr/>
      </p:nvGrpSpPr>
      <p:grpSpPr>
        <a:xfrm>
          <a:off x="0" y="0"/>
          <a:ext cx="0" cy="0"/>
          <a:chOff x="0" y="0"/>
          <a:chExt cx="0" cy="0"/>
        </a:xfrm>
      </p:grpSpPr>
      <p:sp>
        <p:nvSpPr>
          <p:cNvPr id="593" name="Google Shape;593;p119"/>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594" name="Google Shape;594;p119"/>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595" name="Google Shape;595;p119"/>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96" name="Google Shape;596;p119"/>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97" name="Google Shape;597;p119"/>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888888"/>
                </a:solidFill>
                <a:latin typeface="Arial"/>
                <a:ea typeface="Arial"/>
                <a:cs typeface="Arial"/>
                <a:sym typeface="Arial"/>
              </a:defRPr>
            </a:lvl1pPr>
            <a:lvl2pPr marL="0" marR="0" lvl="1" indent="0" algn="r" rtl="0">
              <a:spcBef>
                <a:spcPts val="0"/>
              </a:spcBef>
              <a:spcAft>
                <a:spcPts val="0"/>
              </a:spcAft>
              <a:buNone/>
              <a:defRPr sz="1200">
                <a:solidFill>
                  <a:srgbClr val="888888"/>
                </a:solidFill>
                <a:latin typeface="Arial"/>
                <a:ea typeface="Arial"/>
                <a:cs typeface="Arial"/>
                <a:sym typeface="Arial"/>
              </a:defRPr>
            </a:lvl2pPr>
            <a:lvl3pPr marL="0" marR="0" lvl="2" indent="0" algn="r" rtl="0">
              <a:spcBef>
                <a:spcPts val="0"/>
              </a:spcBef>
              <a:spcAft>
                <a:spcPts val="0"/>
              </a:spcAft>
              <a:buNone/>
              <a:defRPr sz="1200">
                <a:solidFill>
                  <a:srgbClr val="888888"/>
                </a:solidFill>
                <a:latin typeface="Arial"/>
                <a:ea typeface="Arial"/>
                <a:cs typeface="Arial"/>
                <a:sym typeface="Arial"/>
              </a:defRPr>
            </a:lvl3pPr>
            <a:lvl4pPr marL="0" marR="0" lvl="3" indent="0" algn="r" rtl="0">
              <a:spcBef>
                <a:spcPts val="0"/>
              </a:spcBef>
              <a:spcAft>
                <a:spcPts val="0"/>
              </a:spcAft>
              <a:buNone/>
              <a:defRPr sz="1200">
                <a:solidFill>
                  <a:srgbClr val="888888"/>
                </a:solidFill>
                <a:latin typeface="Arial"/>
                <a:ea typeface="Arial"/>
                <a:cs typeface="Arial"/>
                <a:sym typeface="Arial"/>
              </a:defRPr>
            </a:lvl4pPr>
            <a:lvl5pPr marL="0" marR="0" lvl="4" indent="0" algn="r" rtl="0">
              <a:spcBef>
                <a:spcPts val="0"/>
              </a:spcBef>
              <a:spcAft>
                <a:spcPts val="0"/>
              </a:spcAft>
              <a:buNone/>
              <a:defRPr sz="1200">
                <a:solidFill>
                  <a:srgbClr val="888888"/>
                </a:solidFill>
                <a:latin typeface="Arial"/>
                <a:ea typeface="Arial"/>
                <a:cs typeface="Arial"/>
                <a:sym typeface="Arial"/>
              </a:defRPr>
            </a:lvl5pPr>
            <a:lvl6pPr marL="0" marR="0" lvl="5" indent="0" algn="r" rtl="0">
              <a:spcBef>
                <a:spcPts val="0"/>
              </a:spcBef>
              <a:spcAft>
                <a:spcPts val="0"/>
              </a:spcAft>
              <a:buNone/>
              <a:defRPr sz="1200">
                <a:solidFill>
                  <a:srgbClr val="888888"/>
                </a:solidFill>
                <a:latin typeface="Arial"/>
                <a:ea typeface="Arial"/>
                <a:cs typeface="Arial"/>
                <a:sym typeface="Arial"/>
              </a:defRPr>
            </a:lvl6pPr>
            <a:lvl7pPr marL="0" marR="0" lvl="6" indent="0" algn="r" rtl="0">
              <a:spcBef>
                <a:spcPts val="0"/>
              </a:spcBef>
              <a:spcAft>
                <a:spcPts val="0"/>
              </a:spcAft>
              <a:buNone/>
              <a:defRPr sz="1200">
                <a:solidFill>
                  <a:srgbClr val="888888"/>
                </a:solidFill>
                <a:latin typeface="Arial"/>
                <a:ea typeface="Arial"/>
                <a:cs typeface="Arial"/>
                <a:sym typeface="Arial"/>
              </a:defRPr>
            </a:lvl7pPr>
            <a:lvl8pPr marL="0" marR="0" lvl="7" indent="0" algn="r" rtl="0">
              <a:spcBef>
                <a:spcPts val="0"/>
              </a:spcBef>
              <a:spcAft>
                <a:spcPts val="0"/>
              </a:spcAft>
              <a:buNone/>
              <a:defRPr sz="1200">
                <a:solidFill>
                  <a:srgbClr val="888888"/>
                </a:solidFill>
                <a:latin typeface="Arial"/>
                <a:ea typeface="Arial"/>
                <a:cs typeface="Arial"/>
                <a:sym typeface="Arial"/>
              </a:defRPr>
            </a:lvl8pPr>
            <a:lvl9pPr marL="0" marR="0" lvl="8" indent="0" algn="r" rtl="0">
              <a:spcBef>
                <a:spcPts val="0"/>
              </a:spcBef>
              <a:spcAft>
                <a:spcPts val="0"/>
              </a:spcAft>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matchingName="3_Blank">
  <p:cSld name="3_Blank">
    <p:spTree>
      <p:nvGrpSpPr>
        <p:cNvPr id="1" name="Shape 598"/>
        <p:cNvGrpSpPr/>
        <p:nvPr/>
      </p:nvGrpSpPr>
      <p:grpSpPr>
        <a:xfrm>
          <a:off x="0" y="0"/>
          <a:ext cx="0" cy="0"/>
          <a:chOff x="0" y="0"/>
          <a:chExt cx="0" cy="0"/>
        </a:xfrm>
      </p:grpSpPr>
      <p:sp>
        <p:nvSpPr>
          <p:cNvPr id="599" name="Google Shape;599;p120"/>
          <p:cNvSpPr txBox="1">
            <a:spLocks noGrp="1"/>
          </p:cNvSpPr>
          <p:nvPr>
            <p:ph type="body" idx="1"/>
          </p:nvPr>
        </p:nvSpPr>
        <p:spPr>
          <a:xfrm>
            <a:off x="309563"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00" name="Google Shape;600;p120"/>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601"/>
        <p:cNvGrpSpPr/>
        <p:nvPr/>
      </p:nvGrpSpPr>
      <p:grpSpPr>
        <a:xfrm>
          <a:off x="0" y="0"/>
          <a:ext cx="0" cy="0"/>
          <a:chOff x="0" y="0"/>
          <a:chExt cx="0" cy="0"/>
        </a:xfrm>
      </p:grpSpPr>
      <p:pic>
        <p:nvPicPr>
          <p:cNvPr id="602" name="Google Shape;602;p121" descr="FEMMPPT_Title Page.png"/>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603" name="Google Shape;603;p121"/>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604" name="Google Shape;604;p121"/>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605" name="Google Shape;605;p121"/>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06" name="Google Shape;606;p121"/>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07" name="Google Shape;607;p121"/>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343451"/>
                </a:solidFill>
                <a:latin typeface="Arial"/>
                <a:ea typeface="Arial"/>
                <a:cs typeface="Arial"/>
                <a:sym typeface="Arial"/>
              </a:defRPr>
            </a:lvl1pPr>
            <a:lvl2pPr marL="0" marR="0" lvl="1" indent="0" algn="r" rtl="0">
              <a:spcBef>
                <a:spcPts val="0"/>
              </a:spcBef>
              <a:spcAft>
                <a:spcPts val="0"/>
              </a:spcAft>
              <a:buNone/>
              <a:defRPr sz="1200">
                <a:solidFill>
                  <a:srgbClr val="343451"/>
                </a:solidFill>
                <a:latin typeface="Arial"/>
                <a:ea typeface="Arial"/>
                <a:cs typeface="Arial"/>
                <a:sym typeface="Arial"/>
              </a:defRPr>
            </a:lvl2pPr>
            <a:lvl3pPr marL="0" marR="0" lvl="2" indent="0" algn="r" rtl="0">
              <a:spcBef>
                <a:spcPts val="0"/>
              </a:spcBef>
              <a:spcAft>
                <a:spcPts val="0"/>
              </a:spcAft>
              <a:buNone/>
              <a:defRPr sz="1200">
                <a:solidFill>
                  <a:srgbClr val="343451"/>
                </a:solidFill>
                <a:latin typeface="Arial"/>
                <a:ea typeface="Arial"/>
                <a:cs typeface="Arial"/>
                <a:sym typeface="Arial"/>
              </a:defRPr>
            </a:lvl3pPr>
            <a:lvl4pPr marL="0" marR="0" lvl="3" indent="0" algn="r" rtl="0">
              <a:spcBef>
                <a:spcPts val="0"/>
              </a:spcBef>
              <a:spcAft>
                <a:spcPts val="0"/>
              </a:spcAft>
              <a:buNone/>
              <a:defRPr sz="1200">
                <a:solidFill>
                  <a:srgbClr val="343451"/>
                </a:solidFill>
                <a:latin typeface="Arial"/>
                <a:ea typeface="Arial"/>
                <a:cs typeface="Arial"/>
                <a:sym typeface="Arial"/>
              </a:defRPr>
            </a:lvl4pPr>
            <a:lvl5pPr marL="0" marR="0" lvl="4" indent="0" algn="r" rtl="0">
              <a:spcBef>
                <a:spcPts val="0"/>
              </a:spcBef>
              <a:spcAft>
                <a:spcPts val="0"/>
              </a:spcAft>
              <a:buNone/>
              <a:defRPr sz="1200">
                <a:solidFill>
                  <a:srgbClr val="343451"/>
                </a:solidFill>
                <a:latin typeface="Arial"/>
                <a:ea typeface="Arial"/>
                <a:cs typeface="Arial"/>
                <a:sym typeface="Arial"/>
              </a:defRPr>
            </a:lvl5pPr>
            <a:lvl6pPr marL="0" marR="0" lvl="5" indent="0" algn="r" rtl="0">
              <a:spcBef>
                <a:spcPts val="0"/>
              </a:spcBef>
              <a:spcAft>
                <a:spcPts val="0"/>
              </a:spcAft>
              <a:buNone/>
              <a:defRPr sz="1200">
                <a:solidFill>
                  <a:srgbClr val="343451"/>
                </a:solidFill>
                <a:latin typeface="Arial"/>
                <a:ea typeface="Arial"/>
                <a:cs typeface="Arial"/>
                <a:sym typeface="Arial"/>
              </a:defRPr>
            </a:lvl6pPr>
            <a:lvl7pPr marL="0" marR="0" lvl="6" indent="0" algn="r" rtl="0">
              <a:spcBef>
                <a:spcPts val="0"/>
              </a:spcBef>
              <a:spcAft>
                <a:spcPts val="0"/>
              </a:spcAft>
              <a:buNone/>
              <a:defRPr sz="1200">
                <a:solidFill>
                  <a:srgbClr val="343451"/>
                </a:solidFill>
                <a:latin typeface="Arial"/>
                <a:ea typeface="Arial"/>
                <a:cs typeface="Arial"/>
                <a:sym typeface="Arial"/>
              </a:defRPr>
            </a:lvl7pPr>
            <a:lvl8pPr marL="0" marR="0" lvl="7" indent="0" algn="r" rtl="0">
              <a:spcBef>
                <a:spcPts val="0"/>
              </a:spcBef>
              <a:spcAft>
                <a:spcPts val="0"/>
              </a:spcAft>
              <a:buNone/>
              <a:defRPr sz="1200">
                <a:solidFill>
                  <a:srgbClr val="343451"/>
                </a:solidFill>
                <a:latin typeface="Arial"/>
                <a:ea typeface="Arial"/>
                <a:cs typeface="Arial"/>
                <a:sym typeface="Arial"/>
              </a:defRPr>
            </a:lvl8pPr>
            <a:lvl9pPr marL="0" marR="0" lvl="8" indent="0" algn="r" rtl="0">
              <a:spcBef>
                <a:spcPts val="0"/>
              </a:spcBef>
              <a:spcAft>
                <a:spcPts val="0"/>
              </a:spcAft>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4_Picture with Caption">
  <p:cSld name="4_Picture with Caption">
    <p:spTree>
      <p:nvGrpSpPr>
        <p:cNvPr id="1" name="Shape 608"/>
        <p:cNvGrpSpPr/>
        <p:nvPr/>
      </p:nvGrpSpPr>
      <p:grpSpPr>
        <a:xfrm>
          <a:off x="0" y="0"/>
          <a:ext cx="0" cy="0"/>
          <a:chOff x="0" y="0"/>
          <a:chExt cx="0" cy="0"/>
        </a:xfrm>
      </p:grpSpPr>
      <p:cxnSp>
        <p:nvCxnSpPr>
          <p:cNvPr id="609" name="Google Shape;609;p122"/>
          <p:cNvCxnSpPr/>
          <p:nvPr/>
        </p:nvCxnSpPr>
        <p:spPr>
          <a:xfrm>
            <a:off x="349250" y="909638"/>
            <a:ext cx="8794800" cy="0"/>
          </a:xfrm>
          <a:prstGeom prst="straightConnector1">
            <a:avLst/>
          </a:prstGeom>
          <a:noFill/>
          <a:ln w="28575" cap="rnd" cmpd="sng">
            <a:solidFill>
              <a:srgbClr val="002060"/>
            </a:solidFill>
            <a:prstDash val="solid"/>
            <a:round/>
            <a:headEnd type="none" w="sm" len="sm"/>
            <a:tailEnd type="none" w="sm" len="sm"/>
          </a:ln>
        </p:spPr>
      </p:cxnSp>
      <p:sp>
        <p:nvSpPr>
          <p:cNvPr id="610" name="Google Shape;610;p122"/>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611" name="Google Shape;611;p122"/>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612"/>
        <p:cNvGrpSpPr/>
        <p:nvPr/>
      </p:nvGrpSpPr>
      <p:grpSpPr>
        <a:xfrm>
          <a:off x="0" y="0"/>
          <a:ext cx="0" cy="0"/>
          <a:chOff x="0" y="0"/>
          <a:chExt cx="0" cy="0"/>
        </a:xfrm>
      </p:grpSpPr>
      <p:cxnSp>
        <p:nvCxnSpPr>
          <p:cNvPr id="613" name="Google Shape;613;p123"/>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614" name="Google Shape;614;p123"/>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615" name="Google Shape;615;p123"/>
          <p:cNvSpPr txBox="1">
            <a:spLocks noGrp="1"/>
          </p:cNvSpPr>
          <p:nvPr>
            <p:ph type="body" idx="1"/>
          </p:nvPr>
        </p:nvSpPr>
        <p:spPr>
          <a:xfrm>
            <a:off x="346076" y="1150697"/>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616"/>
        <p:cNvGrpSpPr/>
        <p:nvPr/>
      </p:nvGrpSpPr>
      <p:grpSpPr>
        <a:xfrm>
          <a:off x="0" y="0"/>
          <a:ext cx="0" cy="0"/>
          <a:chOff x="0" y="0"/>
          <a:chExt cx="0" cy="0"/>
        </a:xfrm>
      </p:grpSpPr>
      <p:pic>
        <p:nvPicPr>
          <p:cNvPr id="617" name="Google Shape;617;p124" descr="FEMMPPT_Title Page.png"/>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618" name="Google Shape;618;p124"/>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619" name="Google Shape;619;p124"/>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620" name="Google Shape;620;p12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21" name="Google Shape;621;p12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22" name="Google Shape;622;p12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343451"/>
                </a:solidFill>
                <a:latin typeface="Arial"/>
                <a:ea typeface="Arial"/>
                <a:cs typeface="Arial"/>
                <a:sym typeface="Arial"/>
              </a:defRPr>
            </a:lvl1pPr>
            <a:lvl2pPr marL="0" marR="0" lvl="1" indent="0" algn="r" rtl="0">
              <a:spcBef>
                <a:spcPts val="0"/>
              </a:spcBef>
              <a:spcAft>
                <a:spcPts val="0"/>
              </a:spcAft>
              <a:buNone/>
              <a:defRPr sz="1200">
                <a:solidFill>
                  <a:srgbClr val="343451"/>
                </a:solidFill>
                <a:latin typeface="Arial"/>
                <a:ea typeface="Arial"/>
                <a:cs typeface="Arial"/>
                <a:sym typeface="Arial"/>
              </a:defRPr>
            </a:lvl2pPr>
            <a:lvl3pPr marL="0" marR="0" lvl="2" indent="0" algn="r" rtl="0">
              <a:spcBef>
                <a:spcPts val="0"/>
              </a:spcBef>
              <a:spcAft>
                <a:spcPts val="0"/>
              </a:spcAft>
              <a:buNone/>
              <a:defRPr sz="1200">
                <a:solidFill>
                  <a:srgbClr val="343451"/>
                </a:solidFill>
                <a:latin typeface="Arial"/>
                <a:ea typeface="Arial"/>
                <a:cs typeface="Arial"/>
                <a:sym typeface="Arial"/>
              </a:defRPr>
            </a:lvl3pPr>
            <a:lvl4pPr marL="0" marR="0" lvl="3" indent="0" algn="r" rtl="0">
              <a:spcBef>
                <a:spcPts val="0"/>
              </a:spcBef>
              <a:spcAft>
                <a:spcPts val="0"/>
              </a:spcAft>
              <a:buNone/>
              <a:defRPr sz="1200">
                <a:solidFill>
                  <a:srgbClr val="343451"/>
                </a:solidFill>
                <a:latin typeface="Arial"/>
                <a:ea typeface="Arial"/>
                <a:cs typeface="Arial"/>
                <a:sym typeface="Arial"/>
              </a:defRPr>
            </a:lvl4pPr>
            <a:lvl5pPr marL="0" marR="0" lvl="4" indent="0" algn="r" rtl="0">
              <a:spcBef>
                <a:spcPts val="0"/>
              </a:spcBef>
              <a:spcAft>
                <a:spcPts val="0"/>
              </a:spcAft>
              <a:buNone/>
              <a:defRPr sz="1200">
                <a:solidFill>
                  <a:srgbClr val="343451"/>
                </a:solidFill>
                <a:latin typeface="Arial"/>
                <a:ea typeface="Arial"/>
                <a:cs typeface="Arial"/>
                <a:sym typeface="Arial"/>
              </a:defRPr>
            </a:lvl5pPr>
            <a:lvl6pPr marL="0" marR="0" lvl="5" indent="0" algn="r" rtl="0">
              <a:spcBef>
                <a:spcPts val="0"/>
              </a:spcBef>
              <a:spcAft>
                <a:spcPts val="0"/>
              </a:spcAft>
              <a:buNone/>
              <a:defRPr sz="1200">
                <a:solidFill>
                  <a:srgbClr val="343451"/>
                </a:solidFill>
                <a:latin typeface="Arial"/>
                <a:ea typeface="Arial"/>
                <a:cs typeface="Arial"/>
                <a:sym typeface="Arial"/>
              </a:defRPr>
            </a:lvl6pPr>
            <a:lvl7pPr marL="0" marR="0" lvl="6" indent="0" algn="r" rtl="0">
              <a:spcBef>
                <a:spcPts val="0"/>
              </a:spcBef>
              <a:spcAft>
                <a:spcPts val="0"/>
              </a:spcAft>
              <a:buNone/>
              <a:defRPr sz="1200">
                <a:solidFill>
                  <a:srgbClr val="343451"/>
                </a:solidFill>
                <a:latin typeface="Arial"/>
                <a:ea typeface="Arial"/>
                <a:cs typeface="Arial"/>
                <a:sym typeface="Arial"/>
              </a:defRPr>
            </a:lvl7pPr>
            <a:lvl8pPr marL="0" marR="0" lvl="7" indent="0" algn="r" rtl="0">
              <a:spcBef>
                <a:spcPts val="0"/>
              </a:spcBef>
              <a:spcAft>
                <a:spcPts val="0"/>
              </a:spcAft>
              <a:buNone/>
              <a:defRPr sz="1200">
                <a:solidFill>
                  <a:srgbClr val="343451"/>
                </a:solidFill>
                <a:latin typeface="Arial"/>
                <a:ea typeface="Arial"/>
                <a:cs typeface="Arial"/>
                <a:sym typeface="Arial"/>
              </a:defRPr>
            </a:lvl8pPr>
            <a:lvl9pPr marL="0" marR="0" lvl="8" indent="0" algn="r" rtl="0">
              <a:spcBef>
                <a:spcPts val="0"/>
              </a:spcBef>
              <a:spcAft>
                <a:spcPts val="0"/>
              </a:spcAft>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matchingName="8_Picture with Caption">
  <p:cSld name="8_Picture with Caption">
    <p:spTree>
      <p:nvGrpSpPr>
        <p:cNvPr id="1" name="Shape 623"/>
        <p:cNvGrpSpPr/>
        <p:nvPr/>
      </p:nvGrpSpPr>
      <p:grpSpPr>
        <a:xfrm>
          <a:off x="0" y="0"/>
          <a:ext cx="0" cy="0"/>
          <a:chOff x="0" y="0"/>
          <a:chExt cx="0" cy="0"/>
        </a:xfrm>
      </p:grpSpPr>
      <p:sp>
        <p:nvSpPr>
          <p:cNvPr id="624" name="Google Shape;624;p125"/>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625" name="Google Shape;625;p125"/>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626" name="Google Shape;626;p12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27" name="Google Shape;627;p12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28" name="Google Shape;628;p12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629"/>
        <p:cNvGrpSpPr/>
        <p:nvPr/>
      </p:nvGrpSpPr>
      <p:grpSpPr>
        <a:xfrm>
          <a:off x="0" y="0"/>
          <a:ext cx="0" cy="0"/>
          <a:chOff x="0" y="0"/>
          <a:chExt cx="0" cy="0"/>
        </a:xfrm>
      </p:grpSpPr>
      <p:pic>
        <p:nvPicPr>
          <p:cNvPr id="630" name="Google Shape;630;p126" descr="FEMMPPT_Title Page.png"/>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631" name="Google Shape;631;p126"/>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632" name="Google Shape;632;p126"/>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633" name="Google Shape;633;p12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4" name="Google Shape;634;p12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35" name="Google Shape;635;p12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343451"/>
                </a:solidFill>
                <a:latin typeface="Arial"/>
                <a:ea typeface="Arial"/>
                <a:cs typeface="Arial"/>
                <a:sym typeface="Arial"/>
              </a:defRPr>
            </a:lvl1pPr>
            <a:lvl2pPr marL="0" marR="0" lvl="1" indent="0" algn="r" rtl="0">
              <a:spcBef>
                <a:spcPts val="0"/>
              </a:spcBef>
              <a:buNone/>
              <a:defRPr sz="1200">
                <a:solidFill>
                  <a:srgbClr val="343451"/>
                </a:solidFill>
                <a:latin typeface="Arial"/>
                <a:ea typeface="Arial"/>
                <a:cs typeface="Arial"/>
                <a:sym typeface="Arial"/>
              </a:defRPr>
            </a:lvl2pPr>
            <a:lvl3pPr marL="0" marR="0" lvl="2" indent="0" algn="r" rtl="0">
              <a:spcBef>
                <a:spcPts val="0"/>
              </a:spcBef>
              <a:buNone/>
              <a:defRPr sz="1200">
                <a:solidFill>
                  <a:srgbClr val="343451"/>
                </a:solidFill>
                <a:latin typeface="Arial"/>
                <a:ea typeface="Arial"/>
                <a:cs typeface="Arial"/>
                <a:sym typeface="Arial"/>
              </a:defRPr>
            </a:lvl3pPr>
            <a:lvl4pPr marL="0" marR="0" lvl="3" indent="0" algn="r" rtl="0">
              <a:spcBef>
                <a:spcPts val="0"/>
              </a:spcBef>
              <a:buNone/>
              <a:defRPr sz="1200">
                <a:solidFill>
                  <a:srgbClr val="343451"/>
                </a:solidFill>
                <a:latin typeface="Arial"/>
                <a:ea typeface="Arial"/>
                <a:cs typeface="Arial"/>
                <a:sym typeface="Arial"/>
              </a:defRPr>
            </a:lvl4pPr>
            <a:lvl5pPr marL="0" marR="0" lvl="4" indent="0" algn="r" rtl="0">
              <a:spcBef>
                <a:spcPts val="0"/>
              </a:spcBef>
              <a:buNone/>
              <a:defRPr sz="1200">
                <a:solidFill>
                  <a:srgbClr val="343451"/>
                </a:solidFill>
                <a:latin typeface="Arial"/>
                <a:ea typeface="Arial"/>
                <a:cs typeface="Arial"/>
                <a:sym typeface="Arial"/>
              </a:defRPr>
            </a:lvl5pPr>
            <a:lvl6pPr marL="0" marR="0" lvl="5" indent="0" algn="r" rtl="0">
              <a:spcBef>
                <a:spcPts val="0"/>
              </a:spcBef>
              <a:buNone/>
              <a:defRPr sz="1200">
                <a:solidFill>
                  <a:srgbClr val="343451"/>
                </a:solidFill>
                <a:latin typeface="Arial"/>
                <a:ea typeface="Arial"/>
                <a:cs typeface="Arial"/>
                <a:sym typeface="Arial"/>
              </a:defRPr>
            </a:lvl6pPr>
            <a:lvl7pPr marL="0" marR="0" lvl="6" indent="0" algn="r" rtl="0">
              <a:spcBef>
                <a:spcPts val="0"/>
              </a:spcBef>
              <a:buNone/>
              <a:defRPr sz="1200">
                <a:solidFill>
                  <a:srgbClr val="343451"/>
                </a:solidFill>
                <a:latin typeface="Arial"/>
                <a:ea typeface="Arial"/>
                <a:cs typeface="Arial"/>
                <a:sym typeface="Arial"/>
              </a:defRPr>
            </a:lvl7pPr>
            <a:lvl8pPr marL="0" marR="0" lvl="7" indent="0" algn="r" rtl="0">
              <a:spcBef>
                <a:spcPts val="0"/>
              </a:spcBef>
              <a:buNone/>
              <a:defRPr sz="1200">
                <a:solidFill>
                  <a:srgbClr val="343451"/>
                </a:solidFill>
                <a:latin typeface="Arial"/>
                <a:ea typeface="Arial"/>
                <a:cs typeface="Arial"/>
                <a:sym typeface="Arial"/>
              </a:defRPr>
            </a:lvl8pPr>
            <a:lvl9pPr marL="0" marR="0" lvl="8" indent="0" algn="r" rtl="0">
              <a:spcBef>
                <a:spcPts val="0"/>
              </a:spcBef>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matchingName="13_Picture with Caption">
  <p:cSld name="13_Picture with Caption">
    <p:spTree>
      <p:nvGrpSpPr>
        <p:cNvPr id="1" name="Shape 636"/>
        <p:cNvGrpSpPr/>
        <p:nvPr/>
      </p:nvGrpSpPr>
      <p:grpSpPr>
        <a:xfrm>
          <a:off x="0" y="0"/>
          <a:ext cx="0" cy="0"/>
          <a:chOff x="0" y="0"/>
          <a:chExt cx="0" cy="0"/>
        </a:xfrm>
      </p:grpSpPr>
      <p:sp>
        <p:nvSpPr>
          <p:cNvPr id="637" name="Google Shape;637;p127"/>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638" name="Google Shape;638;p127"/>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639" name="Google Shape;639;p12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0" name="Google Shape;640;p12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41" name="Google Shape;641;p12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matchingName="5_Blank">
  <p:cSld name="5_Blank">
    <p:spTree>
      <p:nvGrpSpPr>
        <p:cNvPr id="1" name="Shape 642"/>
        <p:cNvGrpSpPr/>
        <p:nvPr/>
      </p:nvGrpSpPr>
      <p:grpSpPr>
        <a:xfrm>
          <a:off x="0" y="0"/>
          <a:ext cx="0" cy="0"/>
          <a:chOff x="0" y="0"/>
          <a:chExt cx="0" cy="0"/>
        </a:xfrm>
      </p:grpSpPr>
      <p:sp>
        <p:nvSpPr>
          <p:cNvPr id="643" name="Google Shape;643;p128"/>
          <p:cNvSpPr txBox="1">
            <a:spLocks noGrp="1"/>
          </p:cNvSpPr>
          <p:nvPr>
            <p:ph type="body" idx="1"/>
          </p:nvPr>
        </p:nvSpPr>
        <p:spPr>
          <a:xfrm>
            <a:off x="309563"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44" name="Google Shape;644;p128"/>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645"/>
        <p:cNvGrpSpPr/>
        <p:nvPr/>
      </p:nvGrpSpPr>
      <p:grpSpPr>
        <a:xfrm>
          <a:off x="0" y="0"/>
          <a:ext cx="0" cy="0"/>
          <a:chOff x="0" y="0"/>
          <a:chExt cx="0" cy="0"/>
        </a:xfrm>
      </p:grpSpPr>
      <p:pic>
        <p:nvPicPr>
          <p:cNvPr id="646" name="Google Shape;646;p129" descr="FEMMPPT_Title Page.png"/>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647" name="Google Shape;647;p129"/>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648" name="Google Shape;648;p129"/>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649" name="Google Shape;649;p12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50" name="Google Shape;650;p12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343451"/>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51" name="Google Shape;651;p12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rgbClr val="343451"/>
                </a:solidFill>
                <a:latin typeface="Arial"/>
                <a:ea typeface="Arial"/>
                <a:cs typeface="Arial"/>
                <a:sym typeface="Arial"/>
              </a:defRPr>
            </a:lvl1pPr>
            <a:lvl2pPr marL="0" marR="0" lvl="1" indent="0" algn="r" rtl="0">
              <a:spcBef>
                <a:spcPts val="0"/>
              </a:spcBef>
              <a:spcAft>
                <a:spcPts val="0"/>
              </a:spcAft>
              <a:buNone/>
              <a:defRPr sz="1200">
                <a:solidFill>
                  <a:srgbClr val="343451"/>
                </a:solidFill>
                <a:latin typeface="Arial"/>
                <a:ea typeface="Arial"/>
                <a:cs typeface="Arial"/>
                <a:sym typeface="Arial"/>
              </a:defRPr>
            </a:lvl2pPr>
            <a:lvl3pPr marL="0" marR="0" lvl="2" indent="0" algn="r" rtl="0">
              <a:spcBef>
                <a:spcPts val="0"/>
              </a:spcBef>
              <a:spcAft>
                <a:spcPts val="0"/>
              </a:spcAft>
              <a:buNone/>
              <a:defRPr sz="1200">
                <a:solidFill>
                  <a:srgbClr val="343451"/>
                </a:solidFill>
                <a:latin typeface="Arial"/>
                <a:ea typeface="Arial"/>
                <a:cs typeface="Arial"/>
                <a:sym typeface="Arial"/>
              </a:defRPr>
            </a:lvl3pPr>
            <a:lvl4pPr marL="0" marR="0" lvl="3" indent="0" algn="r" rtl="0">
              <a:spcBef>
                <a:spcPts val="0"/>
              </a:spcBef>
              <a:spcAft>
                <a:spcPts val="0"/>
              </a:spcAft>
              <a:buNone/>
              <a:defRPr sz="1200">
                <a:solidFill>
                  <a:srgbClr val="343451"/>
                </a:solidFill>
                <a:latin typeface="Arial"/>
                <a:ea typeface="Arial"/>
                <a:cs typeface="Arial"/>
                <a:sym typeface="Arial"/>
              </a:defRPr>
            </a:lvl4pPr>
            <a:lvl5pPr marL="0" marR="0" lvl="4" indent="0" algn="r" rtl="0">
              <a:spcBef>
                <a:spcPts val="0"/>
              </a:spcBef>
              <a:spcAft>
                <a:spcPts val="0"/>
              </a:spcAft>
              <a:buNone/>
              <a:defRPr sz="1200">
                <a:solidFill>
                  <a:srgbClr val="343451"/>
                </a:solidFill>
                <a:latin typeface="Arial"/>
                <a:ea typeface="Arial"/>
                <a:cs typeface="Arial"/>
                <a:sym typeface="Arial"/>
              </a:defRPr>
            </a:lvl5pPr>
            <a:lvl6pPr marL="0" marR="0" lvl="5" indent="0" algn="r" rtl="0">
              <a:spcBef>
                <a:spcPts val="0"/>
              </a:spcBef>
              <a:spcAft>
                <a:spcPts val="0"/>
              </a:spcAft>
              <a:buNone/>
              <a:defRPr sz="1200">
                <a:solidFill>
                  <a:srgbClr val="343451"/>
                </a:solidFill>
                <a:latin typeface="Arial"/>
                <a:ea typeface="Arial"/>
                <a:cs typeface="Arial"/>
                <a:sym typeface="Arial"/>
              </a:defRPr>
            </a:lvl6pPr>
            <a:lvl7pPr marL="0" marR="0" lvl="6" indent="0" algn="r" rtl="0">
              <a:spcBef>
                <a:spcPts val="0"/>
              </a:spcBef>
              <a:spcAft>
                <a:spcPts val="0"/>
              </a:spcAft>
              <a:buNone/>
              <a:defRPr sz="1200">
                <a:solidFill>
                  <a:srgbClr val="343451"/>
                </a:solidFill>
                <a:latin typeface="Arial"/>
                <a:ea typeface="Arial"/>
                <a:cs typeface="Arial"/>
                <a:sym typeface="Arial"/>
              </a:defRPr>
            </a:lvl7pPr>
            <a:lvl8pPr marL="0" marR="0" lvl="7" indent="0" algn="r" rtl="0">
              <a:spcBef>
                <a:spcPts val="0"/>
              </a:spcBef>
              <a:spcAft>
                <a:spcPts val="0"/>
              </a:spcAft>
              <a:buNone/>
              <a:defRPr sz="1200">
                <a:solidFill>
                  <a:srgbClr val="343451"/>
                </a:solidFill>
                <a:latin typeface="Arial"/>
                <a:ea typeface="Arial"/>
                <a:cs typeface="Arial"/>
                <a:sym typeface="Arial"/>
              </a:defRPr>
            </a:lvl8pPr>
            <a:lvl9pPr marL="0" marR="0" lvl="8" indent="0" algn="r" rtl="0">
              <a:spcBef>
                <a:spcPts val="0"/>
              </a:spcBef>
              <a:spcAft>
                <a:spcPts val="0"/>
              </a:spcAft>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matchingName="19_Picture with Caption">
  <p:cSld name="19_Picture with Caption">
    <p:spTree>
      <p:nvGrpSpPr>
        <p:cNvPr id="1" name="Shape 652"/>
        <p:cNvGrpSpPr/>
        <p:nvPr/>
      </p:nvGrpSpPr>
      <p:grpSpPr>
        <a:xfrm>
          <a:off x="0" y="0"/>
          <a:ext cx="0" cy="0"/>
          <a:chOff x="0" y="0"/>
          <a:chExt cx="0" cy="0"/>
        </a:xfrm>
      </p:grpSpPr>
      <p:cxnSp>
        <p:nvCxnSpPr>
          <p:cNvPr id="653" name="Google Shape;653;p130"/>
          <p:cNvCxnSpPr/>
          <p:nvPr/>
        </p:nvCxnSpPr>
        <p:spPr>
          <a:xfrm>
            <a:off x="349250" y="909638"/>
            <a:ext cx="8794800" cy="0"/>
          </a:xfrm>
          <a:prstGeom prst="straightConnector1">
            <a:avLst/>
          </a:prstGeom>
          <a:noFill/>
          <a:ln w="28575" cap="rnd" cmpd="sng">
            <a:solidFill>
              <a:srgbClr val="002060"/>
            </a:solidFill>
            <a:prstDash val="solid"/>
            <a:round/>
            <a:headEnd type="none" w="sm" len="sm"/>
            <a:tailEnd type="none" w="sm" len="sm"/>
          </a:ln>
        </p:spPr>
      </p:cxnSp>
      <p:sp>
        <p:nvSpPr>
          <p:cNvPr id="654" name="Google Shape;654;p130"/>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655" name="Google Shape;655;p130"/>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656"/>
        <p:cNvGrpSpPr/>
        <p:nvPr/>
      </p:nvGrpSpPr>
      <p:grpSpPr>
        <a:xfrm>
          <a:off x="0" y="0"/>
          <a:ext cx="0" cy="0"/>
          <a:chOff x="0" y="0"/>
          <a:chExt cx="0" cy="0"/>
        </a:xfrm>
      </p:grpSpPr>
      <p:cxnSp>
        <p:nvCxnSpPr>
          <p:cNvPr id="657" name="Google Shape;657;p131"/>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658" name="Google Shape;658;p131"/>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659" name="Google Shape;659;p131"/>
          <p:cNvSpPr txBox="1">
            <a:spLocks noGrp="1"/>
          </p:cNvSpPr>
          <p:nvPr>
            <p:ph type="body" idx="1"/>
          </p:nvPr>
        </p:nvSpPr>
        <p:spPr>
          <a:xfrm>
            <a:off x="346076" y="1150697"/>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matchingName="16_Title Slide">
  <p:cSld name="16_Title Slide">
    <p:spTree>
      <p:nvGrpSpPr>
        <p:cNvPr id="1" name="Shape 660"/>
        <p:cNvGrpSpPr/>
        <p:nvPr/>
      </p:nvGrpSpPr>
      <p:grpSpPr>
        <a:xfrm>
          <a:off x="0" y="0"/>
          <a:ext cx="0" cy="0"/>
          <a:chOff x="0" y="0"/>
          <a:chExt cx="0" cy="0"/>
        </a:xfrm>
      </p:grpSpPr>
      <p:cxnSp>
        <p:nvCxnSpPr>
          <p:cNvPr id="661" name="Google Shape;661;p132"/>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662" name="Google Shape;662;p132"/>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663" name="Google Shape;663;p132"/>
          <p:cNvSpPr txBox="1">
            <a:spLocks noGrp="1"/>
          </p:cNvSpPr>
          <p:nvPr>
            <p:ph type="body" idx="1"/>
          </p:nvPr>
        </p:nvSpPr>
        <p:spPr>
          <a:xfrm>
            <a:off x="346076" y="1150697"/>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matchingName="11_Blank">
  <p:cSld name="11_Blank">
    <p:spTree>
      <p:nvGrpSpPr>
        <p:cNvPr id="1" name="Shape 664"/>
        <p:cNvGrpSpPr/>
        <p:nvPr/>
      </p:nvGrpSpPr>
      <p:grpSpPr>
        <a:xfrm>
          <a:off x="0" y="0"/>
          <a:ext cx="0" cy="0"/>
          <a:chOff x="0" y="0"/>
          <a:chExt cx="0" cy="0"/>
        </a:xfrm>
      </p:grpSpPr>
      <p:cxnSp>
        <p:nvCxnSpPr>
          <p:cNvPr id="665" name="Google Shape;665;p133"/>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666" name="Google Shape;666;p133"/>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667" name="Google Shape;667;p133"/>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668"/>
        <p:cNvGrpSpPr/>
        <p:nvPr/>
      </p:nvGrpSpPr>
      <p:grpSpPr>
        <a:xfrm>
          <a:off x="0" y="0"/>
          <a:ext cx="0" cy="0"/>
          <a:chOff x="0" y="0"/>
          <a:chExt cx="0" cy="0"/>
        </a:xfrm>
      </p:grpSpPr>
      <p:sp>
        <p:nvSpPr>
          <p:cNvPr id="669" name="Google Shape;669;p134"/>
          <p:cNvSpPr txBox="1">
            <a:spLocks noGrp="1"/>
          </p:cNvSpPr>
          <p:nvPr>
            <p:ph type="body" idx="1"/>
          </p:nvPr>
        </p:nvSpPr>
        <p:spPr>
          <a:xfrm>
            <a:off x="346076" y="1365299"/>
            <a:ext cx="8451900" cy="5389500"/>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70" name="Google Shape;670;p134"/>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matchingName="7_Title and Content">
  <p:cSld name="7_Title and Content">
    <p:spTree>
      <p:nvGrpSpPr>
        <p:cNvPr id="1" name="Shape 671"/>
        <p:cNvGrpSpPr/>
        <p:nvPr/>
      </p:nvGrpSpPr>
      <p:grpSpPr>
        <a:xfrm>
          <a:off x="0" y="0"/>
          <a:ext cx="0" cy="0"/>
          <a:chOff x="0" y="0"/>
          <a:chExt cx="0" cy="0"/>
        </a:xfrm>
      </p:grpSpPr>
      <p:cxnSp>
        <p:nvCxnSpPr>
          <p:cNvPr id="672" name="Google Shape;672;p135"/>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673" name="Google Shape;673;p135"/>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674" name="Google Shape;674;p135"/>
          <p:cNvSpPr txBox="1">
            <a:spLocks noGrp="1"/>
          </p:cNvSpPr>
          <p:nvPr>
            <p:ph type="body" idx="1"/>
          </p:nvPr>
        </p:nvSpPr>
        <p:spPr>
          <a:xfrm>
            <a:off x="346076" y="1150697"/>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matchingName="32_Picture with Caption">
  <p:cSld name="32_Picture with Caption">
    <p:spTree>
      <p:nvGrpSpPr>
        <p:cNvPr id="1" name="Shape 675"/>
        <p:cNvGrpSpPr/>
        <p:nvPr/>
      </p:nvGrpSpPr>
      <p:grpSpPr>
        <a:xfrm>
          <a:off x="0" y="0"/>
          <a:ext cx="0" cy="0"/>
          <a:chOff x="0" y="0"/>
          <a:chExt cx="0" cy="0"/>
        </a:xfrm>
      </p:grpSpPr>
      <p:cxnSp>
        <p:nvCxnSpPr>
          <p:cNvPr id="676" name="Google Shape;676;p136"/>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677" name="Google Shape;677;p136"/>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678" name="Google Shape;678;p136"/>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matchingName="8_Title and Content">
  <p:cSld name="8_Title and Content">
    <p:spTree>
      <p:nvGrpSpPr>
        <p:cNvPr id="1" name="Shape 679"/>
        <p:cNvGrpSpPr/>
        <p:nvPr/>
      </p:nvGrpSpPr>
      <p:grpSpPr>
        <a:xfrm>
          <a:off x="0" y="0"/>
          <a:ext cx="0" cy="0"/>
          <a:chOff x="0" y="0"/>
          <a:chExt cx="0" cy="0"/>
        </a:xfrm>
      </p:grpSpPr>
      <p:cxnSp>
        <p:nvCxnSpPr>
          <p:cNvPr id="680" name="Google Shape;680;p137"/>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681" name="Google Shape;681;p137"/>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682" name="Google Shape;682;p137"/>
          <p:cNvSpPr txBox="1">
            <a:spLocks noGrp="1"/>
          </p:cNvSpPr>
          <p:nvPr>
            <p:ph type="body" idx="1"/>
          </p:nvPr>
        </p:nvSpPr>
        <p:spPr>
          <a:xfrm>
            <a:off x="346076" y="1150697"/>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matchingName="11_Title and Content">
  <p:cSld name="11_Title and Content">
    <p:spTree>
      <p:nvGrpSpPr>
        <p:cNvPr id="1" name="Shape 683"/>
        <p:cNvGrpSpPr/>
        <p:nvPr/>
      </p:nvGrpSpPr>
      <p:grpSpPr>
        <a:xfrm>
          <a:off x="0" y="0"/>
          <a:ext cx="0" cy="0"/>
          <a:chOff x="0" y="0"/>
          <a:chExt cx="0" cy="0"/>
        </a:xfrm>
      </p:grpSpPr>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90"/>
        <p:cNvGrpSpPr/>
        <p:nvPr/>
      </p:nvGrpSpPr>
      <p:grpSpPr>
        <a:xfrm>
          <a:off x="0" y="0"/>
          <a:ext cx="0" cy="0"/>
          <a:chOff x="0" y="0"/>
          <a:chExt cx="0" cy="0"/>
        </a:xfrm>
      </p:grpSpPr>
      <p:sp>
        <p:nvSpPr>
          <p:cNvPr id="691" name="Google Shape;691;p140"/>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692" name="Google Shape;692;p14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693" name="Google Shape;693;p14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694" name="Google Shape;694;p14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01"/>
        <p:cNvGrpSpPr/>
        <p:nvPr/>
      </p:nvGrpSpPr>
      <p:grpSpPr>
        <a:xfrm>
          <a:off x="0" y="0"/>
          <a:ext cx="0" cy="0"/>
          <a:chOff x="0" y="0"/>
          <a:chExt cx="0" cy="0"/>
        </a:xfrm>
      </p:grpSpPr>
      <p:sp>
        <p:nvSpPr>
          <p:cNvPr id="702" name="Google Shape;702;p142"/>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03" name="Google Shape;703;p14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04" name="Google Shape;704;p14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05" name="Google Shape;705;p14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06"/>
        <p:cNvGrpSpPr/>
        <p:nvPr/>
      </p:nvGrpSpPr>
      <p:grpSpPr>
        <a:xfrm>
          <a:off x="0" y="0"/>
          <a:ext cx="0" cy="0"/>
          <a:chOff x="0" y="0"/>
          <a:chExt cx="0" cy="0"/>
        </a:xfrm>
      </p:grpSpPr>
      <p:sp>
        <p:nvSpPr>
          <p:cNvPr id="707" name="Google Shape;707;p143"/>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Calibri"/>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08" name="Google Shape;708;p143"/>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09" name="Google Shape;709;p143"/>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710" name="Google Shape;710;p143"/>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11" name="Google Shape;711;p143"/>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12" name="Google Shape;712;p143"/>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13"/>
        <p:cNvGrpSpPr/>
        <p:nvPr/>
      </p:nvGrpSpPr>
      <p:grpSpPr>
        <a:xfrm>
          <a:off x="0" y="0"/>
          <a:ext cx="0" cy="0"/>
          <a:chOff x="0" y="0"/>
          <a:chExt cx="0" cy="0"/>
        </a:xfrm>
      </p:grpSpPr>
      <p:sp>
        <p:nvSpPr>
          <p:cNvPr id="714" name="Google Shape;714;p144"/>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15" name="Google Shape;715;p144"/>
          <p:cNvSpPr txBox="1">
            <a:spLocks noGrp="1"/>
          </p:cNvSpPr>
          <p:nvPr>
            <p:ph type="body" idx="1"/>
          </p:nvPr>
        </p:nvSpPr>
        <p:spPr>
          <a:xfrm>
            <a:off x="457200" y="1417637"/>
            <a:ext cx="8229600" cy="44499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16" name="Google Shape;716;p144"/>
          <p:cNvSpPr txBox="1">
            <a:spLocks noGrp="1"/>
          </p:cNvSpPr>
          <p:nvPr>
            <p:ph type="dt" idx="10"/>
          </p:nvPr>
        </p:nvSpPr>
        <p:spPr>
          <a:xfrm>
            <a:off x="457200" y="60960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FFFFFF"/>
              </a:buClr>
              <a:buSzPts val="1200"/>
              <a:buFont typeface="Calibri"/>
              <a:buNone/>
              <a:defRPr sz="1200" b="0" i="0" u="none" strike="noStrike" cap="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17" name="Google Shape;717;p144"/>
          <p:cNvSpPr txBox="1">
            <a:spLocks noGrp="1"/>
          </p:cNvSpPr>
          <p:nvPr>
            <p:ph type="ftr" idx="11"/>
          </p:nvPr>
        </p:nvSpPr>
        <p:spPr>
          <a:xfrm>
            <a:off x="3124200" y="60960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FFFFFF"/>
              </a:buClr>
              <a:buSzPts val="1200"/>
              <a:buFont typeface="Calibri"/>
              <a:buNone/>
              <a:defRPr sz="1200" b="0" i="0" u="none" strike="noStrike" cap="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18" name="Google Shape;718;p144"/>
          <p:cNvSpPr txBox="1">
            <a:spLocks noGrp="1"/>
          </p:cNvSpPr>
          <p:nvPr>
            <p:ph type="sldNum" idx="12"/>
          </p:nvPr>
        </p:nvSpPr>
        <p:spPr>
          <a:xfrm>
            <a:off x="6553200" y="609600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1pPr>
            <a:lvl2pPr marL="0" marR="0" lvl="1"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2pPr>
            <a:lvl3pPr marL="0" marR="0" lvl="2"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3pPr>
            <a:lvl4pPr marL="0" marR="0" lvl="3"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4pPr>
            <a:lvl5pPr marL="0" marR="0" lvl="4"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5pPr>
            <a:lvl6pPr marL="0" marR="0" lvl="5"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6pPr>
            <a:lvl7pPr marL="0" marR="0" lvl="6"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7pPr>
            <a:lvl8pPr marL="0" marR="0" lvl="7"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8pPr>
            <a:lvl9pPr marL="0" marR="0" lvl="8"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19"/>
        <p:cNvGrpSpPr/>
        <p:nvPr/>
      </p:nvGrpSpPr>
      <p:grpSpPr>
        <a:xfrm>
          <a:off x="0" y="0"/>
          <a:ext cx="0" cy="0"/>
          <a:chOff x="0" y="0"/>
          <a:chExt cx="0" cy="0"/>
        </a:xfrm>
      </p:grpSpPr>
      <p:sp>
        <p:nvSpPr>
          <p:cNvPr id="720" name="Google Shape;720;p145"/>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21" name="Google Shape;721;p145"/>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22" name="Google Shape;722;p145"/>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23" name="Google Shape;723;p14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24" name="Google Shape;724;p14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25" name="Google Shape;725;p14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726"/>
        <p:cNvGrpSpPr/>
        <p:nvPr/>
      </p:nvGrpSpPr>
      <p:grpSpPr>
        <a:xfrm>
          <a:off x="0" y="0"/>
          <a:ext cx="0" cy="0"/>
          <a:chOff x="0" y="0"/>
          <a:chExt cx="0" cy="0"/>
        </a:xfrm>
      </p:grpSpPr>
      <p:sp>
        <p:nvSpPr>
          <p:cNvPr id="727" name="Google Shape;727;p146"/>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28" name="Google Shape;728;p146"/>
          <p:cNvSpPr txBox="1">
            <a:spLocks noGrp="1"/>
          </p:cNvSpPr>
          <p:nvPr>
            <p:ph type="dt" idx="10"/>
          </p:nvPr>
        </p:nvSpPr>
        <p:spPr>
          <a:xfrm>
            <a:off x="457200" y="61118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FFFFFF"/>
              </a:buClr>
              <a:buSzPts val="1200"/>
              <a:buFont typeface="Calibri"/>
              <a:buNone/>
              <a:defRPr sz="1200" b="0" i="0" u="none" strike="noStrike" cap="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29" name="Google Shape;729;p146"/>
          <p:cNvSpPr txBox="1">
            <a:spLocks noGrp="1"/>
          </p:cNvSpPr>
          <p:nvPr>
            <p:ph type="ftr" idx="11"/>
          </p:nvPr>
        </p:nvSpPr>
        <p:spPr>
          <a:xfrm>
            <a:off x="3124200" y="61118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FFFFFF"/>
              </a:buClr>
              <a:buSzPts val="1200"/>
              <a:buFont typeface="Calibri"/>
              <a:buNone/>
              <a:defRPr sz="1200" b="0" i="0" u="none" strike="noStrike" cap="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30" name="Google Shape;730;p146"/>
          <p:cNvSpPr txBox="1">
            <a:spLocks noGrp="1"/>
          </p:cNvSpPr>
          <p:nvPr>
            <p:ph type="sldNum" idx="12"/>
          </p:nvPr>
        </p:nvSpPr>
        <p:spPr>
          <a:xfrm>
            <a:off x="8458200" y="6111875"/>
            <a:ext cx="609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1pPr>
            <a:lvl2pPr marL="0" marR="0" lvl="1"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2pPr>
            <a:lvl3pPr marL="0" marR="0" lvl="2"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3pPr>
            <a:lvl4pPr marL="0" marR="0" lvl="3"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4pPr>
            <a:lvl5pPr marL="0" marR="0" lvl="4"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5pPr>
            <a:lvl6pPr marL="0" marR="0" lvl="5"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6pPr>
            <a:lvl7pPr marL="0" marR="0" lvl="6"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7pPr>
            <a:lvl8pPr marL="0" marR="0" lvl="7"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8pPr>
            <a:lvl9pPr marL="0" marR="0" lvl="8"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31"/>
        <p:cNvGrpSpPr/>
        <p:nvPr/>
      </p:nvGrpSpPr>
      <p:grpSpPr>
        <a:xfrm>
          <a:off x="0" y="0"/>
          <a:ext cx="0" cy="0"/>
          <a:chOff x="0" y="0"/>
          <a:chExt cx="0" cy="0"/>
        </a:xfrm>
      </p:grpSpPr>
      <p:sp>
        <p:nvSpPr>
          <p:cNvPr id="732" name="Google Shape;732;p147"/>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33" name="Google Shape;733;p147"/>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34" name="Google Shape;734;p14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35" name="Google Shape;735;p14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36" name="Google Shape;736;p14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737"/>
        <p:cNvGrpSpPr/>
        <p:nvPr/>
      </p:nvGrpSpPr>
      <p:grpSpPr>
        <a:xfrm>
          <a:off x="0" y="0"/>
          <a:ext cx="0" cy="0"/>
          <a:chOff x="0" y="0"/>
          <a:chExt cx="0" cy="0"/>
        </a:xfrm>
      </p:grpSpPr>
      <p:sp>
        <p:nvSpPr>
          <p:cNvPr id="738" name="Google Shape;738;p148"/>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39" name="Google Shape;739;p14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40" name="Google Shape;740;p14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41" name="Google Shape;741;p148"/>
          <p:cNvSpPr txBox="1">
            <a:spLocks noGrp="1"/>
          </p:cNvSpPr>
          <p:nvPr>
            <p:ph type="sldNum" idx="12"/>
          </p:nvPr>
        </p:nvSpPr>
        <p:spPr>
          <a:xfrm>
            <a:off x="6324600" y="6356350"/>
            <a:ext cx="7620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742"/>
        <p:cNvGrpSpPr/>
        <p:nvPr/>
      </p:nvGrpSpPr>
      <p:grpSpPr>
        <a:xfrm>
          <a:off x="0" y="0"/>
          <a:ext cx="0" cy="0"/>
          <a:chOff x="0" y="0"/>
          <a:chExt cx="0" cy="0"/>
        </a:xfrm>
      </p:grpSpPr>
      <p:sp>
        <p:nvSpPr>
          <p:cNvPr id="743" name="Google Shape;743;p149"/>
          <p:cNvSpPr txBox="1">
            <a:spLocks noGrp="1"/>
          </p:cNvSpPr>
          <p:nvPr>
            <p:ph type="ctrTitle"/>
          </p:nvPr>
        </p:nvSpPr>
        <p:spPr>
          <a:xfrm>
            <a:off x="685800" y="2130425"/>
            <a:ext cx="7772400" cy="1470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585572"/>
              </a:buClr>
              <a:buSzPts val="4400"/>
              <a:buFont typeface="Calibri"/>
              <a:buNone/>
              <a:defRPr sz="4400" b="0"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44" name="Google Shape;744;p149"/>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745" name="Google Shape;745;p14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46" name="Google Shape;746;p14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47" name="Google Shape;747;p14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48"/>
        <p:cNvGrpSpPr/>
        <p:nvPr/>
      </p:nvGrpSpPr>
      <p:grpSpPr>
        <a:xfrm>
          <a:off x="0" y="0"/>
          <a:ext cx="0" cy="0"/>
          <a:chOff x="0" y="0"/>
          <a:chExt cx="0" cy="0"/>
        </a:xfrm>
      </p:grpSpPr>
      <p:sp>
        <p:nvSpPr>
          <p:cNvPr id="749" name="Google Shape;749;p150"/>
          <p:cNvSpPr txBox="1">
            <a:spLocks noGrp="1"/>
          </p:cNvSpPr>
          <p:nvPr>
            <p:ph type="title"/>
          </p:nvPr>
        </p:nvSpPr>
        <p:spPr>
          <a:xfrm>
            <a:off x="722312" y="3100385"/>
            <a:ext cx="7772400" cy="13620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Clr>
                <a:srgbClr val="585572"/>
              </a:buClr>
              <a:buSzPts val="4000"/>
              <a:buFont typeface="Calibri"/>
              <a:buNone/>
              <a:defRPr sz="4000" b="1"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50" name="Google Shape;750;p150"/>
          <p:cNvSpPr txBox="1">
            <a:spLocks noGrp="1"/>
          </p:cNvSpPr>
          <p:nvPr>
            <p:ph type="body" idx="1"/>
          </p:nvPr>
        </p:nvSpPr>
        <p:spPr>
          <a:xfrm>
            <a:off x="722312" y="1600200"/>
            <a:ext cx="7772400" cy="15003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1pPr>
            <a:lvl2pPr marL="914400" marR="0" lvl="1" indent="-228600" algn="l" rtl="0">
              <a:lnSpc>
                <a:spcPct val="100000"/>
              </a:lnSpc>
              <a:spcBef>
                <a:spcPts val="36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2pPr>
            <a:lvl3pPr marL="1371600" marR="0" lvl="2" indent="-228600" algn="l" rtl="0">
              <a:lnSpc>
                <a:spcPct val="100000"/>
              </a:lnSpc>
              <a:spcBef>
                <a:spcPts val="32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3pPr>
            <a:lvl4pPr marL="1828800" marR="0" lvl="3"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4pPr>
            <a:lvl5pPr marL="2286000" marR="0" lvl="4"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5pPr>
            <a:lvl6pPr marL="2743200" marR="0" lvl="5"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6pPr>
            <a:lvl7pPr marL="3200400" marR="0" lvl="6"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7pPr>
            <a:lvl8pPr marL="3657600" marR="0" lvl="7"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8pPr>
            <a:lvl9pPr marL="4114800" marR="0" lvl="8"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751" name="Google Shape;751;p15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52" name="Google Shape;752;p15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53" name="Google Shape;753;p15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54"/>
        <p:cNvGrpSpPr/>
        <p:nvPr/>
      </p:nvGrpSpPr>
      <p:grpSpPr>
        <a:xfrm>
          <a:off x="0" y="0"/>
          <a:ext cx="0" cy="0"/>
          <a:chOff x="0" y="0"/>
          <a:chExt cx="0" cy="0"/>
        </a:xfrm>
      </p:grpSpPr>
      <p:sp>
        <p:nvSpPr>
          <p:cNvPr id="755" name="Google Shape;755;p151"/>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56" name="Google Shape;756;p151"/>
          <p:cNvSpPr txBox="1">
            <a:spLocks noGrp="1"/>
          </p:cNvSpPr>
          <p:nvPr>
            <p:ph type="body" idx="1"/>
          </p:nvPr>
        </p:nvSpPr>
        <p:spPr>
          <a:xfrm>
            <a:off x="457200" y="1535112"/>
            <a:ext cx="4040100" cy="6399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80"/>
              </a:spcBef>
              <a:spcAft>
                <a:spcPts val="0"/>
              </a:spcAft>
              <a:buClr>
                <a:srgbClr val="595959"/>
              </a:buClr>
              <a:buSzPts val="2400"/>
              <a:buFont typeface="Arial"/>
              <a:buNone/>
              <a:defRPr sz="2400" b="1"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400"/>
              </a:spcBef>
              <a:spcAft>
                <a:spcPts val="0"/>
              </a:spcAft>
              <a:buClr>
                <a:srgbClr val="595959"/>
              </a:buClr>
              <a:buSzPts val="2000"/>
              <a:buFont typeface="Arial"/>
              <a:buNone/>
              <a:defRPr sz="2000" b="1"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360"/>
              </a:spcBef>
              <a:spcAft>
                <a:spcPts val="0"/>
              </a:spcAft>
              <a:buClr>
                <a:srgbClr val="595959"/>
              </a:buClr>
              <a:buSzPts val="1800"/>
              <a:buFont typeface="Arial"/>
              <a:buNone/>
              <a:defRPr sz="1800" b="1"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757" name="Google Shape;757;p151"/>
          <p:cNvSpPr txBox="1">
            <a:spLocks noGrp="1"/>
          </p:cNvSpPr>
          <p:nvPr>
            <p:ph type="body" idx="2"/>
          </p:nvPr>
        </p:nvSpPr>
        <p:spPr>
          <a:xfrm>
            <a:off x="457200" y="2174875"/>
            <a:ext cx="4040100" cy="3951300"/>
          </a:xfrm>
          <a:prstGeom prst="rect">
            <a:avLst/>
          </a:prstGeom>
          <a:noFill/>
          <a:ln>
            <a:noFill/>
          </a:ln>
        </p:spPr>
        <p:txBody>
          <a:bodyPr spcFirstLastPara="1" wrap="square" lIns="91425" tIns="91425" rIns="91425" bIns="91425" anchor="t" anchorCtr="0">
            <a:noAutofit/>
          </a:bodyPr>
          <a:lstStyle>
            <a:lvl1pPr marL="457200" marR="0" lvl="0"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1pPr>
            <a:lvl2pPr marL="914400" marR="0" lvl="1"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2pPr>
            <a:lvl3pPr marL="1371600" marR="0" lvl="2"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3pPr>
            <a:lvl4pPr marL="1828800" marR="0" lvl="3"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4pPr>
            <a:lvl5pPr marL="2286000" marR="0" lvl="4"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758" name="Google Shape;758;p151"/>
          <p:cNvSpPr txBox="1">
            <a:spLocks noGrp="1"/>
          </p:cNvSpPr>
          <p:nvPr>
            <p:ph type="body" idx="3"/>
          </p:nvPr>
        </p:nvSpPr>
        <p:spPr>
          <a:xfrm>
            <a:off x="4645025" y="1535112"/>
            <a:ext cx="4041900" cy="6399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80"/>
              </a:spcBef>
              <a:spcAft>
                <a:spcPts val="0"/>
              </a:spcAft>
              <a:buClr>
                <a:srgbClr val="595959"/>
              </a:buClr>
              <a:buSzPts val="2400"/>
              <a:buFont typeface="Arial"/>
              <a:buNone/>
              <a:defRPr sz="2400" b="1"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400"/>
              </a:spcBef>
              <a:spcAft>
                <a:spcPts val="0"/>
              </a:spcAft>
              <a:buClr>
                <a:srgbClr val="595959"/>
              </a:buClr>
              <a:buSzPts val="2000"/>
              <a:buFont typeface="Arial"/>
              <a:buNone/>
              <a:defRPr sz="2000" b="1"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360"/>
              </a:spcBef>
              <a:spcAft>
                <a:spcPts val="0"/>
              </a:spcAft>
              <a:buClr>
                <a:srgbClr val="595959"/>
              </a:buClr>
              <a:buSzPts val="1800"/>
              <a:buFont typeface="Arial"/>
              <a:buNone/>
              <a:defRPr sz="1800" b="1"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759" name="Google Shape;759;p151"/>
          <p:cNvSpPr txBox="1">
            <a:spLocks noGrp="1"/>
          </p:cNvSpPr>
          <p:nvPr>
            <p:ph type="body" idx="4"/>
          </p:nvPr>
        </p:nvSpPr>
        <p:spPr>
          <a:xfrm>
            <a:off x="4645025" y="2174875"/>
            <a:ext cx="4041900" cy="3951300"/>
          </a:xfrm>
          <a:prstGeom prst="rect">
            <a:avLst/>
          </a:prstGeom>
          <a:noFill/>
          <a:ln>
            <a:noFill/>
          </a:ln>
        </p:spPr>
        <p:txBody>
          <a:bodyPr spcFirstLastPara="1" wrap="square" lIns="91425" tIns="91425" rIns="91425" bIns="91425" anchor="t" anchorCtr="0">
            <a:noAutofit/>
          </a:bodyPr>
          <a:lstStyle>
            <a:lvl1pPr marL="457200" marR="0" lvl="0"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1pPr>
            <a:lvl2pPr marL="914400" marR="0" lvl="1"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2pPr>
            <a:lvl3pPr marL="1371600" marR="0" lvl="2"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3pPr>
            <a:lvl4pPr marL="1828800" marR="0" lvl="3"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4pPr>
            <a:lvl5pPr marL="2286000" marR="0" lvl="4"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760" name="Google Shape;760;p15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61" name="Google Shape;761;p15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62" name="Google Shape;762;p15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63"/>
        <p:cNvGrpSpPr/>
        <p:nvPr/>
      </p:nvGrpSpPr>
      <p:grpSpPr>
        <a:xfrm>
          <a:off x="0" y="0"/>
          <a:ext cx="0" cy="0"/>
          <a:chOff x="0" y="0"/>
          <a:chExt cx="0" cy="0"/>
        </a:xfrm>
      </p:grpSpPr>
      <p:sp>
        <p:nvSpPr>
          <p:cNvPr id="764" name="Google Shape;764;p152"/>
          <p:cNvSpPr txBox="1">
            <a:spLocks noGrp="1"/>
          </p:cNvSpPr>
          <p:nvPr>
            <p:ph type="title"/>
          </p:nvPr>
        </p:nvSpPr>
        <p:spPr>
          <a:xfrm>
            <a:off x="457200" y="273050"/>
            <a:ext cx="3008400" cy="11619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Calibri"/>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65" name="Google Shape;765;p152"/>
          <p:cNvSpPr txBox="1">
            <a:spLocks noGrp="1"/>
          </p:cNvSpPr>
          <p:nvPr>
            <p:ph type="body" idx="1"/>
          </p:nvPr>
        </p:nvSpPr>
        <p:spPr>
          <a:xfrm>
            <a:off x="3575050" y="273050"/>
            <a:ext cx="5111700" cy="58530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66" name="Google Shape;766;p152"/>
          <p:cNvSpPr txBox="1">
            <a:spLocks noGrp="1"/>
          </p:cNvSpPr>
          <p:nvPr>
            <p:ph type="body" idx="2"/>
          </p:nvPr>
        </p:nvSpPr>
        <p:spPr>
          <a:xfrm>
            <a:off x="457200" y="1435100"/>
            <a:ext cx="3008400" cy="46911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767" name="Google Shape;767;p15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68" name="Google Shape;768;p15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69" name="Google Shape;769;p15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70"/>
        <p:cNvGrpSpPr/>
        <p:nvPr/>
      </p:nvGrpSpPr>
      <p:grpSpPr>
        <a:xfrm>
          <a:off x="0" y="0"/>
          <a:ext cx="0" cy="0"/>
          <a:chOff x="0" y="0"/>
          <a:chExt cx="0" cy="0"/>
        </a:xfrm>
      </p:grpSpPr>
      <p:sp>
        <p:nvSpPr>
          <p:cNvPr id="771" name="Google Shape;771;p15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72" name="Google Shape;772;p153"/>
          <p:cNvSpPr txBox="1">
            <a:spLocks noGrp="1"/>
          </p:cNvSpPr>
          <p:nvPr>
            <p:ph type="body" idx="1"/>
          </p:nvPr>
        </p:nvSpPr>
        <p:spPr>
          <a:xfrm rot="5400000">
            <a:off x="2308948" y="-251550"/>
            <a:ext cx="4526100" cy="82296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73" name="Google Shape;773;p15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74" name="Google Shape;774;p15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75" name="Google Shape;775;p15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matchingName="1_Comparison">
  <p:cSld name="1_Comparison">
    <p:spTree>
      <p:nvGrpSpPr>
        <p:cNvPr id="1" name="Shape 776"/>
        <p:cNvGrpSpPr/>
        <p:nvPr/>
      </p:nvGrpSpPr>
      <p:grpSpPr>
        <a:xfrm>
          <a:off x="0" y="0"/>
          <a:ext cx="0" cy="0"/>
          <a:chOff x="0" y="0"/>
          <a:chExt cx="0" cy="0"/>
        </a:xfrm>
      </p:grpSpPr>
      <p:sp>
        <p:nvSpPr>
          <p:cNvPr id="777" name="Google Shape;777;p154"/>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778"/>
        <p:cNvGrpSpPr/>
        <p:nvPr/>
      </p:nvGrpSpPr>
      <p:grpSpPr>
        <a:xfrm>
          <a:off x="0" y="0"/>
          <a:ext cx="0" cy="0"/>
          <a:chOff x="0" y="0"/>
          <a:chExt cx="0" cy="0"/>
        </a:xfrm>
      </p:grpSpPr>
      <p:cxnSp>
        <p:nvCxnSpPr>
          <p:cNvPr id="779" name="Google Shape;779;p155"/>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780" name="Google Shape;780;p155"/>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81" name="Google Shape;781;p155"/>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782"/>
        <p:cNvGrpSpPr/>
        <p:nvPr/>
      </p:nvGrpSpPr>
      <p:grpSpPr>
        <a:xfrm>
          <a:off x="0" y="0"/>
          <a:ext cx="0" cy="0"/>
          <a:chOff x="0" y="0"/>
          <a:chExt cx="0" cy="0"/>
        </a:xfrm>
      </p:grpSpPr>
      <p:cxnSp>
        <p:nvCxnSpPr>
          <p:cNvPr id="783" name="Google Shape;783;p156"/>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784" name="Google Shape;784;p156"/>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85" name="Google Shape;785;p156"/>
          <p:cNvSpPr txBox="1">
            <a:spLocks noGrp="1"/>
          </p:cNvSpPr>
          <p:nvPr>
            <p:ph type="body" idx="1"/>
          </p:nvPr>
        </p:nvSpPr>
        <p:spPr>
          <a:xfrm>
            <a:off x="349250" y="1150695"/>
            <a:ext cx="84582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786"/>
        <p:cNvGrpSpPr/>
        <p:nvPr/>
      </p:nvGrpSpPr>
      <p:grpSpPr>
        <a:xfrm>
          <a:off x="0" y="0"/>
          <a:ext cx="0" cy="0"/>
          <a:chOff x="0" y="0"/>
          <a:chExt cx="0" cy="0"/>
        </a:xfrm>
      </p:grpSpPr>
      <p:sp>
        <p:nvSpPr>
          <p:cNvPr id="787" name="Google Shape;787;p157"/>
          <p:cNvSpPr txBox="1">
            <a:spLocks noGrp="1"/>
          </p:cNvSpPr>
          <p:nvPr>
            <p:ph type="body" idx="1"/>
          </p:nvPr>
        </p:nvSpPr>
        <p:spPr>
          <a:xfrm>
            <a:off x="349250" y="1365299"/>
            <a:ext cx="84582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88" name="Google Shape;788;p157"/>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789"/>
        <p:cNvGrpSpPr/>
        <p:nvPr/>
      </p:nvGrpSpPr>
      <p:grpSpPr>
        <a:xfrm>
          <a:off x="0" y="0"/>
          <a:ext cx="0" cy="0"/>
          <a:chOff x="0" y="0"/>
          <a:chExt cx="0" cy="0"/>
        </a:xfrm>
      </p:grpSpPr>
      <p:pic>
        <p:nvPicPr>
          <p:cNvPr id="790" name="Google Shape;790;p158"/>
          <p:cNvPicPr preferRelativeResize="0"/>
          <p:nvPr/>
        </p:nvPicPr>
        <p:blipFill rotWithShape="1">
          <a:blip r:embed="rId2">
            <a:alphaModFix/>
          </a:blip>
          <a:srcRect/>
          <a:stretch/>
        </p:blipFill>
        <p:spPr>
          <a:xfrm>
            <a:off x="4763" y="0"/>
            <a:ext cx="9129148" cy="6836054"/>
          </a:xfrm>
          <a:prstGeom prst="rect">
            <a:avLst/>
          </a:prstGeom>
          <a:noFill/>
          <a:ln>
            <a:noFill/>
          </a:ln>
        </p:spPr>
      </p:pic>
      <p:sp>
        <p:nvSpPr>
          <p:cNvPr id="791" name="Google Shape;791;p158"/>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792" name="Google Shape;792;p158"/>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93" name="Google Shape;793;p158"/>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94" name="Google Shape;794;p158"/>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95" name="Google Shape;795;p158"/>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matchingName="2_Picture with Caption">
  <p:cSld name="2_Picture with Caption">
    <p:spTree>
      <p:nvGrpSpPr>
        <p:cNvPr id="1" name="Shape 796"/>
        <p:cNvGrpSpPr/>
        <p:nvPr/>
      </p:nvGrpSpPr>
      <p:grpSpPr>
        <a:xfrm>
          <a:off x="0" y="0"/>
          <a:ext cx="0" cy="0"/>
          <a:chOff x="0" y="0"/>
          <a:chExt cx="0" cy="0"/>
        </a:xfrm>
      </p:grpSpPr>
      <p:sp>
        <p:nvSpPr>
          <p:cNvPr id="797" name="Google Shape;797;p159"/>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98" name="Google Shape;798;p159"/>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799" name="Google Shape;799;p159"/>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00" name="Google Shape;800;p159"/>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01" name="Google Shape;801;p159"/>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matchingName="3_Blank">
  <p:cSld name="3_Blank">
    <p:spTree>
      <p:nvGrpSpPr>
        <p:cNvPr id="1" name="Shape 802"/>
        <p:cNvGrpSpPr/>
        <p:nvPr/>
      </p:nvGrpSpPr>
      <p:grpSpPr>
        <a:xfrm>
          <a:off x="0" y="0"/>
          <a:ext cx="0" cy="0"/>
          <a:chOff x="0" y="0"/>
          <a:chExt cx="0" cy="0"/>
        </a:xfrm>
      </p:grpSpPr>
      <p:sp>
        <p:nvSpPr>
          <p:cNvPr id="803" name="Google Shape;803;p160"/>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04" name="Google Shape;804;p160"/>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805"/>
        <p:cNvGrpSpPr/>
        <p:nvPr/>
      </p:nvGrpSpPr>
      <p:grpSpPr>
        <a:xfrm>
          <a:off x="0" y="0"/>
          <a:ext cx="0" cy="0"/>
          <a:chOff x="0" y="0"/>
          <a:chExt cx="0" cy="0"/>
        </a:xfrm>
      </p:grpSpPr>
      <p:pic>
        <p:nvPicPr>
          <p:cNvPr id="806" name="Google Shape;806;p161"/>
          <p:cNvPicPr preferRelativeResize="0"/>
          <p:nvPr/>
        </p:nvPicPr>
        <p:blipFill rotWithShape="1">
          <a:blip r:embed="rId2">
            <a:alphaModFix/>
          </a:blip>
          <a:srcRect/>
          <a:stretch/>
        </p:blipFill>
        <p:spPr>
          <a:xfrm>
            <a:off x="4763" y="0"/>
            <a:ext cx="9129148" cy="6836054"/>
          </a:xfrm>
          <a:prstGeom prst="rect">
            <a:avLst/>
          </a:prstGeom>
          <a:noFill/>
          <a:ln>
            <a:noFill/>
          </a:ln>
        </p:spPr>
      </p:pic>
      <p:sp>
        <p:nvSpPr>
          <p:cNvPr id="807" name="Google Shape;807;p161"/>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808" name="Google Shape;808;p161"/>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809" name="Google Shape;809;p161"/>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10" name="Google Shape;810;p161"/>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11" name="Google Shape;811;p161"/>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matchingName="3_Picture with Caption">
  <p:cSld name="3_Picture with Caption">
    <p:spTree>
      <p:nvGrpSpPr>
        <p:cNvPr id="1" name="Shape 812"/>
        <p:cNvGrpSpPr/>
        <p:nvPr/>
      </p:nvGrpSpPr>
      <p:grpSpPr>
        <a:xfrm>
          <a:off x="0" y="0"/>
          <a:ext cx="0" cy="0"/>
          <a:chOff x="0" y="0"/>
          <a:chExt cx="0" cy="0"/>
        </a:xfrm>
      </p:grpSpPr>
      <p:sp>
        <p:nvSpPr>
          <p:cNvPr id="813" name="Google Shape;813;p162"/>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814" name="Google Shape;814;p162"/>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815" name="Google Shape;815;p162"/>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16" name="Google Shape;816;p162"/>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17" name="Google Shape;817;p162"/>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matchingName="4_Blank">
  <p:cSld name="4_Blank">
    <p:spTree>
      <p:nvGrpSpPr>
        <p:cNvPr id="1" name="Shape 818"/>
        <p:cNvGrpSpPr/>
        <p:nvPr/>
      </p:nvGrpSpPr>
      <p:grpSpPr>
        <a:xfrm>
          <a:off x="0" y="0"/>
          <a:ext cx="0" cy="0"/>
          <a:chOff x="0" y="0"/>
          <a:chExt cx="0" cy="0"/>
        </a:xfrm>
      </p:grpSpPr>
      <p:sp>
        <p:nvSpPr>
          <p:cNvPr id="819" name="Google Shape;819;p163"/>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20" name="Google Shape;820;p163"/>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matchingName="4_Picture with Caption">
  <p:cSld name="4_Picture with Caption">
    <p:spTree>
      <p:nvGrpSpPr>
        <p:cNvPr id="1" name="Shape 821"/>
        <p:cNvGrpSpPr/>
        <p:nvPr/>
      </p:nvGrpSpPr>
      <p:grpSpPr>
        <a:xfrm>
          <a:off x="0" y="0"/>
          <a:ext cx="0" cy="0"/>
          <a:chOff x="0" y="0"/>
          <a:chExt cx="0" cy="0"/>
        </a:xfrm>
      </p:grpSpPr>
      <p:cxnSp>
        <p:nvCxnSpPr>
          <p:cNvPr id="822" name="Google Shape;822;p164"/>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823" name="Google Shape;823;p164"/>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824" name="Google Shape;824;p164"/>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matchingName="5_Picture with Caption">
  <p:cSld name="5_Picture with Caption">
    <p:spTree>
      <p:nvGrpSpPr>
        <p:cNvPr id="1" name="Shape 825"/>
        <p:cNvGrpSpPr/>
        <p:nvPr/>
      </p:nvGrpSpPr>
      <p:grpSpPr>
        <a:xfrm>
          <a:off x="0" y="0"/>
          <a:ext cx="0" cy="0"/>
          <a:chOff x="0" y="0"/>
          <a:chExt cx="0" cy="0"/>
        </a:xfrm>
      </p:grpSpPr>
      <p:cxnSp>
        <p:nvCxnSpPr>
          <p:cNvPr id="826" name="Google Shape;826;p165"/>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827" name="Google Shape;827;p165"/>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828" name="Google Shape;828;p165"/>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matchingName="6_Picture with Caption">
  <p:cSld name="6_Picture with Caption">
    <p:spTree>
      <p:nvGrpSpPr>
        <p:cNvPr id="1" name="Shape 829"/>
        <p:cNvGrpSpPr/>
        <p:nvPr/>
      </p:nvGrpSpPr>
      <p:grpSpPr>
        <a:xfrm>
          <a:off x="0" y="0"/>
          <a:ext cx="0" cy="0"/>
          <a:chOff x="0" y="0"/>
          <a:chExt cx="0" cy="0"/>
        </a:xfrm>
      </p:grpSpPr>
      <p:cxnSp>
        <p:nvCxnSpPr>
          <p:cNvPr id="830" name="Google Shape;830;p166"/>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831" name="Google Shape;831;p166"/>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832" name="Google Shape;832;p166"/>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matchingName="7_Picture with Caption">
  <p:cSld name="7_Picture with Caption">
    <p:spTree>
      <p:nvGrpSpPr>
        <p:cNvPr id="1" name="Shape 833"/>
        <p:cNvGrpSpPr/>
        <p:nvPr/>
      </p:nvGrpSpPr>
      <p:grpSpPr>
        <a:xfrm>
          <a:off x="0" y="0"/>
          <a:ext cx="0" cy="0"/>
          <a:chOff x="0" y="0"/>
          <a:chExt cx="0" cy="0"/>
        </a:xfrm>
      </p:grpSpPr>
      <p:cxnSp>
        <p:nvCxnSpPr>
          <p:cNvPr id="834" name="Google Shape;834;p167"/>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835" name="Google Shape;835;p167"/>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836" name="Google Shape;836;p167"/>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837"/>
        <p:cNvGrpSpPr/>
        <p:nvPr/>
      </p:nvGrpSpPr>
      <p:grpSpPr>
        <a:xfrm>
          <a:off x="0" y="0"/>
          <a:ext cx="0" cy="0"/>
          <a:chOff x="0" y="0"/>
          <a:chExt cx="0" cy="0"/>
        </a:xfrm>
      </p:grpSpPr>
      <p:cxnSp>
        <p:nvCxnSpPr>
          <p:cNvPr id="838" name="Google Shape;838;p168"/>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839" name="Google Shape;839;p168"/>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840" name="Google Shape;840;p168"/>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841"/>
        <p:cNvGrpSpPr/>
        <p:nvPr/>
      </p:nvGrpSpPr>
      <p:grpSpPr>
        <a:xfrm>
          <a:off x="0" y="0"/>
          <a:ext cx="0" cy="0"/>
          <a:chOff x="0" y="0"/>
          <a:chExt cx="0" cy="0"/>
        </a:xfrm>
      </p:grpSpPr>
      <p:pic>
        <p:nvPicPr>
          <p:cNvPr id="842" name="Google Shape;842;p169"/>
          <p:cNvPicPr preferRelativeResize="0"/>
          <p:nvPr/>
        </p:nvPicPr>
        <p:blipFill rotWithShape="1">
          <a:blip r:embed="rId2">
            <a:alphaModFix/>
          </a:blip>
          <a:srcRect/>
          <a:stretch/>
        </p:blipFill>
        <p:spPr>
          <a:xfrm>
            <a:off x="4763" y="0"/>
            <a:ext cx="9129148" cy="6836054"/>
          </a:xfrm>
          <a:prstGeom prst="rect">
            <a:avLst/>
          </a:prstGeom>
          <a:noFill/>
          <a:ln>
            <a:noFill/>
          </a:ln>
        </p:spPr>
      </p:pic>
      <p:sp>
        <p:nvSpPr>
          <p:cNvPr id="843" name="Google Shape;843;p169"/>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844" name="Google Shape;844;p169"/>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845" name="Google Shape;845;p16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46" name="Google Shape;846;p16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47" name="Google Shape;847;p16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matchingName="8_Picture with Caption">
  <p:cSld name="8_Picture with Caption">
    <p:spTree>
      <p:nvGrpSpPr>
        <p:cNvPr id="1" name="Shape 848"/>
        <p:cNvGrpSpPr/>
        <p:nvPr/>
      </p:nvGrpSpPr>
      <p:grpSpPr>
        <a:xfrm>
          <a:off x="0" y="0"/>
          <a:ext cx="0" cy="0"/>
          <a:chOff x="0" y="0"/>
          <a:chExt cx="0" cy="0"/>
        </a:xfrm>
      </p:grpSpPr>
      <p:sp>
        <p:nvSpPr>
          <p:cNvPr id="849" name="Google Shape;849;p170"/>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850" name="Google Shape;850;p170"/>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851" name="Google Shape;851;p17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52" name="Google Shape;852;p17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53" name="Google Shape;853;p17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854"/>
        <p:cNvGrpSpPr/>
        <p:nvPr/>
      </p:nvGrpSpPr>
      <p:grpSpPr>
        <a:xfrm>
          <a:off x="0" y="0"/>
          <a:ext cx="0" cy="0"/>
          <a:chOff x="0" y="0"/>
          <a:chExt cx="0" cy="0"/>
        </a:xfrm>
      </p:grpSpPr>
      <p:pic>
        <p:nvPicPr>
          <p:cNvPr id="855" name="Google Shape;855;p171"/>
          <p:cNvPicPr preferRelativeResize="0"/>
          <p:nvPr/>
        </p:nvPicPr>
        <p:blipFill rotWithShape="1">
          <a:blip r:embed="rId2">
            <a:alphaModFix/>
          </a:blip>
          <a:srcRect/>
          <a:stretch/>
        </p:blipFill>
        <p:spPr>
          <a:xfrm>
            <a:off x="4763" y="0"/>
            <a:ext cx="9129148" cy="6836054"/>
          </a:xfrm>
          <a:prstGeom prst="rect">
            <a:avLst/>
          </a:prstGeom>
          <a:noFill/>
          <a:ln>
            <a:noFill/>
          </a:ln>
        </p:spPr>
      </p:pic>
      <p:sp>
        <p:nvSpPr>
          <p:cNvPr id="856" name="Google Shape;856;p171"/>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857" name="Google Shape;857;p171"/>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858" name="Google Shape;858;p17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59" name="Google Shape;859;p17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60" name="Google Shape;860;p17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matchingName="13_Picture with Caption">
  <p:cSld name="13_Picture with Caption">
    <p:spTree>
      <p:nvGrpSpPr>
        <p:cNvPr id="1" name="Shape 861"/>
        <p:cNvGrpSpPr/>
        <p:nvPr/>
      </p:nvGrpSpPr>
      <p:grpSpPr>
        <a:xfrm>
          <a:off x="0" y="0"/>
          <a:ext cx="0" cy="0"/>
          <a:chOff x="0" y="0"/>
          <a:chExt cx="0" cy="0"/>
        </a:xfrm>
      </p:grpSpPr>
      <p:sp>
        <p:nvSpPr>
          <p:cNvPr id="862" name="Google Shape;862;p172"/>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863" name="Google Shape;863;p172"/>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864" name="Google Shape;864;p17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65" name="Google Shape;865;p17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66" name="Google Shape;866;p17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matchingName="5_Blank">
  <p:cSld name="5_Blank">
    <p:spTree>
      <p:nvGrpSpPr>
        <p:cNvPr id="1" name="Shape 867"/>
        <p:cNvGrpSpPr/>
        <p:nvPr/>
      </p:nvGrpSpPr>
      <p:grpSpPr>
        <a:xfrm>
          <a:off x="0" y="0"/>
          <a:ext cx="0" cy="0"/>
          <a:chOff x="0" y="0"/>
          <a:chExt cx="0" cy="0"/>
        </a:xfrm>
      </p:grpSpPr>
      <p:sp>
        <p:nvSpPr>
          <p:cNvPr id="868" name="Google Shape;868;p173"/>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69" name="Google Shape;869;p173"/>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870"/>
        <p:cNvGrpSpPr/>
        <p:nvPr/>
      </p:nvGrpSpPr>
      <p:grpSpPr>
        <a:xfrm>
          <a:off x="0" y="0"/>
          <a:ext cx="0" cy="0"/>
          <a:chOff x="0" y="0"/>
          <a:chExt cx="0" cy="0"/>
        </a:xfrm>
      </p:grpSpPr>
      <p:pic>
        <p:nvPicPr>
          <p:cNvPr id="871" name="Google Shape;871;p174"/>
          <p:cNvPicPr preferRelativeResize="0"/>
          <p:nvPr/>
        </p:nvPicPr>
        <p:blipFill rotWithShape="1">
          <a:blip r:embed="rId2">
            <a:alphaModFix/>
          </a:blip>
          <a:srcRect/>
          <a:stretch/>
        </p:blipFill>
        <p:spPr>
          <a:xfrm>
            <a:off x="4763" y="0"/>
            <a:ext cx="9129148" cy="6836054"/>
          </a:xfrm>
          <a:prstGeom prst="rect">
            <a:avLst/>
          </a:prstGeom>
          <a:noFill/>
          <a:ln>
            <a:noFill/>
          </a:ln>
        </p:spPr>
      </p:pic>
      <p:sp>
        <p:nvSpPr>
          <p:cNvPr id="872" name="Google Shape;872;p174"/>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873" name="Google Shape;873;p174"/>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874" name="Google Shape;874;p17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75" name="Google Shape;875;p17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76" name="Google Shape;876;p17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matchingName="14_Picture with Caption">
  <p:cSld name="14_Picture with Caption">
    <p:spTree>
      <p:nvGrpSpPr>
        <p:cNvPr id="1" name="Shape 877"/>
        <p:cNvGrpSpPr/>
        <p:nvPr/>
      </p:nvGrpSpPr>
      <p:grpSpPr>
        <a:xfrm>
          <a:off x="0" y="0"/>
          <a:ext cx="0" cy="0"/>
          <a:chOff x="0" y="0"/>
          <a:chExt cx="0" cy="0"/>
        </a:xfrm>
      </p:grpSpPr>
      <p:sp>
        <p:nvSpPr>
          <p:cNvPr id="878" name="Google Shape;878;p175"/>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879" name="Google Shape;879;p175"/>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880" name="Google Shape;880;p17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81" name="Google Shape;881;p17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82" name="Google Shape;882;p17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matchingName="3_Comparison">
  <p:cSld name="3_Comparison">
    <p:spTree>
      <p:nvGrpSpPr>
        <p:cNvPr id="1" name="Shape 883"/>
        <p:cNvGrpSpPr/>
        <p:nvPr/>
      </p:nvGrpSpPr>
      <p:grpSpPr>
        <a:xfrm>
          <a:off x="0" y="0"/>
          <a:ext cx="0" cy="0"/>
          <a:chOff x="0" y="0"/>
          <a:chExt cx="0" cy="0"/>
        </a:xfrm>
      </p:grpSpPr>
      <p:sp>
        <p:nvSpPr>
          <p:cNvPr id="884" name="Google Shape;884;p176"/>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matchingName="7_Title Slide">
  <p:cSld name="7_Title Slide">
    <p:spTree>
      <p:nvGrpSpPr>
        <p:cNvPr id="1" name="Shape 885"/>
        <p:cNvGrpSpPr/>
        <p:nvPr/>
      </p:nvGrpSpPr>
      <p:grpSpPr>
        <a:xfrm>
          <a:off x="0" y="0"/>
          <a:ext cx="0" cy="0"/>
          <a:chOff x="0" y="0"/>
          <a:chExt cx="0" cy="0"/>
        </a:xfrm>
      </p:grpSpPr>
      <p:pic>
        <p:nvPicPr>
          <p:cNvPr id="886" name="Google Shape;886;p177"/>
          <p:cNvPicPr preferRelativeResize="0"/>
          <p:nvPr/>
        </p:nvPicPr>
        <p:blipFill rotWithShape="1">
          <a:blip r:embed="rId2">
            <a:alphaModFix/>
          </a:blip>
          <a:srcRect/>
          <a:stretch/>
        </p:blipFill>
        <p:spPr>
          <a:xfrm>
            <a:off x="4763" y="0"/>
            <a:ext cx="9129148" cy="6836054"/>
          </a:xfrm>
          <a:prstGeom prst="rect">
            <a:avLst/>
          </a:prstGeom>
          <a:noFill/>
          <a:ln>
            <a:noFill/>
          </a:ln>
        </p:spPr>
      </p:pic>
      <p:sp>
        <p:nvSpPr>
          <p:cNvPr id="887" name="Google Shape;887;p177"/>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888" name="Google Shape;888;p177"/>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889" name="Google Shape;889;p17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90" name="Google Shape;890;p17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91" name="Google Shape;891;p17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matchingName="15_Picture with Caption">
  <p:cSld name="15_Picture with Caption">
    <p:spTree>
      <p:nvGrpSpPr>
        <p:cNvPr id="1" name="Shape 892"/>
        <p:cNvGrpSpPr/>
        <p:nvPr/>
      </p:nvGrpSpPr>
      <p:grpSpPr>
        <a:xfrm>
          <a:off x="0" y="0"/>
          <a:ext cx="0" cy="0"/>
          <a:chOff x="0" y="0"/>
          <a:chExt cx="0" cy="0"/>
        </a:xfrm>
      </p:grpSpPr>
      <p:sp>
        <p:nvSpPr>
          <p:cNvPr id="893" name="Google Shape;893;p178"/>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894" name="Google Shape;894;p178"/>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895" name="Google Shape;895;p17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96" name="Google Shape;896;p17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97" name="Google Shape;897;p17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matchingName="8_Title Slide">
  <p:cSld name="8_Title Slide">
    <p:spTree>
      <p:nvGrpSpPr>
        <p:cNvPr id="1" name="Shape 898"/>
        <p:cNvGrpSpPr/>
        <p:nvPr/>
      </p:nvGrpSpPr>
      <p:grpSpPr>
        <a:xfrm>
          <a:off x="0" y="0"/>
          <a:ext cx="0" cy="0"/>
          <a:chOff x="0" y="0"/>
          <a:chExt cx="0" cy="0"/>
        </a:xfrm>
      </p:grpSpPr>
      <p:pic>
        <p:nvPicPr>
          <p:cNvPr id="899" name="Google Shape;899;p179"/>
          <p:cNvPicPr preferRelativeResize="0"/>
          <p:nvPr/>
        </p:nvPicPr>
        <p:blipFill rotWithShape="1">
          <a:blip r:embed="rId2">
            <a:alphaModFix/>
          </a:blip>
          <a:srcRect/>
          <a:stretch/>
        </p:blipFill>
        <p:spPr>
          <a:xfrm>
            <a:off x="4763" y="0"/>
            <a:ext cx="9129148" cy="6836054"/>
          </a:xfrm>
          <a:prstGeom prst="rect">
            <a:avLst/>
          </a:prstGeom>
          <a:noFill/>
          <a:ln>
            <a:noFill/>
          </a:ln>
        </p:spPr>
      </p:pic>
      <p:sp>
        <p:nvSpPr>
          <p:cNvPr id="900" name="Google Shape;900;p179"/>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901" name="Google Shape;901;p179"/>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902" name="Google Shape;902;p17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03" name="Google Shape;903;p17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04" name="Google Shape;904;p17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matchingName="16_Picture with Caption">
  <p:cSld name="16_Picture with Caption">
    <p:spTree>
      <p:nvGrpSpPr>
        <p:cNvPr id="1" name="Shape 905"/>
        <p:cNvGrpSpPr/>
        <p:nvPr/>
      </p:nvGrpSpPr>
      <p:grpSpPr>
        <a:xfrm>
          <a:off x="0" y="0"/>
          <a:ext cx="0" cy="0"/>
          <a:chOff x="0" y="0"/>
          <a:chExt cx="0" cy="0"/>
        </a:xfrm>
      </p:grpSpPr>
      <p:sp>
        <p:nvSpPr>
          <p:cNvPr id="906" name="Google Shape;906;p180"/>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907" name="Google Shape;907;p180"/>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908" name="Google Shape;908;p18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09" name="Google Shape;909;p18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10" name="Google Shape;910;p18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matchingName="9_Title Slide">
  <p:cSld name="9_Title Slide">
    <p:spTree>
      <p:nvGrpSpPr>
        <p:cNvPr id="1" name="Shape 911"/>
        <p:cNvGrpSpPr/>
        <p:nvPr/>
      </p:nvGrpSpPr>
      <p:grpSpPr>
        <a:xfrm>
          <a:off x="0" y="0"/>
          <a:ext cx="0" cy="0"/>
          <a:chOff x="0" y="0"/>
          <a:chExt cx="0" cy="0"/>
        </a:xfrm>
      </p:grpSpPr>
      <p:pic>
        <p:nvPicPr>
          <p:cNvPr id="912" name="Google Shape;912;p181"/>
          <p:cNvPicPr preferRelativeResize="0"/>
          <p:nvPr/>
        </p:nvPicPr>
        <p:blipFill rotWithShape="1">
          <a:blip r:embed="rId2">
            <a:alphaModFix/>
          </a:blip>
          <a:srcRect/>
          <a:stretch/>
        </p:blipFill>
        <p:spPr>
          <a:xfrm>
            <a:off x="4763" y="0"/>
            <a:ext cx="9129148" cy="6836054"/>
          </a:xfrm>
          <a:prstGeom prst="rect">
            <a:avLst/>
          </a:prstGeom>
          <a:noFill/>
          <a:ln>
            <a:noFill/>
          </a:ln>
        </p:spPr>
      </p:pic>
      <p:sp>
        <p:nvSpPr>
          <p:cNvPr id="913" name="Google Shape;913;p181"/>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914" name="Google Shape;914;p181"/>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915" name="Google Shape;915;p18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16" name="Google Shape;916;p18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17" name="Google Shape;917;p18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matchingName="17_Picture with Caption">
  <p:cSld name="17_Picture with Caption">
    <p:spTree>
      <p:nvGrpSpPr>
        <p:cNvPr id="1" name="Shape 918"/>
        <p:cNvGrpSpPr/>
        <p:nvPr/>
      </p:nvGrpSpPr>
      <p:grpSpPr>
        <a:xfrm>
          <a:off x="0" y="0"/>
          <a:ext cx="0" cy="0"/>
          <a:chOff x="0" y="0"/>
          <a:chExt cx="0" cy="0"/>
        </a:xfrm>
      </p:grpSpPr>
      <p:sp>
        <p:nvSpPr>
          <p:cNvPr id="919" name="Google Shape;919;p182"/>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920" name="Google Shape;920;p182"/>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921" name="Google Shape;921;p18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22" name="Google Shape;922;p18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23" name="Google Shape;923;p18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matchingName="4_Comparison">
  <p:cSld name="4_Comparison">
    <p:spTree>
      <p:nvGrpSpPr>
        <p:cNvPr id="1" name="Shape 924"/>
        <p:cNvGrpSpPr/>
        <p:nvPr/>
      </p:nvGrpSpPr>
      <p:grpSpPr>
        <a:xfrm>
          <a:off x="0" y="0"/>
          <a:ext cx="0" cy="0"/>
          <a:chOff x="0" y="0"/>
          <a:chExt cx="0" cy="0"/>
        </a:xfrm>
      </p:grpSpPr>
      <p:sp>
        <p:nvSpPr>
          <p:cNvPr id="925" name="Google Shape;925;p183"/>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matchingName="10_Title Slide">
  <p:cSld name="10_Title Slide">
    <p:spTree>
      <p:nvGrpSpPr>
        <p:cNvPr id="1" name="Shape 926"/>
        <p:cNvGrpSpPr/>
        <p:nvPr/>
      </p:nvGrpSpPr>
      <p:grpSpPr>
        <a:xfrm>
          <a:off x="0" y="0"/>
          <a:ext cx="0" cy="0"/>
          <a:chOff x="0" y="0"/>
          <a:chExt cx="0" cy="0"/>
        </a:xfrm>
      </p:grpSpPr>
      <p:pic>
        <p:nvPicPr>
          <p:cNvPr id="927" name="Google Shape;927;p184"/>
          <p:cNvPicPr preferRelativeResize="0"/>
          <p:nvPr/>
        </p:nvPicPr>
        <p:blipFill rotWithShape="1">
          <a:blip r:embed="rId2">
            <a:alphaModFix/>
          </a:blip>
          <a:srcRect/>
          <a:stretch/>
        </p:blipFill>
        <p:spPr>
          <a:xfrm>
            <a:off x="4763" y="0"/>
            <a:ext cx="9129148" cy="6836054"/>
          </a:xfrm>
          <a:prstGeom prst="rect">
            <a:avLst/>
          </a:prstGeom>
          <a:noFill/>
          <a:ln>
            <a:noFill/>
          </a:ln>
        </p:spPr>
      </p:pic>
      <p:sp>
        <p:nvSpPr>
          <p:cNvPr id="928" name="Google Shape;928;p184"/>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929" name="Google Shape;929;p184"/>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930" name="Google Shape;930;p18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31" name="Google Shape;931;p18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32" name="Google Shape;932;p18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matchingName="18_Picture with Caption">
  <p:cSld name="18_Picture with Caption">
    <p:spTree>
      <p:nvGrpSpPr>
        <p:cNvPr id="1" name="Shape 933"/>
        <p:cNvGrpSpPr/>
        <p:nvPr/>
      </p:nvGrpSpPr>
      <p:grpSpPr>
        <a:xfrm>
          <a:off x="0" y="0"/>
          <a:ext cx="0" cy="0"/>
          <a:chOff x="0" y="0"/>
          <a:chExt cx="0" cy="0"/>
        </a:xfrm>
      </p:grpSpPr>
      <p:sp>
        <p:nvSpPr>
          <p:cNvPr id="934" name="Google Shape;934;p185"/>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935" name="Google Shape;935;p185"/>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936" name="Google Shape;936;p18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37" name="Google Shape;937;p18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38" name="Google Shape;938;p18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matchingName="6_Blank">
  <p:cSld name="6_Blank">
    <p:spTree>
      <p:nvGrpSpPr>
        <p:cNvPr id="1" name="Shape 939"/>
        <p:cNvGrpSpPr/>
        <p:nvPr/>
      </p:nvGrpSpPr>
      <p:grpSpPr>
        <a:xfrm>
          <a:off x="0" y="0"/>
          <a:ext cx="0" cy="0"/>
          <a:chOff x="0" y="0"/>
          <a:chExt cx="0" cy="0"/>
        </a:xfrm>
      </p:grpSpPr>
      <p:sp>
        <p:nvSpPr>
          <p:cNvPr id="940" name="Google Shape;940;p186"/>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941" name="Google Shape;941;p186"/>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matchingName="19_Picture with Caption">
  <p:cSld name="19_Picture with Caption">
    <p:spTree>
      <p:nvGrpSpPr>
        <p:cNvPr id="1" name="Shape 942"/>
        <p:cNvGrpSpPr/>
        <p:nvPr/>
      </p:nvGrpSpPr>
      <p:grpSpPr>
        <a:xfrm>
          <a:off x="0" y="0"/>
          <a:ext cx="0" cy="0"/>
          <a:chOff x="0" y="0"/>
          <a:chExt cx="0" cy="0"/>
        </a:xfrm>
      </p:grpSpPr>
      <p:cxnSp>
        <p:nvCxnSpPr>
          <p:cNvPr id="943" name="Google Shape;943;p187"/>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944" name="Google Shape;944;p187"/>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945" name="Google Shape;945;p187"/>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matchingName="20_Picture with Caption">
  <p:cSld name="20_Picture with Caption">
    <p:spTree>
      <p:nvGrpSpPr>
        <p:cNvPr id="1" name="Shape 946"/>
        <p:cNvGrpSpPr/>
        <p:nvPr/>
      </p:nvGrpSpPr>
      <p:grpSpPr>
        <a:xfrm>
          <a:off x="0" y="0"/>
          <a:ext cx="0" cy="0"/>
          <a:chOff x="0" y="0"/>
          <a:chExt cx="0" cy="0"/>
        </a:xfrm>
      </p:grpSpPr>
      <p:cxnSp>
        <p:nvCxnSpPr>
          <p:cNvPr id="947" name="Google Shape;947;p188"/>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948" name="Google Shape;948;p188"/>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949" name="Google Shape;949;p188"/>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matchingName="21_Picture with Caption">
  <p:cSld name="21_Picture with Caption">
    <p:spTree>
      <p:nvGrpSpPr>
        <p:cNvPr id="1" name="Shape 950"/>
        <p:cNvGrpSpPr/>
        <p:nvPr/>
      </p:nvGrpSpPr>
      <p:grpSpPr>
        <a:xfrm>
          <a:off x="0" y="0"/>
          <a:ext cx="0" cy="0"/>
          <a:chOff x="0" y="0"/>
          <a:chExt cx="0" cy="0"/>
        </a:xfrm>
      </p:grpSpPr>
      <p:cxnSp>
        <p:nvCxnSpPr>
          <p:cNvPr id="951" name="Google Shape;951;p189"/>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952" name="Google Shape;952;p189"/>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953" name="Google Shape;953;p189"/>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matchingName="22_Picture with Caption">
  <p:cSld name="22_Picture with Caption">
    <p:spTree>
      <p:nvGrpSpPr>
        <p:cNvPr id="1" name="Shape 954"/>
        <p:cNvGrpSpPr/>
        <p:nvPr/>
      </p:nvGrpSpPr>
      <p:grpSpPr>
        <a:xfrm>
          <a:off x="0" y="0"/>
          <a:ext cx="0" cy="0"/>
          <a:chOff x="0" y="0"/>
          <a:chExt cx="0" cy="0"/>
        </a:xfrm>
      </p:grpSpPr>
      <p:cxnSp>
        <p:nvCxnSpPr>
          <p:cNvPr id="955" name="Google Shape;955;p190"/>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956" name="Google Shape;956;p190"/>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957" name="Google Shape;957;p190"/>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958"/>
        <p:cNvGrpSpPr/>
        <p:nvPr/>
      </p:nvGrpSpPr>
      <p:grpSpPr>
        <a:xfrm>
          <a:off x="0" y="0"/>
          <a:ext cx="0" cy="0"/>
          <a:chOff x="0" y="0"/>
          <a:chExt cx="0" cy="0"/>
        </a:xfrm>
      </p:grpSpPr>
      <p:cxnSp>
        <p:nvCxnSpPr>
          <p:cNvPr id="959" name="Google Shape;959;p191"/>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960" name="Google Shape;960;p191"/>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961" name="Google Shape;961;p191"/>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matchingName="5_Comparison">
  <p:cSld name="5_Comparison">
    <p:spTree>
      <p:nvGrpSpPr>
        <p:cNvPr id="1" name="Shape 962"/>
        <p:cNvGrpSpPr/>
        <p:nvPr/>
      </p:nvGrpSpPr>
      <p:grpSpPr>
        <a:xfrm>
          <a:off x="0" y="0"/>
          <a:ext cx="0" cy="0"/>
          <a:chOff x="0" y="0"/>
          <a:chExt cx="0" cy="0"/>
        </a:xfrm>
      </p:grpSpPr>
      <p:sp>
        <p:nvSpPr>
          <p:cNvPr id="963" name="Google Shape;963;p192"/>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matchingName="11_Title Slide">
  <p:cSld name="11_Title Slide">
    <p:spTree>
      <p:nvGrpSpPr>
        <p:cNvPr id="1" name="Shape 964"/>
        <p:cNvGrpSpPr/>
        <p:nvPr/>
      </p:nvGrpSpPr>
      <p:grpSpPr>
        <a:xfrm>
          <a:off x="0" y="0"/>
          <a:ext cx="0" cy="0"/>
          <a:chOff x="0" y="0"/>
          <a:chExt cx="0" cy="0"/>
        </a:xfrm>
      </p:grpSpPr>
      <p:pic>
        <p:nvPicPr>
          <p:cNvPr id="965" name="Google Shape;965;p193"/>
          <p:cNvPicPr preferRelativeResize="0"/>
          <p:nvPr/>
        </p:nvPicPr>
        <p:blipFill rotWithShape="1">
          <a:blip r:embed="rId2">
            <a:alphaModFix/>
          </a:blip>
          <a:srcRect/>
          <a:stretch/>
        </p:blipFill>
        <p:spPr>
          <a:xfrm>
            <a:off x="4763" y="0"/>
            <a:ext cx="9129148" cy="6836054"/>
          </a:xfrm>
          <a:prstGeom prst="rect">
            <a:avLst/>
          </a:prstGeom>
          <a:noFill/>
          <a:ln>
            <a:noFill/>
          </a:ln>
        </p:spPr>
      </p:pic>
      <p:sp>
        <p:nvSpPr>
          <p:cNvPr id="966" name="Google Shape;966;p19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967" name="Google Shape;967;p19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968" name="Google Shape;968;p19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69" name="Google Shape;969;p19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70" name="Google Shape;970;p19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matchingName="23_Picture with Caption">
  <p:cSld name="23_Picture with Caption">
    <p:spTree>
      <p:nvGrpSpPr>
        <p:cNvPr id="1" name="Shape 971"/>
        <p:cNvGrpSpPr/>
        <p:nvPr/>
      </p:nvGrpSpPr>
      <p:grpSpPr>
        <a:xfrm>
          <a:off x="0" y="0"/>
          <a:ext cx="0" cy="0"/>
          <a:chOff x="0" y="0"/>
          <a:chExt cx="0" cy="0"/>
        </a:xfrm>
      </p:grpSpPr>
      <p:sp>
        <p:nvSpPr>
          <p:cNvPr id="972" name="Google Shape;972;p19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973" name="Google Shape;973;p19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974" name="Google Shape;974;p19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75" name="Google Shape;975;p19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76" name="Google Shape;976;p19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matchingName="7_Blank">
  <p:cSld name="7_Blank">
    <p:spTree>
      <p:nvGrpSpPr>
        <p:cNvPr id="1" name="Shape 977"/>
        <p:cNvGrpSpPr/>
        <p:nvPr/>
      </p:nvGrpSpPr>
      <p:grpSpPr>
        <a:xfrm>
          <a:off x="0" y="0"/>
          <a:ext cx="0" cy="0"/>
          <a:chOff x="0" y="0"/>
          <a:chExt cx="0" cy="0"/>
        </a:xfrm>
      </p:grpSpPr>
      <p:sp>
        <p:nvSpPr>
          <p:cNvPr id="978" name="Google Shape;978;p195"/>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979" name="Google Shape;979;p195"/>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matchingName="24_Picture with Caption">
  <p:cSld name="24_Picture with Caption">
    <p:spTree>
      <p:nvGrpSpPr>
        <p:cNvPr id="1" name="Shape 980"/>
        <p:cNvGrpSpPr/>
        <p:nvPr/>
      </p:nvGrpSpPr>
      <p:grpSpPr>
        <a:xfrm>
          <a:off x="0" y="0"/>
          <a:ext cx="0" cy="0"/>
          <a:chOff x="0" y="0"/>
          <a:chExt cx="0" cy="0"/>
        </a:xfrm>
      </p:grpSpPr>
      <p:cxnSp>
        <p:nvCxnSpPr>
          <p:cNvPr id="981" name="Google Shape;981;p196"/>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982" name="Google Shape;982;p196"/>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983" name="Google Shape;983;p196"/>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matchingName="25_Picture with Caption">
  <p:cSld name="25_Picture with Caption">
    <p:spTree>
      <p:nvGrpSpPr>
        <p:cNvPr id="1" name="Shape 984"/>
        <p:cNvGrpSpPr/>
        <p:nvPr/>
      </p:nvGrpSpPr>
      <p:grpSpPr>
        <a:xfrm>
          <a:off x="0" y="0"/>
          <a:ext cx="0" cy="0"/>
          <a:chOff x="0" y="0"/>
          <a:chExt cx="0" cy="0"/>
        </a:xfrm>
      </p:grpSpPr>
      <p:cxnSp>
        <p:nvCxnSpPr>
          <p:cNvPr id="985" name="Google Shape;985;p197"/>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986" name="Google Shape;986;p197"/>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987" name="Google Shape;987;p197"/>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matchingName="26_Picture with Caption">
  <p:cSld name="26_Picture with Caption">
    <p:spTree>
      <p:nvGrpSpPr>
        <p:cNvPr id="1" name="Shape 988"/>
        <p:cNvGrpSpPr/>
        <p:nvPr/>
      </p:nvGrpSpPr>
      <p:grpSpPr>
        <a:xfrm>
          <a:off x="0" y="0"/>
          <a:ext cx="0" cy="0"/>
          <a:chOff x="0" y="0"/>
          <a:chExt cx="0" cy="0"/>
        </a:xfrm>
      </p:grpSpPr>
      <p:cxnSp>
        <p:nvCxnSpPr>
          <p:cNvPr id="989" name="Google Shape;989;p198"/>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990" name="Google Shape;990;p198"/>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991" name="Google Shape;991;p198"/>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matchingName="27_Picture with Caption">
  <p:cSld name="27_Picture with Caption">
    <p:spTree>
      <p:nvGrpSpPr>
        <p:cNvPr id="1" name="Shape 992"/>
        <p:cNvGrpSpPr/>
        <p:nvPr/>
      </p:nvGrpSpPr>
      <p:grpSpPr>
        <a:xfrm>
          <a:off x="0" y="0"/>
          <a:ext cx="0" cy="0"/>
          <a:chOff x="0" y="0"/>
          <a:chExt cx="0" cy="0"/>
        </a:xfrm>
      </p:grpSpPr>
      <p:cxnSp>
        <p:nvCxnSpPr>
          <p:cNvPr id="993" name="Google Shape;993;p199"/>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994" name="Google Shape;994;p199"/>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995" name="Google Shape;995;p199"/>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matchingName="5_Title and Content">
  <p:cSld name="5_Title and Content">
    <p:spTree>
      <p:nvGrpSpPr>
        <p:cNvPr id="1" name="Shape 996"/>
        <p:cNvGrpSpPr/>
        <p:nvPr/>
      </p:nvGrpSpPr>
      <p:grpSpPr>
        <a:xfrm>
          <a:off x="0" y="0"/>
          <a:ext cx="0" cy="0"/>
          <a:chOff x="0" y="0"/>
          <a:chExt cx="0" cy="0"/>
        </a:xfrm>
      </p:grpSpPr>
      <p:cxnSp>
        <p:nvCxnSpPr>
          <p:cNvPr id="997" name="Google Shape;997;p200"/>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998" name="Google Shape;998;p200"/>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999" name="Google Shape;999;p200"/>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matchingName="12_Title Slide">
  <p:cSld name="12_Title Slide">
    <p:spTree>
      <p:nvGrpSpPr>
        <p:cNvPr id="1" name="Shape 1000"/>
        <p:cNvGrpSpPr/>
        <p:nvPr/>
      </p:nvGrpSpPr>
      <p:grpSpPr>
        <a:xfrm>
          <a:off x="0" y="0"/>
          <a:ext cx="0" cy="0"/>
          <a:chOff x="0" y="0"/>
          <a:chExt cx="0" cy="0"/>
        </a:xfrm>
      </p:grpSpPr>
      <p:pic>
        <p:nvPicPr>
          <p:cNvPr id="1001" name="Google Shape;1001;p201"/>
          <p:cNvPicPr preferRelativeResize="0"/>
          <p:nvPr/>
        </p:nvPicPr>
        <p:blipFill rotWithShape="1">
          <a:blip r:embed="rId2">
            <a:alphaModFix/>
          </a:blip>
          <a:srcRect/>
          <a:stretch/>
        </p:blipFill>
        <p:spPr>
          <a:xfrm>
            <a:off x="4763" y="0"/>
            <a:ext cx="9129148" cy="6836054"/>
          </a:xfrm>
          <a:prstGeom prst="rect">
            <a:avLst/>
          </a:prstGeom>
          <a:noFill/>
          <a:ln>
            <a:noFill/>
          </a:ln>
        </p:spPr>
      </p:pic>
      <p:sp>
        <p:nvSpPr>
          <p:cNvPr id="1002" name="Google Shape;1002;p201"/>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003" name="Google Shape;1003;p201"/>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004" name="Google Shape;1004;p20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05" name="Google Shape;1005;p20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06" name="Google Shape;1006;p20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matchingName="28_Picture with Caption">
  <p:cSld name="28_Picture with Caption">
    <p:spTree>
      <p:nvGrpSpPr>
        <p:cNvPr id="1" name="Shape 1007"/>
        <p:cNvGrpSpPr/>
        <p:nvPr/>
      </p:nvGrpSpPr>
      <p:grpSpPr>
        <a:xfrm>
          <a:off x="0" y="0"/>
          <a:ext cx="0" cy="0"/>
          <a:chOff x="0" y="0"/>
          <a:chExt cx="0" cy="0"/>
        </a:xfrm>
      </p:grpSpPr>
      <p:sp>
        <p:nvSpPr>
          <p:cNvPr id="1008" name="Google Shape;1008;p202"/>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009" name="Google Shape;1009;p202"/>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010" name="Google Shape;1010;p20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11" name="Google Shape;1011;p20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12" name="Google Shape;1012;p20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matchingName="8_Blank">
  <p:cSld name="8_Blank">
    <p:spTree>
      <p:nvGrpSpPr>
        <p:cNvPr id="1" name="Shape 1013"/>
        <p:cNvGrpSpPr/>
        <p:nvPr/>
      </p:nvGrpSpPr>
      <p:grpSpPr>
        <a:xfrm>
          <a:off x="0" y="0"/>
          <a:ext cx="0" cy="0"/>
          <a:chOff x="0" y="0"/>
          <a:chExt cx="0" cy="0"/>
        </a:xfrm>
      </p:grpSpPr>
      <p:sp>
        <p:nvSpPr>
          <p:cNvPr id="1014" name="Google Shape;1014;p203"/>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015" name="Google Shape;1015;p203"/>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matchingName="13_Title Slide">
  <p:cSld name="13_Title Slide">
    <p:spTree>
      <p:nvGrpSpPr>
        <p:cNvPr id="1" name="Shape 1016"/>
        <p:cNvGrpSpPr/>
        <p:nvPr/>
      </p:nvGrpSpPr>
      <p:grpSpPr>
        <a:xfrm>
          <a:off x="0" y="0"/>
          <a:ext cx="0" cy="0"/>
          <a:chOff x="0" y="0"/>
          <a:chExt cx="0" cy="0"/>
        </a:xfrm>
      </p:grpSpPr>
      <p:pic>
        <p:nvPicPr>
          <p:cNvPr id="1017" name="Google Shape;1017;p204"/>
          <p:cNvPicPr preferRelativeResize="0"/>
          <p:nvPr/>
        </p:nvPicPr>
        <p:blipFill rotWithShape="1">
          <a:blip r:embed="rId2">
            <a:alphaModFix/>
          </a:blip>
          <a:srcRect/>
          <a:stretch/>
        </p:blipFill>
        <p:spPr>
          <a:xfrm>
            <a:off x="4763" y="0"/>
            <a:ext cx="9129148" cy="6836054"/>
          </a:xfrm>
          <a:prstGeom prst="rect">
            <a:avLst/>
          </a:prstGeom>
          <a:noFill/>
          <a:ln>
            <a:noFill/>
          </a:ln>
        </p:spPr>
      </p:pic>
      <p:sp>
        <p:nvSpPr>
          <p:cNvPr id="1018" name="Google Shape;1018;p204"/>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019" name="Google Shape;1019;p204"/>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020" name="Google Shape;1020;p20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21" name="Google Shape;1021;p20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22" name="Google Shape;1022;p20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matchingName="29_Picture with Caption">
  <p:cSld name="29_Picture with Caption">
    <p:spTree>
      <p:nvGrpSpPr>
        <p:cNvPr id="1" name="Shape 1023"/>
        <p:cNvGrpSpPr/>
        <p:nvPr/>
      </p:nvGrpSpPr>
      <p:grpSpPr>
        <a:xfrm>
          <a:off x="0" y="0"/>
          <a:ext cx="0" cy="0"/>
          <a:chOff x="0" y="0"/>
          <a:chExt cx="0" cy="0"/>
        </a:xfrm>
      </p:grpSpPr>
      <p:sp>
        <p:nvSpPr>
          <p:cNvPr id="1024" name="Google Shape;1024;p205"/>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025" name="Google Shape;1025;p205"/>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026" name="Google Shape;1026;p20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27" name="Google Shape;1027;p20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28" name="Google Shape;1028;p20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matchingName="14_Title Slide">
  <p:cSld name="14_Title Slide">
    <p:spTree>
      <p:nvGrpSpPr>
        <p:cNvPr id="1" name="Shape 1029"/>
        <p:cNvGrpSpPr/>
        <p:nvPr/>
      </p:nvGrpSpPr>
      <p:grpSpPr>
        <a:xfrm>
          <a:off x="0" y="0"/>
          <a:ext cx="0" cy="0"/>
          <a:chOff x="0" y="0"/>
          <a:chExt cx="0" cy="0"/>
        </a:xfrm>
      </p:grpSpPr>
      <p:pic>
        <p:nvPicPr>
          <p:cNvPr id="1030" name="Google Shape;1030;p206"/>
          <p:cNvPicPr preferRelativeResize="0"/>
          <p:nvPr/>
        </p:nvPicPr>
        <p:blipFill rotWithShape="1">
          <a:blip r:embed="rId2">
            <a:alphaModFix/>
          </a:blip>
          <a:srcRect/>
          <a:stretch/>
        </p:blipFill>
        <p:spPr>
          <a:xfrm>
            <a:off x="4763" y="0"/>
            <a:ext cx="9129148" cy="6836054"/>
          </a:xfrm>
          <a:prstGeom prst="rect">
            <a:avLst/>
          </a:prstGeom>
          <a:noFill/>
          <a:ln>
            <a:noFill/>
          </a:ln>
        </p:spPr>
      </p:pic>
      <p:sp>
        <p:nvSpPr>
          <p:cNvPr id="1031" name="Google Shape;1031;p206"/>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032" name="Google Shape;1032;p206"/>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033" name="Google Shape;1033;p20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34" name="Google Shape;1034;p20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35" name="Google Shape;1035;p20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matchingName="30_Picture with Caption">
  <p:cSld name="30_Picture with Caption">
    <p:spTree>
      <p:nvGrpSpPr>
        <p:cNvPr id="1" name="Shape 1036"/>
        <p:cNvGrpSpPr/>
        <p:nvPr/>
      </p:nvGrpSpPr>
      <p:grpSpPr>
        <a:xfrm>
          <a:off x="0" y="0"/>
          <a:ext cx="0" cy="0"/>
          <a:chOff x="0" y="0"/>
          <a:chExt cx="0" cy="0"/>
        </a:xfrm>
      </p:grpSpPr>
      <p:sp>
        <p:nvSpPr>
          <p:cNvPr id="1037" name="Google Shape;1037;p207"/>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038" name="Google Shape;1038;p207"/>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039" name="Google Shape;1039;p20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40" name="Google Shape;1040;p20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41" name="Google Shape;1041;p20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matchingName="9_Blank">
  <p:cSld name="9_Blank">
    <p:spTree>
      <p:nvGrpSpPr>
        <p:cNvPr id="1" name="Shape 1042"/>
        <p:cNvGrpSpPr/>
        <p:nvPr/>
      </p:nvGrpSpPr>
      <p:grpSpPr>
        <a:xfrm>
          <a:off x="0" y="0"/>
          <a:ext cx="0" cy="0"/>
          <a:chOff x="0" y="0"/>
          <a:chExt cx="0" cy="0"/>
        </a:xfrm>
      </p:grpSpPr>
      <p:sp>
        <p:nvSpPr>
          <p:cNvPr id="1043" name="Google Shape;1043;p208"/>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044" name="Google Shape;1044;p208"/>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matchingName="15_Title Slide">
  <p:cSld name="15_Title Slide">
    <p:spTree>
      <p:nvGrpSpPr>
        <p:cNvPr id="1" name="Shape 1045"/>
        <p:cNvGrpSpPr/>
        <p:nvPr/>
      </p:nvGrpSpPr>
      <p:grpSpPr>
        <a:xfrm>
          <a:off x="0" y="0"/>
          <a:ext cx="0" cy="0"/>
          <a:chOff x="0" y="0"/>
          <a:chExt cx="0" cy="0"/>
        </a:xfrm>
      </p:grpSpPr>
      <p:pic>
        <p:nvPicPr>
          <p:cNvPr id="1046" name="Google Shape;1046;p209"/>
          <p:cNvPicPr preferRelativeResize="0"/>
          <p:nvPr/>
        </p:nvPicPr>
        <p:blipFill rotWithShape="1">
          <a:blip r:embed="rId2">
            <a:alphaModFix/>
          </a:blip>
          <a:srcRect/>
          <a:stretch/>
        </p:blipFill>
        <p:spPr>
          <a:xfrm>
            <a:off x="4763" y="0"/>
            <a:ext cx="9129148" cy="6836054"/>
          </a:xfrm>
          <a:prstGeom prst="rect">
            <a:avLst/>
          </a:prstGeom>
          <a:noFill/>
          <a:ln>
            <a:noFill/>
          </a:ln>
        </p:spPr>
      </p:pic>
      <p:sp>
        <p:nvSpPr>
          <p:cNvPr id="1047" name="Google Shape;1047;p209"/>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048" name="Google Shape;1048;p209"/>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049" name="Google Shape;1049;p20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50" name="Google Shape;1050;p20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51" name="Google Shape;1051;p20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matchingName="31_Picture with Caption">
  <p:cSld name="31_Picture with Caption">
    <p:spTree>
      <p:nvGrpSpPr>
        <p:cNvPr id="1" name="Shape 1052"/>
        <p:cNvGrpSpPr/>
        <p:nvPr/>
      </p:nvGrpSpPr>
      <p:grpSpPr>
        <a:xfrm>
          <a:off x="0" y="0"/>
          <a:ext cx="0" cy="0"/>
          <a:chOff x="0" y="0"/>
          <a:chExt cx="0" cy="0"/>
        </a:xfrm>
      </p:grpSpPr>
      <p:sp>
        <p:nvSpPr>
          <p:cNvPr id="1053" name="Google Shape;1053;p210"/>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054" name="Google Shape;1054;p210"/>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055" name="Google Shape;1055;p21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56" name="Google Shape;1056;p21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057" name="Google Shape;1057;p21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matchingName="10_Blank">
  <p:cSld name="10_Blank">
    <p:spTree>
      <p:nvGrpSpPr>
        <p:cNvPr id="1" name="Shape 1058"/>
        <p:cNvGrpSpPr/>
        <p:nvPr/>
      </p:nvGrpSpPr>
      <p:grpSpPr>
        <a:xfrm>
          <a:off x="0" y="0"/>
          <a:ext cx="0" cy="0"/>
          <a:chOff x="0" y="0"/>
          <a:chExt cx="0" cy="0"/>
        </a:xfrm>
      </p:grpSpPr>
      <p:sp>
        <p:nvSpPr>
          <p:cNvPr id="1059" name="Google Shape;1059;p211"/>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060" name="Google Shape;1060;p211"/>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matchingName="16_Title Slide">
  <p:cSld name="16_Title Slide">
    <p:spTree>
      <p:nvGrpSpPr>
        <p:cNvPr id="1" name="Shape 1061"/>
        <p:cNvGrpSpPr/>
        <p:nvPr/>
      </p:nvGrpSpPr>
      <p:grpSpPr>
        <a:xfrm>
          <a:off x="0" y="0"/>
          <a:ext cx="0" cy="0"/>
          <a:chOff x="0" y="0"/>
          <a:chExt cx="0" cy="0"/>
        </a:xfrm>
      </p:grpSpPr>
      <p:cxnSp>
        <p:nvCxnSpPr>
          <p:cNvPr id="1062" name="Google Shape;1062;p212"/>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063" name="Google Shape;1063;p212"/>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064" name="Google Shape;1064;p212"/>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matchingName="11_Blank">
  <p:cSld name="11_Blank">
    <p:spTree>
      <p:nvGrpSpPr>
        <p:cNvPr id="1" name="Shape 1065"/>
        <p:cNvGrpSpPr/>
        <p:nvPr/>
      </p:nvGrpSpPr>
      <p:grpSpPr>
        <a:xfrm>
          <a:off x="0" y="0"/>
          <a:ext cx="0" cy="0"/>
          <a:chOff x="0" y="0"/>
          <a:chExt cx="0" cy="0"/>
        </a:xfrm>
      </p:grpSpPr>
      <p:cxnSp>
        <p:nvCxnSpPr>
          <p:cNvPr id="1066" name="Google Shape;1066;p213"/>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067" name="Google Shape;1067;p213"/>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068" name="Google Shape;1068;p213"/>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1069"/>
        <p:cNvGrpSpPr/>
        <p:nvPr/>
      </p:nvGrpSpPr>
      <p:grpSpPr>
        <a:xfrm>
          <a:off x="0" y="0"/>
          <a:ext cx="0" cy="0"/>
          <a:chOff x="0" y="0"/>
          <a:chExt cx="0" cy="0"/>
        </a:xfrm>
      </p:grpSpPr>
      <p:sp>
        <p:nvSpPr>
          <p:cNvPr id="1070" name="Google Shape;1070;p214"/>
          <p:cNvSpPr txBox="1">
            <a:spLocks noGrp="1"/>
          </p:cNvSpPr>
          <p:nvPr>
            <p:ph type="body" idx="1"/>
          </p:nvPr>
        </p:nvSpPr>
        <p:spPr>
          <a:xfrm>
            <a:off x="346076" y="1365299"/>
            <a:ext cx="84519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071" name="Google Shape;1071;p214"/>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matchingName="7_Title and Content">
  <p:cSld name="7_Title and Content">
    <p:spTree>
      <p:nvGrpSpPr>
        <p:cNvPr id="1" name="Shape 1072"/>
        <p:cNvGrpSpPr/>
        <p:nvPr/>
      </p:nvGrpSpPr>
      <p:grpSpPr>
        <a:xfrm>
          <a:off x="0" y="0"/>
          <a:ext cx="0" cy="0"/>
          <a:chOff x="0" y="0"/>
          <a:chExt cx="0" cy="0"/>
        </a:xfrm>
      </p:grpSpPr>
      <p:cxnSp>
        <p:nvCxnSpPr>
          <p:cNvPr id="1073" name="Google Shape;1073;p215"/>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074" name="Google Shape;1074;p215"/>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075" name="Google Shape;1075;p215"/>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matchingName="32_Picture with Caption">
  <p:cSld name="32_Picture with Caption">
    <p:spTree>
      <p:nvGrpSpPr>
        <p:cNvPr id="1" name="Shape 1076"/>
        <p:cNvGrpSpPr/>
        <p:nvPr/>
      </p:nvGrpSpPr>
      <p:grpSpPr>
        <a:xfrm>
          <a:off x="0" y="0"/>
          <a:ext cx="0" cy="0"/>
          <a:chOff x="0" y="0"/>
          <a:chExt cx="0" cy="0"/>
        </a:xfrm>
      </p:grpSpPr>
      <p:cxnSp>
        <p:nvCxnSpPr>
          <p:cNvPr id="1077" name="Google Shape;1077;p216"/>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078" name="Google Shape;1078;p216"/>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079" name="Google Shape;1079;p216"/>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matchingName="6_Comparison">
  <p:cSld name="6_Comparison">
    <p:spTree>
      <p:nvGrpSpPr>
        <p:cNvPr id="1" name="Shape 1080"/>
        <p:cNvGrpSpPr/>
        <p:nvPr/>
      </p:nvGrpSpPr>
      <p:grpSpPr>
        <a:xfrm>
          <a:off x="0" y="0"/>
          <a:ext cx="0" cy="0"/>
          <a:chOff x="0" y="0"/>
          <a:chExt cx="0" cy="0"/>
        </a:xfrm>
      </p:grpSpPr>
      <p:sp>
        <p:nvSpPr>
          <p:cNvPr id="1081" name="Google Shape;1081;p217"/>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matchingName="12_Blank">
  <p:cSld name="12_Blank">
    <p:spTree>
      <p:nvGrpSpPr>
        <p:cNvPr id="1" name="Shape 1082"/>
        <p:cNvGrpSpPr/>
        <p:nvPr/>
      </p:nvGrpSpPr>
      <p:grpSpPr>
        <a:xfrm>
          <a:off x="0" y="0"/>
          <a:ext cx="0" cy="0"/>
          <a:chOff x="0" y="0"/>
          <a:chExt cx="0" cy="0"/>
        </a:xfrm>
      </p:grpSpPr>
      <p:sp>
        <p:nvSpPr>
          <p:cNvPr id="1083" name="Google Shape;1083;p218"/>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084" name="Google Shape;1084;p218"/>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matchingName="13_Blank">
  <p:cSld name="13_Blank">
    <p:spTree>
      <p:nvGrpSpPr>
        <p:cNvPr id="1" name="Shape 1085"/>
        <p:cNvGrpSpPr/>
        <p:nvPr/>
      </p:nvGrpSpPr>
      <p:grpSpPr>
        <a:xfrm>
          <a:off x="0" y="0"/>
          <a:ext cx="0" cy="0"/>
          <a:chOff x="0" y="0"/>
          <a:chExt cx="0" cy="0"/>
        </a:xfrm>
      </p:grpSpPr>
      <p:sp>
        <p:nvSpPr>
          <p:cNvPr id="1086" name="Google Shape;1086;p219"/>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087" name="Google Shape;1087;p219"/>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matchingName="8_Title and Content">
  <p:cSld name="8_Title and Content">
    <p:spTree>
      <p:nvGrpSpPr>
        <p:cNvPr id="1" name="Shape 1088"/>
        <p:cNvGrpSpPr/>
        <p:nvPr/>
      </p:nvGrpSpPr>
      <p:grpSpPr>
        <a:xfrm>
          <a:off x="0" y="0"/>
          <a:ext cx="0" cy="0"/>
          <a:chOff x="0" y="0"/>
          <a:chExt cx="0" cy="0"/>
        </a:xfrm>
      </p:grpSpPr>
      <p:cxnSp>
        <p:nvCxnSpPr>
          <p:cNvPr id="1089" name="Google Shape;1089;p220"/>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090" name="Google Shape;1090;p220"/>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091" name="Google Shape;1091;p220"/>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matchingName="9_Title and Content">
  <p:cSld name="9_Title and Content">
    <p:spTree>
      <p:nvGrpSpPr>
        <p:cNvPr id="1" name="Shape 1092"/>
        <p:cNvGrpSpPr/>
        <p:nvPr/>
      </p:nvGrpSpPr>
      <p:grpSpPr>
        <a:xfrm>
          <a:off x="0" y="0"/>
          <a:ext cx="0" cy="0"/>
          <a:chOff x="0" y="0"/>
          <a:chExt cx="0" cy="0"/>
        </a:xfrm>
      </p:grpSpPr>
      <p:cxnSp>
        <p:nvCxnSpPr>
          <p:cNvPr id="1093" name="Google Shape;1093;p221"/>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094" name="Google Shape;1094;p221"/>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095" name="Google Shape;1095;p221"/>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matchingName="10_Title and Content">
  <p:cSld name="10_Title and Content">
    <p:spTree>
      <p:nvGrpSpPr>
        <p:cNvPr id="1" name="Shape 1096"/>
        <p:cNvGrpSpPr/>
        <p:nvPr/>
      </p:nvGrpSpPr>
      <p:grpSpPr>
        <a:xfrm>
          <a:off x="0" y="0"/>
          <a:ext cx="0" cy="0"/>
          <a:chOff x="0" y="0"/>
          <a:chExt cx="0" cy="0"/>
        </a:xfrm>
      </p:grpSpPr>
      <p:cxnSp>
        <p:nvCxnSpPr>
          <p:cNvPr id="1097" name="Google Shape;1097;p222"/>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098" name="Google Shape;1098;p222"/>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099" name="Google Shape;1099;p222"/>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matchingName="11_Title and Content">
  <p:cSld name="11_Title and Content">
    <p:spTree>
      <p:nvGrpSpPr>
        <p:cNvPr id="1" name="Shape 1100"/>
        <p:cNvGrpSpPr/>
        <p:nvPr/>
      </p:nvGrpSpPr>
      <p:grpSpPr>
        <a:xfrm>
          <a:off x="0" y="0"/>
          <a:ext cx="0" cy="0"/>
          <a:chOff x="0" y="0"/>
          <a:chExt cx="0" cy="0"/>
        </a:xfrm>
      </p:grpSpPr>
    </p:spTree>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matchingName="12_Title and Content">
  <p:cSld name="12_Title and Content">
    <p:spTree>
      <p:nvGrpSpPr>
        <p:cNvPr id="1" name="Shape 1101"/>
        <p:cNvGrpSpPr/>
        <p:nvPr/>
      </p:nvGrpSpPr>
      <p:grpSpPr>
        <a:xfrm>
          <a:off x="0" y="0"/>
          <a:ext cx="0" cy="0"/>
          <a:chOff x="0" y="0"/>
          <a:chExt cx="0" cy="0"/>
        </a:xfrm>
      </p:grpSpPr>
      <p:cxnSp>
        <p:nvCxnSpPr>
          <p:cNvPr id="1102" name="Google Shape;1102;p224"/>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103" name="Google Shape;1103;p224"/>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104" name="Google Shape;1104;p224"/>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matchingName="13_Title and Content">
  <p:cSld name="13_Title and Content">
    <p:spTree>
      <p:nvGrpSpPr>
        <p:cNvPr id="1" name="Shape 1105"/>
        <p:cNvGrpSpPr/>
        <p:nvPr/>
      </p:nvGrpSpPr>
      <p:grpSpPr>
        <a:xfrm>
          <a:off x="0" y="0"/>
          <a:ext cx="0" cy="0"/>
          <a:chOff x="0" y="0"/>
          <a:chExt cx="0" cy="0"/>
        </a:xfrm>
      </p:grpSpPr>
      <p:cxnSp>
        <p:nvCxnSpPr>
          <p:cNvPr id="1106" name="Google Shape;1106;p225"/>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107" name="Google Shape;1107;p225"/>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108" name="Google Shape;1108;p225"/>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matchingName="14_Title and Content">
  <p:cSld name="14_Title and Content">
    <p:spTree>
      <p:nvGrpSpPr>
        <p:cNvPr id="1" name="Shape 1109"/>
        <p:cNvGrpSpPr/>
        <p:nvPr/>
      </p:nvGrpSpPr>
      <p:grpSpPr>
        <a:xfrm>
          <a:off x="0" y="0"/>
          <a:ext cx="0" cy="0"/>
          <a:chOff x="0" y="0"/>
          <a:chExt cx="0" cy="0"/>
        </a:xfrm>
      </p:grpSpPr>
      <p:cxnSp>
        <p:nvCxnSpPr>
          <p:cNvPr id="1110" name="Google Shape;1110;p226"/>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111" name="Google Shape;1111;p226"/>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112" name="Google Shape;1112;p226"/>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matchingName="15_Title and Content">
  <p:cSld name="15_Title and Content">
    <p:spTree>
      <p:nvGrpSpPr>
        <p:cNvPr id="1" name="Shape 1113"/>
        <p:cNvGrpSpPr/>
        <p:nvPr/>
      </p:nvGrpSpPr>
      <p:grpSpPr>
        <a:xfrm>
          <a:off x="0" y="0"/>
          <a:ext cx="0" cy="0"/>
          <a:chOff x="0" y="0"/>
          <a:chExt cx="0" cy="0"/>
        </a:xfrm>
      </p:grpSpPr>
      <p:cxnSp>
        <p:nvCxnSpPr>
          <p:cNvPr id="1114" name="Google Shape;1114;p227"/>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115" name="Google Shape;1115;p227"/>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116" name="Google Shape;1116;p227"/>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matchingName="16_Title and Content">
  <p:cSld name="16_Title and Content">
    <p:spTree>
      <p:nvGrpSpPr>
        <p:cNvPr id="1" name="Shape 1117"/>
        <p:cNvGrpSpPr/>
        <p:nvPr/>
      </p:nvGrpSpPr>
      <p:grpSpPr>
        <a:xfrm>
          <a:off x="0" y="0"/>
          <a:ext cx="0" cy="0"/>
          <a:chOff x="0" y="0"/>
          <a:chExt cx="0" cy="0"/>
        </a:xfrm>
      </p:grpSpPr>
      <p:cxnSp>
        <p:nvCxnSpPr>
          <p:cNvPr id="1118" name="Google Shape;1118;p228"/>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119" name="Google Shape;1119;p228"/>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120" name="Google Shape;1120;p228"/>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matchingName="17_Title and Content">
  <p:cSld name="17_Title and Content">
    <p:spTree>
      <p:nvGrpSpPr>
        <p:cNvPr id="1" name="Shape 1121"/>
        <p:cNvGrpSpPr/>
        <p:nvPr/>
      </p:nvGrpSpPr>
      <p:grpSpPr>
        <a:xfrm>
          <a:off x="0" y="0"/>
          <a:ext cx="0" cy="0"/>
          <a:chOff x="0" y="0"/>
          <a:chExt cx="0" cy="0"/>
        </a:xfrm>
      </p:grpSpPr>
      <p:cxnSp>
        <p:nvCxnSpPr>
          <p:cNvPr id="1122" name="Google Shape;1122;p229"/>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123" name="Google Shape;1123;p229"/>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124" name="Google Shape;1124;p229"/>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matchingName="18_Title and Content">
  <p:cSld name="18_Title and Content">
    <p:spTree>
      <p:nvGrpSpPr>
        <p:cNvPr id="1" name="Shape 1125"/>
        <p:cNvGrpSpPr/>
        <p:nvPr/>
      </p:nvGrpSpPr>
      <p:grpSpPr>
        <a:xfrm>
          <a:off x="0" y="0"/>
          <a:ext cx="0" cy="0"/>
          <a:chOff x="0" y="0"/>
          <a:chExt cx="0" cy="0"/>
        </a:xfrm>
      </p:grpSpPr>
    </p:spTree>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matchingName="19_Title and Content">
  <p:cSld name="19_Title and Content">
    <p:spTree>
      <p:nvGrpSpPr>
        <p:cNvPr id="1" name="Shape 1126"/>
        <p:cNvGrpSpPr/>
        <p:nvPr/>
      </p:nvGrpSpPr>
      <p:grpSpPr>
        <a:xfrm>
          <a:off x="0" y="0"/>
          <a:ext cx="0" cy="0"/>
          <a:chOff x="0" y="0"/>
          <a:chExt cx="0" cy="0"/>
        </a:xfrm>
      </p:grpSpPr>
    </p:spTree>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matchingName="14_Blank">
  <p:cSld name="14_Blank">
    <p:spTree>
      <p:nvGrpSpPr>
        <p:cNvPr id="1" name="Shape 1127"/>
        <p:cNvGrpSpPr/>
        <p:nvPr/>
      </p:nvGrpSpPr>
      <p:grpSpPr>
        <a:xfrm>
          <a:off x="0" y="0"/>
          <a:ext cx="0" cy="0"/>
          <a:chOff x="0" y="0"/>
          <a:chExt cx="0" cy="0"/>
        </a:xfrm>
      </p:grpSpPr>
      <p:sp>
        <p:nvSpPr>
          <p:cNvPr id="1128" name="Google Shape;1128;p232"/>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129" name="Google Shape;1129;p232"/>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130"/>
        <p:cNvGrpSpPr/>
        <p:nvPr/>
      </p:nvGrpSpPr>
      <p:grpSpPr>
        <a:xfrm>
          <a:off x="0" y="0"/>
          <a:ext cx="0" cy="0"/>
          <a:chOff x="0" y="0"/>
          <a:chExt cx="0" cy="0"/>
        </a:xfrm>
      </p:grpSpPr>
      <p:pic>
        <p:nvPicPr>
          <p:cNvPr id="1131" name="Google Shape;1131;p233"/>
          <p:cNvPicPr preferRelativeResize="0"/>
          <p:nvPr/>
        </p:nvPicPr>
        <p:blipFill rotWithShape="1">
          <a:blip r:embed="rId2">
            <a:alphaModFix/>
          </a:blip>
          <a:srcRect/>
          <a:stretch/>
        </p:blipFill>
        <p:spPr>
          <a:xfrm>
            <a:off x="5102" y="0"/>
            <a:ext cx="9128467" cy="6836054"/>
          </a:xfrm>
          <a:prstGeom prst="rect">
            <a:avLst/>
          </a:prstGeom>
          <a:noFill/>
          <a:ln>
            <a:noFill/>
          </a:ln>
        </p:spPr>
      </p:pic>
      <p:sp>
        <p:nvSpPr>
          <p:cNvPr id="1132" name="Google Shape;1132;p23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133" name="Google Shape;1133;p23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34" name="Google Shape;1134;p23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35" name="Google Shape;1135;p23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1136" name="Google Shape;1136;p23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matchingName="9_Picture with Caption">
  <p:cSld name="9_Picture with Caption">
    <p:spTree>
      <p:nvGrpSpPr>
        <p:cNvPr id="1" name="Shape 1137"/>
        <p:cNvGrpSpPr/>
        <p:nvPr/>
      </p:nvGrpSpPr>
      <p:grpSpPr>
        <a:xfrm>
          <a:off x="0" y="0"/>
          <a:ext cx="0" cy="0"/>
          <a:chOff x="0" y="0"/>
          <a:chExt cx="0" cy="0"/>
        </a:xfrm>
      </p:grpSpPr>
      <p:sp>
        <p:nvSpPr>
          <p:cNvPr id="1138" name="Google Shape;1138;p23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139" name="Google Shape;1139;p23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140" name="Google Shape;1140;p23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41" name="Google Shape;1141;p23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42" name="Google Shape;1142;p23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matchingName="17_Title Slide">
  <p:cSld name="17_Title Slide">
    <p:spTree>
      <p:nvGrpSpPr>
        <p:cNvPr id="1" name="Shape 1143"/>
        <p:cNvGrpSpPr/>
        <p:nvPr/>
      </p:nvGrpSpPr>
      <p:grpSpPr>
        <a:xfrm>
          <a:off x="0" y="0"/>
          <a:ext cx="0" cy="0"/>
          <a:chOff x="0" y="0"/>
          <a:chExt cx="0" cy="0"/>
        </a:xfrm>
      </p:grpSpPr>
      <p:pic>
        <p:nvPicPr>
          <p:cNvPr id="1144" name="Google Shape;1144;p235"/>
          <p:cNvPicPr preferRelativeResize="0"/>
          <p:nvPr/>
        </p:nvPicPr>
        <p:blipFill rotWithShape="1">
          <a:blip r:embed="rId2">
            <a:alphaModFix/>
          </a:blip>
          <a:srcRect/>
          <a:stretch/>
        </p:blipFill>
        <p:spPr>
          <a:xfrm>
            <a:off x="5102" y="0"/>
            <a:ext cx="9128467" cy="6836054"/>
          </a:xfrm>
          <a:prstGeom prst="rect">
            <a:avLst/>
          </a:prstGeom>
          <a:noFill/>
          <a:ln>
            <a:noFill/>
          </a:ln>
        </p:spPr>
      </p:pic>
      <p:sp>
        <p:nvSpPr>
          <p:cNvPr id="1145" name="Google Shape;1145;p235"/>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146" name="Google Shape;1146;p23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47" name="Google Shape;1147;p23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48" name="Google Shape;1148;p23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lnSpc>
                <a:spcPct val="100000"/>
              </a:lnSpc>
              <a:spcBef>
                <a:spcPts val="0"/>
              </a:spcBef>
              <a:spcAft>
                <a:spcPts val="0"/>
              </a:spcAft>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1149" name="Google Shape;1149;p235"/>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matchingName="10_Picture with Caption">
  <p:cSld name="10_Picture with Caption">
    <p:spTree>
      <p:nvGrpSpPr>
        <p:cNvPr id="1" name="Shape 1150"/>
        <p:cNvGrpSpPr/>
        <p:nvPr/>
      </p:nvGrpSpPr>
      <p:grpSpPr>
        <a:xfrm>
          <a:off x="0" y="0"/>
          <a:ext cx="0" cy="0"/>
          <a:chOff x="0" y="0"/>
          <a:chExt cx="0" cy="0"/>
        </a:xfrm>
      </p:grpSpPr>
      <p:sp>
        <p:nvSpPr>
          <p:cNvPr id="1151" name="Google Shape;1151;p236"/>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152" name="Google Shape;1152;p236"/>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153" name="Google Shape;1153;p23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54" name="Google Shape;1154;p23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155" name="Google Shape;1155;p23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91" Type="http://schemas.openxmlformats.org/officeDocument/2006/relationships/slideLayout" Target="../slideLayouts/slideLayout91.xml"/><Relationship Id="rId9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image" Target="../media/image1.png"/><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97.xml"/><Relationship Id="rId1" Type="http://schemas.openxmlformats.org/officeDocument/2006/relationships/slideLayout" Target="../slideLayouts/slideLayout96.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110.xml"/><Relationship Id="rId18" Type="http://schemas.openxmlformats.org/officeDocument/2006/relationships/slideLayout" Target="../slideLayouts/slideLayout115.xml"/><Relationship Id="rId26" Type="http://schemas.openxmlformats.org/officeDocument/2006/relationships/slideLayout" Target="../slideLayouts/slideLayout123.xml"/><Relationship Id="rId39" Type="http://schemas.openxmlformats.org/officeDocument/2006/relationships/theme" Target="../theme/theme3.xml"/><Relationship Id="rId21" Type="http://schemas.openxmlformats.org/officeDocument/2006/relationships/slideLayout" Target="../slideLayouts/slideLayout118.xml"/><Relationship Id="rId34" Type="http://schemas.openxmlformats.org/officeDocument/2006/relationships/slideLayout" Target="../slideLayouts/slideLayout131.xml"/><Relationship Id="rId7" Type="http://schemas.openxmlformats.org/officeDocument/2006/relationships/slideLayout" Target="../slideLayouts/slideLayout104.xml"/><Relationship Id="rId12" Type="http://schemas.openxmlformats.org/officeDocument/2006/relationships/slideLayout" Target="../slideLayouts/slideLayout109.xml"/><Relationship Id="rId17" Type="http://schemas.openxmlformats.org/officeDocument/2006/relationships/slideLayout" Target="../slideLayouts/slideLayout114.xml"/><Relationship Id="rId25" Type="http://schemas.openxmlformats.org/officeDocument/2006/relationships/slideLayout" Target="../slideLayouts/slideLayout122.xml"/><Relationship Id="rId33" Type="http://schemas.openxmlformats.org/officeDocument/2006/relationships/slideLayout" Target="../slideLayouts/slideLayout130.xml"/><Relationship Id="rId38" Type="http://schemas.openxmlformats.org/officeDocument/2006/relationships/slideLayout" Target="../slideLayouts/slideLayout135.xml"/><Relationship Id="rId2" Type="http://schemas.openxmlformats.org/officeDocument/2006/relationships/slideLayout" Target="../slideLayouts/slideLayout99.xml"/><Relationship Id="rId16" Type="http://schemas.openxmlformats.org/officeDocument/2006/relationships/slideLayout" Target="../slideLayouts/slideLayout113.xml"/><Relationship Id="rId20" Type="http://schemas.openxmlformats.org/officeDocument/2006/relationships/slideLayout" Target="../slideLayouts/slideLayout117.xml"/><Relationship Id="rId29" Type="http://schemas.openxmlformats.org/officeDocument/2006/relationships/slideLayout" Target="../slideLayouts/slideLayout126.xml"/><Relationship Id="rId1" Type="http://schemas.openxmlformats.org/officeDocument/2006/relationships/slideLayout" Target="../slideLayouts/slideLayout98.xml"/><Relationship Id="rId6" Type="http://schemas.openxmlformats.org/officeDocument/2006/relationships/slideLayout" Target="../slideLayouts/slideLayout103.xml"/><Relationship Id="rId11" Type="http://schemas.openxmlformats.org/officeDocument/2006/relationships/slideLayout" Target="../slideLayouts/slideLayout108.xml"/><Relationship Id="rId24" Type="http://schemas.openxmlformats.org/officeDocument/2006/relationships/slideLayout" Target="../slideLayouts/slideLayout121.xml"/><Relationship Id="rId32" Type="http://schemas.openxmlformats.org/officeDocument/2006/relationships/slideLayout" Target="../slideLayouts/slideLayout129.xml"/><Relationship Id="rId37" Type="http://schemas.openxmlformats.org/officeDocument/2006/relationships/slideLayout" Target="../slideLayouts/slideLayout134.xml"/><Relationship Id="rId40" Type="http://schemas.openxmlformats.org/officeDocument/2006/relationships/image" Target="../media/image1.png"/><Relationship Id="rId5" Type="http://schemas.openxmlformats.org/officeDocument/2006/relationships/slideLayout" Target="../slideLayouts/slideLayout102.xml"/><Relationship Id="rId15" Type="http://schemas.openxmlformats.org/officeDocument/2006/relationships/slideLayout" Target="../slideLayouts/slideLayout112.xml"/><Relationship Id="rId23" Type="http://schemas.openxmlformats.org/officeDocument/2006/relationships/slideLayout" Target="../slideLayouts/slideLayout120.xml"/><Relationship Id="rId28" Type="http://schemas.openxmlformats.org/officeDocument/2006/relationships/slideLayout" Target="../slideLayouts/slideLayout125.xml"/><Relationship Id="rId36" Type="http://schemas.openxmlformats.org/officeDocument/2006/relationships/slideLayout" Target="../slideLayouts/slideLayout133.xml"/><Relationship Id="rId10" Type="http://schemas.openxmlformats.org/officeDocument/2006/relationships/slideLayout" Target="../slideLayouts/slideLayout107.xml"/><Relationship Id="rId19" Type="http://schemas.openxmlformats.org/officeDocument/2006/relationships/slideLayout" Target="../slideLayouts/slideLayout116.xml"/><Relationship Id="rId31" Type="http://schemas.openxmlformats.org/officeDocument/2006/relationships/slideLayout" Target="../slideLayouts/slideLayout128.xml"/><Relationship Id="rId4" Type="http://schemas.openxmlformats.org/officeDocument/2006/relationships/slideLayout" Target="../slideLayouts/slideLayout101.xml"/><Relationship Id="rId9" Type="http://schemas.openxmlformats.org/officeDocument/2006/relationships/slideLayout" Target="../slideLayouts/slideLayout106.xml"/><Relationship Id="rId14" Type="http://schemas.openxmlformats.org/officeDocument/2006/relationships/slideLayout" Target="../slideLayouts/slideLayout111.xml"/><Relationship Id="rId22" Type="http://schemas.openxmlformats.org/officeDocument/2006/relationships/slideLayout" Target="../slideLayouts/slideLayout119.xml"/><Relationship Id="rId27" Type="http://schemas.openxmlformats.org/officeDocument/2006/relationships/slideLayout" Target="../slideLayouts/slideLayout124.xml"/><Relationship Id="rId30" Type="http://schemas.openxmlformats.org/officeDocument/2006/relationships/slideLayout" Target="../slideLayouts/slideLayout127.xml"/><Relationship Id="rId35" Type="http://schemas.openxmlformats.org/officeDocument/2006/relationships/slideLayout" Target="../slideLayouts/slideLayout132.xml"/><Relationship Id="rId8" Type="http://schemas.openxmlformats.org/officeDocument/2006/relationships/slideLayout" Target="../slideLayouts/slideLayout105.xml"/><Relationship Id="rId3" Type="http://schemas.openxmlformats.org/officeDocument/2006/relationships/slideLayout" Target="../slideLayouts/slideLayout100.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4.xml"/><Relationship Id="rId1" Type="http://schemas.openxmlformats.org/officeDocument/2006/relationships/slideLayout" Target="../slideLayouts/slideLayout136.xml"/></Relationships>
</file>

<file path=ppt/slideMasters/_rels/slideMaster5.xml.rels><?xml version="1.0" encoding="UTF-8" standalone="yes"?>
<Relationships xmlns="http://schemas.openxmlformats.org/package/2006/relationships"><Relationship Id="rId26" Type="http://schemas.openxmlformats.org/officeDocument/2006/relationships/slideLayout" Target="../slideLayouts/slideLayout162.xml"/><Relationship Id="rId21" Type="http://schemas.openxmlformats.org/officeDocument/2006/relationships/slideLayout" Target="../slideLayouts/slideLayout157.xml"/><Relationship Id="rId42" Type="http://schemas.openxmlformats.org/officeDocument/2006/relationships/slideLayout" Target="../slideLayouts/slideLayout178.xml"/><Relationship Id="rId47" Type="http://schemas.openxmlformats.org/officeDocument/2006/relationships/slideLayout" Target="../slideLayouts/slideLayout183.xml"/><Relationship Id="rId63" Type="http://schemas.openxmlformats.org/officeDocument/2006/relationships/slideLayout" Target="../slideLayouts/slideLayout199.xml"/><Relationship Id="rId68" Type="http://schemas.openxmlformats.org/officeDocument/2006/relationships/slideLayout" Target="../slideLayouts/slideLayout204.xml"/><Relationship Id="rId84" Type="http://schemas.openxmlformats.org/officeDocument/2006/relationships/slideLayout" Target="../slideLayouts/slideLayout220.xml"/><Relationship Id="rId89" Type="http://schemas.openxmlformats.org/officeDocument/2006/relationships/slideLayout" Target="../slideLayouts/slideLayout225.xml"/><Relationship Id="rId16" Type="http://schemas.openxmlformats.org/officeDocument/2006/relationships/slideLayout" Target="../slideLayouts/slideLayout152.xml"/><Relationship Id="rId11" Type="http://schemas.openxmlformats.org/officeDocument/2006/relationships/slideLayout" Target="../slideLayouts/slideLayout147.xml"/><Relationship Id="rId32" Type="http://schemas.openxmlformats.org/officeDocument/2006/relationships/slideLayout" Target="../slideLayouts/slideLayout168.xml"/><Relationship Id="rId37" Type="http://schemas.openxmlformats.org/officeDocument/2006/relationships/slideLayout" Target="../slideLayouts/slideLayout173.xml"/><Relationship Id="rId53" Type="http://schemas.openxmlformats.org/officeDocument/2006/relationships/slideLayout" Target="../slideLayouts/slideLayout189.xml"/><Relationship Id="rId58" Type="http://schemas.openxmlformats.org/officeDocument/2006/relationships/slideLayout" Target="../slideLayouts/slideLayout194.xml"/><Relationship Id="rId74" Type="http://schemas.openxmlformats.org/officeDocument/2006/relationships/slideLayout" Target="../slideLayouts/slideLayout210.xml"/><Relationship Id="rId79" Type="http://schemas.openxmlformats.org/officeDocument/2006/relationships/slideLayout" Target="../slideLayouts/slideLayout215.xml"/><Relationship Id="rId5" Type="http://schemas.openxmlformats.org/officeDocument/2006/relationships/slideLayout" Target="../slideLayouts/slideLayout141.xml"/><Relationship Id="rId90" Type="http://schemas.openxmlformats.org/officeDocument/2006/relationships/slideLayout" Target="../slideLayouts/slideLayout226.xml"/><Relationship Id="rId95" Type="http://schemas.openxmlformats.org/officeDocument/2006/relationships/slideLayout" Target="../slideLayouts/slideLayout231.xml"/><Relationship Id="rId22" Type="http://schemas.openxmlformats.org/officeDocument/2006/relationships/slideLayout" Target="../slideLayouts/slideLayout158.xml"/><Relationship Id="rId27" Type="http://schemas.openxmlformats.org/officeDocument/2006/relationships/slideLayout" Target="../slideLayouts/slideLayout163.xml"/><Relationship Id="rId43" Type="http://schemas.openxmlformats.org/officeDocument/2006/relationships/slideLayout" Target="../slideLayouts/slideLayout179.xml"/><Relationship Id="rId48" Type="http://schemas.openxmlformats.org/officeDocument/2006/relationships/slideLayout" Target="../slideLayouts/slideLayout184.xml"/><Relationship Id="rId64" Type="http://schemas.openxmlformats.org/officeDocument/2006/relationships/slideLayout" Target="../slideLayouts/slideLayout200.xml"/><Relationship Id="rId69" Type="http://schemas.openxmlformats.org/officeDocument/2006/relationships/slideLayout" Target="../slideLayouts/slideLayout205.xml"/><Relationship Id="rId80" Type="http://schemas.openxmlformats.org/officeDocument/2006/relationships/slideLayout" Target="../slideLayouts/slideLayout216.xml"/><Relationship Id="rId85" Type="http://schemas.openxmlformats.org/officeDocument/2006/relationships/slideLayout" Target="../slideLayouts/slideLayout221.xml"/><Relationship Id="rId3" Type="http://schemas.openxmlformats.org/officeDocument/2006/relationships/slideLayout" Target="../slideLayouts/slideLayout139.xml"/><Relationship Id="rId12" Type="http://schemas.openxmlformats.org/officeDocument/2006/relationships/slideLayout" Target="../slideLayouts/slideLayout148.xml"/><Relationship Id="rId17" Type="http://schemas.openxmlformats.org/officeDocument/2006/relationships/slideLayout" Target="../slideLayouts/slideLayout153.xml"/><Relationship Id="rId25" Type="http://schemas.openxmlformats.org/officeDocument/2006/relationships/slideLayout" Target="../slideLayouts/slideLayout161.xml"/><Relationship Id="rId33" Type="http://schemas.openxmlformats.org/officeDocument/2006/relationships/slideLayout" Target="../slideLayouts/slideLayout169.xml"/><Relationship Id="rId38" Type="http://schemas.openxmlformats.org/officeDocument/2006/relationships/slideLayout" Target="../slideLayouts/slideLayout174.xml"/><Relationship Id="rId46" Type="http://schemas.openxmlformats.org/officeDocument/2006/relationships/slideLayout" Target="../slideLayouts/slideLayout182.xml"/><Relationship Id="rId59" Type="http://schemas.openxmlformats.org/officeDocument/2006/relationships/slideLayout" Target="../slideLayouts/slideLayout195.xml"/><Relationship Id="rId67" Type="http://schemas.openxmlformats.org/officeDocument/2006/relationships/slideLayout" Target="../slideLayouts/slideLayout203.xml"/><Relationship Id="rId20" Type="http://schemas.openxmlformats.org/officeDocument/2006/relationships/slideLayout" Target="../slideLayouts/slideLayout156.xml"/><Relationship Id="rId41" Type="http://schemas.openxmlformats.org/officeDocument/2006/relationships/slideLayout" Target="../slideLayouts/slideLayout177.xml"/><Relationship Id="rId54" Type="http://schemas.openxmlformats.org/officeDocument/2006/relationships/slideLayout" Target="../slideLayouts/slideLayout190.xml"/><Relationship Id="rId62" Type="http://schemas.openxmlformats.org/officeDocument/2006/relationships/slideLayout" Target="../slideLayouts/slideLayout198.xml"/><Relationship Id="rId70" Type="http://schemas.openxmlformats.org/officeDocument/2006/relationships/slideLayout" Target="../slideLayouts/slideLayout206.xml"/><Relationship Id="rId75" Type="http://schemas.openxmlformats.org/officeDocument/2006/relationships/slideLayout" Target="../slideLayouts/slideLayout211.xml"/><Relationship Id="rId83" Type="http://schemas.openxmlformats.org/officeDocument/2006/relationships/slideLayout" Target="../slideLayouts/slideLayout219.xml"/><Relationship Id="rId88" Type="http://schemas.openxmlformats.org/officeDocument/2006/relationships/slideLayout" Target="../slideLayouts/slideLayout224.xml"/><Relationship Id="rId91" Type="http://schemas.openxmlformats.org/officeDocument/2006/relationships/slideLayout" Target="../slideLayouts/slideLayout227.xml"/><Relationship Id="rId96" Type="http://schemas.openxmlformats.org/officeDocument/2006/relationships/theme" Target="../theme/theme5.xml"/><Relationship Id="rId1" Type="http://schemas.openxmlformats.org/officeDocument/2006/relationships/slideLayout" Target="../slideLayouts/slideLayout137.xml"/><Relationship Id="rId6" Type="http://schemas.openxmlformats.org/officeDocument/2006/relationships/slideLayout" Target="../slideLayouts/slideLayout142.xml"/><Relationship Id="rId15" Type="http://schemas.openxmlformats.org/officeDocument/2006/relationships/slideLayout" Target="../slideLayouts/slideLayout151.xml"/><Relationship Id="rId23" Type="http://schemas.openxmlformats.org/officeDocument/2006/relationships/slideLayout" Target="../slideLayouts/slideLayout159.xml"/><Relationship Id="rId28" Type="http://schemas.openxmlformats.org/officeDocument/2006/relationships/slideLayout" Target="../slideLayouts/slideLayout164.xml"/><Relationship Id="rId36" Type="http://schemas.openxmlformats.org/officeDocument/2006/relationships/slideLayout" Target="../slideLayouts/slideLayout172.xml"/><Relationship Id="rId49" Type="http://schemas.openxmlformats.org/officeDocument/2006/relationships/slideLayout" Target="../slideLayouts/slideLayout185.xml"/><Relationship Id="rId57" Type="http://schemas.openxmlformats.org/officeDocument/2006/relationships/slideLayout" Target="../slideLayouts/slideLayout193.xml"/><Relationship Id="rId10" Type="http://schemas.openxmlformats.org/officeDocument/2006/relationships/slideLayout" Target="../slideLayouts/slideLayout146.xml"/><Relationship Id="rId31" Type="http://schemas.openxmlformats.org/officeDocument/2006/relationships/slideLayout" Target="../slideLayouts/slideLayout167.xml"/><Relationship Id="rId44" Type="http://schemas.openxmlformats.org/officeDocument/2006/relationships/slideLayout" Target="../slideLayouts/slideLayout180.xml"/><Relationship Id="rId52" Type="http://schemas.openxmlformats.org/officeDocument/2006/relationships/slideLayout" Target="../slideLayouts/slideLayout188.xml"/><Relationship Id="rId60" Type="http://schemas.openxmlformats.org/officeDocument/2006/relationships/slideLayout" Target="../slideLayouts/slideLayout196.xml"/><Relationship Id="rId65" Type="http://schemas.openxmlformats.org/officeDocument/2006/relationships/slideLayout" Target="../slideLayouts/slideLayout201.xml"/><Relationship Id="rId73" Type="http://schemas.openxmlformats.org/officeDocument/2006/relationships/slideLayout" Target="../slideLayouts/slideLayout209.xml"/><Relationship Id="rId78" Type="http://schemas.openxmlformats.org/officeDocument/2006/relationships/slideLayout" Target="../slideLayouts/slideLayout214.xml"/><Relationship Id="rId81" Type="http://schemas.openxmlformats.org/officeDocument/2006/relationships/slideLayout" Target="../slideLayouts/slideLayout217.xml"/><Relationship Id="rId86" Type="http://schemas.openxmlformats.org/officeDocument/2006/relationships/slideLayout" Target="../slideLayouts/slideLayout222.xml"/><Relationship Id="rId94" Type="http://schemas.openxmlformats.org/officeDocument/2006/relationships/slideLayout" Target="../slideLayouts/slideLayout230.xml"/><Relationship Id="rId4" Type="http://schemas.openxmlformats.org/officeDocument/2006/relationships/slideLayout" Target="../slideLayouts/slideLayout140.xml"/><Relationship Id="rId9" Type="http://schemas.openxmlformats.org/officeDocument/2006/relationships/slideLayout" Target="../slideLayouts/slideLayout145.xml"/><Relationship Id="rId13" Type="http://schemas.openxmlformats.org/officeDocument/2006/relationships/slideLayout" Target="../slideLayouts/slideLayout149.xml"/><Relationship Id="rId18" Type="http://schemas.openxmlformats.org/officeDocument/2006/relationships/slideLayout" Target="../slideLayouts/slideLayout154.xml"/><Relationship Id="rId39" Type="http://schemas.openxmlformats.org/officeDocument/2006/relationships/slideLayout" Target="../slideLayouts/slideLayout175.xml"/><Relationship Id="rId34" Type="http://schemas.openxmlformats.org/officeDocument/2006/relationships/slideLayout" Target="../slideLayouts/slideLayout170.xml"/><Relationship Id="rId50" Type="http://schemas.openxmlformats.org/officeDocument/2006/relationships/slideLayout" Target="../slideLayouts/slideLayout186.xml"/><Relationship Id="rId55" Type="http://schemas.openxmlformats.org/officeDocument/2006/relationships/slideLayout" Target="../slideLayouts/slideLayout191.xml"/><Relationship Id="rId76" Type="http://schemas.openxmlformats.org/officeDocument/2006/relationships/slideLayout" Target="../slideLayouts/slideLayout212.xml"/><Relationship Id="rId97" Type="http://schemas.openxmlformats.org/officeDocument/2006/relationships/image" Target="../media/image1.png"/><Relationship Id="rId7" Type="http://schemas.openxmlformats.org/officeDocument/2006/relationships/slideLayout" Target="../slideLayouts/slideLayout143.xml"/><Relationship Id="rId71" Type="http://schemas.openxmlformats.org/officeDocument/2006/relationships/slideLayout" Target="../slideLayouts/slideLayout207.xml"/><Relationship Id="rId92" Type="http://schemas.openxmlformats.org/officeDocument/2006/relationships/slideLayout" Target="../slideLayouts/slideLayout228.xml"/><Relationship Id="rId2" Type="http://schemas.openxmlformats.org/officeDocument/2006/relationships/slideLayout" Target="../slideLayouts/slideLayout138.xml"/><Relationship Id="rId29" Type="http://schemas.openxmlformats.org/officeDocument/2006/relationships/slideLayout" Target="../slideLayouts/slideLayout165.xml"/><Relationship Id="rId24" Type="http://schemas.openxmlformats.org/officeDocument/2006/relationships/slideLayout" Target="../slideLayouts/slideLayout160.xml"/><Relationship Id="rId40" Type="http://schemas.openxmlformats.org/officeDocument/2006/relationships/slideLayout" Target="../slideLayouts/slideLayout176.xml"/><Relationship Id="rId45" Type="http://schemas.openxmlformats.org/officeDocument/2006/relationships/slideLayout" Target="../slideLayouts/slideLayout181.xml"/><Relationship Id="rId66" Type="http://schemas.openxmlformats.org/officeDocument/2006/relationships/slideLayout" Target="../slideLayouts/slideLayout202.xml"/><Relationship Id="rId87" Type="http://schemas.openxmlformats.org/officeDocument/2006/relationships/slideLayout" Target="../slideLayouts/slideLayout223.xml"/><Relationship Id="rId61" Type="http://schemas.openxmlformats.org/officeDocument/2006/relationships/slideLayout" Target="../slideLayouts/slideLayout197.xml"/><Relationship Id="rId82" Type="http://schemas.openxmlformats.org/officeDocument/2006/relationships/slideLayout" Target="../slideLayouts/slideLayout218.xml"/><Relationship Id="rId19" Type="http://schemas.openxmlformats.org/officeDocument/2006/relationships/slideLayout" Target="../slideLayouts/slideLayout155.xml"/><Relationship Id="rId14" Type="http://schemas.openxmlformats.org/officeDocument/2006/relationships/slideLayout" Target="../slideLayouts/slideLayout150.xml"/><Relationship Id="rId30" Type="http://schemas.openxmlformats.org/officeDocument/2006/relationships/slideLayout" Target="../slideLayouts/slideLayout166.xml"/><Relationship Id="rId35" Type="http://schemas.openxmlformats.org/officeDocument/2006/relationships/slideLayout" Target="../slideLayouts/slideLayout171.xml"/><Relationship Id="rId56" Type="http://schemas.openxmlformats.org/officeDocument/2006/relationships/slideLayout" Target="../slideLayouts/slideLayout192.xml"/><Relationship Id="rId77" Type="http://schemas.openxmlformats.org/officeDocument/2006/relationships/slideLayout" Target="../slideLayouts/slideLayout213.xml"/><Relationship Id="rId8" Type="http://schemas.openxmlformats.org/officeDocument/2006/relationships/slideLayout" Target="../slideLayouts/slideLayout144.xml"/><Relationship Id="rId51" Type="http://schemas.openxmlformats.org/officeDocument/2006/relationships/slideLayout" Target="../slideLayouts/slideLayout187.xml"/><Relationship Id="rId72" Type="http://schemas.openxmlformats.org/officeDocument/2006/relationships/slideLayout" Target="../slideLayouts/slideLayout208.xml"/><Relationship Id="rId93" Type="http://schemas.openxmlformats.org/officeDocument/2006/relationships/slideLayout" Target="../slideLayouts/slideLayout2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97">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11" name="Google Shape;11;p1"/>
          <p:cNvSpPr txBox="1">
            <a:spLocks noGrp="1"/>
          </p:cNvSpPr>
          <p:nvPr>
            <p:ph type="body" idx="1"/>
          </p:nvPr>
        </p:nvSpPr>
        <p:spPr>
          <a:xfrm>
            <a:off x="457200" y="1600200"/>
            <a:ext cx="8229600" cy="4525963"/>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457200" y="6356350"/>
            <a:ext cx="2133598"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6553200" y="6356350"/>
            <a:ext cx="213359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 id="2147483701" r:id="rId54"/>
    <p:sldLayoutId id="2147483702" r:id="rId55"/>
    <p:sldLayoutId id="2147483703" r:id="rId56"/>
    <p:sldLayoutId id="2147483704" r:id="rId57"/>
    <p:sldLayoutId id="2147483705" r:id="rId58"/>
    <p:sldLayoutId id="2147483706" r:id="rId59"/>
    <p:sldLayoutId id="2147483707" r:id="rId60"/>
    <p:sldLayoutId id="2147483708" r:id="rId61"/>
    <p:sldLayoutId id="2147483709" r:id="rId62"/>
    <p:sldLayoutId id="2147483710" r:id="rId63"/>
    <p:sldLayoutId id="2147483711" r:id="rId64"/>
    <p:sldLayoutId id="2147483712" r:id="rId65"/>
    <p:sldLayoutId id="2147483713" r:id="rId66"/>
    <p:sldLayoutId id="2147483714" r:id="rId67"/>
    <p:sldLayoutId id="2147483715" r:id="rId68"/>
    <p:sldLayoutId id="2147483716" r:id="rId69"/>
    <p:sldLayoutId id="2147483717" r:id="rId70"/>
    <p:sldLayoutId id="2147483718" r:id="rId71"/>
    <p:sldLayoutId id="2147483719" r:id="rId72"/>
    <p:sldLayoutId id="2147483720" r:id="rId73"/>
    <p:sldLayoutId id="2147483721" r:id="rId74"/>
    <p:sldLayoutId id="2147483722" r:id="rId75"/>
    <p:sldLayoutId id="2147483723" r:id="rId76"/>
    <p:sldLayoutId id="2147483724" r:id="rId77"/>
    <p:sldLayoutId id="2147483725" r:id="rId78"/>
    <p:sldLayoutId id="2147483726" r:id="rId79"/>
    <p:sldLayoutId id="2147483727" r:id="rId80"/>
    <p:sldLayoutId id="2147483728" r:id="rId81"/>
    <p:sldLayoutId id="2147483729" r:id="rId82"/>
    <p:sldLayoutId id="2147483730" r:id="rId83"/>
    <p:sldLayoutId id="2147483731" r:id="rId84"/>
    <p:sldLayoutId id="2147483732" r:id="rId85"/>
    <p:sldLayoutId id="2147483733" r:id="rId86"/>
    <p:sldLayoutId id="2147483734" r:id="rId87"/>
    <p:sldLayoutId id="2147483735" r:id="rId88"/>
    <p:sldLayoutId id="2147483736" r:id="rId89"/>
    <p:sldLayoutId id="2147483737" r:id="rId90"/>
    <p:sldLayoutId id="2147483738" r:id="rId91"/>
    <p:sldLayoutId id="2147483739" r:id="rId92"/>
    <p:sldLayoutId id="2147483740" r:id="rId93"/>
    <p:sldLayoutId id="2147483741" r:id="rId94"/>
    <p:sldLayoutId id="2147483742" r:id="rId9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470"/>
        <p:cNvGrpSpPr/>
        <p:nvPr/>
      </p:nvGrpSpPr>
      <p:grpSpPr>
        <a:xfrm>
          <a:off x="0" y="0"/>
          <a:ext cx="0" cy="0"/>
          <a:chOff x="0" y="0"/>
          <a:chExt cx="0" cy="0"/>
        </a:xfrm>
      </p:grpSpPr>
      <p:sp>
        <p:nvSpPr>
          <p:cNvPr id="471" name="Google Shape;471;p97"/>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472" name="Google Shape;472;p97"/>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73" name="Google Shape;473;p9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74" name="Google Shape;474;p9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75" name="Google Shape;475;p9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743" r:id="rId1"/>
    <p:sldLayoutId id="2147483744" r:id="rId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40">
            <a:alphaModFix/>
          </a:blip>
          <a:stretch>
            <a:fillRect/>
          </a:stretch>
        </a:blipFill>
        <a:effectLst/>
      </p:bgPr>
    </p:bg>
    <p:spTree>
      <p:nvGrpSpPr>
        <p:cNvPr id="1" name="Shape 487"/>
        <p:cNvGrpSpPr/>
        <p:nvPr/>
      </p:nvGrpSpPr>
      <p:grpSpPr>
        <a:xfrm>
          <a:off x="0" y="0"/>
          <a:ext cx="0" cy="0"/>
          <a:chOff x="0" y="0"/>
          <a:chExt cx="0" cy="0"/>
        </a:xfrm>
      </p:grpSpPr>
      <p:sp>
        <p:nvSpPr>
          <p:cNvPr id="488" name="Google Shape;488;p100"/>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489" name="Google Shape;489;p100"/>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90" name="Google Shape;490;p10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91" name="Google Shape;491;p10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92" name="Google Shape;492;p10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88888"/>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888888"/>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888888"/>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888888"/>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888888"/>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888888"/>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888888"/>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888888"/>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779" r:id="rId35"/>
    <p:sldLayoutId id="2147483780" r:id="rId36"/>
    <p:sldLayoutId id="2147483781" r:id="rId37"/>
    <p:sldLayoutId id="2147483782" r:id="rId3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84"/>
        <p:cNvGrpSpPr/>
        <p:nvPr/>
      </p:nvGrpSpPr>
      <p:grpSpPr>
        <a:xfrm>
          <a:off x="0" y="0"/>
          <a:ext cx="0" cy="0"/>
          <a:chOff x="0" y="0"/>
          <a:chExt cx="0" cy="0"/>
        </a:xfrm>
      </p:grpSpPr>
      <p:sp>
        <p:nvSpPr>
          <p:cNvPr id="685" name="Google Shape;685;p139"/>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686" name="Google Shape;686;p139"/>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87" name="Google Shape;687;p13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688" name="Google Shape;688;p13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689" name="Google Shape;689;p13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783"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a:blip r:embed="rId97">
            <a:alphaModFix/>
          </a:blip>
          <a:stretch>
            <a:fillRect/>
          </a:stretch>
        </a:blipFill>
        <a:effectLst/>
      </p:bgPr>
    </p:bg>
    <p:spTree>
      <p:nvGrpSpPr>
        <p:cNvPr id="1" name="Shape 695"/>
        <p:cNvGrpSpPr/>
        <p:nvPr/>
      </p:nvGrpSpPr>
      <p:grpSpPr>
        <a:xfrm>
          <a:off x="0" y="0"/>
          <a:ext cx="0" cy="0"/>
          <a:chOff x="0" y="0"/>
          <a:chExt cx="0" cy="0"/>
        </a:xfrm>
      </p:grpSpPr>
      <p:sp>
        <p:nvSpPr>
          <p:cNvPr id="696" name="Google Shape;696;p141"/>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697" name="Google Shape;697;p141"/>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98" name="Google Shape;698;p14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699" name="Google Shape;699;p14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00" name="Google Shape;700;p14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3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3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3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3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3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3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3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3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 id="2147483794" r:id="rId11"/>
    <p:sldLayoutId id="2147483795" r:id="rId12"/>
    <p:sldLayoutId id="2147483796" r:id="rId13"/>
    <p:sldLayoutId id="2147483797" r:id="rId14"/>
    <p:sldLayoutId id="2147483798" r:id="rId15"/>
    <p:sldLayoutId id="2147483799" r:id="rId16"/>
    <p:sldLayoutId id="2147483800" r:id="rId17"/>
    <p:sldLayoutId id="2147483801" r:id="rId18"/>
    <p:sldLayoutId id="2147483802" r:id="rId19"/>
    <p:sldLayoutId id="2147483803" r:id="rId20"/>
    <p:sldLayoutId id="2147483804" r:id="rId21"/>
    <p:sldLayoutId id="2147483805" r:id="rId22"/>
    <p:sldLayoutId id="2147483806" r:id="rId23"/>
    <p:sldLayoutId id="2147483807" r:id="rId24"/>
    <p:sldLayoutId id="2147483808" r:id="rId25"/>
    <p:sldLayoutId id="2147483809" r:id="rId26"/>
    <p:sldLayoutId id="2147483810" r:id="rId27"/>
    <p:sldLayoutId id="2147483811" r:id="rId28"/>
    <p:sldLayoutId id="2147483812" r:id="rId29"/>
    <p:sldLayoutId id="2147483813" r:id="rId30"/>
    <p:sldLayoutId id="2147483814" r:id="rId31"/>
    <p:sldLayoutId id="2147483815" r:id="rId32"/>
    <p:sldLayoutId id="2147483816" r:id="rId33"/>
    <p:sldLayoutId id="2147483817" r:id="rId34"/>
    <p:sldLayoutId id="2147483818" r:id="rId35"/>
    <p:sldLayoutId id="2147483819" r:id="rId36"/>
    <p:sldLayoutId id="2147483820" r:id="rId37"/>
    <p:sldLayoutId id="2147483821" r:id="rId38"/>
    <p:sldLayoutId id="2147483822" r:id="rId39"/>
    <p:sldLayoutId id="2147483823" r:id="rId40"/>
    <p:sldLayoutId id="2147483824" r:id="rId41"/>
    <p:sldLayoutId id="2147483825" r:id="rId42"/>
    <p:sldLayoutId id="2147483826" r:id="rId43"/>
    <p:sldLayoutId id="2147483827" r:id="rId44"/>
    <p:sldLayoutId id="2147483828" r:id="rId45"/>
    <p:sldLayoutId id="2147483829" r:id="rId46"/>
    <p:sldLayoutId id="2147483830" r:id="rId47"/>
    <p:sldLayoutId id="2147483831" r:id="rId48"/>
    <p:sldLayoutId id="2147483832" r:id="rId49"/>
    <p:sldLayoutId id="2147483833" r:id="rId50"/>
    <p:sldLayoutId id="2147483834" r:id="rId51"/>
    <p:sldLayoutId id="2147483835" r:id="rId52"/>
    <p:sldLayoutId id="2147483836" r:id="rId53"/>
    <p:sldLayoutId id="2147483837" r:id="rId54"/>
    <p:sldLayoutId id="2147483838" r:id="rId55"/>
    <p:sldLayoutId id="2147483839" r:id="rId56"/>
    <p:sldLayoutId id="2147483840" r:id="rId57"/>
    <p:sldLayoutId id="2147483841" r:id="rId58"/>
    <p:sldLayoutId id="2147483842" r:id="rId59"/>
    <p:sldLayoutId id="2147483843" r:id="rId60"/>
    <p:sldLayoutId id="2147483844" r:id="rId61"/>
    <p:sldLayoutId id="2147483845" r:id="rId62"/>
    <p:sldLayoutId id="2147483846" r:id="rId63"/>
    <p:sldLayoutId id="2147483847" r:id="rId64"/>
    <p:sldLayoutId id="2147483848" r:id="rId65"/>
    <p:sldLayoutId id="2147483849" r:id="rId66"/>
    <p:sldLayoutId id="2147483850" r:id="rId67"/>
    <p:sldLayoutId id="2147483851" r:id="rId68"/>
    <p:sldLayoutId id="2147483852" r:id="rId69"/>
    <p:sldLayoutId id="2147483853" r:id="rId70"/>
    <p:sldLayoutId id="2147483854" r:id="rId71"/>
    <p:sldLayoutId id="2147483855" r:id="rId72"/>
    <p:sldLayoutId id="2147483856" r:id="rId73"/>
    <p:sldLayoutId id="2147483857" r:id="rId74"/>
    <p:sldLayoutId id="2147483858" r:id="rId75"/>
    <p:sldLayoutId id="2147483859" r:id="rId76"/>
    <p:sldLayoutId id="2147483860" r:id="rId77"/>
    <p:sldLayoutId id="2147483861" r:id="rId78"/>
    <p:sldLayoutId id="2147483862" r:id="rId79"/>
    <p:sldLayoutId id="2147483863" r:id="rId80"/>
    <p:sldLayoutId id="2147483864" r:id="rId81"/>
    <p:sldLayoutId id="2147483865" r:id="rId82"/>
    <p:sldLayoutId id="2147483866" r:id="rId83"/>
    <p:sldLayoutId id="2147483867" r:id="rId84"/>
    <p:sldLayoutId id="2147483868" r:id="rId85"/>
    <p:sldLayoutId id="2147483869" r:id="rId86"/>
    <p:sldLayoutId id="2147483870" r:id="rId87"/>
    <p:sldLayoutId id="2147483871" r:id="rId88"/>
    <p:sldLayoutId id="2147483872" r:id="rId89"/>
    <p:sldLayoutId id="2147483873" r:id="rId90"/>
    <p:sldLayoutId id="2147483874" r:id="rId91"/>
    <p:sldLayoutId id="2147483875" r:id="rId92"/>
    <p:sldLayoutId id="2147483876" r:id="rId93"/>
    <p:sldLayoutId id="2147483877" r:id="rId94"/>
    <p:sldLayoutId id="2147483878" r:id="rId9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96.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96.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96.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99.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36.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96.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96.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96.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96.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96.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96.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96.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96.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96.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97.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99.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99.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99.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99.xml"/><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7.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9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1B9FF"/>
        </a:solidFill>
        <a:effectLst/>
      </p:bgPr>
    </p:bg>
    <p:spTree>
      <p:nvGrpSpPr>
        <p:cNvPr id="1" name="Shape 1159"/>
        <p:cNvGrpSpPr/>
        <p:nvPr/>
      </p:nvGrpSpPr>
      <p:grpSpPr>
        <a:xfrm>
          <a:off x="0" y="0"/>
          <a:ext cx="0" cy="0"/>
          <a:chOff x="0" y="0"/>
          <a:chExt cx="0" cy="0"/>
        </a:xfrm>
      </p:grpSpPr>
      <p:sp>
        <p:nvSpPr>
          <p:cNvPr id="1160" name="Google Shape;1160;p237"/>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1161" name="Google Shape;1161;p237"/>
          <p:cNvPicPr preferRelativeResize="0"/>
          <p:nvPr/>
        </p:nvPicPr>
        <p:blipFill rotWithShape="1">
          <a:blip r:embed="rId3">
            <a:alphaModFix/>
          </a:blip>
          <a:srcRect t="6331" b="6331"/>
          <a:stretch/>
        </p:blipFill>
        <p:spPr>
          <a:xfrm>
            <a:off x="1132950" y="1277750"/>
            <a:ext cx="6878100" cy="1806850"/>
          </a:xfrm>
          <a:prstGeom prst="rect">
            <a:avLst/>
          </a:prstGeom>
          <a:noFill/>
          <a:ln>
            <a:noFill/>
          </a:ln>
        </p:spPr>
      </p:pic>
      <p:sp>
        <p:nvSpPr>
          <p:cNvPr id="1162" name="Google Shape;1162;p237"/>
          <p:cNvSpPr/>
          <p:nvPr/>
        </p:nvSpPr>
        <p:spPr>
          <a:xfrm>
            <a:off x="0" y="3992975"/>
            <a:ext cx="9144000" cy="9984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1163" name="Google Shape;1163;p237"/>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latin typeface="Lexend Medium"/>
                <a:ea typeface="Lexend Medium"/>
                <a:cs typeface="Lexend Medium"/>
                <a:sym typeface="Lexend Medium"/>
              </a:rPr>
              <a:t>Grade 7</a:t>
            </a:r>
            <a:endParaRPr sz="6000">
              <a:latin typeface="Lexend Medium"/>
              <a:ea typeface="Lexend Medium"/>
              <a:cs typeface="Lexend Medium"/>
              <a:sym typeface="Lexend Medium"/>
            </a:endParaRPr>
          </a:p>
        </p:txBody>
      </p:sp>
      <p:sp>
        <p:nvSpPr>
          <p:cNvPr id="1164" name="Google Shape;1164;p237"/>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1</a:t>
            </a:r>
            <a:endParaRPr sz="3400">
              <a:solidFill>
                <a:srgbClr val="FFFFFF"/>
              </a:solidFill>
              <a:latin typeface="Lexend Medium"/>
              <a:ea typeface="Lexend Medium"/>
              <a:cs typeface="Lexend Medium"/>
              <a:sym typeface="Lexend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68"/>
        <p:cNvGrpSpPr/>
        <p:nvPr/>
      </p:nvGrpSpPr>
      <p:grpSpPr>
        <a:xfrm>
          <a:off x="0" y="0"/>
          <a:ext cx="0" cy="0"/>
          <a:chOff x="0" y="0"/>
          <a:chExt cx="0" cy="0"/>
        </a:xfrm>
      </p:grpSpPr>
      <p:sp>
        <p:nvSpPr>
          <p:cNvPr id="1169" name="Google Shape;1169;p238"/>
          <p:cNvSpPr/>
          <p:nvPr/>
        </p:nvSpPr>
        <p:spPr>
          <a:xfrm>
            <a:off x="0" y="509475"/>
            <a:ext cx="9144000" cy="6045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170" name="Google Shape;1170;p238"/>
          <p:cNvSpPr txBox="1"/>
          <p:nvPr/>
        </p:nvSpPr>
        <p:spPr>
          <a:xfrm>
            <a:off x="104275" y="567150"/>
            <a:ext cx="42024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Icebreaker Activity</a:t>
            </a:r>
            <a:endParaRPr>
              <a:latin typeface="Lexend Thin"/>
              <a:ea typeface="Lexend Thin"/>
              <a:cs typeface="Lexend Thin"/>
              <a:sym typeface="Lexend Thin"/>
            </a:endParaRPr>
          </a:p>
        </p:txBody>
      </p:sp>
      <p:pic>
        <p:nvPicPr>
          <p:cNvPr id="1171" name="Google Shape;1171;p238"/>
          <p:cNvPicPr preferRelativeResize="0"/>
          <p:nvPr/>
        </p:nvPicPr>
        <p:blipFill>
          <a:blip r:embed="rId3">
            <a:alphaModFix/>
          </a:blip>
          <a:stretch>
            <a:fillRect/>
          </a:stretch>
        </p:blipFill>
        <p:spPr>
          <a:xfrm>
            <a:off x="3679136" y="1121250"/>
            <a:ext cx="5464862" cy="5736749"/>
          </a:xfrm>
          <a:prstGeom prst="rect">
            <a:avLst/>
          </a:prstGeom>
          <a:noFill/>
          <a:ln>
            <a:noFill/>
          </a:ln>
        </p:spPr>
      </p:pic>
      <p:sp>
        <p:nvSpPr>
          <p:cNvPr id="1172" name="Google Shape;1172;p238"/>
          <p:cNvSpPr txBox="1"/>
          <p:nvPr/>
        </p:nvSpPr>
        <p:spPr>
          <a:xfrm>
            <a:off x="352750" y="1477050"/>
            <a:ext cx="3043200" cy="4555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500" b="1">
                <a:latin typeface="Caveat"/>
                <a:ea typeface="Caveat"/>
                <a:cs typeface="Caveat"/>
                <a:sym typeface="Caveat"/>
              </a:rPr>
              <a:t>1: </a:t>
            </a:r>
            <a:r>
              <a:rPr lang="en-US" sz="2500">
                <a:latin typeface="Caveat"/>
                <a:ea typeface="Caveat"/>
                <a:cs typeface="Caveat"/>
                <a:sym typeface="Caveat"/>
              </a:rPr>
              <a:t>Get out a piece of paper.</a:t>
            </a:r>
            <a:endParaRPr sz="2500">
              <a:latin typeface="Caveat"/>
              <a:ea typeface="Caveat"/>
              <a:cs typeface="Caveat"/>
              <a:sym typeface="Caveat"/>
            </a:endParaRPr>
          </a:p>
          <a:p>
            <a:pPr marL="0" lvl="0" indent="0" algn="l" rtl="0">
              <a:spcBef>
                <a:spcPts val="0"/>
              </a:spcBef>
              <a:spcAft>
                <a:spcPts val="0"/>
              </a:spcAft>
              <a:buNone/>
            </a:pPr>
            <a:endParaRPr sz="2500">
              <a:latin typeface="Caveat"/>
              <a:ea typeface="Caveat"/>
              <a:cs typeface="Caveat"/>
              <a:sym typeface="Caveat"/>
            </a:endParaRPr>
          </a:p>
          <a:p>
            <a:pPr marL="0" lvl="0" indent="0" algn="l" rtl="0">
              <a:spcBef>
                <a:spcPts val="0"/>
              </a:spcBef>
              <a:spcAft>
                <a:spcPts val="0"/>
              </a:spcAft>
              <a:buNone/>
            </a:pPr>
            <a:r>
              <a:rPr lang="en-US" sz="2500" b="1">
                <a:latin typeface="Caveat"/>
                <a:ea typeface="Caveat"/>
                <a:cs typeface="Caveat"/>
                <a:sym typeface="Caveat"/>
              </a:rPr>
              <a:t>2: </a:t>
            </a:r>
            <a:r>
              <a:rPr lang="en-US" sz="2500">
                <a:latin typeface="Caveat"/>
                <a:ea typeface="Caveat"/>
                <a:cs typeface="Caveat"/>
                <a:sym typeface="Caveat"/>
              </a:rPr>
              <a:t>On your paper, write </a:t>
            </a:r>
            <a:r>
              <a:rPr lang="en-US" sz="2500" i="1">
                <a:solidFill>
                  <a:schemeClr val="dk1"/>
                </a:solidFill>
                <a:latin typeface="Caveat"/>
                <a:ea typeface="Caveat"/>
                <a:cs typeface="Caveat"/>
                <a:sym typeface="Caveat"/>
              </a:rPr>
              <a:t>down an important quality that you admire in a person.</a:t>
            </a:r>
            <a:endParaRPr sz="2500" i="1">
              <a:solidFill>
                <a:schemeClr val="dk1"/>
              </a:solidFill>
              <a:latin typeface="Caveat"/>
              <a:ea typeface="Caveat"/>
              <a:cs typeface="Caveat"/>
              <a:sym typeface="Caveat"/>
            </a:endParaRPr>
          </a:p>
          <a:p>
            <a:pPr marL="0" lvl="0" indent="0" algn="l" rtl="0">
              <a:spcBef>
                <a:spcPts val="0"/>
              </a:spcBef>
              <a:spcAft>
                <a:spcPts val="0"/>
              </a:spcAft>
              <a:buNone/>
            </a:pPr>
            <a:br>
              <a:rPr lang="en-US" sz="2500">
                <a:latin typeface="Caveat"/>
                <a:ea typeface="Caveat"/>
                <a:cs typeface="Caveat"/>
                <a:sym typeface="Caveat"/>
              </a:rPr>
            </a:br>
            <a:r>
              <a:rPr lang="en-US" sz="2500" b="1">
                <a:latin typeface="Caveat"/>
                <a:ea typeface="Caveat"/>
                <a:cs typeface="Caveat"/>
                <a:sym typeface="Caveat"/>
              </a:rPr>
              <a:t>3:</a:t>
            </a:r>
            <a:r>
              <a:rPr lang="en-US" sz="2500">
                <a:latin typeface="Caveat"/>
                <a:ea typeface="Caveat"/>
                <a:cs typeface="Caveat"/>
                <a:sym typeface="Caveat"/>
              </a:rPr>
              <a:t> Follow the instructions and fold your paper into an airplane!</a:t>
            </a:r>
            <a:endParaRPr sz="2500">
              <a:latin typeface="Caveat"/>
              <a:ea typeface="Caveat"/>
              <a:cs typeface="Caveat"/>
              <a:sym typeface="Caveat"/>
            </a:endParaRPr>
          </a:p>
          <a:p>
            <a:pPr marL="0" lvl="0" indent="0" algn="l" rtl="0">
              <a:spcBef>
                <a:spcPts val="0"/>
              </a:spcBef>
              <a:spcAft>
                <a:spcPts val="0"/>
              </a:spcAft>
              <a:buNone/>
            </a:pPr>
            <a:endParaRPr sz="2500">
              <a:latin typeface="Caveat"/>
              <a:ea typeface="Caveat"/>
              <a:cs typeface="Caveat"/>
              <a:sym typeface="Caveat"/>
            </a:endParaRPr>
          </a:p>
          <a:p>
            <a:pPr marL="0" lvl="0" indent="0" algn="l" rtl="0">
              <a:spcBef>
                <a:spcPts val="0"/>
              </a:spcBef>
              <a:spcAft>
                <a:spcPts val="0"/>
              </a:spcAft>
              <a:buNone/>
            </a:pPr>
            <a:endParaRPr sz="2500">
              <a:latin typeface="Caveat"/>
              <a:ea typeface="Caveat"/>
              <a:cs typeface="Caveat"/>
              <a:sym typeface="Caveat"/>
            </a:endParaRPr>
          </a:p>
        </p:txBody>
      </p:sp>
      <p:cxnSp>
        <p:nvCxnSpPr>
          <p:cNvPr id="1173" name="Google Shape;1173;p238"/>
          <p:cNvCxnSpPr/>
          <p:nvPr/>
        </p:nvCxnSpPr>
        <p:spPr>
          <a:xfrm rot="10800000" flipH="1">
            <a:off x="414125" y="5908450"/>
            <a:ext cx="2415900" cy="579600"/>
          </a:xfrm>
          <a:prstGeom prst="curvedConnector3">
            <a:avLst>
              <a:gd name="adj1" fmla="val 50000"/>
            </a:avLst>
          </a:prstGeom>
          <a:noFill/>
          <a:ln w="9525" cap="flat" cmpd="sng">
            <a:solidFill>
              <a:srgbClr val="4A86E8"/>
            </a:solidFill>
            <a:prstDash val="solid"/>
            <a:round/>
            <a:headEnd type="none" w="med" len="med"/>
            <a:tailEnd type="triangle" w="med" len="med"/>
          </a:ln>
        </p:spPr>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77"/>
        <p:cNvGrpSpPr/>
        <p:nvPr/>
      </p:nvGrpSpPr>
      <p:grpSpPr>
        <a:xfrm>
          <a:off x="0" y="0"/>
          <a:ext cx="0" cy="0"/>
          <a:chOff x="0" y="0"/>
          <a:chExt cx="0" cy="0"/>
        </a:xfrm>
      </p:grpSpPr>
      <p:pic>
        <p:nvPicPr>
          <p:cNvPr id="1178" name="Google Shape;1178;p239"/>
          <p:cNvPicPr preferRelativeResize="0"/>
          <p:nvPr/>
        </p:nvPicPr>
        <p:blipFill>
          <a:blip r:embed="rId3">
            <a:alphaModFix/>
          </a:blip>
          <a:stretch>
            <a:fillRect/>
          </a:stretch>
        </p:blipFill>
        <p:spPr>
          <a:xfrm>
            <a:off x="695950" y="1223450"/>
            <a:ext cx="1971658" cy="5486351"/>
          </a:xfrm>
          <a:prstGeom prst="rect">
            <a:avLst/>
          </a:prstGeom>
          <a:noFill/>
          <a:ln>
            <a:noFill/>
          </a:ln>
        </p:spPr>
      </p:pic>
      <p:sp>
        <p:nvSpPr>
          <p:cNvPr id="1179" name="Google Shape;1179;p239"/>
          <p:cNvSpPr/>
          <p:nvPr/>
        </p:nvSpPr>
        <p:spPr>
          <a:xfrm>
            <a:off x="0" y="509475"/>
            <a:ext cx="9144000" cy="6045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180" name="Google Shape;1180;p239"/>
          <p:cNvSpPr/>
          <p:nvPr/>
        </p:nvSpPr>
        <p:spPr>
          <a:xfrm>
            <a:off x="3207500" y="1624275"/>
            <a:ext cx="5192100" cy="4723200"/>
          </a:xfrm>
          <a:prstGeom prst="wedgeRectCallout">
            <a:avLst>
              <a:gd name="adj1" fmla="val -63637"/>
              <a:gd name="adj2" fmla="val -39029"/>
            </a:avLst>
          </a:prstGeom>
          <a:solidFill>
            <a:srgbClr val="CFE2F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81" name="Google Shape;1181;p239"/>
          <p:cNvSpPr txBox="1">
            <a:spLocks noGrp="1"/>
          </p:cNvSpPr>
          <p:nvPr>
            <p:ph type="body" idx="1"/>
          </p:nvPr>
        </p:nvSpPr>
        <p:spPr>
          <a:xfrm>
            <a:off x="3475950" y="1758325"/>
            <a:ext cx="4872000" cy="4336200"/>
          </a:xfrm>
          <a:prstGeom prst="rect">
            <a:avLst/>
          </a:prstGeom>
          <a:noFill/>
          <a:ln>
            <a:noFill/>
          </a:ln>
        </p:spPr>
        <p:txBody>
          <a:bodyPr spcFirstLastPara="1" wrap="square" lIns="91425" tIns="45700" rIns="91425" bIns="45700" anchor="t" anchorCtr="0">
            <a:noAutofit/>
          </a:bodyPr>
          <a:lstStyle/>
          <a:p>
            <a:pPr marL="0" lvl="0" indent="457200" algn="l" rtl="0">
              <a:lnSpc>
                <a:spcPct val="100000"/>
              </a:lnSpc>
              <a:spcBef>
                <a:spcPts val="0"/>
              </a:spcBef>
              <a:spcAft>
                <a:spcPts val="0"/>
              </a:spcAft>
              <a:buClr>
                <a:schemeClr val="dk1"/>
              </a:buClr>
              <a:buSzPts val="1100"/>
              <a:buFont typeface="Arial"/>
              <a:buNone/>
            </a:pPr>
            <a:r>
              <a:rPr lang="en-US" sz="2400" b="1">
                <a:solidFill>
                  <a:schemeClr val="dk2"/>
                </a:solidFill>
                <a:latin typeface="Calibri"/>
                <a:ea typeface="Calibri"/>
                <a:cs typeface="Calibri"/>
                <a:sym typeface="Calibri"/>
              </a:rPr>
              <a:t>                    </a:t>
            </a:r>
            <a:r>
              <a:rPr lang="en-US" sz="1900">
                <a:solidFill>
                  <a:srgbClr val="888888"/>
                </a:solidFill>
                <a:latin typeface="Lexend Thin"/>
                <a:ea typeface="Lexend Thin"/>
                <a:cs typeface="Lexend Thin"/>
                <a:sym typeface="Lexend Thin"/>
              </a:rPr>
              <a:t>is a health program that will help you understand your body &amp; your health as you grow to full maturity.</a:t>
            </a:r>
            <a:r>
              <a:rPr lang="en-US" sz="2000">
                <a:solidFill>
                  <a:srgbClr val="888888"/>
                </a:solidFill>
                <a:latin typeface="Lexend Thin"/>
                <a:ea typeface="Lexend Thin"/>
                <a:cs typeface="Lexend Thin"/>
                <a:sym typeface="Lexend Thin"/>
              </a:rPr>
              <a:t> </a:t>
            </a:r>
            <a:endParaRPr sz="2200">
              <a:solidFill>
                <a:srgbClr val="888888"/>
              </a:solidFill>
              <a:latin typeface="Lexend Thin"/>
              <a:ea typeface="Lexend Thin"/>
              <a:cs typeface="Lexend Thin"/>
              <a:sym typeface="Lexend Thin"/>
            </a:endParaRPr>
          </a:p>
          <a:p>
            <a:pPr marL="0" lvl="0" indent="457200" algn="l" rtl="0">
              <a:lnSpc>
                <a:spcPct val="100000"/>
              </a:lnSpc>
              <a:spcBef>
                <a:spcPts val="0"/>
              </a:spcBef>
              <a:spcAft>
                <a:spcPts val="0"/>
              </a:spcAft>
              <a:buClr>
                <a:schemeClr val="dk1"/>
              </a:buClr>
              <a:buSzPts val="1100"/>
              <a:buFont typeface="Arial"/>
              <a:buNone/>
            </a:pPr>
            <a:endParaRPr sz="2400">
              <a:solidFill>
                <a:srgbClr val="666666"/>
              </a:solidFill>
              <a:latin typeface="Lexend Thin"/>
              <a:ea typeface="Lexend Thin"/>
              <a:cs typeface="Lexend Thin"/>
              <a:sym typeface="Lexend Thin"/>
            </a:endParaRPr>
          </a:p>
          <a:p>
            <a:pPr marL="0" lvl="0" indent="0" algn="l" rtl="0">
              <a:lnSpc>
                <a:spcPct val="100000"/>
              </a:lnSpc>
              <a:spcBef>
                <a:spcPts val="0"/>
              </a:spcBef>
              <a:spcAft>
                <a:spcPts val="0"/>
              </a:spcAft>
              <a:buClr>
                <a:schemeClr val="dk1"/>
              </a:buClr>
              <a:buSzPts val="1100"/>
              <a:buFont typeface="Arial"/>
              <a:buNone/>
            </a:pPr>
            <a:r>
              <a:rPr lang="en-US" sz="1900">
                <a:solidFill>
                  <a:srgbClr val="666666"/>
                </a:solidFill>
                <a:latin typeface="Lexend Thin"/>
                <a:ea typeface="Lexend Thin"/>
                <a:cs typeface="Lexend Thin"/>
                <a:sym typeface="Lexend Thin"/>
              </a:rPr>
              <a:t>You will learn about:</a:t>
            </a:r>
            <a:br>
              <a:rPr lang="en-US" sz="1900">
                <a:solidFill>
                  <a:srgbClr val="666666"/>
                </a:solidFill>
                <a:latin typeface="Lexend Thin"/>
                <a:ea typeface="Lexend Thin"/>
                <a:cs typeface="Lexend Thin"/>
                <a:sym typeface="Lexend Thin"/>
              </a:rPr>
            </a:br>
            <a:br>
              <a:rPr lang="en-US" sz="1900">
                <a:solidFill>
                  <a:srgbClr val="666666"/>
                </a:solidFill>
                <a:latin typeface="Lexend Thin"/>
                <a:ea typeface="Lexend Thin"/>
                <a:cs typeface="Lexend Thin"/>
                <a:sym typeface="Lexend Thin"/>
              </a:rPr>
            </a:br>
            <a:r>
              <a:rPr lang="en-US" sz="1900">
                <a:solidFill>
                  <a:srgbClr val="666666"/>
                </a:solidFill>
                <a:latin typeface="Lexend Thin"/>
                <a:ea typeface="Lexend Thin"/>
                <a:cs typeface="Lexend Thin"/>
                <a:sym typeface="Lexend Thin"/>
              </a:rPr>
              <a:t>✔️the </a:t>
            </a:r>
            <a:r>
              <a:rPr lang="en-US" sz="1900" b="1">
                <a:solidFill>
                  <a:srgbClr val="666666"/>
                </a:solidFill>
                <a:latin typeface="Lexend"/>
                <a:ea typeface="Lexend"/>
                <a:cs typeface="Lexend"/>
                <a:sym typeface="Lexend"/>
              </a:rPr>
              <a:t>reproductive system</a:t>
            </a:r>
            <a:r>
              <a:rPr lang="en-US" sz="1900">
                <a:solidFill>
                  <a:srgbClr val="666666"/>
                </a:solidFill>
                <a:latin typeface="Lexend Thin"/>
                <a:ea typeface="Lexend Thin"/>
                <a:cs typeface="Lexend Thin"/>
                <a:sym typeface="Lexend Thin"/>
              </a:rPr>
              <a:t> </a:t>
            </a:r>
            <a:br>
              <a:rPr lang="en-US" sz="1900">
                <a:solidFill>
                  <a:srgbClr val="666666"/>
                </a:solidFill>
                <a:latin typeface="Lexend Thin"/>
                <a:ea typeface="Lexend Thin"/>
                <a:cs typeface="Lexend Thin"/>
                <a:sym typeface="Lexend Thin"/>
              </a:rPr>
            </a:br>
            <a:br>
              <a:rPr lang="en-US" sz="1900">
                <a:solidFill>
                  <a:srgbClr val="666666"/>
                </a:solidFill>
                <a:latin typeface="Lexend Thin"/>
                <a:ea typeface="Lexend Thin"/>
                <a:cs typeface="Lexend Thin"/>
                <a:sym typeface="Lexend Thin"/>
              </a:rPr>
            </a:br>
            <a:r>
              <a:rPr lang="en-US" sz="1900">
                <a:solidFill>
                  <a:srgbClr val="666666"/>
                </a:solidFill>
                <a:latin typeface="Lexend Thin"/>
                <a:ea typeface="Lexend Thin"/>
                <a:cs typeface="Lexend Thin"/>
                <a:sym typeface="Lexend Thin"/>
              </a:rPr>
              <a:t>✔️the </a:t>
            </a:r>
            <a:r>
              <a:rPr lang="en-US" sz="1900" b="1">
                <a:solidFill>
                  <a:srgbClr val="666666"/>
                </a:solidFill>
                <a:latin typeface="Lexend"/>
                <a:ea typeface="Lexend"/>
                <a:cs typeface="Lexend"/>
                <a:sym typeface="Lexend"/>
              </a:rPr>
              <a:t>physical and emotional changes</a:t>
            </a:r>
            <a:r>
              <a:rPr lang="en-US" sz="1900">
                <a:solidFill>
                  <a:srgbClr val="666666"/>
                </a:solidFill>
                <a:latin typeface="Lexend Thin"/>
                <a:ea typeface="Lexend Thin"/>
                <a:cs typeface="Lexend Thin"/>
                <a:sym typeface="Lexend Thin"/>
              </a:rPr>
              <a:t> </a:t>
            </a:r>
            <a:br>
              <a:rPr lang="en-US" sz="1900">
                <a:solidFill>
                  <a:srgbClr val="666666"/>
                </a:solidFill>
                <a:latin typeface="Lexend Thin"/>
                <a:ea typeface="Lexend Thin"/>
                <a:cs typeface="Lexend Thin"/>
                <a:sym typeface="Lexend Thin"/>
              </a:rPr>
            </a:br>
            <a:r>
              <a:rPr lang="en-US" sz="1900">
                <a:solidFill>
                  <a:srgbClr val="666666"/>
                </a:solidFill>
                <a:latin typeface="Lexend Thin"/>
                <a:ea typeface="Lexend Thin"/>
                <a:cs typeface="Lexend Thin"/>
                <a:sym typeface="Lexend Thin"/>
              </a:rPr>
              <a:t>of puberty</a:t>
            </a:r>
            <a:br>
              <a:rPr lang="en-US" sz="1900">
                <a:solidFill>
                  <a:srgbClr val="666666"/>
                </a:solidFill>
                <a:latin typeface="Lexend Thin"/>
                <a:ea typeface="Lexend Thin"/>
                <a:cs typeface="Lexend Thin"/>
                <a:sym typeface="Lexend Thin"/>
              </a:rPr>
            </a:br>
            <a:br>
              <a:rPr lang="en-US" sz="1900">
                <a:solidFill>
                  <a:srgbClr val="666666"/>
                </a:solidFill>
                <a:latin typeface="Lexend Thin"/>
                <a:ea typeface="Lexend Thin"/>
                <a:cs typeface="Lexend Thin"/>
                <a:sym typeface="Lexend Thin"/>
              </a:rPr>
            </a:br>
            <a:r>
              <a:rPr lang="en-US" sz="1900">
                <a:solidFill>
                  <a:srgbClr val="666666"/>
                </a:solidFill>
                <a:latin typeface="Lexend Thin"/>
                <a:ea typeface="Lexend Thin"/>
                <a:cs typeface="Lexend Thin"/>
                <a:sym typeface="Lexend Thin"/>
              </a:rPr>
              <a:t>✔️ the </a:t>
            </a:r>
            <a:r>
              <a:rPr lang="en-US" sz="1900" b="1">
                <a:solidFill>
                  <a:srgbClr val="666666"/>
                </a:solidFill>
                <a:latin typeface="Lexend"/>
                <a:ea typeface="Lexend"/>
                <a:cs typeface="Lexend"/>
                <a:sym typeface="Lexend"/>
              </a:rPr>
              <a:t>importance of your choices</a:t>
            </a:r>
            <a:r>
              <a:rPr lang="en-US" sz="1900">
                <a:solidFill>
                  <a:srgbClr val="666666"/>
                </a:solidFill>
                <a:latin typeface="Lexend Thin"/>
                <a:ea typeface="Lexend Thin"/>
                <a:cs typeface="Lexend Thin"/>
                <a:sym typeface="Lexend Thin"/>
              </a:rPr>
              <a:t> now      and for your future.</a:t>
            </a:r>
            <a:endParaRPr sz="1900">
              <a:solidFill>
                <a:srgbClr val="666666"/>
              </a:solidFill>
              <a:latin typeface="Lexend Thin"/>
              <a:ea typeface="Lexend Thin"/>
              <a:cs typeface="Lexend Thin"/>
              <a:sym typeface="Lexend Thin"/>
            </a:endParaRPr>
          </a:p>
          <a:p>
            <a:pPr marL="0" marR="0" lvl="0" indent="0" algn="l" rtl="0">
              <a:lnSpc>
                <a:spcPct val="100000"/>
              </a:lnSpc>
              <a:spcBef>
                <a:spcPts val="520"/>
              </a:spcBef>
              <a:spcAft>
                <a:spcPts val="0"/>
              </a:spcAft>
              <a:buClr>
                <a:srgbClr val="666473"/>
              </a:buClr>
              <a:buSzPts val="2600"/>
              <a:buFont typeface="Arial"/>
              <a:buNone/>
            </a:pPr>
            <a:endParaRPr sz="2400">
              <a:solidFill>
                <a:srgbClr val="666666"/>
              </a:solidFill>
              <a:latin typeface="Calibri"/>
              <a:ea typeface="Calibri"/>
              <a:cs typeface="Calibri"/>
              <a:sym typeface="Calibri"/>
            </a:endParaRPr>
          </a:p>
          <a:p>
            <a:pPr marL="0" marR="0" lvl="0" indent="0" algn="l" rtl="0">
              <a:lnSpc>
                <a:spcPct val="100000"/>
              </a:lnSpc>
              <a:spcBef>
                <a:spcPts val="520"/>
              </a:spcBef>
              <a:spcAft>
                <a:spcPts val="0"/>
              </a:spcAft>
              <a:buClr>
                <a:srgbClr val="595959"/>
              </a:buClr>
              <a:buSzPts val="2600"/>
              <a:buFont typeface="Arial"/>
              <a:buNone/>
            </a:pPr>
            <a:endParaRPr sz="2400" i="0" u="none" strike="noStrike" cap="none">
              <a:solidFill>
                <a:srgbClr val="666666"/>
              </a:solidFill>
              <a:latin typeface="Calibri"/>
              <a:ea typeface="Calibri"/>
              <a:cs typeface="Calibri"/>
              <a:sym typeface="Calibri"/>
            </a:endParaRPr>
          </a:p>
          <a:p>
            <a:pPr marL="0" marR="0" lvl="0" indent="0" algn="l" rtl="0">
              <a:lnSpc>
                <a:spcPct val="100000"/>
              </a:lnSpc>
              <a:spcBef>
                <a:spcPts val="520"/>
              </a:spcBef>
              <a:spcAft>
                <a:spcPts val="0"/>
              </a:spcAft>
              <a:buClr>
                <a:srgbClr val="595959"/>
              </a:buClr>
              <a:buSzPts val="2600"/>
              <a:buFont typeface="Arial"/>
              <a:buNone/>
            </a:pPr>
            <a:endParaRPr sz="2400" i="0" u="none" strike="noStrike" cap="none">
              <a:solidFill>
                <a:srgbClr val="666666"/>
              </a:solidFill>
              <a:latin typeface="Calibri"/>
              <a:ea typeface="Calibri"/>
              <a:cs typeface="Calibri"/>
              <a:sym typeface="Calibri"/>
            </a:endParaRPr>
          </a:p>
          <a:p>
            <a:pPr marL="342900" marR="0" lvl="0" indent="-177800" algn="l" rtl="0">
              <a:lnSpc>
                <a:spcPct val="100000"/>
              </a:lnSpc>
              <a:spcBef>
                <a:spcPts val="520"/>
              </a:spcBef>
              <a:spcAft>
                <a:spcPts val="0"/>
              </a:spcAft>
              <a:buClr>
                <a:srgbClr val="595959"/>
              </a:buClr>
              <a:buSzPts val="2600"/>
              <a:buFont typeface="Arial"/>
              <a:buNone/>
            </a:pPr>
            <a:endParaRPr sz="2400" i="0" u="none">
              <a:solidFill>
                <a:srgbClr val="666666"/>
              </a:solidFill>
              <a:latin typeface="Calibri"/>
              <a:ea typeface="Calibri"/>
              <a:cs typeface="Calibri"/>
              <a:sym typeface="Calibri"/>
            </a:endParaRPr>
          </a:p>
        </p:txBody>
      </p:sp>
      <p:sp>
        <p:nvSpPr>
          <p:cNvPr id="1182" name="Google Shape;1182;p239"/>
          <p:cNvSpPr txBox="1"/>
          <p:nvPr/>
        </p:nvSpPr>
        <p:spPr>
          <a:xfrm>
            <a:off x="193725" y="582175"/>
            <a:ext cx="42024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Introducing teenMEN</a:t>
            </a:r>
            <a:endParaRPr>
              <a:latin typeface="Lexend Thin"/>
              <a:ea typeface="Lexend Thin"/>
              <a:cs typeface="Lexend Thin"/>
              <a:sym typeface="Lexend Thin"/>
            </a:endParaRPr>
          </a:p>
        </p:txBody>
      </p:sp>
      <p:pic>
        <p:nvPicPr>
          <p:cNvPr id="1183" name="Google Shape;1183;p239"/>
          <p:cNvPicPr preferRelativeResize="0"/>
          <p:nvPr/>
        </p:nvPicPr>
        <p:blipFill>
          <a:blip r:embed="rId4">
            <a:alphaModFix/>
          </a:blip>
          <a:stretch>
            <a:fillRect/>
          </a:stretch>
        </p:blipFill>
        <p:spPr>
          <a:xfrm>
            <a:off x="3400300" y="1656475"/>
            <a:ext cx="2142802" cy="66125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88"/>
        <p:cNvGrpSpPr/>
        <p:nvPr/>
      </p:nvGrpSpPr>
      <p:grpSpPr>
        <a:xfrm>
          <a:off x="0" y="0"/>
          <a:ext cx="0" cy="0"/>
          <a:chOff x="0" y="0"/>
          <a:chExt cx="0" cy="0"/>
        </a:xfrm>
      </p:grpSpPr>
      <p:pic>
        <p:nvPicPr>
          <p:cNvPr id="1189" name="Google Shape;1189;p240"/>
          <p:cNvPicPr preferRelativeResize="0"/>
          <p:nvPr/>
        </p:nvPicPr>
        <p:blipFill>
          <a:blip r:embed="rId3">
            <a:alphaModFix/>
          </a:blip>
          <a:stretch>
            <a:fillRect/>
          </a:stretch>
        </p:blipFill>
        <p:spPr>
          <a:xfrm>
            <a:off x="848350" y="1223450"/>
            <a:ext cx="1971658" cy="5486351"/>
          </a:xfrm>
          <a:prstGeom prst="rect">
            <a:avLst/>
          </a:prstGeom>
          <a:noFill/>
          <a:ln>
            <a:noFill/>
          </a:ln>
        </p:spPr>
      </p:pic>
      <p:sp>
        <p:nvSpPr>
          <p:cNvPr id="1190" name="Google Shape;1190;p240"/>
          <p:cNvSpPr/>
          <p:nvPr/>
        </p:nvSpPr>
        <p:spPr>
          <a:xfrm>
            <a:off x="3308300" y="1450275"/>
            <a:ext cx="5199900" cy="4602600"/>
          </a:xfrm>
          <a:prstGeom prst="wedgeRectCallout">
            <a:avLst>
              <a:gd name="adj1" fmla="val -63637"/>
              <a:gd name="adj2" fmla="val -39029"/>
            </a:avLst>
          </a:prstGeom>
          <a:solidFill>
            <a:srgbClr val="FFF2C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91" name="Google Shape;1191;p240"/>
          <p:cNvSpPr/>
          <p:nvPr/>
        </p:nvSpPr>
        <p:spPr>
          <a:xfrm>
            <a:off x="0" y="509475"/>
            <a:ext cx="9144000" cy="6045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192" name="Google Shape;1192;p240"/>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00">
                <a:solidFill>
                  <a:srgbClr val="343451"/>
                </a:solidFill>
                <a:latin typeface="Arial"/>
                <a:ea typeface="Arial"/>
                <a:cs typeface="Arial"/>
                <a:sym typeface="Arial"/>
              </a:rPr>
              <a:t>© FEMM</a:t>
            </a:r>
            <a:endParaRPr/>
          </a:p>
        </p:txBody>
      </p:sp>
      <p:sp>
        <p:nvSpPr>
          <p:cNvPr id="1193" name="Google Shape;1193;p240"/>
          <p:cNvSpPr txBox="1"/>
          <p:nvPr/>
        </p:nvSpPr>
        <p:spPr>
          <a:xfrm>
            <a:off x="146750" y="527625"/>
            <a:ext cx="42024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Puberty</a:t>
            </a:r>
            <a:endParaRPr>
              <a:latin typeface="Lexend Thin"/>
              <a:ea typeface="Lexend Thin"/>
              <a:cs typeface="Lexend Thin"/>
              <a:sym typeface="Lexend Thin"/>
            </a:endParaRPr>
          </a:p>
        </p:txBody>
      </p:sp>
      <p:sp>
        <p:nvSpPr>
          <p:cNvPr id="1194" name="Google Shape;1194;p240"/>
          <p:cNvSpPr txBox="1"/>
          <p:nvPr/>
        </p:nvSpPr>
        <p:spPr>
          <a:xfrm>
            <a:off x="1848450" y="3027175"/>
            <a:ext cx="5261100" cy="1527000"/>
          </a:xfrm>
          <a:prstGeom prst="rect">
            <a:avLst/>
          </a:prstGeom>
          <a:noFill/>
          <a:ln>
            <a:noFill/>
          </a:ln>
        </p:spPr>
        <p:txBody>
          <a:bodyPr spcFirstLastPara="1" wrap="square" lIns="91425" tIns="91425" rIns="91425" bIns="91425" anchor="ctr" anchorCtr="0">
            <a:noAutofit/>
          </a:bodyPr>
          <a:lstStyle/>
          <a:p>
            <a:pPr marL="0" lvl="0" indent="0" algn="ctr" rtl="0">
              <a:lnSpc>
                <a:spcPct val="110000"/>
              </a:lnSpc>
              <a:spcBef>
                <a:spcPts val="0"/>
              </a:spcBef>
              <a:spcAft>
                <a:spcPts val="0"/>
              </a:spcAft>
              <a:buNone/>
            </a:pPr>
            <a:endParaRPr sz="3200">
              <a:solidFill>
                <a:srgbClr val="FFFFFF"/>
              </a:solidFill>
              <a:latin typeface="Calibri"/>
              <a:ea typeface="Calibri"/>
              <a:cs typeface="Calibri"/>
              <a:sym typeface="Calibri"/>
            </a:endParaRPr>
          </a:p>
        </p:txBody>
      </p:sp>
      <p:sp>
        <p:nvSpPr>
          <p:cNvPr id="1195" name="Google Shape;1195;p240"/>
          <p:cNvSpPr txBox="1"/>
          <p:nvPr/>
        </p:nvSpPr>
        <p:spPr>
          <a:xfrm>
            <a:off x="3690050" y="1753825"/>
            <a:ext cx="4588800" cy="4073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900">
                <a:solidFill>
                  <a:schemeClr val="dk2"/>
                </a:solidFill>
                <a:latin typeface="Lexend Thin"/>
                <a:ea typeface="Lexend Thin"/>
                <a:cs typeface="Lexend Thin"/>
                <a:sym typeface="Lexend Thin"/>
              </a:rPr>
              <a:t>Puberty is a time when your body is </a:t>
            </a:r>
            <a:r>
              <a:rPr lang="en-US" sz="1900" u="sng">
                <a:solidFill>
                  <a:schemeClr val="dk2"/>
                </a:solidFill>
                <a:latin typeface="Lexend Thin"/>
                <a:ea typeface="Lexend Thin"/>
                <a:cs typeface="Lexend Thin"/>
                <a:sym typeface="Lexend Thin"/>
              </a:rPr>
              <a:t>maturing. </a:t>
            </a:r>
            <a:endParaRPr sz="1900" u="sng">
              <a:solidFill>
                <a:schemeClr val="dk2"/>
              </a:solidFill>
              <a:latin typeface="Lexend Thin"/>
              <a:ea typeface="Lexend Thin"/>
              <a:cs typeface="Lexend Thin"/>
              <a:sym typeface="Lexend Thin"/>
            </a:endParaRPr>
          </a:p>
          <a:p>
            <a:pPr marL="0" lvl="0" indent="0" algn="l" rtl="0">
              <a:spcBef>
                <a:spcPts val="0"/>
              </a:spcBef>
              <a:spcAft>
                <a:spcPts val="0"/>
              </a:spcAft>
              <a:buNone/>
            </a:pPr>
            <a:endParaRPr sz="2500">
              <a:solidFill>
                <a:schemeClr val="dk2"/>
              </a:solidFill>
              <a:latin typeface="Calibri"/>
              <a:ea typeface="Calibri"/>
              <a:cs typeface="Calibri"/>
              <a:sym typeface="Calibri"/>
            </a:endParaRPr>
          </a:p>
          <a:p>
            <a:pPr marL="0" lvl="0" indent="0" algn="l" rtl="0">
              <a:spcBef>
                <a:spcPts val="0"/>
              </a:spcBef>
              <a:spcAft>
                <a:spcPts val="0"/>
              </a:spcAft>
              <a:buNone/>
            </a:pPr>
            <a:r>
              <a:rPr lang="en-US" sz="1900">
                <a:solidFill>
                  <a:srgbClr val="666666"/>
                </a:solidFill>
                <a:latin typeface="Lexend Thin"/>
                <a:ea typeface="Lexend Thin"/>
                <a:cs typeface="Lexend Thin"/>
                <a:sym typeface="Lexend Thin"/>
              </a:rPr>
              <a:t>You will notice:</a:t>
            </a:r>
            <a:br>
              <a:rPr lang="en-US" sz="1900">
                <a:solidFill>
                  <a:srgbClr val="666666"/>
                </a:solidFill>
                <a:latin typeface="Lexend Thin"/>
                <a:ea typeface="Lexend Thin"/>
                <a:cs typeface="Lexend Thin"/>
                <a:sym typeface="Lexend Thin"/>
              </a:rPr>
            </a:br>
            <a:endParaRPr sz="1900">
              <a:solidFill>
                <a:srgbClr val="666666"/>
              </a:solidFill>
              <a:latin typeface="Lexend Thin"/>
              <a:ea typeface="Lexend Thin"/>
              <a:cs typeface="Lexend Thin"/>
              <a:sym typeface="Lexend Thin"/>
            </a:endParaRPr>
          </a:p>
          <a:p>
            <a:pPr marL="457200" lvl="0" indent="-349250" algn="l" rtl="0">
              <a:spcBef>
                <a:spcPts val="0"/>
              </a:spcBef>
              <a:spcAft>
                <a:spcPts val="0"/>
              </a:spcAft>
              <a:buClr>
                <a:srgbClr val="666666"/>
              </a:buClr>
              <a:buSzPts val="1900"/>
              <a:buFont typeface="Lexend Thin"/>
              <a:buChar char="❏"/>
            </a:pPr>
            <a:r>
              <a:rPr lang="en-US" sz="1900">
                <a:solidFill>
                  <a:srgbClr val="666666"/>
                </a:solidFill>
                <a:latin typeface="Lexend Thin"/>
                <a:ea typeface="Lexend Thin"/>
                <a:cs typeface="Lexend Thin"/>
                <a:sym typeface="Lexend Thin"/>
              </a:rPr>
              <a:t>shoulders and muscles develop</a:t>
            </a:r>
            <a:endParaRPr sz="1900">
              <a:solidFill>
                <a:srgbClr val="666666"/>
              </a:solidFill>
              <a:latin typeface="Lexend Thin"/>
              <a:ea typeface="Lexend Thin"/>
              <a:cs typeface="Lexend Thin"/>
              <a:sym typeface="Lexend Thin"/>
            </a:endParaRPr>
          </a:p>
          <a:p>
            <a:pPr marL="457200" lvl="0" indent="-349250" algn="l" rtl="0">
              <a:spcBef>
                <a:spcPts val="0"/>
              </a:spcBef>
              <a:spcAft>
                <a:spcPts val="0"/>
              </a:spcAft>
              <a:buClr>
                <a:srgbClr val="666666"/>
              </a:buClr>
              <a:buSzPts val="1900"/>
              <a:buFont typeface="Lexend Thin"/>
              <a:buChar char="❏"/>
            </a:pPr>
            <a:r>
              <a:rPr lang="en-US" sz="1900">
                <a:solidFill>
                  <a:srgbClr val="666666"/>
                </a:solidFill>
                <a:latin typeface="Lexend Thin"/>
                <a:ea typeface="Lexend Thin"/>
                <a:cs typeface="Lexend Thin"/>
                <a:sym typeface="Lexend Thin"/>
              </a:rPr>
              <a:t>you get taller</a:t>
            </a:r>
            <a:endParaRPr sz="1900">
              <a:solidFill>
                <a:srgbClr val="666666"/>
              </a:solidFill>
              <a:latin typeface="Lexend Thin"/>
              <a:ea typeface="Lexend Thin"/>
              <a:cs typeface="Lexend Thin"/>
              <a:sym typeface="Lexend Thin"/>
            </a:endParaRPr>
          </a:p>
          <a:p>
            <a:pPr marL="457200" lvl="0" indent="-349250" algn="l" rtl="0">
              <a:spcBef>
                <a:spcPts val="0"/>
              </a:spcBef>
              <a:spcAft>
                <a:spcPts val="0"/>
              </a:spcAft>
              <a:buClr>
                <a:srgbClr val="666666"/>
              </a:buClr>
              <a:buSzPts val="1900"/>
              <a:buFont typeface="Lexend Thin"/>
              <a:buChar char="❏"/>
            </a:pPr>
            <a:r>
              <a:rPr lang="en-US" sz="1900">
                <a:solidFill>
                  <a:srgbClr val="666666"/>
                </a:solidFill>
                <a:latin typeface="Lexend Thin"/>
                <a:ea typeface="Lexend Thin"/>
                <a:cs typeface="Lexend Thin"/>
                <a:sym typeface="Lexend Thin"/>
              </a:rPr>
              <a:t>your voice deepens</a:t>
            </a:r>
            <a:endParaRPr sz="1900">
              <a:solidFill>
                <a:srgbClr val="666666"/>
              </a:solidFill>
              <a:latin typeface="Lexend Thin"/>
              <a:ea typeface="Lexend Thin"/>
              <a:cs typeface="Lexend Thin"/>
              <a:sym typeface="Lexend Thin"/>
            </a:endParaRPr>
          </a:p>
          <a:p>
            <a:pPr marL="457200" lvl="0" indent="-349250" algn="l" rtl="0">
              <a:spcBef>
                <a:spcPts val="0"/>
              </a:spcBef>
              <a:spcAft>
                <a:spcPts val="0"/>
              </a:spcAft>
              <a:buClr>
                <a:srgbClr val="666666"/>
              </a:buClr>
              <a:buSzPts val="1900"/>
              <a:buFont typeface="Lexend Thin"/>
              <a:buChar char="❏"/>
            </a:pPr>
            <a:r>
              <a:rPr lang="en-US" sz="1900">
                <a:solidFill>
                  <a:srgbClr val="666666"/>
                </a:solidFill>
                <a:latin typeface="Lexend Thin"/>
                <a:ea typeface="Lexend Thin"/>
                <a:cs typeface="Lexend Thin"/>
                <a:sym typeface="Lexend Thin"/>
              </a:rPr>
              <a:t>increased body hair growth</a:t>
            </a:r>
            <a:endParaRPr sz="1900">
              <a:solidFill>
                <a:srgbClr val="666666"/>
              </a:solidFill>
              <a:latin typeface="Lexend Thin"/>
              <a:ea typeface="Lexend Thin"/>
              <a:cs typeface="Lexend Thin"/>
              <a:sym typeface="Lexend Thin"/>
            </a:endParaRPr>
          </a:p>
          <a:p>
            <a:pPr marL="0" lvl="0" indent="0" algn="l" rtl="0">
              <a:spcBef>
                <a:spcPts val="520"/>
              </a:spcBef>
              <a:spcAft>
                <a:spcPts val="0"/>
              </a:spcAft>
              <a:buNone/>
            </a:pPr>
            <a:endParaRPr sz="1900">
              <a:solidFill>
                <a:srgbClr val="666666"/>
              </a:solidFill>
              <a:latin typeface="Caveat"/>
              <a:ea typeface="Caveat"/>
              <a:cs typeface="Caveat"/>
              <a:sym typeface="Caveat"/>
            </a:endParaRPr>
          </a:p>
          <a:p>
            <a:pPr marL="0" lvl="0" indent="0" algn="l" rtl="0">
              <a:spcBef>
                <a:spcPts val="0"/>
              </a:spcBef>
              <a:spcAft>
                <a:spcPts val="0"/>
              </a:spcAft>
              <a:buNone/>
            </a:pPr>
            <a:r>
              <a:rPr lang="en-US" sz="2500">
                <a:solidFill>
                  <a:srgbClr val="666666"/>
                </a:solidFill>
                <a:latin typeface="Caveat"/>
                <a:ea typeface="Caveat"/>
                <a:cs typeface="Caveat"/>
                <a:sym typeface="Caveat"/>
              </a:rPr>
              <a:t>You may also notice acne, fatigue, body odour and mood changes. </a:t>
            </a:r>
            <a:endParaRPr sz="2500">
              <a:solidFill>
                <a:srgbClr val="666666"/>
              </a:solidFill>
              <a:latin typeface="Calibri"/>
              <a:ea typeface="Calibri"/>
              <a:cs typeface="Calibri"/>
              <a:sym typeface="Calibri"/>
            </a:endParaRPr>
          </a:p>
          <a:p>
            <a:pPr marL="342900" lvl="0" indent="-177800" algn="l" rtl="0">
              <a:spcBef>
                <a:spcPts val="520"/>
              </a:spcBef>
              <a:spcAft>
                <a:spcPts val="0"/>
              </a:spcAft>
              <a:buNone/>
            </a:pPr>
            <a:endParaRPr sz="2500">
              <a:solidFill>
                <a:srgbClr val="666666"/>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00"/>
        <p:cNvGrpSpPr/>
        <p:nvPr/>
      </p:nvGrpSpPr>
      <p:grpSpPr>
        <a:xfrm>
          <a:off x="0" y="0"/>
          <a:ext cx="0" cy="0"/>
          <a:chOff x="0" y="0"/>
          <a:chExt cx="0" cy="0"/>
        </a:xfrm>
      </p:grpSpPr>
      <p:pic>
        <p:nvPicPr>
          <p:cNvPr id="1201" name="Google Shape;1201;p241"/>
          <p:cNvPicPr preferRelativeResize="0"/>
          <p:nvPr/>
        </p:nvPicPr>
        <p:blipFill>
          <a:blip r:embed="rId3">
            <a:alphaModFix/>
          </a:blip>
          <a:stretch>
            <a:fillRect/>
          </a:stretch>
        </p:blipFill>
        <p:spPr>
          <a:xfrm>
            <a:off x="146050" y="1207812"/>
            <a:ext cx="3224726" cy="5321748"/>
          </a:xfrm>
          <a:prstGeom prst="rect">
            <a:avLst/>
          </a:prstGeom>
          <a:noFill/>
          <a:ln>
            <a:noFill/>
          </a:ln>
        </p:spPr>
      </p:pic>
      <p:sp>
        <p:nvSpPr>
          <p:cNvPr id="1202" name="Google Shape;1202;p241"/>
          <p:cNvSpPr/>
          <p:nvPr/>
        </p:nvSpPr>
        <p:spPr>
          <a:xfrm>
            <a:off x="3714350" y="1908550"/>
            <a:ext cx="4066200" cy="3599100"/>
          </a:xfrm>
          <a:prstGeom prst="wedgeRectCallout">
            <a:avLst>
              <a:gd name="adj1" fmla="val -78817"/>
              <a:gd name="adj2" fmla="val -39252"/>
            </a:avLst>
          </a:prstGeom>
          <a:solidFill>
            <a:srgbClr val="FFF2C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03" name="Google Shape;1203;p241"/>
          <p:cNvSpPr/>
          <p:nvPr/>
        </p:nvSpPr>
        <p:spPr>
          <a:xfrm>
            <a:off x="0" y="509475"/>
            <a:ext cx="9144000" cy="6045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204" name="Google Shape;1204;p241"/>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a:solidFill>
                  <a:srgbClr val="343451"/>
                </a:solidFill>
                <a:latin typeface="Arial"/>
                <a:ea typeface="Arial"/>
                <a:cs typeface="Arial"/>
                <a:sym typeface="Arial"/>
              </a:rPr>
              <a:t>© FEMM</a:t>
            </a:r>
            <a:endParaRPr/>
          </a:p>
        </p:txBody>
      </p:sp>
      <p:sp>
        <p:nvSpPr>
          <p:cNvPr id="1205" name="Google Shape;1205;p241"/>
          <p:cNvSpPr txBox="1"/>
          <p:nvPr/>
        </p:nvSpPr>
        <p:spPr>
          <a:xfrm>
            <a:off x="304800" y="589000"/>
            <a:ext cx="5835000" cy="554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lt1"/>
              </a:buClr>
              <a:buSzPts val="3000"/>
              <a:buFont typeface="Calibri"/>
              <a:buNone/>
            </a:pPr>
            <a:r>
              <a:rPr lang="en-US" sz="3000">
                <a:solidFill>
                  <a:schemeClr val="lt1"/>
                </a:solidFill>
                <a:latin typeface="Lexend Thin"/>
                <a:ea typeface="Lexend Thin"/>
                <a:cs typeface="Lexend Thin"/>
                <a:sym typeface="Lexend Thin"/>
              </a:rPr>
              <a:t>Puberty &amp; Hormones</a:t>
            </a:r>
            <a:endParaRPr>
              <a:latin typeface="Lexend Thin"/>
              <a:ea typeface="Lexend Thin"/>
              <a:cs typeface="Lexend Thin"/>
              <a:sym typeface="Lexend Thin"/>
            </a:endParaRPr>
          </a:p>
        </p:txBody>
      </p:sp>
      <p:sp>
        <p:nvSpPr>
          <p:cNvPr id="1206" name="Google Shape;1206;p241"/>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1207" name="Google Shape;1207;p241"/>
          <p:cNvSpPr txBox="1"/>
          <p:nvPr/>
        </p:nvSpPr>
        <p:spPr>
          <a:xfrm>
            <a:off x="3714350" y="2329825"/>
            <a:ext cx="3915300" cy="2826000"/>
          </a:xfrm>
          <a:prstGeom prst="rect">
            <a:avLst/>
          </a:prstGeom>
          <a:noFill/>
          <a:ln>
            <a:noFill/>
          </a:ln>
        </p:spPr>
        <p:txBody>
          <a:bodyPr spcFirstLastPara="1" wrap="square" lIns="91425" tIns="91425" rIns="91425" bIns="91425" anchor="t" anchorCtr="0">
            <a:noAutofit/>
          </a:bodyPr>
          <a:lstStyle/>
          <a:p>
            <a:pPr marL="457200" lvl="0" indent="0" algn="l" rtl="0">
              <a:spcBef>
                <a:spcPts val="0"/>
              </a:spcBef>
              <a:spcAft>
                <a:spcPts val="0"/>
              </a:spcAft>
              <a:buNone/>
            </a:pPr>
            <a:r>
              <a:rPr lang="en-US" sz="2400">
                <a:solidFill>
                  <a:schemeClr val="dk2"/>
                </a:solidFill>
                <a:latin typeface="Lexend Thin"/>
                <a:ea typeface="Lexend Thin"/>
                <a:cs typeface="Lexend Thin"/>
                <a:sym typeface="Lexend Thin"/>
              </a:rPr>
              <a:t>Hormones have a BIG role to play in puberty.</a:t>
            </a:r>
            <a:endParaRPr sz="2400">
              <a:solidFill>
                <a:schemeClr val="dk2"/>
              </a:solidFill>
              <a:latin typeface="Lexend Thin"/>
              <a:ea typeface="Lexend Thin"/>
              <a:cs typeface="Lexend Thin"/>
              <a:sym typeface="Lexend Thin"/>
            </a:endParaRPr>
          </a:p>
          <a:p>
            <a:pPr marL="0" lvl="0" indent="0" algn="l" rtl="0">
              <a:spcBef>
                <a:spcPts val="0"/>
              </a:spcBef>
              <a:spcAft>
                <a:spcPts val="0"/>
              </a:spcAft>
              <a:buClr>
                <a:schemeClr val="dk1"/>
              </a:buClr>
              <a:buSzPts val="1100"/>
              <a:buFont typeface="Arial"/>
              <a:buNone/>
            </a:pPr>
            <a:endParaRPr sz="2400">
              <a:solidFill>
                <a:schemeClr val="dk2"/>
              </a:solidFill>
              <a:latin typeface="Lexend Thin"/>
              <a:ea typeface="Lexend Thin"/>
              <a:cs typeface="Lexend Thin"/>
              <a:sym typeface="Lexend Thin"/>
            </a:endParaRPr>
          </a:p>
          <a:p>
            <a:pPr marL="457200" lvl="0" indent="0" algn="l" rtl="0">
              <a:spcBef>
                <a:spcPts val="0"/>
              </a:spcBef>
              <a:spcAft>
                <a:spcPts val="0"/>
              </a:spcAft>
              <a:buNone/>
            </a:pPr>
            <a:r>
              <a:rPr lang="en-US" sz="2400">
                <a:solidFill>
                  <a:schemeClr val="dk2"/>
                </a:solidFill>
                <a:latin typeface="Lexend Thin"/>
                <a:ea typeface="Lexend Thin"/>
                <a:cs typeface="Lexend Thin"/>
                <a:sym typeface="Lexend Thin"/>
              </a:rPr>
              <a:t>Hormones keep our body functioning at its best.</a:t>
            </a:r>
            <a:endParaRPr>
              <a:latin typeface="Lexend Thin"/>
              <a:ea typeface="Lexend Thin"/>
              <a:cs typeface="Lexend Thin"/>
              <a:sym typeface="Lexend Thin"/>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11"/>
        <p:cNvGrpSpPr/>
        <p:nvPr/>
      </p:nvGrpSpPr>
      <p:grpSpPr>
        <a:xfrm>
          <a:off x="0" y="0"/>
          <a:ext cx="0" cy="0"/>
          <a:chOff x="0" y="0"/>
          <a:chExt cx="0" cy="0"/>
        </a:xfrm>
      </p:grpSpPr>
      <p:sp>
        <p:nvSpPr>
          <p:cNvPr id="1212" name="Google Shape;1212;p242"/>
          <p:cNvSpPr/>
          <p:nvPr/>
        </p:nvSpPr>
        <p:spPr>
          <a:xfrm>
            <a:off x="0" y="509475"/>
            <a:ext cx="9144000" cy="6045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213" name="Google Shape;1213;p242"/>
          <p:cNvSpPr txBox="1">
            <a:spLocks noGrp="1"/>
          </p:cNvSpPr>
          <p:nvPr>
            <p:ph type="body" idx="1"/>
          </p:nvPr>
        </p:nvSpPr>
        <p:spPr>
          <a:xfrm>
            <a:off x="3790850" y="1798525"/>
            <a:ext cx="4445700" cy="43362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sz="2500">
                <a:latin typeface="Calibri"/>
                <a:ea typeface="Calibri"/>
                <a:cs typeface="Calibri"/>
                <a:sym typeface="Calibri"/>
              </a:rPr>
              <a:t>When </a:t>
            </a:r>
            <a:r>
              <a:rPr lang="en-US" sz="2500" b="1">
                <a:latin typeface="Calibri"/>
                <a:ea typeface="Calibri"/>
                <a:cs typeface="Calibri"/>
                <a:sym typeface="Calibri"/>
              </a:rPr>
              <a:t>organs</a:t>
            </a:r>
            <a:r>
              <a:rPr lang="en-US" sz="2500">
                <a:latin typeface="Calibri"/>
                <a:ea typeface="Calibri"/>
                <a:cs typeface="Calibri"/>
                <a:sym typeface="Calibri"/>
              </a:rPr>
              <a:t> work together for a similar purpose, this is called a </a:t>
            </a:r>
            <a:r>
              <a:rPr lang="en-US" sz="2500" b="1">
                <a:latin typeface="Calibri"/>
                <a:ea typeface="Calibri"/>
                <a:cs typeface="Calibri"/>
                <a:sym typeface="Calibri"/>
              </a:rPr>
              <a:t>system</a:t>
            </a:r>
            <a:r>
              <a:rPr lang="en-US" sz="2500">
                <a:latin typeface="Calibri"/>
                <a:ea typeface="Calibri"/>
                <a:cs typeface="Calibri"/>
                <a:sym typeface="Calibri"/>
              </a:rPr>
              <a:t>. </a:t>
            </a:r>
            <a:endParaRPr sz="2500">
              <a:solidFill>
                <a:srgbClr val="666666"/>
              </a:solidFill>
              <a:latin typeface="Calibri"/>
              <a:ea typeface="Calibri"/>
              <a:cs typeface="Calibri"/>
              <a:sym typeface="Calibri"/>
            </a:endParaRPr>
          </a:p>
          <a:p>
            <a:pPr marL="342900" lvl="0" indent="-177800" algn="l" rtl="0">
              <a:spcBef>
                <a:spcPts val="520"/>
              </a:spcBef>
              <a:spcAft>
                <a:spcPts val="0"/>
              </a:spcAft>
              <a:buClr>
                <a:srgbClr val="595959"/>
              </a:buClr>
              <a:buSzPts val="2600"/>
              <a:buFont typeface="Arial"/>
              <a:buNone/>
            </a:pPr>
            <a:endParaRPr sz="2500">
              <a:solidFill>
                <a:srgbClr val="666666"/>
              </a:solidFill>
              <a:latin typeface="Calibri"/>
              <a:ea typeface="Calibri"/>
              <a:cs typeface="Calibri"/>
              <a:sym typeface="Calibri"/>
            </a:endParaRPr>
          </a:p>
          <a:p>
            <a:pPr marL="0" lvl="0" indent="0" algn="l" rtl="0">
              <a:spcBef>
                <a:spcPts val="520"/>
              </a:spcBef>
              <a:spcAft>
                <a:spcPts val="0"/>
              </a:spcAft>
              <a:buClr>
                <a:srgbClr val="595959"/>
              </a:buClr>
              <a:buSzPts val="2600"/>
              <a:buFont typeface="Arial"/>
              <a:buNone/>
            </a:pPr>
            <a:r>
              <a:rPr lang="en-US" sz="2500">
                <a:solidFill>
                  <a:srgbClr val="666666"/>
                </a:solidFill>
                <a:latin typeface="Calibri"/>
                <a:ea typeface="Calibri"/>
                <a:cs typeface="Calibri"/>
                <a:sym typeface="Calibri"/>
              </a:rPr>
              <a:t>Your body has many systems, all working together to make sure you are at peak health!</a:t>
            </a:r>
            <a:endParaRPr sz="2500">
              <a:solidFill>
                <a:srgbClr val="666666"/>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endParaRPr sz="2500">
              <a:latin typeface="Calibri"/>
              <a:ea typeface="Calibri"/>
              <a:cs typeface="Calibri"/>
              <a:sym typeface="Calibri"/>
            </a:endParaRPr>
          </a:p>
          <a:p>
            <a:pPr marL="0" marR="0" lvl="0" indent="0" algn="l" rtl="0">
              <a:lnSpc>
                <a:spcPct val="100000"/>
              </a:lnSpc>
              <a:spcBef>
                <a:spcPts val="520"/>
              </a:spcBef>
              <a:spcAft>
                <a:spcPts val="0"/>
              </a:spcAft>
              <a:buClr>
                <a:srgbClr val="666473"/>
              </a:buClr>
              <a:buSzPts val="2600"/>
              <a:buFont typeface="Arial"/>
              <a:buNone/>
            </a:pPr>
            <a:endParaRPr sz="2500">
              <a:solidFill>
                <a:srgbClr val="666666"/>
              </a:solidFill>
              <a:latin typeface="Calibri"/>
              <a:ea typeface="Calibri"/>
              <a:cs typeface="Calibri"/>
              <a:sym typeface="Calibri"/>
            </a:endParaRPr>
          </a:p>
          <a:p>
            <a:pPr marL="0" marR="0" lvl="0" indent="0" algn="l" rtl="0">
              <a:lnSpc>
                <a:spcPct val="100000"/>
              </a:lnSpc>
              <a:spcBef>
                <a:spcPts val="520"/>
              </a:spcBef>
              <a:spcAft>
                <a:spcPts val="0"/>
              </a:spcAft>
              <a:buClr>
                <a:srgbClr val="595959"/>
              </a:buClr>
              <a:buSzPts val="2600"/>
              <a:buFont typeface="Arial"/>
              <a:buNone/>
            </a:pPr>
            <a:endParaRPr sz="2500" i="0" u="none" strike="noStrike" cap="none">
              <a:solidFill>
                <a:srgbClr val="666666"/>
              </a:solidFill>
              <a:latin typeface="Calibri"/>
              <a:ea typeface="Calibri"/>
              <a:cs typeface="Calibri"/>
              <a:sym typeface="Calibri"/>
            </a:endParaRPr>
          </a:p>
          <a:p>
            <a:pPr marL="0" marR="0" lvl="0" indent="0" algn="l" rtl="0">
              <a:lnSpc>
                <a:spcPct val="100000"/>
              </a:lnSpc>
              <a:spcBef>
                <a:spcPts val="520"/>
              </a:spcBef>
              <a:spcAft>
                <a:spcPts val="0"/>
              </a:spcAft>
              <a:buClr>
                <a:srgbClr val="595959"/>
              </a:buClr>
              <a:buSzPts val="2600"/>
              <a:buFont typeface="Arial"/>
              <a:buNone/>
            </a:pPr>
            <a:endParaRPr sz="2500" i="0" u="none" strike="noStrike" cap="none">
              <a:solidFill>
                <a:srgbClr val="666666"/>
              </a:solidFill>
              <a:latin typeface="Calibri"/>
              <a:ea typeface="Calibri"/>
              <a:cs typeface="Calibri"/>
              <a:sym typeface="Calibri"/>
            </a:endParaRPr>
          </a:p>
          <a:p>
            <a:pPr marL="342900" marR="0" lvl="0" indent="-177800" algn="l" rtl="0">
              <a:lnSpc>
                <a:spcPct val="100000"/>
              </a:lnSpc>
              <a:spcBef>
                <a:spcPts val="520"/>
              </a:spcBef>
              <a:spcAft>
                <a:spcPts val="0"/>
              </a:spcAft>
              <a:buClr>
                <a:srgbClr val="595959"/>
              </a:buClr>
              <a:buSzPts val="2600"/>
              <a:buFont typeface="Arial"/>
              <a:buNone/>
            </a:pPr>
            <a:endParaRPr sz="2500" i="0" u="none">
              <a:solidFill>
                <a:srgbClr val="666666"/>
              </a:solidFill>
              <a:latin typeface="Calibri"/>
              <a:ea typeface="Calibri"/>
              <a:cs typeface="Calibri"/>
              <a:sym typeface="Calibri"/>
            </a:endParaRPr>
          </a:p>
        </p:txBody>
      </p:sp>
      <p:sp>
        <p:nvSpPr>
          <p:cNvPr id="1214" name="Google Shape;1214;p242"/>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343451"/>
                </a:solidFill>
                <a:latin typeface="Arial"/>
                <a:ea typeface="Arial"/>
                <a:cs typeface="Arial"/>
                <a:sym typeface="Arial"/>
              </a:rPr>
              <a:t>© FEMM</a:t>
            </a:r>
            <a:endParaRPr/>
          </a:p>
        </p:txBody>
      </p:sp>
      <p:sp>
        <p:nvSpPr>
          <p:cNvPr id="1215" name="Google Shape;1215;p242"/>
          <p:cNvSpPr txBox="1"/>
          <p:nvPr/>
        </p:nvSpPr>
        <p:spPr>
          <a:xfrm>
            <a:off x="284375" y="576625"/>
            <a:ext cx="42024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Body Systems</a:t>
            </a:r>
            <a:endParaRPr>
              <a:latin typeface="Lexend Thin"/>
              <a:ea typeface="Lexend Thin"/>
              <a:cs typeface="Lexend Thin"/>
              <a:sym typeface="Lexend Thin"/>
            </a:endParaRPr>
          </a:p>
        </p:txBody>
      </p:sp>
      <p:pic>
        <p:nvPicPr>
          <p:cNvPr id="1216" name="Google Shape;1216;p242"/>
          <p:cNvPicPr preferRelativeResize="0"/>
          <p:nvPr/>
        </p:nvPicPr>
        <p:blipFill rotWithShape="1">
          <a:blip r:embed="rId3">
            <a:alphaModFix/>
          </a:blip>
          <a:srcRect l="6170" t="52654" r="76204" b="19796"/>
          <a:stretch/>
        </p:blipFill>
        <p:spPr>
          <a:xfrm>
            <a:off x="146062" y="1587948"/>
            <a:ext cx="3624177" cy="44477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20"/>
        <p:cNvGrpSpPr/>
        <p:nvPr/>
      </p:nvGrpSpPr>
      <p:grpSpPr>
        <a:xfrm>
          <a:off x="0" y="0"/>
          <a:ext cx="0" cy="0"/>
          <a:chOff x="0" y="0"/>
          <a:chExt cx="0" cy="0"/>
        </a:xfrm>
      </p:grpSpPr>
      <p:sp>
        <p:nvSpPr>
          <p:cNvPr id="1221" name="Google Shape;1221;p243"/>
          <p:cNvSpPr/>
          <p:nvPr/>
        </p:nvSpPr>
        <p:spPr>
          <a:xfrm>
            <a:off x="0" y="509475"/>
            <a:ext cx="9144000" cy="6045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222" name="Google Shape;1222;p243"/>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343451"/>
                </a:solidFill>
                <a:latin typeface="Arial"/>
                <a:ea typeface="Arial"/>
                <a:cs typeface="Arial"/>
                <a:sym typeface="Arial"/>
              </a:rPr>
              <a:t>© FEMM</a:t>
            </a:r>
            <a:endParaRPr/>
          </a:p>
        </p:txBody>
      </p:sp>
      <p:sp>
        <p:nvSpPr>
          <p:cNvPr id="1223" name="Google Shape;1223;p243"/>
          <p:cNvSpPr txBox="1"/>
          <p:nvPr/>
        </p:nvSpPr>
        <p:spPr>
          <a:xfrm>
            <a:off x="229150" y="575150"/>
            <a:ext cx="69384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The Musculoskeletal System(s)</a:t>
            </a:r>
            <a:endParaRPr>
              <a:latin typeface="Lexend Thin"/>
              <a:ea typeface="Lexend Thin"/>
              <a:cs typeface="Lexend Thin"/>
              <a:sym typeface="Lexend Thin"/>
            </a:endParaRPr>
          </a:p>
        </p:txBody>
      </p:sp>
      <p:pic>
        <p:nvPicPr>
          <p:cNvPr id="1224" name="Google Shape;1224;p243"/>
          <p:cNvPicPr preferRelativeResize="0"/>
          <p:nvPr/>
        </p:nvPicPr>
        <p:blipFill rotWithShape="1">
          <a:blip r:embed="rId3">
            <a:alphaModFix/>
          </a:blip>
          <a:srcRect l="14581" r="67794" b="52656"/>
          <a:stretch/>
        </p:blipFill>
        <p:spPr>
          <a:xfrm>
            <a:off x="1825413" y="1416338"/>
            <a:ext cx="2354514" cy="4934651"/>
          </a:xfrm>
          <a:prstGeom prst="rect">
            <a:avLst/>
          </a:prstGeom>
          <a:noFill/>
          <a:ln>
            <a:noFill/>
          </a:ln>
        </p:spPr>
      </p:pic>
      <p:pic>
        <p:nvPicPr>
          <p:cNvPr id="1225" name="Google Shape;1225;p243"/>
          <p:cNvPicPr preferRelativeResize="0"/>
          <p:nvPr/>
        </p:nvPicPr>
        <p:blipFill rotWithShape="1">
          <a:blip r:embed="rId3">
            <a:alphaModFix/>
          </a:blip>
          <a:srcRect l="31715" r="51047" b="52656"/>
          <a:stretch/>
        </p:blipFill>
        <p:spPr>
          <a:xfrm>
            <a:off x="5015870" y="1416338"/>
            <a:ext cx="2302720" cy="4934651"/>
          </a:xfrm>
          <a:prstGeom prst="rect">
            <a:avLst/>
          </a:prstGeom>
          <a:noFill/>
          <a:ln>
            <a:noFill/>
          </a:ln>
        </p:spPr>
      </p:pic>
      <p:sp>
        <p:nvSpPr>
          <p:cNvPr id="1226" name="Google Shape;1226;p243"/>
          <p:cNvSpPr txBox="1"/>
          <p:nvPr/>
        </p:nvSpPr>
        <p:spPr>
          <a:xfrm>
            <a:off x="1890650" y="6143375"/>
            <a:ext cx="2710800" cy="312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000">
                <a:latin typeface="Caveat"/>
                <a:ea typeface="Caveat"/>
                <a:cs typeface="Caveat"/>
                <a:sym typeface="Caveat"/>
              </a:rPr>
              <a:t>muscular system</a:t>
            </a:r>
            <a:endParaRPr sz="3000">
              <a:latin typeface="Caveat"/>
              <a:ea typeface="Caveat"/>
              <a:cs typeface="Caveat"/>
              <a:sym typeface="Caveat"/>
            </a:endParaRPr>
          </a:p>
        </p:txBody>
      </p:sp>
      <p:sp>
        <p:nvSpPr>
          <p:cNvPr id="1227" name="Google Shape;1227;p243"/>
          <p:cNvSpPr txBox="1"/>
          <p:nvPr/>
        </p:nvSpPr>
        <p:spPr>
          <a:xfrm>
            <a:off x="5198175" y="6122400"/>
            <a:ext cx="2710800" cy="312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000">
                <a:latin typeface="Caveat"/>
                <a:ea typeface="Caveat"/>
                <a:cs typeface="Caveat"/>
                <a:sym typeface="Caveat"/>
              </a:rPr>
              <a:t>skeletal system</a:t>
            </a:r>
            <a:endParaRPr sz="3000">
              <a:latin typeface="Caveat"/>
              <a:ea typeface="Caveat"/>
              <a:cs typeface="Caveat"/>
              <a:sym typeface="Caveat"/>
            </a:endParaRPr>
          </a:p>
        </p:txBody>
      </p:sp>
      <p:sp>
        <p:nvSpPr>
          <p:cNvPr id="1228" name="Google Shape;1228;p243"/>
          <p:cNvSpPr txBox="1"/>
          <p:nvPr/>
        </p:nvSpPr>
        <p:spPr>
          <a:xfrm>
            <a:off x="533950" y="1513463"/>
            <a:ext cx="1494000" cy="1546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100">
                <a:latin typeface="Caveat"/>
                <a:ea typeface="Caveat"/>
                <a:cs typeface="Caveat"/>
                <a:sym typeface="Caveat"/>
              </a:rPr>
              <a:t>Look </a:t>
            </a:r>
            <a:br>
              <a:rPr lang="en-US" sz="2100">
                <a:latin typeface="Caveat"/>
                <a:ea typeface="Caveat"/>
                <a:cs typeface="Caveat"/>
                <a:sym typeface="Caveat"/>
              </a:rPr>
            </a:br>
            <a:r>
              <a:rPr lang="en-US" sz="2100">
                <a:latin typeface="Caveat"/>
                <a:ea typeface="Caveat"/>
                <a:cs typeface="Caveat"/>
                <a:sym typeface="Caveat"/>
              </a:rPr>
              <a:t>at all of</a:t>
            </a:r>
            <a:br>
              <a:rPr lang="en-US" sz="2100">
                <a:latin typeface="Caveat"/>
                <a:ea typeface="Caveat"/>
                <a:cs typeface="Caveat"/>
                <a:sym typeface="Caveat"/>
              </a:rPr>
            </a:br>
            <a:r>
              <a:rPr lang="en-US" sz="2100">
                <a:latin typeface="Caveat"/>
                <a:ea typeface="Caveat"/>
                <a:cs typeface="Caveat"/>
                <a:sym typeface="Caveat"/>
              </a:rPr>
              <a:t>these muscles you have in your body!</a:t>
            </a:r>
            <a:endParaRPr sz="2100">
              <a:latin typeface="Caveat"/>
              <a:ea typeface="Caveat"/>
              <a:cs typeface="Caveat"/>
              <a:sym typeface="Caveat"/>
            </a:endParaRPr>
          </a:p>
        </p:txBody>
      </p:sp>
      <p:cxnSp>
        <p:nvCxnSpPr>
          <p:cNvPr id="1229" name="Google Shape;1229;p243"/>
          <p:cNvCxnSpPr/>
          <p:nvPr/>
        </p:nvCxnSpPr>
        <p:spPr>
          <a:xfrm>
            <a:off x="1094750" y="1813675"/>
            <a:ext cx="1240800" cy="247800"/>
          </a:xfrm>
          <a:prstGeom prst="bentConnector3">
            <a:avLst>
              <a:gd name="adj1" fmla="val 50000"/>
            </a:avLst>
          </a:prstGeom>
          <a:noFill/>
          <a:ln w="9525" cap="flat" cmpd="sng">
            <a:solidFill>
              <a:schemeClr val="dk2"/>
            </a:solidFill>
            <a:prstDash val="solid"/>
            <a:round/>
            <a:headEnd type="none" w="med" len="med"/>
            <a:tailEnd type="triangle" w="med" len="med"/>
          </a:ln>
        </p:spPr>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33"/>
        <p:cNvGrpSpPr/>
        <p:nvPr/>
      </p:nvGrpSpPr>
      <p:grpSpPr>
        <a:xfrm>
          <a:off x="0" y="0"/>
          <a:ext cx="0" cy="0"/>
          <a:chOff x="0" y="0"/>
          <a:chExt cx="0" cy="0"/>
        </a:xfrm>
      </p:grpSpPr>
      <p:sp>
        <p:nvSpPr>
          <p:cNvPr id="1234" name="Google Shape;1234;p244"/>
          <p:cNvSpPr/>
          <p:nvPr/>
        </p:nvSpPr>
        <p:spPr>
          <a:xfrm>
            <a:off x="0" y="509475"/>
            <a:ext cx="9144000" cy="6045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235" name="Google Shape;1235;p244"/>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343451"/>
                </a:solidFill>
                <a:latin typeface="Arial"/>
                <a:ea typeface="Arial"/>
                <a:cs typeface="Arial"/>
                <a:sym typeface="Arial"/>
              </a:rPr>
              <a:t>© FEMM</a:t>
            </a:r>
            <a:endParaRPr/>
          </a:p>
        </p:txBody>
      </p:sp>
      <p:sp>
        <p:nvSpPr>
          <p:cNvPr id="1236" name="Google Shape;1236;p244"/>
          <p:cNvSpPr txBox="1"/>
          <p:nvPr/>
        </p:nvSpPr>
        <p:spPr>
          <a:xfrm>
            <a:off x="241875" y="534675"/>
            <a:ext cx="52923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The Nervous System</a:t>
            </a:r>
            <a:endParaRPr>
              <a:latin typeface="Lexend Thin"/>
              <a:ea typeface="Lexend Thin"/>
              <a:cs typeface="Lexend Thin"/>
              <a:sym typeface="Lexend Thin"/>
            </a:endParaRPr>
          </a:p>
        </p:txBody>
      </p:sp>
      <p:pic>
        <p:nvPicPr>
          <p:cNvPr id="1237" name="Google Shape;1237;p244"/>
          <p:cNvPicPr preferRelativeResize="0"/>
          <p:nvPr/>
        </p:nvPicPr>
        <p:blipFill rotWithShape="1">
          <a:blip r:embed="rId3">
            <a:alphaModFix/>
          </a:blip>
          <a:srcRect l="83319" r="-944" b="52656"/>
          <a:stretch/>
        </p:blipFill>
        <p:spPr>
          <a:xfrm>
            <a:off x="3379038" y="1271450"/>
            <a:ext cx="2385925" cy="5032027"/>
          </a:xfrm>
          <a:prstGeom prst="rect">
            <a:avLst/>
          </a:prstGeom>
          <a:noFill/>
          <a:ln>
            <a:noFill/>
          </a:ln>
        </p:spPr>
      </p:pic>
      <p:sp>
        <p:nvSpPr>
          <p:cNvPr id="1238" name="Google Shape;1238;p244"/>
          <p:cNvSpPr txBox="1"/>
          <p:nvPr/>
        </p:nvSpPr>
        <p:spPr>
          <a:xfrm>
            <a:off x="146050" y="1474400"/>
            <a:ext cx="2710800" cy="3280200"/>
          </a:xfrm>
          <a:prstGeom prst="rect">
            <a:avLst/>
          </a:prstGeom>
          <a:noFill/>
          <a:ln>
            <a:noFill/>
          </a:ln>
        </p:spPr>
        <p:txBody>
          <a:bodyPr spcFirstLastPara="1" wrap="square" lIns="91425" tIns="91425" rIns="91425" bIns="91425" anchor="t" anchorCtr="0">
            <a:spAutoFit/>
          </a:bodyPr>
          <a:lstStyle/>
          <a:p>
            <a:pPr marL="457200" lvl="0" indent="0" algn="l" rtl="0">
              <a:lnSpc>
                <a:spcPct val="110000"/>
              </a:lnSpc>
              <a:spcBef>
                <a:spcPts val="0"/>
              </a:spcBef>
              <a:spcAft>
                <a:spcPts val="0"/>
              </a:spcAft>
              <a:buNone/>
            </a:pPr>
            <a:r>
              <a:rPr lang="en-US" sz="2300">
                <a:solidFill>
                  <a:schemeClr val="dk1"/>
                </a:solidFill>
                <a:latin typeface="Caveat"/>
                <a:ea typeface="Caveat"/>
                <a:cs typeface="Caveat"/>
                <a:sym typeface="Caveat"/>
              </a:rPr>
              <a:t>There are over </a:t>
            </a:r>
            <a:br>
              <a:rPr lang="en-US" sz="2300">
                <a:solidFill>
                  <a:schemeClr val="dk1"/>
                </a:solidFill>
                <a:latin typeface="Caveat"/>
                <a:ea typeface="Caveat"/>
                <a:cs typeface="Caveat"/>
                <a:sym typeface="Caveat"/>
              </a:rPr>
            </a:br>
            <a:r>
              <a:rPr lang="en-US" sz="2300">
                <a:solidFill>
                  <a:schemeClr val="dk1"/>
                </a:solidFill>
                <a:latin typeface="Caveat"/>
                <a:ea typeface="Caveat"/>
                <a:cs typeface="Caveat"/>
                <a:sym typeface="Caveat"/>
              </a:rPr>
              <a:t>SEVEN TRILLION nerves in your body!</a:t>
            </a:r>
            <a:br>
              <a:rPr lang="en-US" sz="2300">
                <a:solidFill>
                  <a:schemeClr val="dk1"/>
                </a:solidFill>
                <a:latin typeface="Caveat"/>
                <a:ea typeface="Caveat"/>
                <a:cs typeface="Caveat"/>
                <a:sym typeface="Caveat"/>
              </a:rPr>
            </a:br>
            <a:endParaRPr sz="2300">
              <a:solidFill>
                <a:schemeClr val="dk1"/>
              </a:solidFill>
              <a:latin typeface="Caveat"/>
              <a:ea typeface="Caveat"/>
              <a:cs typeface="Caveat"/>
              <a:sym typeface="Caveat"/>
            </a:endParaRPr>
          </a:p>
          <a:p>
            <a:pPr marL="457200" lvl="0" indent="0" algn="l" rtl="0">
              <a:lnSpc>
                <a:spcPct val="110000"/>
              </a:lnSpc>
              <a:spcBef>
                <a:spcPts val="0"/>
              </a:spcBef>
              <a:spcAft>
                <a:spcPts val="0"/>
              </a:spcAft>
              <a:buNone/>
            </a:pPr>
            <a:endParaRPr sz="2300">
              <a:solidFill>
                <a:schemeClr val="dk1"/>
              </a:solidFill>
              <a:latin typeface="Caveat"/>
              <a:ea typeface="Caveat"/>
              <a:cs typeface="Caveat"/>
              <a:sym typeface="Caveat"/>
            </a:endParaRPr>
          </a:p>
          <a:p>
            <a:pPr marL="457200" lvl="0" indent="0" algn="l" rtl="0">
              <a:lnSpc>
                <a:spcPct val="110000"/>
              </a:lnSpc>
              <a:spcBef>
                <a:spcPts val="0"/>
              </a:spcBef>
              <a:spcAft>
                <a:spcPts val="0"/>
              </a:spcAft>
              <a:buNone/>
            </a:pPr>
            <a:endParaRPr sz="2300">
              <a:solidFill>
                <a:schemeClr val="dk1"/>
              </a:solidFill>
              <a:latin typeface="Caveat"/>
              <a:ea typeface="Caveat"/>
              <a:cs typeface="Caveat"/>
              <a:sym typeface="Caveat"/>
            </a:endParaRPr>
          </a:p>
          <a:p>
            <a:pPr marL="457200" lvl="0" indent="0" algn="l" rtl="0">
              <a:lnSpc>
                <a:spcPct val="110000"/>
              </a:lnSpc>
              <a:spcBef>
                <a:spcPts val="0"/>
              </a:spcBef>
              <a:spcAft>
                <a:spcPts val="0"/>
              </a:spcAft>
              <a:buNone/>
            </a:pPr>
            <a:endParaRPr sz="2300">
              <a:solidFill>
                <a:schemeClr val="dk1"/>
              </a:solidFill>
              <a:latin typeface="Caveat"/>
              <a:ea typeface="Caveat"/>
              <a:cs typeface="Caveat"/>
              <a:sym typeface="Caveat"/>
            </a:endParaRPr>
          </a:p>
          <a:p>
            <a:pPr marL="457200" lvl="0" indent="0" algn="l" rtl="0">
              <a:lnSpc>
                <a:spcPct val="110000"/>
              </a:lnSpc>
              <a:spcBef>
                <a:spcPts val="0"/>
              </a:spcBef>
              <a:spcAft>
                <a:spcPts val="0"/>
              </a:spcAft>
              <a:buNone/>
            </a:pPr>
            <a:endParaRPr sz="2400">
              <a:latin typeface="Caveat"/>
              <a:ea typeface="Caveat"/>
              <a:cs typeface="Caveat"/>
              <a:sym typeface="Caveat"/>
            </a:endParaRPr>
          </a:p>
        </p:txBody>
      </p:sp>
      <p:cxnSp>
        <p:nvCxnSpPr>
          <p:cNvPr id="1239" name="Google Shape;1239;p244"/>
          <p:cNvCxnSpPr/>
          <p:nvPr/>
        </p:nvCxnSpPr>
        <p:spPr>
          <a:xfrm>
            <a:off x="2687900" y="2109675"/>
            <a:ext cx="1370100" cy="421500"/>
          </a:xfrm>
          <a:prstGeom prst="bentConnector3">
            <a:avLst>
              <a:gd name="adj1" fmla="val 50000"/>
            </a:avLst>
          </a:prstGeom>
          <a:noFill/>
          <a:ln w="9525" cap="flat" cmpd="sng">
            <a:solidFill>
              <a:schemeClr val="dk2"/>
            </a:solidFill>
            <a:prstDash val="solid"/>
            <a:round/>
            <a:headEnd type="none" w="med" len="med"/>
            <a:tailEnd type="triangle" w="med" len="med"/>
          </a:ln>
        </p:spPr>
      </p:cxnSp>
      <p:sp>
        <p:nvSpPr>
          <p:cNvPr id="1240" name="Google Shape;1240;p244"/>
          <p:cNvSpPr txBox="1"/>
          <p:nvPr/>
        </p:nvSpPr>
        <p:spPr>
          <a:xfrm>
            <a:off x="5819375" y="3380500"/>
            <a:ext cx="3000000" cy="863400"/>
          </a:xfrm>
          <a:prstGeom prst="rect">
            <a:avLst/>
          </a:prstGeom>
          <a:noFill/>
          <a:ln>
            <a:noFill/>
          </a:ln>
        </p:spPr>
        <p:txBody>
          <a:bodyPr spcFirstLastPara="1" wrap="square" lIns="91425" tIns="91425" rIns="91425" bIns="91425" anchor="t" anchorCtr="0">
            <a:spAutoFit/>
          </a:bodyPr>
          <a:lstStyle/>
          <a:p>
            <a:pPr marL="457200" lvl="0" indent="0" algn="l" rtl="0">
              <a:lnSpc>
                <a:spcPct val="110000"/>
              </a:lnSpc>
              <a:spcBef>
                <a:spcPts val="0"/>
              </a:spcBef>
              <a:spcAft>
                <a:spcPts val="0"/>
              </a:spcAft>
              <a:buNone/>
            </a:pPr>
            <a:r>
              <a:rPr lang="en-US" sz="2100">
                <a:solidFill>
                  <a:schemeClr val="dk1"/>
                </a:solidFill>
                <a:latin typeface="Caveat"/>
                <a:ea typeface="Caveat"/>
                <a:cs typeface="Caveat"/>
                <a:sym typeface="Caveat"/>
              </a:rPr>
              <a:t>… Technically, that makes you a Trillionaire! </a:t>
            </a:r>
            <a:endParaRPr sz="2200">
              <a:solidFill>
                <a:schemeClr val="dk1"/>
              </a:solidFill>
              <a:latin typeface="Caveat"/>
              <a:ea typeface="Caveat"/>
              <a:cs typeface="Caveat"/>
              <a:sym typeface="Caveat"/>
            </a:endParaRPr>
          </a:p>
        </p:txBody>
      </p:sp>
      <p:sp>
        <p:nvSpPr>
          <p:cNvPr id="1241" name="Google Shape;1241;p244"/>
          <p:cNvSpPr txBox="1"/>
          <p:nvPr/>
        </p:nvSpPr>
        <p:spPr>
          <a:xfrm>
            <a:off x="3623313" y="6028475"/>
            <a:ext cx="2710800" cy="312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000">
                <a:latin typeface="Caveat"/>
                <a:ea typeface="Caveat"/>
                <a:cs typeface="Caveat"/>
                <a:sym typeface="Caveat"/>
              </a:rPr>
              <a:t>nervous system</a:t>
            </a:r>
            <a:endParaRPr sz="3000">
              <a:latin typeface="Caveat"/>
              <a:ea typeface="Caveat"/>
              <a:cs typeface="Caveat"/>
              <a:sym typeface="Cavea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45"/>
        <p:cNvGrpSpPr/>
        <p:nvPr/>
      </p:nvGrpSpPr>
      <p:grpSpPr>
        <a:xfrm>
          <a:off x="0" y="0"/>
          <a:ext cx="0" cy="0"/>
          <a:chOff x="0" y="0"/>
          <a:chExt cx="0" cy="0"/>
        </a:xfrm>
      </p:grpSpPr>
      <p:sp>
        <p:nvSpPr>
          <p:cNvPr id="1246" name="Google Shape;1246;p245"/>
          <p:cNvSpPr/>
          <p:nvPr/>
        </p:nvSpPr>
        <p:spPr>
          <a:xfrm>
            <a:off x="0" y="509475"/>
            <a:ext cx="9144000" cy="6045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247" name="Google Shape;1247;p245"/>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343451"/>
                </a:solidFill>
                <a:latin typeface="Arial"/>
                <a:ea typeface="Arial"/>
                <a:cs typeface="Arial"/>
                <a:sym typeface="Arial"/>
              </a:rPr>
              <a:t>© FEMM</a:t>
            </a:r>
            <a:endParaRPr/>
          </a:p>
        </p:txBody>
      </p:sp>
      <p:sp>
        <p:nvSpPr>
          <p:cNvPr id="1248" name="Google Shape;1248;p245"/>
          <p:cNvSpPr txBox="1"/>
          <p:nvPr/>
        </p:nvSpPr>
        <p:spPr>
          <a:xfrm>
            <a:off x="304800" y="588950"/>
            <a:ext cx="52923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The Respiratory System</a:t>
            </a:r>
            <a:endParaRPr>
              <a:latin typeface="Lexend Thin"/>
              <a:ea typeface="Lexend Thin"/>
              <a:cs typeface="Lexend Thin"/>
              <a:sym typeface="Lexend Thin"/>
            </a:endParaRPr>
          </a:p>
        </p:txBody>
      </p:sp>
      <p:pic>
        <p:nvPicPr>
          <p:cNvPr id="1249" name="Google Shape;1249;p245"/>
          <p:cNvPicPr preferRelativeResize="0"/>
          <p:nvPr/>
        </p:nvPicPr>
        <p:blipFill rotWithShape="1">
          <a:blip r:embed="rId3">
            <a:alphaModFix/>
          </a:blip>
          <a:srcRect l="6170" t="52654" r="76204" b="19796"/>
          <a:stretch/>
        </p:blipFill>
        <p:spPr>
          <a:xfrm>
            <a:off x="2779412" y="1285275"/>
            <a:ext cx="3611300" cy="4431901"/>
          </a:xfrm>
          <a:prstGeom prst="rect">
            <a:avLst/>
          </a:prstGeom>
          <a:noFill/>
          <a:ln>
            <a:noFill/>
          </a:ln>
        </p:spPr>
      </p:pic>
      <p:sp>
        <p:nvSpPr>
          <p:cNvPr id="1250" name="Google Shape;1250;p245"/>
          <p:cNvSpPr txBox="1"/>
          <p:nvPr/>
        </p:nvSpPr>
        <p:spPr>
          <a:xfrm>
            <a:off x="5610150" y="1370050"/>
            <a:ext cx="3000000" cy="1108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6000"/>
              <a:t>😮‍💨</a:t>
            </a:r>
            <a:endParaRPr sz="6000"/>
          </a:p>
        </p:txBody>
      </p:sp>
      <p:cxnSp>
        <p:nvCxnSpPr>
          <p:cNvPr id="1251" name="Google Shape;1251;p245"/>
          <p:cNvCxnSpPr/>
          <p:nvPr/>
        </p:nvCxnSpPr>
        <p:spPr>
          <a:xfrm rot="10800000" flipH="1">
            <a:off x="5010450" y="2152750"/>
            <a:ext cx="599700" cy="3900"/>
          </a:xfrm>
          <a:prstGeom prst="straightConnector1">
            <a:avLst/>
          </a:prstGeom>
          <a:noFill/>
          <a:ln w="28575" cap="flat" cmpd="sng">
            <a:solidFill>
              <a:schemeClr val="dk2"/>
            </a:solidFill>
            <a:prstDash val="dot"/>
            <a:round/>
            <a:headEnd type="none" w="med" len="med"/>
            <a:tailEnd type="none" w="med" len="med"/>
          </a:ln>
        </p:spPr>
      </p:cxnSp>
      <p:sp>
        <p:nvSpPr>
          <p:cNvPr id="1252" name="Google Shape;1252;p245"/>
          <p:cNvSpPr txBox="1"/>
          <p:nvPr/>
        </p:nvSpPr>
        <p:spPr>
          <a:xfrm>
            <a:off x="216600" y="1402875"/>
            <a:ext cx="3000000" cy="40959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0"/>
              </a:spcAft>
              <a:buNone/>
            </a:pPr>
            <a:br>
              <a:rPr lang="en-US" sz="2600">
                <a:latin typeface="Caveat"/>
                <a:ea typeface="Caveat"/>
                <a:cs typeface="Caveat"/>
                <a:sym typeface="Caveat"/>
              </a:rPr>
            </a:br>
            <a:r>
              <a:rPr lang="en-US" sz="2300" b="1">
                <a:latin typeface="Caveat"/>
                <a:ea typeface="Caveat"/>
                <a:cs typeface="Caveat"/>
                <a:sym typeface="Caveat"/>
              </a:rPr>
              <a:t>Our brain controls how fast our lungs draw in air.</a:t>
            </a:r>
            <a:br>
              <a:rPr lang="en-US" sz="2100">
                <a:latin typeface="Caveat"/>
                <a:ea typeface="Caveat"/>
                <a:cs typeface="Caveat"/>
                <a:sym typeface="Caveat"/>
              </a:rPr>
            </a:br>
            <a:br>
              <a:rPr lang="en-US" sz="2100">
                <a:latin typeface="Caveat"/>
                <a:ea typeface="Caveat"/>
                <a:cs typeface="Caveat"/>
                <a:sym typeface="Caveat"/>
              </a:rPr>
            </a:br>
            <a:r>
              <a:rPr lang="en-US" sz="2100">
                <a:latin typeface="Caveat"/>
                <a:ea typeface="Caveat"/>
                <a:cs typeface="Caveat"/>
                <a:sym typeface="Caveat"/>
              </a:rPr>
              <a:t>When we exercise, our brain tells our lungs to work faster.</a:t>
            </a:r>
            <a:br>
              <a:rPr lang="en-US" sz="1700">
                <a:latin typeface="Caveat"/>
                <a:ea typeface="Caveat"/>
                <a:cs typeface="Caveat"/>
                <a:sym typeface="Caveat"/>
              </a:rPr>
            </a:br>
            <a:endParaRPr sz="1700">
              <a:latin typeface="Caveat"/>
              <a:ea typeface="Caveat"/>
              <a:cs typeface="Caveat"/>
              <a:sym typeface="Caveat"/>
            </a:endParaRPr>
          </a:p>
          <a:p>
            <a:pPr marL="0" lvl="0" indent="0" algn="l" rtl="0">
              <a:lnSpc>
                <a:spcPct val="115000"/>
              </a:lnSpc>
              <a:spcBef>
                <a:spcPts val="1200"/>
              </a:spcBef>
              <a:spcAft>
                <a:spcPts val="1200"/>
              </a:spcAft>
              <a:buNone/>
            </a:pPr>
            <a:r>
              <a:rPr lang="en-US" sz="2100">
                <a:solidFill>
                  <a:schemeClr val="dk1"/>
                </a:solidFill>
                <a:latin typeface="Caveat"/>
                <a:ea typeface="Caveat"/>
                <a:cs typeface="Caveat"/>
                <a:sym typeface="Caveat"/>
              </a:rPr>
              <a:t>When we’re sleeping or </a:t>
            </a:r>
            <a:br>
              <a:rPr lang="en-US" sz="2100">
                <a:solidFill>
                  <a:schemeClr val="dk1"/>
                </a:solidFill>
                <a:latin typeface="Caveat"/>
                <a:ea typeface="Caveat"/>
                <a:cs typeface="Caveat"/>
                <a:sym typeface="Caveat"/>
              </a:rPr>
            </a:br>
            <a:r>
              <a:rPr lang="en-US" sz="2100">
                <a:solidFill>
                  <a:schemeClr val="dk1"/>
                </a:solidFill>
                <a:latin typeface="Caveat"/>
                <a:ea typeface="Caveat"/>
                <a:cs typeface="Caveat"/>
                <a:sym typeface="Caveat"/>
              </a:rPr>
              <a:t>resting, our lungs slow down</a:t>
            </a:r>
            <a:br>
              <a:rPr lang="en-US" sz="2100">
                <a:solidFill>
                  <a:schemeClr val="dk1"/>
                </a:solidFill>
                <a:latin typeface="Caveat"/>
                <a:ea typeface="Caveat"/>
                <a:cs typeface="Caveat"/>
                <a:sym typeface="Caveat"/>
              </a:rPr>
            </a:br>
            <a:r>
              <a:rPr lang="en-US" sz="2100">
                <a:solidFill>
                  <a:schemeClr val="dk1"/>
                </a:solidFill>
                <a:latin typeface="Caveat"/>
                <a:ea typeface="Caveat"/>
                <a:cs typeface="Caveat"/>
                <a:sym typeface="Caveat"/>
              </a:rPr>
              <a:t>for their rest.</a:t>
            </a:r>
            <a:endParaRPr sz="1700">
              <a:latin typeface="Caveat"/>
              <a:ea typeface="Caveat"/>
              <a:cs typeface="Caveat"/>
              <a:sym typeface="Caveat"/>
            </a:endParaRPr>
          </a:p>
        </p:txBody>
      </p:sp>
      <p:sp>
        <p:nvSpPr>
          <p:cNvPr id="1253" name="Google Shape;1253;p245"/>
          <p:cNvSpPr txBox="1"/>
          <p:nvPr/>
        </p:nvSpPr>
        <p:spPr>
          <a:xfrm>
            <a:off x="3216588" y="5859400"/>
            <a:ext cx="2710800" cy="312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000">
                <a:latin typeface="Caveat"/>
                <a:ea typeface="Caveat"/>
                <a:cs typeface="Caveat"/>
                <a:sym typeface="Caveat"/>
              </a:rPr>
              <a:t>respiratory system</a:t>
            </a:r>
            <a:endParaRPr sz="3000">
              <a:latin typeface="Caveat"/>
              <a:ea typeface="Caveat"/>
              <a:cs typeface="Caveat"/>
              <a:sym typeface="Cavea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57"/>
        <p:cNvGrpSpPr/>
        <p:nvPr/>
      </p:nvGrpSpPr>
      <p:grpSpPr>
        <a:xfrm>
          <a:off x="0" y="0"/>
          <a:ext cx="0" cy="0"/>
          <a:chOff x="0" y="0"/>
          <a:chExt cx="0" cy="0"/>
        </a:xfrm>
      </p:grpSpPr>
      <p:sp>
        <p:nvSpPr>
          <p:cNvPr id="1258" name="Google Shape;1258;p246"/>
          <p:cNvSpPr/>
          <p:nvPr/>
        </p:nvSpPr>
        <p:spPr>
          <a:xfrm>
            <a:off x="0" y="509475"/>
            <a:ext cx="9144000" cy="6045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259" name="Google Shape;1259;p246"/>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343451"/>
                </a:solidFill>
                <a:latin typeface="Arial"/>
                <a:ea typeface="Arial"/>
                <a:cs typeface="Arial"/>
                <a:sym typeface="Arial"/>
              </a:rPr>
              <a:t>© FEMM</a:t>
            </a:r>
            <a:endParaRPr/>
          </a:p>
        </p:txBody>
      </p:sp>
      <p:sp>
        <p:nvSpPr>
          <p:cNvPr id="1260" name="Google Shape;1260;p246"/>
          <p:cNvSpPr txBox="1"/>
          <p:nvPr/>
        </p:nvSpPr>
        <p:spPr>
          <a:xfrm>
            <a:off x="237475" y="551900"/>
            <a:ext cx="52923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The Digestive System</a:t>
            </a:r>
            <a:endParaRPr>
              <a:latin typeface="Lexend Thin"/>
              <a:ea typeface="Lexend Thin"/>
              <a:cs typeface="Lexend Thin"/>
              <a:sym typeface="Lexend Thin"/>
            </a:endParaRPr>
          </a:p>
        </p:txBody>
      </p:sp>
      <p:pic>
        <p:nvPicPr>
          <p:cNvPr id="1261" name="Google Shape;1261;p246"/>
          <p:cNvPicPr preferRelativeResize="0"/>
          <p:nvPr/>
        </p:nvPicPr>
        <p:blipFill rotWithShape="1">
          <a:blip r:embed="rId3">
            <a:alphaModFix/>
          </a:blip>
          <a:srcRect l="73311" t="52916" r="9744" b="19534"/>
          <a:stretch/>
        </p:blipFill>
        <p:spPr>
          <a:xfrm>
            <a:off x="2949624" y="1124224"/>
            <a:ext cx="3798323" cy="4848824"/>
          </a:xfrm>
          <a:prstGeom prst="rect">
            <a:avLst/>
          </a:prstGeom>
          <a:noFill/>
          <a:ln>
            <a:noFill/>
          </a:ln>
        </p:spPr>
      </p:pic>
      <p:sp>
        <p:nvSpPr>
          <p:cNvPr id="1262" name="Google Shape;1262;p246"/>
          <p:cNvSpPr txBox="1"/>
          <p:nvPr/>
        </p:nvSpPr>
        <p:spPr>
          <a:xfrm>
            <a:off x="6157675" y="1765650"/>
            <a:ext cx="2661600" cy="215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200"/>
              <a:t>🍊🍌🍇🥝🍅🥑🥦🌽🍞🍳🧀🥩🍗🍝🍱🍚🥛🍲</a:t>
            </a:r>
            <a:br>
              <a:rPr lang="en-US" sz="3200"/>
            </a:br>
            <a:r>
              <a:rPr lang="en-US" sz="3200"/>
              <a:t>🍰🍛🍕🥨🥪🥘</a:t>
            </a:r>
            <a:endParaRPr sz="3200"/>
          </a:p>
        </p:txBody>
      </p:sp>
      <p:sp>
        <p:nvSpPr>
          <p:cNvPr id="1263" name="Google Shape;1263;p246"/>
          <p:cNvSpPr txBox="1"/>
          <p:nvPr/>
        </p:nvSpPr>
        <p:spPr>
          <a:xfrm>
            <a:off x="3667838" y="5973050"/>
            <a:ext cx="23619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000">
                <a:solidFill>
                  <a:schemeClr val="dk1"/>
                </a:solidFill>
                <a:latin typeface="Caveat"/>
                <a:ea typeface="Caveat"/>
                <a:cs typeface="Caveat"/>
                <a:sym typeface="Caveat"/>
              </a:rPr>
              <a:t>digestive system</a:t>
            </a:r>
            <a:endParaRPr sz="3000">
              <a:solidFill>
                <a:schemeClr val="dk1"/>
              </a:solidFill>
              <a:latin typeface="Caveat"/>
              <a:ea typeface="Caveat"/>
              <a:cs typeface="Caveat"/>
              <a:sym typeface="Caveat"/>
            </a:endParaRPr>
          </a:p>
        </p:txBody>
      </p:sp>
      <p:cxnSp>
        <p:nvCxnSpPr>
          <p:cNvPr id="1264" name="Google Shape;1264;p246"/>
          <p:cNvCxnSpPr/>
          <p:nvPr/>
        </p:nvCxnSpPr>
        <p:spPr>
          <a:xfrm>
            <a:off x="4866875" y="2113775"/>
            <a:ext cx="1343700" cy="13800"/>
          </a:xfrm>
          <a:prstGeom prst="straightConnector1">
            <a:avLst/>
          </a:prstGeom>
          <a:noFill/>
          <a:ln w="28575" cap="flat" cmpd="sng">
            <a:solidFill>
              <a:schemeClr val="dk2"/>
            </a:solidFill>
            <a:prstDash val="dot"/>
            <a:round/>
            <a:headEnd type="none" w="med" len="med"/>
            <a:tailEnd type="none" w="med" len="med"/>
          </a:ln>
        </p:spPr>
      </p:cxnSp>
      <p:sp>
        <p:nvSpPr>
          <p:cNvPr id="1265" name="Google Shape;1265;p246"/>
          <p:cNvSpPr txBox="1"/>
          <p:nvPr/>
        </p:nvSpPr>
        <p:spPr>
          <a:xfrm>
            <a:off x="146050" y="1396125"/>
            <a:ext cx="3091500" cy="511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a:latin typeface="Caveat"/>
                <a:ea typeface="Caveat"/>
                <a:cs typeface="Caveat"/>
                <a:sym typeface="Caveat"/>
              </a:rPr>
              <a:t>Food is moved through the body by a series of </a:t>
            </a:r>
            <a:r>
              <a:rPr lang="en-US" sz="2000" b="1">
                <a:latin typeface="Caveat"/>
                <a:ea typeface="Caveat"/>
                <a:cs typeface="Caveat"/>
                <a:sym typeface="Caveat"/>
              </a:rPr>
              <a:t>muscle contractions</a:t>
            </a:r>
            <a:r>
              <a:rPr lang="en-US" sz="2000">
                <a:latin typeface="Caveat"/>
                <a:ea typeface="Caveat"/>
                <a:cs typeface="Caveat"/>
                <a:sym typeface="Caveat"/>
              </a:rPr>
              <a:t>. </a:t>
            </a:r>
            <a:br>
              <a:rPr lang="en-US" sz="2000">
                <a:latin typeface="Caveat"/>
                <a:ea typeface="Caveat"/>
                <a:cs typeface="Caveat"/>
                <a:sym typeface="Caveat"/>
              </a:rPr>
            </a:br>
            <a:br>
              <a:rPr lang="en-US" sz="2000">
                <a:latin typeface="Caveat"/>
                <a:ea typeface="Caveat"/>
                <a:cs typeface="Caveat"/>
                <a:sym typeface="Caveat"/>
              </a:rPr>
            </a:br>
            <a:r>
              <a:rPr lang="en-US" sz="2000">
                <a:latin typeface="Caveat"/>
                <a:ea typeface="Caveat"/>
                <a:cs typeface="Caveat"/>
                <a:sym typeface="Caveat"/>
              </a:rPr>
              <a:t>Food goes down the </a:t>
            </a:r>
            <a:r>
              <a:rPr lang="en-US" sz="2000" b="1">
                <a:latin typeface="Caveat"/>
                <a:ea typeface="Caveat"/>
                <a:cs typeface="Caveat"/>
                <a:sym typeface="Caveat"/>
              </a:rPr>
              <a:t>esophagus </a:t>
            </a:r>
            <a:br>
              <a:rPr lang="en-US" sz="2000">
                <a:latin typeface="Caveat"/>
                <a:ea typeface="Caveat"/>
                <a:cs typeface="Caveat"/>
                <a:sym typeface="Caveat"/>
              </a:rPr>
            </a:br>
            <a:br>
              <a:rPr lang="en-US" sz="2000">
                <a:latin typeface="Caveat"/>
                <a:ea typeface="Caveat"/>
                <a:cs typeface="Caveat"/>
                <a:sym typeface="Caveat"/>
              </a:rPr>
            </a:br>
            <a:r>
              <a:rPr lang="en-US" sz="2000">
                <a:latin typeface="Caveat"/>
                <a:ea typeface="Caveat"/>
                <a:cs typeface="Caveat"/>
                <a:sym typeface="Caveat"/>
              </a:rPr>
              <a:t>into the </a:t>
            </a:r>
            <a:r>
              <a:rPr lang="en-US" sz="2000" b="1">
                <a:latin typeface="Caveat"/>
                <a:ea typeface="Caveat"/>
                <a:cs typeface="Caveat"/>
                <a:sym typeface="Caveat"/>
              </a:rPr>
              <a:t>stomach</a:t>
            </a:r>
            <a:r>
              <a:rPr lang="en-US" sz="2000">
                <a:latin typeface="Caveat"/>
                <a:ea typeface="Caveat"/>
                <a:cs typeface="Caveat"/>
                <a:sym typeface="Caveat"/>
              </a:rPr>
              <a:t> </a:t>
            </a:r>
            <a:br>
              <a:rPr lang="en-US" sz="2000">
                <a:latin typeface="Caveat"/>
                <a:ea typeface="Caveat"/>
                <a:cs typeface="Caveat"/>
                <a:sym typeface="Caveat"/>
              </a:rPr>
            </a:br>
            <a:br>
              <a:rPr lang="en-US" sz="2000">
                <a:latin typeface="Caveat"/>
                <a:ea typeface="Caveat"/>
                <a:cs typeface="Caveat"/>
                <a:sym typeface="Caveat"/>
              </a:rPr>
            </a:br>
            <a:r>
              <a:rPr lang="en-US" sz="2000">
                <a:latin typeface="Caveat"/>
                <a:ea typeface="Caveat"/>
                <a:cs typeface="Caveat"/>
                <a:sym typeface="Caveat"/>
              </a:rPr>
              <a:t>then the </a:t>
            </a:r>
            <a:r>
              <a:rPr lang="en-US" sz="2000" b="1">
                <a:latin typeface="Caveat"/>
                <a:ea typeface="Caveat"/>
                <a:cs typeface="Caveat"/>
                <a:sym typeface="Caveat"/>
              </a:rPr>
              <a:t>small intestine </a:t>
            </a:r>
            <a:r>
              <a:rPr lang="en-US" sz="2000">
                <a:latin typeface="Caveat"/>
                <a:ea typeface="Caveat"/>
                <a:cs typeface="Caveat"/>
                <a:sym typeface="Caveat"/>
              </a:rPr>
              <a:t>(nutrients in the food are absorbed into the blood here) </a:t>
            </a:r>
            <a:br>
              <a:rPr lang="en-US" sz="2000">
                <a:latin typeface="Caveat"/>
                <a:ea typeface="Caveat"/>
                <a:cs typeface="Caveat"/>
                <a:sym typeface="Caveat"/>
              </a:rPr>
            </a:br>
            <a:br>
              <a:rPr lang="en-US" sz="2000">
                <a:latin typeface="Caveat"/>
                <a:ea typeface="Caveat"/>
                <a:cs typeface="Caveat"/>
                <a:sym typeface="Caveat"/>
              </a:rPr>
            </a:br>
            <a:r>
              <a:rPr lang="en-US" sz="2000">
                <a:latin typeface="Caveat"/>
                <a:ea typeface="Caveat"/>
                <a:cs typeface="Caveat"/>
                <a:sym typeface="Caveat"/>
              </a:rPr>
              <a:t>then the </a:t>
            </a:r>
            <a:r>
              <a:rPr lang="en-US" sz="2000" b="1">
                <a:latin typeface="Caveat"/>
                <a:ea typeface="Caveat"/>
                <a:cs typeface="Caveat"/>
                <a:sym typeface="Caveat"/>
              </a:rPr>
              <a:t>large intestine</a:t>
            </a:r>
            <a:r>
              <a:rPr lang="en-US" sz="2000">
                <a:latin typeface="Caveat"/>
                <a:ea typeface="Caveat"/>
                <a:cs typeface="Caveat"/>
                <a:sym typeface="Caveat"/>
              </a:rPr>
              <a:t> </a:t>
            </a:r>
            <a:br>
              <a:rPr lang="en-US" sz="2000">
                <a:latin typeface="Caveat"/>
                <a:ea typeface="Caveat"/>
                <a:cs typeface="Caveat"/>
                <a:sym typeface="Caveat"/>
              </a:rPr>
            </a:br>
            <a:r>
              <a:rPr lang="en-US" sz="2000">
                <a:latin typeface="Caveat"/>
                <a:ea typeface="Caveat"/>
                <a:cs typeface="Caveat"/>
                <a:sym typeface="Caveat"/>
              </a:rPr>
              <a:t>where waste is produced, before exiting the body</a:t>
            </a:r>
            <a:br>
              <a:rPr lang="en-US" sz="2000">
                <a:latin typeface="Caveat"/>
                <a:ea typeface="Caveat"/>
                <a:cs typeface="Caveat"/>
                <a:sym typeface="Caveat"/>
              </a:rPr>
            </a:br>
            <a:endParaRPr sz="2000">
              <a:latin typeface="Caveat"/>
              <a:ea typeface="Caveat"/>
              <a:cs typeface="Caveat"/>
              <a:sym typeface="Caveat"/>
            </a:endParaRPr>
          </a:p>
        </p:txBody>
      </p:sp>
      <p:sp>
        <p:nvSpPr>
          <p:cNvPr id="1266" name="Google Shape;1266;p246"/>
          <p:cNvSpPr txBox="1"/>
          <p:nvPr/>
        </p:nvSpPr>
        <p:spPr>
          <a:xfrm>
            <a:off x="6625863" y="5398125"/>
            <a:ext cx="2429700" cy="1108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dirty="0">
                <a:solidFill>
                  <a:schemeClr val="dk1"/>
                </a:solidFill>
                <a:latin typeface="Caveat"/>
                <a:ea typeface="Caveat"/>
                <a:cs typeface="Caveat"/>
                <a:sym typeface="Caveat"/>
              </a:rPr>
              <a:t>Being a couch potato negatively impacts your digestion!</a:t>
            </a:r>
            <a:endParaRPr sz="2000" dirty="0">
              <a:solidFill>
                <a:schemeClr val="dk1"/>
              </a:solidFill>
              <a:latin typeface="Caveat"/>
              <a:ea typeface="Caveat"/>
              <a:cs typeface="Caveat"/>
              <a:sym typeface="Caveat"/>
            </a:endParaRPr>
          </a:p>
        </p:txBody>
      </p:sp>
      <p:cxnSp>
        <p:nvCxnSpPr>
          <p:cNvPr id="1267" name="Google Shape;1267;p246"/>
          <p:cNvCxnSpPr/>
          <p:nvPr/>
        </p:nvCxnSpPr>
        <p:spPr>
          <a:xfrm rot="10800000" flipH="1">
            <a:off x="2907350" y="2865525"/>
            <a:ext cx="1850100" cy="27900"/>
          </a:xfrm>
          <a:prstGeom prst="straightConnector1">
            <a:avLst/>
          </a:prstGeom>
          <a:noFill/>
          <a:ln w="9525" cap="flat" cmpd="sng">
            <a:solidFill>
              <a:schemeClr val="dk2"/>
            </a:solidFill>
            <a:prstDash val="solid"/>
            <a:round/>
            <a:headEnd type="none" w="med" len="med"/>
            <a:tailEnd type="oval" w="med" len="med"/>
          </a:ln>
        </p:spPr>
      </p:cxnSp>
      <p:cxnSp>
        <p:nvCxnSpPr>
          <p:cNvPr id="1268" name="Google Shape;1268;p246"/>
          <p:cNvCxnSpPr/>
          <p:nvPr/>
        </p:nvCxnSpPr>
        <p:spPr>
          <a:xfrm>
            <a:off x="1780575" y="3533325"/>
            <a:ext cx="3310800" cy="264300"/>
          </a:xfrm>
          <a:prstGeom prst="straightConnector1">
            <a:avLst/>
          </a:prstGeom>
          <a:noFill/>
          <a:ln w="9525" cap="flat" cmpd="sng">
            <a:solidFill>
              <a:schemeClr val="dk2"/>
            </a:solidFill>
            <a:prstDash val="solid"/>
            <a:round/>
            <a:headEnd type="none" w="med" len="med"/>
            <a:tailEnd type="oval" w="med" len="med"/>
          </a:ln>
        </p:spPr>
      </p:cxnSp>
      <p:cxnSp>
        <p:nvCxnSpPr>
          <p:cNvPr id="1269" name="Google Shape;1269;p246"/>
          <p:cNvCxnSpPr/>
          <p:nvPr/>
        </p:nvCxnSpPr>
        <p:spPr>
          <a:xfrm>
            <a:off x="2392650" y="4145400"/>
            <a:ext cx="2378700" cy="403500"/>
          </a:xfrm>
          <a:prstGeom prst="straightConnector1">
            <a:avLst/>
          </a:prstGeom>
          <a:noFill/>
          <a:ln w="9525" cap="flat" cmpd="sng">
            <a:solidFill>
              <a:schemeClr val="dk2"/>
            </a:solidFill>
            <a:prstDash val="solid"/>
            <a:round/>
            <a:headEnd type="none" w="med" len="med"/>
            <a:tailEnd type="oval" w="med" len="med"/>
          </a:ln>
        </p:spPr>
      </p:cxnSp>
      <p:cxnSp>
        <p:nvCxnSpPr>
          <p:cNvPr id="1270" name="Google Shape;1270;p246"/>
          <p:cNvCxnSpPr/>
          <p:nvPr/>
        </p:nvCxnSpPr>
        <p:spPr>
          <a:xfrm rot="10800000" flipH="1">
            <a:off x="2350925" y="5133050"/>
            <a:ext cx="2768100" cy="222600"/>
          </a:xfrm>
          <a:prstGeom prst="straightConnector1">
            <a:avLst/>
          </a:prstGeom>
          <a:noFill/>
          <a:ln w="9525" cap="flat" cmpd="sng">
            <a:solidFill>
              <a:schemeClr val="dk2"/>
            </a:solidFill>
            <a:prstDash val="solid"/>
            <a:round/>
            <a:headEnd type="none" w="med" len="med"/>
            <a:tailEnd type="oval" w="med" len="med"/>
          </a:ln>
        </p:spPr>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74"/>
        <p:cNvGrpSpPr/>
        <p:nvPr/>
      </p:nvGrpSpPr>
      <p:grpSpPr>
        <a:xfrm>
          <a:off x="0" y="0"/>
          <a:ext cx="0" cy="0"/>
          <a:chOff x="0" y="0"/>
          <a:chExt cx="0" cy="0"/>
        </a:xfrm>
      </p:grpSpPr>
      <p:sp>
        <p:nvSpPr>
          <p:cNvPr id="1275" name="Google Shape;1275;p247"/>
          <p:cNvSpPr/>
          <p:nvPr/>
        </p:nvSpPr>
        <p:spPr>
          <a:xfrm>
            <a:off x="0" y="509475"/>
            <a:ext cx="9144000" cy="6045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276" name="Google Shape;1276;p247"/>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343451"/>
                </a:solidFill>
                <a:latin typeface="Arial"/>
                <a:ea typeface="Arial"/>
                <a:cs typeface="Arial"/>
                <a:sym typeface="Arial"/>
              </a:rPr>
              <a:t>© FEMM</a:t>
            </a:r>
            <a:endParaRPr/>
          </a:p>
        </p:txBody>
      </p:sp>
      <p:sp>
        <p:nvSpPr>
          <p:cNvPr id="1277" name="Google Shape;1277;p247"/>
          <p:cNvSpPr txBox="1"/>
          <p:nvPr/>
        </p:nvSpPr>
        <p:spPr>
          <a:xfrm>
            <a:off x="304800" y="588950"/>
            <a:ext cx="52923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The Cardiovascular System</a:t>
            </a:r>
            <a:endParaRPr>
              <a:latin typeface="Lexend Thin"/>
              <a:ea typeface="Lexend Thin"/>
              <a:cs typeface="Lexend Thin"/>
              <a:sym typeface="Lexend Thin"/>
            </a:endParaRPr>
          </a:p>
        </p:txBody>
      </p:sp>
      <p:pic>
        <p:nvPicPr>
          <p:cNvPr id="1278" name="Google Shape;1278;p247"/>
          <p:cNvPicPr preferRelativeResize="0"/>
          <p:nvPr/>
        </p:nvPicPr>
        <p:blipFill rotWithShape="1">
          <a:blip r:embed="rId3">
            <a:alphaModFix/>
          </a:blip>
          <a:srcRect l="65919" r="16843" b="52656"/>
          <a:stretch/>
        </p:blipFill>
        <p:spPr>
          <a:xfrm>
            <a:off x="3288075" y="1217625"/>
            <a:ext cx="2446223" cy="5275249"/>
          </a:xfrm>
          <a:prstGeom prst="rect">
            <a:avLst/>
          </a:prstGeom>
          <a:noFill/>
          <a:ln>
            <a:noFill/>
          </a:ln>
        </p:spPr>
      </p:pic>
      <p:sp>
        <p:nvSpPr>
          <p:cNvPr id="1279" name="Google Shape;1279;p247"/>
          <p:cNvSpPr txBox="1"/>
          <p:nvPr/>
        </p:nvSpPr>
        <p:spPr>
          <a:xfrm>
            <a:off x="304275" y="1563675"/>
            <a:ext cx="2983800" cy="121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100">
                <a:solidFill>
                  <a:schemeClr val="dk1"/>
                </a:solidFill>
                <a:latin typeface="Caveat"/>
                <a:ea typeface="Caveat"/>
                <a:cs typeface="Caveat"/>
                <a:sym typeface="Caveat"/>
              </a:rPr>
              <a:t>From Greek </a:t>
            </a:r>
            <a:r>
              <a:rPr lang="en-US" sz="2100">
                <a:solidFill>
                  <a:srgbClr val="FF0000"/>
                </a:solidFill>
                <a:latin typeface="Caveat"/>
                <a:ea typeface="Caveat"/>
                <a:cs typeface="Caveat"/>
                <a:sym typeface="Caveat"/>
              </a:rPr>
              <a:t>kardia </a:t>
            </a:r>
            <a:r>
              <a:rPr lang="en-US" sz="2100">
                <a:solidFill>
                  <a:schemeClr val="dk1"/>
                </a:solidFill>
                <a:latin typeface="Caveat"/>
                <a:ea typeface="Caveat"/>
                <a:cs typeface="Caveat"/>
                <a:sym typeface="Caveat"/>
              </a:rPr>
              <a:t>‘heart’</a:t>
            </a:r>
            <a:br>
              <a:rPr lang="en-US" sz="2100">
                <a:solidFill>
                  <a:schemeClr val="dk1"/>
                </a:solidFill>
                <a:latin typeface="Caveat"/>
                <a:ea typeface="Caveat"/>
                <a:cs typeface="Caveat"/>
                <a:sym typeface="Caveat"/>
              </a:rPr>
            </a:br>
            <a:br>
              <a:rPr lang="en-US" sz="2100">
                <a:solidFill>
                  <a:schemeClr val="dk1"/>
                </a:solidFill>
                <a:latin typeface="Caveat"/>
                <a:ea typeface="Caveat"/>
                <a:cs typeface="Caveat"/>
                <a:sym typeface="Caveat"/>
              </a:rPr>
            </a:br>
            <a:r>
              <a:rPr lang="en-US" sz="2100">
                <a:solidFill>
                  <a:schemeClr val="dk1"/>
                </a:solidFill>
                <a:latin typeface="Caveat"/>
                <a:ea typeface="Caveat"/>
                <a:cs typeface="Caveat"/>
                <a:sym typeface="Caveat"/>
              </a:rPr>
              <a:t>Now you know a word in Greek!</a:t>
            </a:r>
            <a:endParaRPr sz="2100">
              <a:solidFill>
                <a:schemeClr val="dk1"/>
              </a:solidFill>
              <a:latin typeface="Caveat"/>
              <a:ea typeface="Caveat"/>
              <a:cs typeface="Caveat"/>
              <a:sym typeface="Caveat"/>
            </a:endParaRPr>
          </a:p>
          <a:p>
            <a:pPr marL="0" lvl="0" indent="0" algn="l" rtl="0">
              <a:spcBef>
                <a:spcPts val="0"/>
              </a:spcBef>
              <a:spcAft>
                <a:spcPts val="0"/>
              </a:spcAft>
              <a:buNone/>
            </a:pPr>
            <a:endParaRPr sz="2100">
              <a:solidFill>
                <a:schemeClr val="dk1"/>
              </a:solidFill>
              <a:latin typeface="Caveat"/>
              <a:ea typeface="Caveat"/>
              <a:cs typeface="Caveat"/>
              <a:sym typeface="Caveat"/>
            </a:endParaRPr>
          </a:p>
          <a:p>
            <a:pPr marL="0" lvl="0" indent="0" algn="l" rtl="0">
              <a:spcBef>
                <a:spcPts val="0"/>
              </a:spcBef>
              <a:spcAft>
                <a:spcPts val="0"/>
              </a:spcAft>
              <a:buNone/>
            </a:pPr>
            <a:endParaRPr sz="2100">
              <a:solidFill>
                <a:schemeClr val="dk1"/>
              </a:solidFill>
              <a:latin typeface="Caveat"/>
              <a:ea typeface="Caveat"/>
              <a:cs typeface="Caveat"/>
              <a:sym typeface="Caveat"/>
            </a:endParaRPr>
          </a:p>
          <a:p>
            <a:pPr marL="0" lvl="0" indent="0" algn="l" rtl="0">
              <a:spcBef>
                <a:spcPts val="0"/>
              </a:spcBef>
              <a:spcAft>
                <a:spcPts val="0"/>
              </a:spcAft>
              <a:buNone/>
            </a:pPr>
            <a:endParaRPr/>
          </a:p>
          <a:p>
            <a:pPr marL="0" lvl="0" indent="0" algn="l" rtl="0">
              <a:spcBef>
                <a:spcPts val="0"/>
              </a:spcBef>
              <a:spcAft>
                <a:spcPts val="0"/>
              </a:spcAft>
              <a:buNone/>
            </a:pPr>
            <a:endParaRPr/>
          </a:p>
        </p:txBody>
      </p:sp>
      <p:cxnSp>
        <p:nvCxnSpPr>
          <p:cNvPr id="1280" name="Google Shape;1280;p247"/>
          <p:cNvCxnSpPr/>
          <p:nvPr/>
        </p:nvCxnSpPr>
        <p:spPr>
          <a:xfrm>
            <a:off x="2727025" y="1918050"/>
            <a:ext cx="1970100" cy="522000"/>
          </a:xfrm>
          <a:prstGeom prst="bentConnector3">
            <a:avLst>
              <a:gd name="adj1" fmla="val 50000"/>
            </a:avLst>
          </a:prstGeom>
          <a:noFill/>
          <a:ln w="19050" cap="flat" cmpd="sng">
            <a:solidFill>
              <a:srgbClr val="FF0000"/>
            </a:solidFill>
            <a:prstDash val="solid"/>
            <a:round/>
            <a:headEnd type="oval" w="med" len="med"/>
            <a:tailEnd type="oval" w="med" len="med"/>
          </a:ln>
        </p:spPr>
      </p:cxnSp>
      <p:sp>
        <p:nvSpPr>
          <p:cNvPr id="1281" name="Google Shape;1281;p247"/>
          <p:cNvSpPr txBox="1"/>
          <p:nvPr/>
        </p:nvSpPr>
        <p:spPr>
          <a:xfrm>
            <a:off x="3059475" y="6211500"/>
            <a:ext cx="37170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000">
                <a:solidFill>
                  <a:schemeClr val="dk1"/>
                </a:solidFill>
                <a:latin typeface="Caveat"/>
                <a:ea typeface="Caveat"/>
                <a:cs typeface="Caveat"/>
                <a:sym typeface="Caveat"/>
              </a:rPr>
              <a:t>cardiovascular system</a:t>
            </a:r>
            <a:endParaRPr sz="3000">
              <a:solidFill>
                <a:schemeClr val="dk1"/>
              </a:solidFill>
              <a:latin typeface="Caveat"/>
              <a:ea typeface="Caveat"/>
              <a:cs typeface="Caveat"/>
              <a:sym typeface="Caveat"/>
            </a:endParaRPr>
          </a:p>
        </p:txBody>
      </p:sp>
      <p:sp>
        <p:nvSpPr>
          <p:cNvPr id="1282" name="Google Shape;1282;p247"/>
          <p:cNvSpPr/>
          <p:nvPr/>
        </p:nvSpPr>
        <p:spPr>
          <a:xfrm>
            <a:off x="5719750" y="2166250"/>
            <a:ext cx="3156600" cy="1395600"/>
          </a:xfrm>
          <a:prstGeom prst="wedgeRoundRectCallout">
            <a:avLst>
              <a:gd name="adj1" fmla="val -81566"/>
              <a:gd name="adj2" fmla="val -27583"/>
              <a:gd name="adj3" fmla="val 0"/>
            </a:avLst>
          </a:prstGeom>
          <a:solidFill>
            <a:srgbClr val="E0666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600">
                <a:solidFill>
                  <a:srgbClr val="FFFFFF"/>
                </a:solidFill>
                <a:latin typeface="Comfortaa"/>
                <a:ea typeface="Comfortaa"/>
                <a:cs typeface="Comfortaa"/>
                <a:sym typeface="Comfortaa"/>
              </a:rPr>
              <a:t>I drop around 10,000 beats per day </a:t>
            </a:r>
            <a:r>
              <a:rPr lang="en-US" sz="1600" b="1">
                <a:solidFill>
                  <a:srgbClr val="FFFFFF"/>
                </a:solidFill>
                <a:latin typeface="Comfortaa"/>
                <a:ea typeface="Comfortaa"/>
                <a:cs typeface="Comfortaa"/>
                <a:sym typeface="Comfortaa"/>
              </a:rPr>
              <a:t>and</a:t>
            </a:r>
            <a:r>
              <a:rPr lang="en-US" sz="1600">
                <a:solidFill>
                  <a:srgbClr val="FFFFFF"/>
                </a:solidFill>
                <a:latin typeface="Comfortaa"/>
                <a:ea typeface="Comfortaa"/>
                <a:cs typeface="Comfortaa"/>
                <a:sym typeface="Comfortaa"/>
              </a:rPr>
              <a:t> my surround Circulatory System pumps about five litres of blood.</a:t>
            </a:r>
            <a:endParaRPr sz="1600" b="1">
              <a:solidFill>
                <a:srgbClr val="FFFFFF"/>
              </a:solidFill>
              <a:latin typeface="Comfortaa"/>
              <a:ea typeface="Comfortaa"/>
              <a:cs typeface="Comfortaa"/>
              <a:sym typeface="Comforta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86"/>
        <p:cNvGrpSpPr/>
        <p:nvPr/>
      </p:nvGrpSpPr>
      <p:grpSpPr>
        <a:xfrm>
          <a:off x="0" y="0"/>
          <a:ext cx="0" cy="0"/>
          <a:chOff x="0" y="0"/>
          <a:chExt cx="0" cy="0"/>
        </a:xfrm>
      </p:grpSpPr>
      <p:sp>
        <p:nvSpPr>
          <p:cNvPr id="1287" name="Google Shape;1287;p248"/>
          <p:cNvSpPr/>
          <p:nvPr/>
        </p:nvSpPr>
        <p:spPr>
          <a:xfrm>
            <a:off x="0" y="509475"/>
            <a:ext cx="9144000" cy="6045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288" name="Google Shape;1288;p248"/>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343451"/>
                </a:solidFill>
                <a:latin typeface="Arial"/>
                <a:ea typeface="Arial"/>
                <a:cs typeface="Arial"/>
                <a:sym typeface="Arial"/>
              </a:rPr>
              <a:t>© FEMM</a:t>
            </a:r>
            <a:endParaRPr/>
          </a:p>
        </p:txBody>
      </p:sp>
      <p:sp>
        <p:nvSpPr>
          <p:cNvPr id="1289" name="Google Shape;1289;p248"/>
          <p:cNvSpPr txBox="1"/>
          <p:nvPr/>
        </p:nvSpPr>
        <p:spPr>
          <a:xfrm>
            <a:off x="228600" y="588950"/>
            <a:ext cx="52923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The Urinary System</a:t>
            </a:r>
            <a:endParaRPr>
              <a:latin typeface="Lexend Thin"/>
              <a:ea typeface="Lexend Thin"/>
              <a:cs typeface="Lexend Thin"/>
              <a:sym typeface="Lexend Thin"/>
            </a:endParaRPr>
          </a:p>
        </p:txBody>
      </p:sp>
      <p:pic>
        <p:nvPicPr>
          <p:cNvPr id="1290" name="Google Shape;1290;p248"/>
          <p:cNvPicPr preferRelativeResize="0"/>
          <p:nvPr/>
        </p:nvPicPr>
        <p:blipFill rotWithShape="1">
          <a:blip r:embed="rId3">
            <a:alphaModFix/>
          </a:blip>
          <a:srcRect l="23774" t="52916" r="59771" b="19534"/>
          <a:stretch/>
        </p:blipFill>
        <p:spPr>
          <a:xfrm>
            <a:off x="3234850" y="1113975"/>
            <a:ext cx="3862277" cy="5077099"/>
          </a:xfrm>
          <a:prstGeom prst="rect">
            <a:avLst/>
          </a:prstGeom>
          <a:noFill/>
          <a:ln>
            <a:noFill/>
          </a:ln>
        </p:spPr>
      </p:pic>
      <p:sp>
        <p:nvSpPr>
          <p:cNvPr id="1291" name="Google Shape;1291;p248"/>
          <p:cNvSpPr txBox="1"/>
          <p:nvPr/>
        </p:nvSpPr>
        <p:spPr>
          <a:xfrm>
            <a:off x="4056975" y="6038150"/>
            <a:ext cx="37170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000">
                <a:solidFill>
                  <a:schemeClr val="dk1"/>
                </a:solidFill>
                <a:latin typeface="Caveat"/>
                <a:ea typeface="Caveat"/>
                <a:cs typeface="Caveat"/>
                <a:sym typeface="Caveat"/>
              </a:rPr>
              <a:t>urinary system</a:t>
            </a:r>
            <a:endParaRPr sz="3000">
              <a:solidFill>
                <a:schemeClr val="dk1"/>
              </a:solidFill>
              <a:latin typeface="Caveat"/>
              <a:ea typeface="Caveat"/>
              <a:cs typeface="Caveat"/>
              <a:sym typeface="Caveat"/>
            </a:endParaRPr>
          </a:p>
        </p:txBody>
      </p:sp>
      <p:sp>
        <p:nvSpPr>
          <p:cNvPr id="1292" name="Google Shape;1292;p248"/>
          <p:cNvSpPr txBox="1"/>
          <p:nvPr/>
        </p:nvSpPr>
        <p:spPr>
          <a:xfrm>
            <a:off x="234850" y="1905775"/>
            <a:ext cx="3000000" cy="3232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200">
                <a:solidFill>
                  <a:schemeClr val="dk1"/>
                </a:solidFill>
                <a:latin typeface="Caveat"/>
                <a:ea typeface="Caveat"/>
                <a:cs typeface="Caveat"/>
                <a:sym typeface="Caveat"/>
              </a:rPr>
              <a:t>Did you know? </a:t>
            </a:r>
            <a:endParaRPr sz="2200">
              <a:solidFill>
                <a:schemeClr val="dk1"/>
              </a:solidFill>
              <a:latin typeface="Caveat"/>
              <a:ea typeface="Caveat"/>
              <a:cs typeface="Caveat"/>
              <a:sym typeface="Caveat"/>
            </a:endParaRPr>
          </a:p>
          <a:p>
            <a:pPr marL="0" lvl="0" indent="0" algn="l" rtl="0">
              <a:spcBef>
                <a:spcPts val="0"/>
              </a:spcBef>
              <a:spcAft>
                <a:spcPts val="0"/>
              </a:spcAft>
              <a:buNone/>
            </a:pPr>
            <a:r>
              <a:rPr lang="en-US" sz="2200">
                <a:solidFill>
                  <a:schemeClr val="dk1"/>
                </a:solidFill>
                <a:latin typeface="Caveat"/>
                <a:ea typeface="Caveat"/>
                <a:cs typeface="Caveat"/>
                <a:sym typeface="Caveat"/>
              </a:rPr>
              <a:t>The bladder can store up to </a:t>
            </a:r>
            <a:r>
              <a:rPr lang="en-US" sz="2200" b="1">
                <a:solidFill>
                  <a:schemeClr val="dk1"/>
                </a:solidFill>
                <a:latin typeface="Caveat"/>
                <a:ea typeface="Caveat"/>
                <a:cs typeface="Caveat"/>
                <a:sym typeface="Caveat"/>
              </a:rPr>
              <a:t>500 ml of urine in women </a:t>
            </a:r>
            <a:r>
              <a:rPr lang="en-US" sz="2200">
                <a:solidFill>
                  <a:schemeClr val="dk1"/>
                </a:solidFill>
                <a:latin typeface="Caveat"/>
                <a:ea typeface="Caveat"/>
                <a:cs typeface="Caveat"/>
                <a:sym typeface="Caveat"/>
              </a:rPr>
              <a:t>and </a:t>
            </a:r>
            <a:r>
              <a:rPr lang="en-US" sz="2200" b="1">
                <a:solidFill>
                  <a:schemeClr val="dk1"/>
                </a:solidFill>
                <a:latin typeface="Caveat"/>
                <a:ea typeface="Caveat"/>
                <a:cs typeface="Caveat"/>
                <a:sym typeface="Caveat"/>
              </a:rPr>
              <a:t>700 ml in men</a:t>
            </a:r>
            <a:r>
              <a:rPr lang="en-US" sz="2200">
                <a:solidFill>
                  <a:schemeClr val="dk1"/>
                </a:solidFill>
                <a:latin typeface="Caveat"/>
                <a:ea typeface="Caveat"/>
                <a:cs typeface="Caveat"/>
                <a:sym typeface="Caveat"/>
              </a:rPr>
              <a:t>. </a:t>
            </a:r>
            <a:br>
              <a:rPr lang="en-US" sz="2200">
                <a:solidFill>
                  <a:schemeClr val="dk1"/>
                </a:solidFill>
                <a:latin typeface="Caveat"/>
                <a:ea typeface="Caveat"/>
                <a:cs typeface="Caveat"/>
                <a:sym typeface="Caveat"/>
              </a:rPr>
            </a:br>
            <a:endParaRPr sz="2200">
              <a:solidFill>
                <a:schemeClr val="dk1"/>
              </a:solidFill>
              <a:latin typeface="Caveat"/>
              <a:ea typeface="Caveat"/>
              <a:cs typeface="Caveat"/>
              <a:sym typeface="Caveat"/>
            </a:endParaRPr>
          </a:p>
          <a:p>
            <a:pPr marL="0" lvl="0" indent="0" algn="l" rtl="0">
              <a:spcBef>
                <a:spcPts val="0"/>
              </a:spcBef>
              <a:spcAft>
                <a:spcPts val="0"/>
              </a:spcAft>
              <a:buNone/>
            </a:pPr>
            <a:endParaRPr sz="2200">
              <a:solidFill>
                <a:schemeClr val="dk1"/>
              </a:solidFill>
              <a:latin typeface="Caveat"/>
              <a:ea typeface="Caveat"/>
              <a:cs typeface="Caveat"/>
              <a:sym typeface="Caveat"/>
            </a:endParaRPr>
          </a:p>
          <a:p>
            <a:pPr marL="0" lvl="0" indent="0" algn="l" rtl="0">
              <a:spcBef>
                <a:spcPts val="0"/>
              </a:spcBef>
              <a:spcAft>
                <a:spcPts val="0"/>
              </a:spcAft>
              <a:buNone/>
            </a:pPr>
            <a:endParaRPr sz="2200">
              <a:solidFill>
                <a:schemeClr val="dk1"/>
              </a:solidFill>
              <a:latin typeface="Caveat"/>
              <a:ea typeface="Caveat"/>
              <a:cs typeface="Caveat"/>
              <a:sym typeface="Caveat"/>
            </a:endParaRPr>
          </a:p>
          <a:p>
            <a:pPr marL="0" lvl="0" indent="0" algn="l" rtl="0">
              <a:spcBef>
                <a:spcPts val="0"/>
              </a:spcBef>
              <a:spcAft>
                <a:spcPts val="0"/>
              </a:spcAft>
              <a:buNone/>
            </a:pPr>
            <a:r>
              <a:rPr lang="en-US" sz="2200">
                <a:solidFill>
                  <a:schemeClr val="dk1"/>
                </a:solidFill>
                <a:latin typeface="Caveat"/>
                <a:ea typeface="Caveat"/>
                <a:cs typeface="Caveat"/>
                <a:sym typeface="Caveat"/>
              </a:rPr>
              <a:t>For men, that’s two full bottles of Gatorade in there!</a:t>
            </a:r>
            <a:endParaRPr sz="2500">
              <a:latin typeface="Caveat"/>
              <a:ea typeface="Caveat"/>
              <a:cs typeface="Caveat"/>
              <a:sym typeface="Caveat"/>
            </a:endParaRPr>
          </a:p>
        </p:txBody>
      </p:sp>
      <p:cxnSp>
        <p:nvCxnSpPr>
          <p:cNvPr id="1293" name="Google Shape;1293;p248"/>
          <p:cNvCxnSpPr/>
          <p:nvPr/>
        </p:nvCxnSpPr>
        <p:spPr>
          <a:xfrm>
            <a:off x="2270300" y="3360450"/>
            <a:ext cx="2796000" cy="2003100"/>
          </a:xfrm>
          <a:prstGeom prst="bentConnector3">
            <a:avLst>
              <a:gd name="adj1" fmla="val 50000"/>
            </a:avLst>
          </a:prstGeom>
          <a:noFill/>
          <a:ln w="9525" cap="flat" cmpd="sng">
            <a:solidFill>
              <a:schemeClr val="dk2"/>
            </a:solidFill>
            <a:prstDash val="solid"/>
            <a:round/>
            <a:headEnd type="none" w="med" len="med"/>
            <a:tailEnd type="oval" w="med" len="med"/>
          </a:ln>
        </p:spPr>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97"/>
        <p:cNvGrpSpPr/>
        <p:nvPr/>
      </p:nvGrpSpPr>
      <p:grpSpPr>
        <a:xfrm>
          <a:off x="0" y="0"/>
          <a:ext cx="0" cy="0"/>
          <a:chOff x="0" y="0"/>
          <a:chExt cx="0" cy="0"/>
        </a:xfrm>
      </p:grpSpPr>
      <p:sp>
        <p:nvSpPr>
          <p:cNvPr id="1298" name="Google Shape;1298;p249"/>
          <p:cNvSpPr/>
          <p:nvPr/>
        </p:nvSpPr>
        <p:spPr>
          <a:xfrm>
            <a:off x="0" y="509475"/>
            <a:ext cx="9144000" cy="6045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299" name="Google Shape;1299;p249"/>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343451"/>
                </a:solidFill>
                <a:latin typeface="Arial"/>
                <a:ea typeface="Arial"/>
                <a:cs typeface="Arial"/>
                <a:sym typeface="Arial"/>
              </a:rPr>
              <a:t>© FEMM</a:t>
            </a:r>
            <a:endParaRPr/>
          </a:p>
        </p:txBody>
      </p:sp>
      <p:sp>
        <p:nvSpPr>
          <p:cNvPr id="1300" name="Google Shape;1300;p249"/>
          <p:cNvSpPr txBox="1"/>
          <p:nvPr/>
        </p:nvSpPr>
        <p:spPr>
          <a:xfrm>
            <a:off x="228600" y="588950"/>
            <a:ext cx="52923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The Reproductive System</a:t>
            </a:r>
            <a:endParaRPr>
              <a:latin typeface="Lexend Thin"/>
              <a:ea typeface="Lexend Thin"/>
              <a:cs typeface="Lexend Thin"/>
              <a:sym typeface="Lexend Thin"/>
            </a:endParaRPr>
          </a:p>
        </p:txBody>
      </p:sp>
      <p:pic>
        <p:nvPicPr>
          <p:cNvPr id="1301" name="Google Shape;1301;p249"/>
          <p:cNvPicPr preferRelativeResize="0"/>
          <p:nvPr/>
        </p:nvPicPr>
        <p:blipFill rotWithShape="1">
          <a:blip r:embed="rId3">
            <a:alphaModFix/>
          </a:blip>
          <a:srcRect l="40181" t="53242" r="42874" b="19797"/>
          <a:stretch/>
        </p:blipFill>
        <p:spPr>
          <a:xfrm>
            <a:off x="3573350" y="1226500"/>
            <a:ext cx="3978501" cy="4970324"/>
          </a:xfrm>
          <a:prstGeom prst="rect">
            <a:avLst/>
          </a:prstGeom>
          <a:noFill/>
          <a:ln>
            <a:noFill/>
          </a:ln>
        </p:spPr>
      </p:pic>
      <p:sp>
        <p:nvSpPr>
          <p:cNvPr id="1302" name="Google Shape;1302;p249"/>
          <p:cNvSpPr txBox="1"/>
          <p:nvPr/>
        </p:nvSpPr>
        <p:spPr>
          <a:xfrm>
            <a:off x="4167525" y="6073600"/>
            <a:ext cx="37170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000">
                <a:solidFill>
                  <a:schemeClr val="dk1"/>
                </a:solidFill>
                <a:latin typeface="Caveat"/>
                <a:ea typeface="Caveat"/>
                <a:cs typeface="Caveat"/>
                <a:sym typeface="Caveat"/>
              </a:rPr>
              <a:t>reproductive system</a:t>
            </a:r>
            <a:endParaRPr sz="3000">
              <a:solidFill>
                <a:schemeClr val="dk1"/>
              </a:solidFill>
              <a:latin typeface="Caveat"/>
              <a:ea typeface="Caveat"/>
              <a:cs typeface="Caveat"/>
              <a:sym typeface="Caveat"/>
            </a:endParaRPr>
          </a:p>
        </p:txBody>
      </p:sp>
      <p:sp>
        <p:nvSpPr>
          <p:cNvPr id="1303" name="Google Shape;1303;p249"/>
          <p:cNvSpPr txBox="1"/>
          <p:nvPr/>
        </p:nvSpPr>
        <p:spPr>
          <a:xfrm>
            <a:off x="146050" y="1613300"/>
            <a:ext cx="3717000" cy="4663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b="1">
                <a:latin typeface="Caveat"/>
                <a:ea typeface="Caveat"/>
                <a:cs typeface="Caveat"/>
                <a:sym typeface="Caveat"/>
              </a:rPr>
              <a:t>Testosterone </a:t>
            </a:r>
            <a:r>
              <a:rPr lang="en-US" sz="2400">
                <a:latin typeface="Caveat"/>
                <a:ea typeface="Caveat"/>
                <a:cs typeface="Caveat"/>
                <a:sym typeface="Caveat"/>
              </a:rPr>
              <a:t>is the hormone </a:t>
            </a:r>
            <a:r>
              <a:rPr lang="en-US" sz="2100">
                <a:latin typeface="Caveat"/>
                <a:ea typeface="Caveat"/>
                <a:cs typeface="Caveat"/>
                <a:sym typeface="Caveat"/>
              </a:rPr>
              <a:t>that causes boys to develop deeper voices, bigger muscles, and body and facial hair. </a:t>
            </a:r>
            <a:endParaRPr sz="2100">
              <a:latin typeface="Caveat"/>
              <a:ea typeface="Caveat"/>
              <a:cs typeface="Caveat"/>
              <a:sym typeface="Caveat"/>
            </a:endParaRPr>
          </a:p>
          <a:p>
            <a:pPr marL="0" lvl="0" indent="0" algn="l" rtl="0">
              <a:spcBef>
                <a:spcPts val="0"/>
              </a:spcBef>
              <a:spcAft>
                <a:spcPts val="0"/>
              </a:spcAft>
              <a:buNone/>
            </a:pPr>
            <a:endParaRPr sz="2000">
              <a:latin typeface="Caveat"/>
              <a:ea typeface="Caveat"/>
              <a:cs typeface="Caveat"/>
              <a:sym typeface="Caveat"/>
            </a:endParaRPr>
          </a:p>
          <a:p>
            <a:pPr marL="0" lvl="0" indent="0" algn="l" rtl="0">
              <a:spcBef>
                <a:spcPts val="0"/>
              </a:spcBef>
              <a:spcAft>
                <a:spcPts val="0"/>
              </a:spcAft>
              <a:buNone/>
            </a:pPr>
            <a:endParaRPr sz="2300">
              <a:latin typeface="Caveat"/>
              <a:ea typeface="Caveat"/>
              <a:cs typeface="Caveat"/>
              <a:sym typeface="Caveat"/>
            </a:endParaRPr>
          </a:p>
          <a:p>
            <a:pPr marL="0" lvl="0" indent="0" algn="l" rtl="0">
              <a:spcBef>
                <a:spcPts val="0"/>
              </a:spcBef>
              <a:spcAft>
                <a:spcPts val="0"/>
              </a:spcAft>
              <a:buNone/>
            </a:pPr>
            <a:r>
              <a:rPr lang="en-US" sz="2300">
                <a:latin typeface="Caveat"/>
                <a:ea typeface="Caveat"/>
                <a:cs typeface="Caveat"/>
                <a:sym typeface="Caveat"/>
              </a:rPr>
              <a:t>Testosterone is produced </a:t>
            </a:r>
            <a:br>
              <a:rPr lang="en-US" sz="2300">
                <a:latin typeface="Caveat"/>
                <a:ea typeface="Caveat"/>
                <a:cs typeface="Caveat"/>
                <a:sym typeface="Caveat"/>
              </a:rPr>
            </a:br>
            <a:r>
              <a:rPr lang="en-US" sz="2300">
                <a:latin typeface="Caveat"/>
                <a:ea typeface="Caveat"/>
                <a:cs typeface="Caveat"/>
                <a:sym typeface="Caveat"/>
              </a:rPr>
              <a:t>in the </a:t>
            </a:r>
            <a:r>
              <a:rPr lang="en-US" sz="2300" b="1">
                <a:latin typeface="Caveat"/>
                <a:ea typeface="Caveat"/>
                <a:cs typeface="Caveat"/>
                <a:sym typeface="Caveat"/>
              </a:rPr>
              <a:t>testicles.</a:t>
            </a:r>
            <a:br>
              <a:rPr lang="en-US" sz="2300">
                <a:latin typeface="Caveat"/>
                <a:ea typeface="Caveat"/>
                <a:cs typeface="Caveat"/>
                <a:sym typeface="Caveat"/>
              </a:rPr>
            </a:br>
            <a:br>
              <a:rPr lang="en-US" sz="2300">
                <a:latin typeface="Caveat"/>
                <a:ea typeface="Caveat"/>
                <a:cs typeface="Caveat"/>
                <a:sym typeface="Caveat"/>
              </a:rPr>
            </a:br>
            <a:br>
              <a:rPr lang="en-US" sz="2300">
                <a:latin typeface="Caveat"/>
                <a:ea typeface="Caveat"/>
                <a:cs typeface="Caveat"/>
                <a:sym typeface="Caveat"/>
              </a:rPr>
            </a:br>
            <a:r>
              <a:rPr lang="en-US" sz="2300">
                <a:latin typeface="Caveat"/>
                <a:ea typeface="Caveat"/>
                <a:cs typeface="Caveat"/>
                <a:sym typeface="Caveat"/>
              </a:rPr>
              <a:t>Your Reproductive System</a:t>
            </a:r>
            <a:br>
              <a:rPr lang="en-US" sz="2300">
                <a:latin typeface="Caveat"/>
                <a:ea typeface="Caveat"/>
                <a:cs typeface="Caveat"/>
                <a:sym typeface="Caveat"/>
              </a:rPr>
            </a:br>
            <a:r>
              <a:rPr lang="en-US" sz="2300">
                <a:latin typeface="Caveat"/>
                <a:ea typeface="Caveat"/>
                <a:cs typeface="Caveat"/>
                <a:sym typeface="Caveat"/>
              </a:rPr>
              <a:t>is important for your hormonal </a:t>
            </a:r>
            <a:br>
              <a:rPr lang="en-US" sz="2300">
                <a:latin typeface="Caveat"/>
                <a:ea typeface="Caveat"/>
                <a:cs typeface="Caveat"/>
                <a:sym typeface="Caveat"/>
              </a:rPr>
            </a:br>
            <a:r>
              <a:rPr lang="en-US" sz="2300">
                <a:latin typeface="Caveat"/>
                <a:ea typeface="Caveat"/>
                <a:cs typeface="Caveat"/>
                <a:sym typeface="Caveat"/>
              </a:rPr>
              <a:t>and overall health!</a:t>
            </a:r>
            <a:endParaRPr sz="2300">
              <a:latin typeface="Caveat"/>
              <a:ea typeface="Caveat"/>
              <a:cs typeface="Caveat"/>
              <a:sym typeface="Caveat"/>
            </a:endParaRPr>
          </a:p>
        </p:txBody>
      </p:sp>
      <p:cxnSp>
        <p:nvCxnSpPr>
          <p:cNvPr id="1304" name="Google Shape;1304;p249"/>
          <p:cNvCxnSpPr/>
          <p:nvPr/>
        </p:nvCxnSpPr>
        <p:spPr>
          <a:xfrm>
            <a:off x="1918800" y="4279350"/>
            <a:ext cx="3419700" cy="1325100"/>
          </a:xfrm>
          <a:prstGeom prst="bentConnector3">
            <a:avLst>
              <a:gd name="adj1" fmla="val 50000"/>
            </a:avLst>
          </a:prstGeom>
          <a:noFill/>
          <a:ln w="9525" cap="flat" cmpd="sng">
            <a:solidFill>
              <a:schemeClr val="dk2"/>
            </a:solidFill>
            <a:prstDash val="solid"/>
            <a:round/>
            <a:headEnd type="none" w="med" len="med"/>
            <a:tailEnd type="oval" w="med" len="med"/>
          </a:ln>
        </p:spPr>
      </p:cxnSp>
      <p:sp>
        <p:nvSpPr>
          <p:cNvPr id="1305" name="Google Shape;1305;p249"/>
          <p:cNvSpPr/>
          <p:nvPr/>
        </p:nvSpPr>
        <p:spPr>
          <a:xfrm>
            <a:off x="4856550" y="4851800"/>
            <a:ext cx="1175700" cy="1221900"/>
          </a:xfrm>
          <a:prstGeom prst="ellipse">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09"/>
        <p:cNvGrpSpPr/>
        <p:nvPr/>
      </p:nvGrpSpPr>
      <p:grpSpPr>
        <a:xfrm>
          <a:off x="0" y="0"/>
          <a:ext cx="0" cy="0"/>
          <a:chOff x="0" y="0"/>
          <a:chExt cx="0" cy="0"/>
        </a:xfrm>
      </p:grpSpPr>
      <p:sp>
        <p:nvSpPr>
          <p:cNvPr id="1310" name="Google Shape;1310;p250"/>
          <p:cNvSpPr/>
          <p:nvPr/>
        </p:nvSpPr>
        <p:spPr>
          <a:xfrm>
            <a:off x="0" y="509475"/>
            <a:ext cx="9144000" cy="6045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311" name="Google Shape;1311;p250"/>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343451"/>
                </a:solidFill>
                <a:latin typeface="Arial"/>
                <a:ea typeface="Arial"/>
                <a:cs typeface="Arial"/>
                <a:sym typeface="Arial"/>
              </a:rPr>
              <a:t>© FEMM</a:t>
            </a:r>
            <a:endParaRPr/>
          </a:p>
        </p:txBody>
      </p:sp>
      <p:sp>
        <p:nvSpPr>
          <p:cNvPr id="1312" name="Google Shape;1312;p250"/>
          <p:cNvSpPr txBox="1"/>
          <p:nvPr/>
        </p:nvSpPr>
        <p:spPr>
          <a:xfrm>
            <a:off x="228600" y="588950"/>
            <a:ext cx="52923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The Endocrine System</a:t>
            </a:r>
            <a:endParaRPr>
              <a:latin typeface="Lexend Thin"/>
              <a:ea typeface="Lexend Thin"/>
              <a:cs typeface="Lexend Thin"/>
              <a:sym typeface="Lexend Thin"/>
            </a:endParaRPr>
          </a:p>
        </p:txBody>
      </p:sp>
      <p:pic>
        <p:nvPicPr>
          <p:cNvPr id="1313" name="Google Shape;1313;p250"/>
          <p:cNvPicPr preferRelativeResize="0"/>
          <p:nvPr/>
        </p:nvPicPr>
        <p:blipFill rotWithShape="1">
          <a:blip r:embed="rId3">
            <a:alphaModFix/>
          </a:blip>
          <a:srcRect l="56876" t="53485" r="26759" b="19533"/>
          <a:stretch/>
        </p:blipFill>
        <p:spPr>
          <a:xfrm>
            <a:off x="2588375" y="1143050"/>
            <a:ext cx="3856850" cy="4992627"/>
          </a:xfrm>
          <a:prstGeom prst="rect">
            <a:avLst/>
          </a:prstGeom>
          <a:noFill/>
          <a:ln>
            <a:noFill/>
          </a:ln>
        </p:spPr>
      </p:pic>
      <p:sp>
        <p:nvSpPr>
          <p:cNvPr id="1314" name="Google Shape;1314;p250"/>
          <p:cNvSpPr txBox="1"/>
          <p:nvPr/>
        </p:nvSpPr>
        <p:spPr>
          <a:xfrm>
            <a:off x="146050" y="1488300"/>
            <a:ext cx="3411000" cy="2616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br>
              <a:rPr lang="en-US" sz="2200">
                <a:solidFill>
                  <a:schemeClr val="dk1"/>
                </a:solidFill>
                <a:latin typeface="Caveat"/>
                <a:ea typeface="Caveat"/>
                <a:cs typeface="Caveat"/>
                <a:sym typeface="Caveat"/>
              </a:rPr>
            </a:br>
            <a:r>
              <a:rPr lang="en-US" sz="2200" b="1">
                <a:solidFill>
                  <a:schemeClr val="dk1"/>
                </a:solidFill>
                <a:latin typeface="Caveat"/>
                <a:ea typeface="Caveat"/>
                <a:cs typeface="Caveat"/>
                <a:sym typeface="Caveat"/>
              </a:rPr>
              <a:t>HORMONES!</a:t>
            </a:r>
            <a:br>
              <a:rPr lang="en-US" sz="2200">
                <a:solidFill>
                  <a:schemeClr val="dk1"/>
                </a:solidFill>
                <a:latin typeface="Caveat"/>
                <a:ea typeface="Caveat"/>
                <a:cs typeface="Caveat"/>
                <a:sym typeface="Caveat"/>
              </a:rPr>
            </a:br>
            <a:br>
              <a:rPr lang="en-US" sz="2200">
                <a:solidFill>
                  <a:schemeClr val="dk1"/>
                </a:solidFill>
                <a:latin typeface="Caveat"/>
                <a:ea typeface="Caveat"/>
                <a:cs typeface="Caveat"/>
                <a:sym typeface="Caveat"/>
              </a:rPr>
            </a:br>
            <a:r>
              <a:rPr lang="en-US" sz="2300">
                <a:solidFill>
                  <a:schemeClr val="dk1"/>
                </a:solidFill>
                <a:latin typeface="Caveat"/>
                <a:ea typeface="Caveat"/>
                <a:cs typeface="Caveat"/>
                <a:sym typeface="Caveat"/>
              </a:rPr>
              <a:t>Hormones control lots of body functions, such as: </a:t>
            </a:r>
            <a:r>
              <a:rPr lang="en-US" sz="2300" b="1">
                <a:solidFill>
                  <a:schemeClr val="dk1"/>
                </a:solidFill>
                <a:latin typeface="Caveat"/>
                <a:ea typeface="Caveat"/>
                <a:cs typeface="Caveat"/>
                <a:sym typeface="Caveat"/>
              </a:rPr>
              <a:t>growth, development, metabolism, </a:t>
            </a:r>
            <a:br>
              <a:rPr lang="en-US" sz="2300" b="1">
                <a:solidFill>
                  <a:schemeClr val="dk1"/>
                </a:solidFill>
                <a:latin typeface="Caveat"/>
                <a:ea typeface="Caveat"/>
                <a:cs typeface="Caveat"/>
                <a:sym typeface="Caveat"/>
              </a:rPr>
            </a:br>
            <a:r>
              <a:rPr lang="en-US" sz="2300" b="1">
                <a:solidFill>
                  <a:schemeClr val="dk1"/>
                </a:solidFill>
                <a:latin typeface="Caveat"/>
                <a:ea typeface="Caveat"/>
                <a:cs typeface="Caveat"/>
                <a:sym typeface="Caveat"/>
              </a:rPr>
              <a:t>mood … and more! </a:t>
            </a:r>
            <a:endParaRPr sz="2600">
              <a:latin typeface="Caveat"/>
              <a:ea typeface="Caveat"/>
              <a:cs typeface="Caveat"/>
              <a:sym typeface="Caveat"/>
            </a:endParaRPr>
          </a:p>
        </p:txBody>
      </p:sp>
      <p:sp>
        <p:nvSpPr>
          <p:cNvPr id="1315" name="Google Shape;1315;p250"/>
          <p:cNvSpPr txBox="1"/>
          <p:nvPr/>
        </p:nvSpPr>
        <p:spPr>
          <a:xfrm>
            <a:off x="6031800" y="2430825"/>
            <a:ext cx="3327300" cy="892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300" b="1">
                <a:solidFill>
                  <a:schemeClr val="dk1"/>
                </a:solidFill>
                <a:latin typeface="Caveat"/>
                <a:ea typeface="Caveat"/>
                <a:cs typeface="Caveat"/>
                <a:sym typeface="Caveat"/>
              </a:rPr>
              <a:t>endocrine glands send out hormones into the blood</a:t>
            </a:r>
            <a:r>
              <a:rPr lang="en-US" sz="2300">
                <a:solidFill>
                  <a:schemeClr val="dk1"/>
                </a:solidFill>
                <a:latin typeface="Caveat"/>
                <a:ea typeface="Caveat"/>
                <a:cs typeface="Caveat"/>
                <a:sym typeface="Caveat"/>
              </a:rPr>
              <a:t> </a:t>
            </a:r>
            <a:endParaRPr sz="2300">
              <a:solidFill>
                <a:schemeClr val="dk1"/>
              </a:solidFill>
              <a:latin typeface="Caveat"/>
              <a:ea typeface="Caveat"/>
              <a:cs typeface="Caveat"/>
              <a:sym typeface="Caveat"/>
            </a:endParaRPr>
          </a:p>
        </p:txBody>
      </p:sp>
      <p:cxnSp>
        <p:nvCxnSpPr>
          <p:cNvPr id="1316" name="Google Shape;1316;p250"/>
          <p:cNvCxnSpPr>
            <a:endCxn id="1315" idx="1"/>
          </p:cNvCxnSpPr>
          <p:nvPr/>
        </p:nvCxnSpPr>
        <p:spPr>
          <a:xfrm>
            <a:off x="4541700" y="1477125"/>
            <a:ext cx="1490100" cy="1400100"/>
          </a:xfrm>
          <a:prstGeom prst="straightConnector1">
            <a:avLst/>
          </a:prstGeom>
          <a:noFill/>
          <a:ln w="9525" cap="flat" cmpd="sng">
            <a:solidFill>
              <a:schemeClr val="dk2"/>
            </a:solidFill>
            <a:prstDash val="solid"/>
            <a:round/>
            <a:headEnd type="none" w="med" len="med"/>
            <a:tailEnd type="none" w="med" len="med"/>
          </a:ln>
        </p:spPr>
      </p:cxnSp>
      <p:cxnSp>
        <p:nvCxnSpPr>
          <p:cNvPr id="1317" name="Google Shape;1317;p250"/>
          <p:cNvCxnSpPr>
            <a:endCxn id="1315" idx="1"/>
          </p:cNvCxnSpPr>
          <p:nvPr/>
        </p:nvCxnSpPr>
        <p:spPr>
          <a:xfrm>
            <a:off x="4554900" y="2446125"/>
            <a:ext cx="1476900" cy="431100"/>
          </a:xfrm>
          <a:prstGeom prst="straightConnector1">
            <a:avLst/>
          </a:prstGeom>
          <a:noFill/>
          <a:ln w="9525" cap="flat" cmpd="sng">
            <a:solidFill>
              <a:schemeClr val="dk2"/>
            </a:solidFill>
            <a:prstDash val="solid"/>
            <a:round/>
            <a:headEnd type="none" w="med" len="med"/>
            <a:tailEnd type="none" w="med" len="med"/>
          </a:ln>
        </p:spPr>
      </p:cxnSp>
      <p:cxnSp>
        <p:nvCxnSpPr>
          <p:cNvPr id="1318" name="Google Shape;1318;p250"/>
          <p:cNvCxnSpPr/>
          <p:nvPr/>
        </p:nvCxnSpPr>
        <p:spPr>
          <a:xfrm rot="10800000" flipH="1">
            <a:off x="4554900" y="2830300"/>
            <a:ext cx="3424500" cy="57300"/>
          </a:xfrm>
          <a:prstGeom prst="straightConnector1">
            <a:avLst/>
          </a:prstGeom>
          <a:noFill/>
          <a:ln w="9525" cap="flat" cmpd="sng">
            <a:solidFill>
              <a:schemeClr val="dk2"/>
            </a:solidFill>
            <a:prstDash val="solid"/>
            <a:round/>
            <a:headEnd type="none" w="med" len="med"/>
            <a:tailEnd type="none" w="med" len="med"/>
          </a:ln>
        </p:spPr>
      </p:cxnSp>
      <p:cxnSp>
        <p:nvCxnSpPr>
          <p:cNvPr id="1319" name="Google Shape;1319;p250"/>
          <p:cNvCxnSpPr>
            <a:endCxn id="1315" idx="1"/>
          </p:cNvCxnSpPr>
          <p:nvPr/>
        </p:nvCxnSpPr>
        <p:spPr>
          <a:xfrm rot="10800000" flipH="1">
            <a:off x="4803900" y="2877225"/>
            <a:ext cx="1227900" cy="1357500"/>
          </a:xfrm>
          <a:prstGeom prst="straightConnector1">
            <a:avLst/>
          </a:prstGeom>
          <a:noFill/>
          <a:ln w="9525" cap="flat" cmpd="sng">
            <a:solidFill>
              <a:schemeClr val="dk2"/>
            </a:solidFill>
            <a:prstDash val="solid"/>
            <a:round/>
            <a:headEnd type="none" w="med" len="med"/>
            <a:tailEnd type="none" w="med" len="med"/>
          </a:ln>
        </p:spPr>
      </p:cxnSp>
      <p:cxnSp>
        <p:nvCxnSpPr>
          <p:cNvPr id="1320" name="Google Shape;1320;p250"/>
          <p:cNvCxnSpPr>
            <a:endCxn id="1315" idx="1"/>
          </p:cNvCxnSpPr>
          <p:nvPr/>
        </p:nvCxnSpPr>
        <p:spPr>
          <a:xfrm rot="10800000" flipH="1">
            <a:off x="4143300" y="2877225"/>
            <a:ext cx="1888500" cy="1268400"/>
          </a:xfrm>
          <a:prstGeom prst="straightConnector1">
            <a:avLst/>
          </a:prstGeom>
          <a:noFill/>
          <a:ln w="9525" cap="flat" cmpd="sng">
            <a:solidFill>
              <a:schemeClr val="dk2"/>
            </a:solidFill>
            <a:prstDash val="solid"/>
            <a:round/>
            <a:headEnd type="none" w="med" len="med"/>
            <a:tailEnd type="none" w="med" len="med"/>
          </a:ln>
        </p:spPr>
      </p:cxnSp>
      <p:sp>
        <p:nvSpPr>
          <p:cNvPr id="1321" name="Google Shape;1321;p250"/>
          <p:cNvSpPr txBox="1"/>
          <p:nvPr/>
        </p:nvSpPr>
        <p:spPr>
          <a:xfrm rot="2698617">
            <a:off x="4703110" y="1648217"/>
            <a:ext cx="1581869" cy="647851"/>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1200"/>
              </a:spcAft>
              <a:buNone/>
            </a:pPr>
            <a:r>
              <a:rPr lang="en-US">
                <a:solidFill>
                  <a:schemeClr val="dk1"/>
                </a:solidFill>
                <a:latin typeface="Caveat"/>
                <a:ea typeface="Caveat"/>
                <a:cs typeface="Caveat"/>
                <a:sym typeface="Caveat"/>
              </a:rPr>
              <a:t>hypothalamus</a:t>
            </a:r>
            <a:br>
              <a:rPr lang="en-US">
                <a:solidFill>
                  <a:schemeClr val="dk1"/>
                </a:solidFill>
                <a:latin typeface="Caveat"/>
                <a:ea typeface="Caveat"/>
                <a:cs typeface="Caveat"/>
                <a:sym typeface="Caveat"/>
              </a:rPr>
            </a:br>
            <a:r>
              <a:rPr lang="en-US">
                <a:solidFill>
                  <a:schemeClr val="dk1"/>
                </a:solidFill>
                <a:latin typeface="Caveat"/>
                <a:ea typeface="Caveat"/>
                <a:cs typeface="Caveat"/>
                <a:sym typeface="Caveat"/>
              </a:rPr>
              <a:t>+ pituitary</a:t>
            </a:r>
            <a:endParaRPr>
              <a:solidFill>
                <a:schemeClr val="dk1"/>
              </a:solidFill>
              <a:latin typeface="Caveat"/>
              <a:ea typeface="Caveat"/>
              <a:cs typeface="Caveat"/>
              <a:sym typeface="Caveat"/>
            </a:endParaRPr>
          </a:p>
        </p:txBody>
      </p:sp>
      <p:sp>
        <p:nvSpPr>
          <p:cNvPr id="1322" name="Google Shape;1322;p250"/>
          <p:cNvSpPr txBox="1"/>
          <p:nvPr/>
        </p:nvSpPr>
        <p:spPr>
          <a:xfrm rot="1061277">
            <a:off x="4535781" y="2304183"/>
            <a:ext cx="1200661" cy="400281"/>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1200"/>
              </a:spcAft>
              <a:buNone/>
            </a:pPr>
            <a:r>
              <a:rPr lang="en-US">
                <a:solidFill>
                  <a:schemeClr val="dk1"/>
                </a:solidFill>
                <a:latin typeface="Caveat"/>
                <a:ea typeface="Caveat"/>
                <a:cs typeface="Caveat"/>
                <a:sym typeface="Caveat"/>
              </a:rPr>
              <a:t>thyroid</a:t>
            </a:r>
            <a:endParaRPr>
              <a:solidFill>
                <a:schemeClr val="dk1"/>
              </a:solidFill>
              <a:latin typeface="Caveat"/>
              <a:ea typeface="Caveat"/>
              <a:cs typeface="Caveat"/>
              <a:sym typeface="Caveat"/>
            </a:endParaRPr>
          </a:p>
        </p:txBody>
      </p:sp>
      <p:cxnSp>
        <p:nvCxnSpPr>
          <p:cNvPr id="1323" name="Google Shape;1323;p250"/>
          <p:cNvCxnSpPr>
            <a:endCxn id="1315" idx="1"/>
          </p:cNvCxnSpPr>
          <p:nvPr/>
        </p:nvCxnSpPr>
        <p:spPr>
          <a:xfrm rot="10800000" flipH="1">
            <a:off x="4601700" y="2877225"/>
            <a:ext cx="1430100" cy="2535900"/>
          </a:xfrm>
          <a:prstGeom prst="straightConnector1">
            <a:avLst/>
          </a:prstGeom>
          <a:noFill/>
          <a:ln w="9525" cap="flat" cmpd="sng">
            <a:solidFill>
              <a:schemeClr val="dk2"/>
            </a:solidFill>
            <a:prstDash val="solid"/>
            <a:round/>
            <a:headEnd type="none" w="med" len="med"/>
            <a:tailEnd type="none" w="med" len="med"/>
          </a:ln>
        </p:spPr>
      </p:cxnSp>
      <p:sp>
        <p:nvSpPr>
          <p:cNvPr id="1324" name="Google Shape;1324;p250"/>
          <p:cNvSpPr txBox="1"/>
          <p:nvPr/>
        </p:nvSpPr>
        <p:spPr>
          <a:xfrm rot="-3593146">
            <a:off x="4307236" y="4785372"/>
            <a:ext cx="1200656" cy="400319"/>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1200"/>
              </a:spcAft>
              <a:buNone/>
            </a:pPr>
            <a:r>
              <a:rPr lang="en-US">
                <a:solidFill>
                  <a:schemeClr val="dk1"/>
                </a:solidFill>
                <a:latin typeface="Caveat"/>
                <a:ea typeface="Caveat"/>
                <a:cs typeface="Caveat"/>
                <a:sym typeface="Caveat"/>
              </a:rPr>
              <a:t>testes</a:t>
            </a:r>
            <a:endParaRPr>
              <a:solidFill>
                <a:schemeClr val="dk1"/>
              </a:solidFill>
              <a:latin typeface="Caveat"/>
              <a:ea typeface="Caveat"/>
              <a:cs typeface="Caveat"/>
              <a:sym typeface="Caveat"/>
            </a:endParaRPr>
          </a:p>
        </p:txBody>
      </p:sp>
      <p:sp>
        <p:nvSpPr>
          <p:cNvPr id="1325" name="Google Shape;1325;p250"/>
          <p:cNvSpPr txBox="1"/>
          <p:nvPr/>
        </p:nvSpPr>
        <p:spPr>
          <a:xfrm rot="-2168904">
            <a:off x="4105507" y="3421327"/>
            <a:ext cx="1200755" cy="400171"/>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1200"/>
              </a:spcAft>
              <a:buNone/>
            </a:pPr>
            <a:r>
              <a:rPr lang="en-US">
                <a:solidFill>
                  <a:schemeClr val="dk1"/>
                </a:solidFill>
                <a:latin typeface="Caveat"/>
                <a:ea typeface="Caveat"/>
                <a:cs typeface="Caveat"/>
                <a:sym typeface="Caveat"/>
              </a:rPr>
              <a:t>adrenals</a:t>
            </a:r>
            <a:endParaRPr>
              <a:solidFill>
                <a:schemeClr val="dk1"/>
              </a:solidFill>
              <a:latin typeface="Caveat"/>
              <a:ea typeface="Caveat"/>
              <a:cs typeface="Caveat"/>
              <a:sym typeface="Caveat"/>
            </a:endParaRPr>
          </a:p>
        </p:txBody>
      </p:sp>
      <p:sp>
        <p:nvSpPr>
          <p:cNvPr id="1326" name="Google Shape;1326;p250"/>
          <p:cNvSpPr txBox="1"/>
          <p:nvPr/>
        </p:nvSpPr>
        <p:spPr>
          <a:xfrm>
            <a:off x="3284250" y="6058625"/>
            <a:ext cx="37170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000">
                <a:solidFill>
                  <a:schemeClr val="dk1"/>
                </a:solidFill>
                <a:latin typeface="Caveat"/>
                <a:ea typeface="Caveat"/>
                <a:cs typeface="Caveat"/>
                <a:sym typeface="Caveat"/>
              </a:rPr>
              <a:t>endocrine system</a:t>
            </a:r>
            <a:endParaRPr sz="3000">
              <a:solidFill>
                <a:schemeClr val="dk1"/>
              </a:solidFill>
              <a:latin typeface="Caveat"/>
              <a:ea typeface="Caveat"/>
              <a:cs typeface="Caveat"/>
              <a:sym typeface="Cavea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31"/>
        <p:cNvGrpSpPr/>
        <p:nvPr/>
      </p:nvGrpSpPr>
      <p:grpSpPr>
        <a:xfrm>
          <a:off x="0" y="0"/>
          <a:ext cx="0" cy="0"/>
          <a:chOff x="0" y="0"/>
          <a:chExt cx="0" cy="0"/>
        </a:xfrm>
      </p:grpSpPr>
      <p:pic>
        <p:nvPicPr>
          <p:cNvPr id="1332" name="Google Shape;1332;p251"/>
          <p:cNvPicPr preferRelativeResize="0"/>
          <p:nvPr/>
        </p:nvPicPr>
        <p:blipFill rotWithShape="1">
          <a:blip r:embed="rId3">
            <a:alphaModFix/>
          </a:blip>
          <a:srcRect l="17879" r="70901" b="52656"/>
          <a:stretch/>
        </p:blipFill>
        <p:spPr>
          <a:xfrm>
            <a:off x="3238543" y="2246564"/>
            <a:ext cx="1161682" cy="3848985"/>
          </a:xfrm>
          <a:prstGeom prst="rect">
            <a:avLst/>
          </a:prstGeom>
          <a:noFill/>
          <a:ln>
            <a:noFill/>
          </a:ln>
        </p:spPr>
      </p:pic>
      <p:pic>
        <p:nvPicPr>
          <p:cNvPr id="1333" name="Google Shape;1333;p251"/>
          <p:cNvPicPr preferRelativeResize="0"/>
          <p:nvPr/>
        </p:nvPicPr>
        <p:blipFill rotWithShape="1">
          <a:blip r:embed="rId3">
            <a:alphaModFix/>
          </a:blip>
          <a:srcRect l="34386" r="54370" b="52656"/>
          <a:stretch/>
        </p:blipFill>
        <p:spPr>
          <a:xfrm>
            <a:off x="4491372" y="2231588"/>
            <a:ext cx="1185756" cy="3920469"/>
          </a:xfrm>
          <a:prstGeom prst="rect">
            <a:avLst/>
          </a:prstGeom>
          <a:noFill/>
          <a:ln>
            <a:noFill/>
          </a:ln>
        </p:spPr>
      </p:pic>
      <p:pic>
        <p:nvPicPr>
          <p:cNvPr id="1334" name="Google Shape;1334;p251"/>
          <p:cNvPicPr preferRelativeResize="0"/>
          <p:nvPr/>
        </p:nvPicPr>
        <p:blipFill rotWithShape="1">
          <a:blip r:embed="rId3">
            <a:alphaModFix/>
          </a:blip>
          <a:srcRect l="68562" r="20433" b="52656"/>
          <a:stretch/>
        </p:blipFill>
        <p:spPr>
          <a:xfrm>
            <a:off x="5802596" y="2168155"/>
            <a:ext cx="1185756" cy="4005745"/>
          </a:xfrm>
          <a:prstGeom prst="rect">
            <a:avLst/>
          </a:prstGeom>
          <a:noFill/>
          <a:ln>
            <a:noFill/>
          </a:ln>
        </p:spPr>
      </p:pic>
      <p:pic>
        <p:nvPicPr>
          <p:cNvPr id="1335" name="Google Shape;1335;p251"/>
          <p:cNvPicPr preferRelativeResize="0"/>
          <p:nvPr/>
        </p:nvPicPr>
        <p:blipFill rotWithShape="1">
          <a:blip r:embed="rId3">
            <a:alphaModFix/>
          </a:blip>
          <a:srcRect l="86387" r="2608" b="52656"/>
          <a:stretch/>
        </p:blipFill>
        <p:spPr>
          <a:xfrm>
            <a:off x="7130656" y="2168155"/>
            <a:ext cx="1185756" cy="4005745"/>
          </a:xfrm>
          <a:prstGeom prst="rect">
            <a:avLst/>
          </a:prstGeom>
          <a:noFill/>
          <a:ln>
            <a:noFill/>
          </a:ln>
        </p:spPr>
      </p:pic>
      <p:sp>
        <p:nvSpPr>
          <p:cNvPr id="1336" name="Google Shape;1336;p251"/>
          <p:cNvSpPr/>
          <p:nvPr/>
        </p:nvSpPr>
        <p:spPr>
          <a:xfrm>
            <a:off x="7156902" y="2167559"/>
            <a:ext cx="1161900" cy="4005600"/>
          </a:xfrm>
          <a:prstGeom prst="rect">
            <a:avLst/>
          </a:prstGeom>
          <a:noFill/>
          <a:ln w="38100" cap="flat" cmpd="sng">
            <a:solidFill>
              <a:srgbClr val="F1C23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37" name="Google Shape;1337;p251"/>
          <p:cNvSpPr/>
          <p:nvPr/>
        </p:nvSpPr>
        <p:spPr>
          <a:xfrm>
            <a:off x="5802588" y="2167562"/>
            <a:ext cx="1161900" cy="4005600"/>
          </a:xfrm>
          <a:prstGeom prst="rect">
            <a:avLst/>
          </a:prstGeom>
          <a:noFill/>
          <a:ln w="38100" cap="flat" cmpd="sng">
            <a:solidFill>
              <a:srgbClr val="8F92B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38" name="Google Shape;1338;p251"/>
          <p:cNvSpPr/>
          <p:nvPr/>
        </p:nvSpPr>
        <p:spPr>
          <a:xfrm>
            <a:off x="3247605" y="2169661"/>
            <a:ext cx="1161900" cy="4005600"/>
          </a:xfrm>
          <a:prstGeom prst="rect">
            <a:avLst/>
          </a:prstGeom>
          <a:noFill/>
          <a:ln w="38100"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39" name="Google Shape;1339;p251"/>
          <p:cNvSpPr/>
          <p:nvPr/>
        </p:nvSpPr>
        <p:spPr>
          <a:xfrm>
            <a:off x="4491384" y="2167573"/>
            <a:ext cx="1161900" cy="4005600"/>
          </a:xfrm>
          <a:prstGeom prst="rect">
            <a:avLst/>
          </a:prstGeom>
          <a:noFill/>
          <a:ln w="38100" cap="flat" cmpd="sng">
            <a:solidFill>
              <a:srgbClr val="E0666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1340" name="Google Shape;1340;p251"/>
          <p:cNvCxnSpPr/>
          <p:nvPr/>
        </p:nvCxnSpPr>
        <p:spPr>
          <a:xfrm>
            <a:off x="4242836" y="3563137"/>
            <a:ext cx="1343400" cy="10800"/>
          </a:xfrm>
          <a:prstGeom prst="straightConnector1">
            <a:avLst/>
          </a:prstGeom>
          <a:noFill/>
          <a:ln w="38100" cap="flat" cmpd="sng">
            <a:solidFill>
              <a:srgbClr val="CC0000"/>
            </a:solidFill>
            <a:prstDash val="solid"/>
            <a:round/>
            <a:headEnd type="oval" w="med" len="med"/>
            <a:tailEnd type="none" w="med" len="med"/>
          </a:ln>
        </p:spPr>
      </p:cxnSp>
      <p:cxnSp>
        <p:nvCxnSpPr>
          <p:cNvPr id="1341" name="Google Shape;1341;p251"/>
          <p:cNvCxnSpPr/>
          <p:nvPr/>
        </p:nvCxnSpPr>
        <p:spPr>
          <a:xfrm>
            <a:off x="5520702" y="3567289"/>
            <a:ext cx="1386900" cy="19200"/>
          </a:xfrm>
          <a:prstGeom prst="straightConnector1">
            <a:avLst/>
          </a:prstGeom>
          <a:noFill/>
          <a:ln w="38100" cap="flat" cmpd="sng">
            <a:solidFill>
              <a:srgbClr val="8F92BC"/>
            </a:solidFill>
            <a:prstDash val="solid"/>
            <a:round/>
            <a:headEnd type="oval" w="med" len="med"/>
            <a:tailEnd type="none" w="med" len="med"/>
          </a:ln>
        </p:spPr>
      </p:cxnSp>
      <p:cxnSp>
        <p:nvCxnSpPr>
          <p:cNvPr id="1342" name="Google Shape;1342;p251"/>
          <p:cNvCxnSpPr/>
          <p:nvPr/>
        </p:nvCxnSpPr>
        <p:spPr>
          <a:xfrm>
            <a:off x="6878897" y="3572499"/>
            <a:ext cx="1467600" cy="9900"/>
          </a:xfrm>
          <a:prstGeom prst="straightConnector1">
            <a:avLst/>
          </a:prstGeom>
          <a:noFill/>
          <a:ln w="38100" cap="flat" cmpd="sng">
            <a:solidFill>
              <a:srgbClr val="F1C232"/>
            </a:solidFill>
            <a:prstDash val="solid"/>
            <a:round/>
            <a:headEnd type="oval" w="med" len="med"/>
            <a:tailEnd type="none" w="med" len="med"/>
          </a:ln>
        </p:spPr>
      </p:cxnSp>
      <p:cxnSp>
        <p:nvCxnSpPr>
          <p:cNvPr id="1343" name="Google Shape;1343;p251"/>
          <p:cNvCxnSpPr/>
          <p:nvPr/>
        </p:nvCxnSpPr>
        <p:spPr>
          <a:xfrm rot="10800000" flipH="1">
            <a:off x="3138793" y="3563188"/>
            <a:ext cx="1164900" cy="10500"/>
          </a:xfrm>
          <a:prstGeom prst="straightConnector1">
            <a:avLst/>
          </a:prstGeom>
          <a:noFill/>
          <a:ln w="38100" cap="flat" cmpd="sng">
            <a:solidFill>
              <a:srgbClr val="999999"/>
            </a:solidFill>
            <a:prstDash val="solid"/>
            <a:round/>
            <a:headEnd type="oval" w="med" len="med"/>
            <a:tailEnd type="none" w="med" len="med"/>
          </a:ln>
        </p:spPr>
      </p:cxnSp>
      <p:sp>
        <p:nvSpPr>
          <p:cNvPr id="1344" name="Google Shape;1344;p251"/>
          <p:cNvSpPr txBox="1"/>
          <p:nvPr/>
        </p:nvSpPr>
        <p:spPr>
          <a:xfrm>
            <a:off x="381000" y="512750"/>
            <a:ext cx="42024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b="1">
                <a:solidFill>
                  <a:srgbClr val="FFFFFF"/>
                </a:solidFill>
                <a:latin typeface="Calibri"/>
                <a:ea typeface="Calibri"/>
                <a:cs typeface="Calibri"/>
                <a:sym typeface="Calibri"/>
              </a:rPr>
              <a:t>Healthy</a:t>
            </a:r>
            <a:r>
              <a:rPr lang="en-US" sz="3000" b="1" i="0" u="none">
                <a:solidFill>
                  <a:srgbClr val="FFFFFF"/>
                </a:solidFill>
                <a:latin typeface="Calibri"/>
                <a:ea typeface="Calibri"/>
                <a:cs typeface="Calibri"/>
                <a:sym typeface="Calibri"/>
              </a:rPr>
              <a:t> </a:t>
            </a:r>
            <a:r>
              <a:rPr lang="en-US" sz="3000" b="1">
                <a:solidFill>
                  <a:srgbClr val="FFFFFF"/>
                </a:solidFill>
                <a:latin typeface="Calibri"/>
                <a:ea typeface="Calibri"/>
                <a:cs typeface="Calibri"/>
                <a:sym typeface="Calibri"/>
              </a:rPr>
              <a:t>b</a:t>
            </a:r>
            <a:r>
              <a:rPr lang="en-US" sz="3000" b="1" i="0" u="none">
                <a:solidFill>
                  <a:srgbClr val="FFFFFF"/>
                </a:solidFill>
                <a:latin typeface="Calibri"/>
                <a:ea typeface="Calibri"/>
                <a:cs typeface="Calibri"/>
                <a:sym typeface="Calibri"/>
              </a:rPr>
              <a:t>ody</a:t>
            </a:r>
            <a:endParaRPr/>
          </a:p>
        </p:txBody>
      </p:sp>
      <p:sp>
        <p:nvSpPr>
          <p:cNvPr id="1345" name="Google Shape;1345;p251"/>
          <p:cNvSpPr/>
          <p:nvPr/>
        </p:nvSpPr>
        <p:spPr>
          <a:xfrm>
            <a:off x="0" y="519500"/>
            <a:ext cx="9144000" cy="6393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pic>
        <p:nvPicPr>
          <p:cNvPr id="1346" name="Google Shape;1346;p251"/>
          <p:cNvPicPr preferRelativeResize="0"/>
          <p:nvPr/>
        </p:nvPicPr>
        <p:blipFill>
          <a:blip r:embed="rId4">
            <a:alphaModFix/>
          </a:blip>
          <a:stretch>
            <a:fillRect/>
          </a:stretch>
        </p:blipFill>
        <p:spPr>
          <a:xfrm>
            <a:off x="441013" y="1158800"/>
            <a:ext cx="1971658" cy="5486351"/>
          </a:xfrm>
          <a:prstGeom prst="rect">
            <a:avLst/>
          </a:prstGeom>
          <a:noFill/>
          <a:ln>
            <a:noFill/>
          </a:ln>
        </p:spPr>
      </p:pic>
      <p:sp>
        <p:nvSpPr>
          <p:cNvPr id="1347" name="Google Shape;1347;p251"/>
          <p:cNvSpPr txBox="1"/>
          <p:nvPr/>
        </p:nvSpPr>
        <p:spPr>
          <a:xfrm>
            <a:off x="255875" y="574575"/>
            <a:ext cx="46650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Healthy</a:t>
            </a:r>
            <a:r>
              <a:rPr lang="en-US" sz="3000" i="0" u="none">
                <a:solidFill>
                  <a:srgbClr val="FFFFFF"/>
                </a:solidFill>
                <a:latin typeface="Lexend Thin"/>
                <a:ea typeface="Lexend Thin"/>
                <a:cs typeface="Lexend Thin"/>
                <a:sym typeface="Lexend Thin"/>
              </a:rPr>
              <a:t> </a:t>
            </a:r>
            <a:r>
              <a:rPr lang="en-US" sz="3000" b="1">
                <a:solidFill>
                  <a:srgbClr val="FFFFFF"/>
                </a:solidFill>
                <a:latin typeface="Lexend"/>
                <a:ea typeface="Lexend"/>
                <a:cs typeface="Lexend"/>
                <a:sym typeface="Lexend"/>
              </a:rPr>
              <a:t>b</a:t>
            </a:r>
            <a:r>
              <a:rPr lang="en-US" sz="3000" b="1" i="0" u="none">
                <a:solidFill>
                  <a:srgbClr val="FFFFFF"/>
                </a:solidFill>
                <a:latin typeface="Lexend"/>
                <a:ea typeface="Lexend"/>
                <a:cs typeface="Lexend"/>
                <a:sym typeface="Lexend"/>
              </a:rPr>
              <a:t>o</a:t>
            </a:r>
            <a:r>
              <a:rPr lang="en-US" sz="3000" i="0" u="none">
                <a:solidFill>
                  <a:srgbClr val="FFFFFF"/>
                </a:solidFill>
                <a:latin typeface="Lexend Thin"/>
                <a:ea typeface="Lexend Thin"/>
                <a:cs typeface="Lexend Thin"/>
                <a:sym typeface="Lexend Thin"/>
              </a:rPr>
              <a:t>d</a:t>
            </a:r>
            <a:r>
              <a:rPr lang="en-US" sz="3000" b="1" i="0" u="none">
                <a:solidFill>
                  <a:srgbClr val="FFFFFF"/>
                </a:solidFill>
                <a:latin typeface="Lexend"/>
                <a:ea typeface="Lexend"/>
                <a:cs typeface="Lexend"/>
                <a:sym typeface="Lexend"/>
              </a:rPr>
              <a:t>y</a:t>
            </a:r>
            <a:endParaRPr b="1">
              <a:latin typeface="Lexend"/>
              <a:ea typeface="Lexend"/>
              <a:cs typeface="Lexend"/>
              <a:sym typeface="Lexend"/>
            </a:endParaRPr>
          </a:p>
        </p:txBody>
      </p:sp>
      <p:cxnSp>
        <p:nvCxnSpPr>
          <p:cNvPr id="1348" name="Google Shape;1348;p251"/>
          <p:cNvCxnSpPr/>
          <p:nvPr/>
        </p:nvCxnSpPr>
        <p:spPr>
          <a:xfrm flipH="1">
            <a:off x="1451460" y="3575484"/>
            <a:ext cx="1918500" cy="15000"/>
          </a:xfrm>
          <a:prstGeom prst="straightConnector1">
            <a:avLst/>
          </a:prstGeom>
          <a:noFill/>
          <a:ln w="38100" cap="flat" cmpd="sng">
            <a:solidFill>
              <a:srgbClr val="0000FF"/>
            </a:solidFill>
            <a:prstDash val="solid"/>
            <a:round/>
            <a:headEnd type="none" w="med" len="med"/>
            <a:tailEnd type="oval" w="med" len="med"/>
          </a:ln>
        </p:spPr>
      </p:cxnSp>
      <p:sp>
        <p:nvSpPr>
          <p:cNvPr id="1349" name="Google Shape;1349;p251"/>
          <p:cNvSpPr txBox="1"/>
          <p:nvPr/>
        </p:nvSpPr>
        <p:spPr>
          <a:xfrm>
            <a:off x="3072646" y="1438700"/>
            <a:ext cx="5488800" cy="479100"/>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None/>
            </a:pPr>
            <a:r>
              <a:rPr lang="en-US" sz="2500">
                <a:solidFill>
                  <a:srgbClr val="3F3F3F"/>
                </a:solidFill>
                <a:latin typeface="Lexend Light"/>
                <a:ea typeface="Lexend Light"/>
                <a:cs typeface="Lexend Light"/>
                <a:sym typeface="Lexend Light"/>
              </a:rPr>
              <a:t>The body is made up of systems. </a:t>
            </a:r>
            <a:br>
              <a:rPr lang="en-US" sz="2500">
                <a:solidFill>
                  <a:srgbClr val="3F3F3F"/>
                </a:solidFill>
                <a:latin typeface="Lexend Light"/>
                <a:ea typeface="Lexend Light"/>
                <a:cs typeface="Lexend Light"/>
                <a:sym typeface="Lexend Light"/>
              </a:rPr>
            </a:br>
            <a:endParaRPr sz="2500">
              <a:solidFill>
                <a:srgbClr val="3F3F3F"/>
              </a:solidFill>
              <a:latin typeface="Lexend Light"/>
              <a:ea typeface="Lexend Light"/>
              <a:cs typeface="Lexend Light"/>
              <a:sym typeface="Lexend Light"/>
            </a:endParaRPr>
          </a:p>
        </p:txBody>
      </p:sp>
      <p:sp>
        <p:nvSpPr>
          <p:cNvPr id="1350" name="Google Shape;1350;p251"/>
          <p:cNvSpPr/>
          <p:nvPr/>
        </p:nvSpPr>
        <p:spPr>
          <a:xfrm>
            <a:off x="2842482" y="4304871"/>
            <a:ext cx="5860500" cy="1272600"/>
          </a:xfrm>
          <a:prstGeom prst="rect">
            <a:avLst/>
          </a:prstGeom>
          <a:solidFill>
            <a:srgbClr val="9FC5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351" name="Google Shape;1351;p251"/>
          <p:cNvSpPr txBox="1"/>
          <p:nvPr/>
        </p:nvSpPr>
        <p:spPr>
          <a:xfrm>
            <a:off x="3072646" y="4566443"/>
            <a:ext cx="5488800" cy="597000"/>
          </a:xfrm>
          <a:prstGeom prst="rect">
            <a:avLst/>
          </a:prstGeom>
          <a:noFill/>
          <a:ln>
            <a:noFill/>
          </a:ln>
        </p:spPr>
        <p:txBody>
          <a:bodyPr spcFirstLastPara="1" wrap="square" lIns="91425" tIns="45700" rIns="91425" bIns="45700" anchor="t" anchorCtr="0">
            <a:noAutofit/>
          </a:bodyPr>
          <a:lstStyle/>
          <a:p>
            <a:pPr marL="0" lvl="0" indent="0" algn="ctr" rtl="0">
              <a:lnSpc>
                <a:spcPct val="110000"/>
              </a:lnSpc>
              <a:spcBef>
                <a:spcPts val="0"/>
              </a:spcBef>
              <a:spcAft>
                <a:spcPts val="0"/>
              </a:spcAft>
              <a:buNone/>
            </a:pPr>
            <a:r>
              <a:rPr lang="en-US" sz="1900" b="1">
                <a:solidFill>
                  <a:schemeClr val="lt1"/>
                </a:solidFill>
                <a:latin typeface="Lexend"/>
                <a:ea typeface="Lexend"/>
                <a:cs typeface="Lexend"/>
                <a:sym typeface="Lexend"/>
              </a:rPr>
              <a:t>The health of every system impacts </a:t>
            </a:r>
            <a:br>
              <a:rPr lang="en-US" sz="1900" b="1">
                <a:solidFill>
                  <a:schemeClr val="lt1"/>
                </a:solidFill>
                <a:latin typeface="Lexend"/>
                <a:ea typeface="Lexend"/>
                <a:cs typeface="Lexend"/>
                <a:sym typeface="Lexend"/>
              </a:rPr>
            </a:br>
            <a:r>
              <a:rPr lang="en-US" sz="1900" b="1">
                <a:solidFill>
                  <a:schemeClr val="lt1"/>
                </a:solidFill>
                <a:latin typeface="Lexend"/>
                <a:ea typeface="Lexend"/>
                <a:cs typeface="Lexend"/>
                <a:sym typeface="Lexend"/>
              </a:rPr>
              <a:t>the health of the whole body.</a:t>
            </a:r>
            <a:endParaRPr sz="1900" b="1">
              <a:solidFill>
                <a:schemeClr val="lt1"/>
              </a:solidFill>
              <a:latin typeface="Lexend"/>
              <a:ea typeface="Lexend"/>
              <a:cs typeface="Lexend"/>
              <a:sym typeface="Lexen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356"/>
        <p:cNvGrpSpPr/>
        <p:nvPr/>
      </p:nvGrpSpPr>
      <p:grpSpPr>
        <a:xfrm>
          <a:off x="0" y="0"/>
          <a:ext cx="0" cy="0"/>
          <a:chOff x="0" y="0"/>
          <a:chExt cx="0" cy="0"/>
        </a:xfrm>
      </p:grpSpPr>
      <p:sp>
        <p:nvSpPr>
          <p:cNvPr id="1357" name="Google Shape;1357;p252"/>
          <p:cNvSpPr/>
          <p:nvPr/>
        </p:nvSpPr>
        <p:spPr>
          <a:xfrm>
            <a:off x="0" y="509475"/>
            <a:ext cx="9144000" cy="6045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358" name="Google Shape;1358;p252"/>
          <p:cNvSpPr txBox="1">
            <a:spLocks noGrp="1"/>
          </p:cNvSpPr>
          <p:nvPr>
            <p:ph type="title"/>
          </p:nvPr>
        </p:nvSpPr>
        <p:spPr>
          <a:xfrm>
            <a:off x="304800" y="240213"/>
            <a:ext cx="8229600"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3000">
                <a:latin typeface="Lexend Thin"/>
                <a:ea typeface="Lexend Thin"/>
                <a:cs typeface="Lexend Thin"/>
                <a:sym typeface="Lexend Thin"/>
              </a:rPr>
              <a:t>Body Systems Worksheet</a:t>
            </a:r>
            <a:endParaRPr>
              <a:latin typeface="Lexend Thin"/>
              <a:ea typeface="Lexend Thin"/>
              <a:cs typeface="Lexend Thin"/>
              <a:sym typeface="Lexend Thin"/>
            </a:endParaRPr>
          </a:p>
        </p:txBody>
      </p:sp>
      <p:pic>
        <p:nvPicPr>
          <p:cNvPr id="1359" name="Google Shape;1359;p252"/>
          <p:cNvPicPr preferRelativeResize="0"/>
          <p:nvPr/>
        </p:nvPicPr>
        <p:blipFill rotWithShape="1">
          <a:blip r:embed="rId3">
            <a:alphaModFix/>
          </a:blip>
          <a:srcRect b="4734"/>
          <a:stretch/>
        </p:blipFill>
        <p:spPr>
          <a:xfrm>
            <a:off x="2196250" y="1309675"/>
            <a:ext cx="4446700" cy="5455450"/>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64"/>
        <p:cNvGrpSpPr/>
        <p:nvPr/>
      </p:nvGrpSpPr>
      <p:grpSpPr>
        <a:xfrm>
          <a:off x="0" y="0"/>
          <a:ext cx="0" cy="0"/>
          <a:chOff x="0" y="0"/>
          <a:chExt cx="0" cy="0"/>
        </a:xfrm>
      </p:grpSpPr>
      <p:sp>
        <p:nvSpPr>
          <p:cNvPr id="1365" name="Google Shape;1365;p253"/>
          <p:cNvSpPr/>
          <p:nvPr/>
        </p:nvSpPr>
        <p:spPr>
          <a:xfrm>
            <a:off x="0" y="509475"/>
            <a:ext cx="9144000" cy="6045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366" name="Google Shape;1366;p253"/>
          <p:cNvSpPr txBox="1">
            <a:spLocks noGrp="1"/>
          </p:cNvSpPr>
          <p:nvPr>
            <p:ph type="body" idx="4294967295"/>
          </p:nvPr>
        </p:nvSpPr>
        <p:spPr>
          <a:xfrm>
            <a:off x="3064900" y="1540738"/>
            <a:ext cx="6324600" cy="2658900"/>
          </a:xfrm>
          <a:prstGeom prst="rect">
            <a:avLst/>
          </a:prstGeom>
          <a:noFill/>
          <a:ln>
            <a:noFill/>
          </a:ln>
        </p:spPr>
        <p:txBody>
          <a:bodyPr spcFirstLastPara="1" wrap="square" lIns="91425" tIns="45700" rIns="91425" bIns="45700" anchor="t" anchorCtr="0">
            <a:noAutofit/>
          </a:bodyPr>
          <a:lstStyle/>
          <a:p>
            <a:pPr marL="0" marR="0" lvl="0" indent="0" algn="l" rtl="0">
              <a:lnSpc>
                <a:spcPct val="110000"/>
              </a:lnSpc>
              <a:spcBef>
                <a:spcPts val="0"/>
              </a:spcBef>
              <a:spcAft>
                <a:spcPts val="0"/>
              </a:spcAft>
              <a:buClr>
                <a:srgbClr val="595959"/>
              </a:buClr>
              <a:buSzPts val="2400"/>
              <a:buFont typeface="Arial"/>
              <a:buNone/>
            </a:pPr>
            <a:endParaRPr sz="2400" b="1" i="0" u="none" strike="noStrike" cap="none">
              <a:solidFill>
                <a:srgbClr val="666666"/>
              </a:solidFill>
              <a:latin typeface="Calibri"/>
              <a:ea typeface="Calibri"/>
              <a:cs typeface="Calibri"/>
              <a:sym typeface="Calibri"/>
            </a:endParaRPr>
          </a:p>
          <a:p>
            <a:pPr marL="0" marR="0" lvl="0" indent="0" algn="l" rtl="0">
              <a:lnSpc>
                <a:spcPct val="110000"/>
              </a:lnSpc>
              <a:spcBef>
                <a:spcPts val="0"/>
              </a:spcBef>
              <a:spcAft>
                <a:spcPts val="0"/>
              </a:spcAft>
              <a:buClr>
                <a:srgbClr val="595959"/>
              </a:buClr>
              <a:buSzPts val="2400"/>
              <a:buFont typeface="Arial"/>
              <a:buNone/>
            </a:pPr>
            <a:endParaRPr sz="2400" i="0" u="none" strike="noStrike" cap="none">
              <a:solidFill>
                <a:srgbClr val="7C7DAD"/>
              </a:solidFill>
              <a:latin typeface="Calibri"/>
              <a:ea typeface="Calibri"/>
              <a:cs typeface="Calibri"/>
              <a:sym typeface="Calibri"/>
            </a:endParaRPr>
          </a:p>
          <a:p>
            <a:pPr marL="0" marR="0" lvl="0" indent="0" algn="l" rtl="0">
              <a:lnSpc>
                <a:spcPct val="110000"/>
              </a:lnSpc>
              <a:spcBef>
                <a:spcPts val="0"/>
              </a:spcBef>
              <a:spcAft>
                <a:spcPts val="0"/>
              </a:spcAft>
              <a:buClr>
                <a:srgbClr val="595959"/>
              </a:buClr>
              <a:buSzPts val="2400"/>
              <a:buFont typeface="Arial"/>
              <a:buNone/>
            </a:pPr>
            <a:endParaRPr sz="2400" b="1" i="0" u="none" strike="noStrike" cap="none">
              <a:solidFill>
                <a:srgbClr val="666666"/>
              </a:solidFill>
              <a:latin typeface="Calibri"/>
              <a:ea typeface="Calibri"/>
              <a:cs typeface="Calibri"/>
              <a:sym typeface="Calibri"/>
            </a:endParaRPr>
          </a:p>
          <a:p>
            <a:pPr marL="0" marR="0" lvl="0" indent="0" algn="l" rtl="0">
              <a:lnSpc>
                <a:spcPct val="110000"/>
              </a:lnSpc>
              <a:spcBef>
                <a:spcPts val="0"/>
              </a:spcBef>
              <a:spcAft>
                <a:spcPts val="0"/>
              </a:spcAft>
              <a:buClr>
                <a:srgbClr val="595959"/>
              </a:buClr>
              <a:buSzPts val="2400"/>
              <a:buFont typeface="Arial"/>
              <a:buNone/>
            </a:pPr>
            <a:endParaRPr sz="2400" b="1" i="0" u="none" strike="noStrike" cap="none">
              <a:solidFill>
                <a:srgbClr val="666666"/>
              </a:solidFill>
              <a:latin typeface="Calibri"/>
              <a:ea typeface="Calibri"/>
              <a:cs typeface="Calibri"/>
              <a:sym typeface="Calibri"/>
            </a:endParaRPr>
          </a:p>
        </p:txBody>
      </p:sp>
      <p:sp>
        <p:nvSpPr>
          <p:cNvPr id="1367" name="Google Shape;1367;p253"/>
          <p:cNvSpPr txBox="1">
            <a:spLocks noGrp="1"/>
          </p:cNvSpPr>
          <p:nvPr>
            <p:ph type="title"/>
          </p:nvPr>
        </p:nvSpPr>
        <p:spPr>
          <a:xfrm>
            <a:off x="228600" y="290513"/>
            <a:ext cx="8229600"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3000" b="1">
              <a:latin typeface="Calibri"/>
              <a:ea typeface="Calibri"/>
              <a:cs typeface="Calibri"/>
              <a:sym typeface="Calibri"/>
            </a:endParaRPr>
          </a:p>
          <a:p>
            <a:pPr marL="0" marR="0" lvl="0" indent="0" algn="l" rtl="0">
              <a:spcBef>
                <a:spcPts val="0"/>
              </a:spcBef>
              <a:spcAft>
                <a:spcPts val="0"/>
              </a:spcAft>
              <a:buNone/>
            </a:pPr>
            <a:r>
              <a:rPr lang="en-US" sz="3000" b="1">
                <a:latin typeface="Lexend"/>
                <a:ea typeface="Lexend"/>
                <a:cs typeface="Lexend"/>
                <a:sym typeface="Lexend"/>
              </a:rPr>
              <a:t>Answers | </a:t>
            </a:r>
            <a:r>
              <a:rPr lang="en-US" sz="3000">
                <a:latin typeface="Lexend Thin"/>
                <a:ea typeface="Lexend Thin"/>
                <a:cs typeface="Lexend Thin"/>
                <a:sym typeface="Lexend Thin"/>
              </a:rPr>
              <a:t>Body Systems Worksheet</a:t>
            </a:r>
            <a:endParaRPr>
              <a:latin typeface="Lexend Thin"/>
              <a:ea typeface="Lexend Thin"/>
              <a:cs typeface="Lexend Thin"/>
              <a:sym typeface="Lexend Thin"/>
            </a:endParaRPr>
          </a:p>
          <a:p>
            <a:pPr marL="0" marR="0" lvl="0" indent="0" algn="l" rtl="0">
              <a:spcBef>
                <a:spcPts val="0"/>
              </a:spcBef>
              <a:spcAft>
                <a:spcPts val="0"/>
              </a:spcAft>
              <a:buNone/>
            </a:pPr>
            <a:endParaRPr sz="3000" b="1">
              <a:latin typeface="Calibri"/>
              <a:ea typeface="Calibri"/>
              <a:cs typeface="Calibri"/>
              <a:sym typeface="Calibri"/>
            </a:endParaRPr>
          </a:p>
        </p:txBody>
      </p:sp>
      <p:cxnSp>
        <p:nvCxnSpPr>
          <p:cNvPr id="1368" name="Google Shape;1368;p253"/>
          <p:cNvCxnSpPr/>
          <p:nvPr/>
        </p:nvCxnSpPr>
        <p:spPr>
          <a:xfrm>
            <a:off x="1502238" y="38606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1369" name="Google Shape;1369;p253"/>
          <p:cNvCxnSpPr/>
          <p:nvPr/>
        </p:nvCxnSpPr>
        <p:spPr>
          <a:xfrm>
            <a:off x="2977263" y="38606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1370" name="Google Shape;1370;p253"/>
          <p:cNvCxnSpPr/>
          <p:nvPr/>
        </p:nvCxnSpPr>
        <p:spPr>
          <a:xfrm>
            <a:off x="4706038" y="38841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1371" name="Google Shape;1371;p253"/>
          <p:cNvCxnSpPr/>
          <p:nvPr/>
        </p:nvCxnSpPr>
        <p:spPr>
          <a:xfrm>
            <a:off x="6513363" y="3848876"/>
            <a:ext cx="1153800" cy="0"/>
          </a:xfrm>
          <a:prstGeom prst="straightConnector1">
            <a:avLst/>
          </a:prstGeom>
          <a:noFill/>
          <a:ln w="9525" cap="flat" cmpd="sng">
            <a:solidFill>
              <a:srgbClr val="1F497D"/>
            </a:solidFill>
            <a:prstDash val="solid"/>
            <a:round/>
            <a:headEnd type="none" w="med" len="med"/>
            <a:tailEnd type="none" w="med" len="med"/>
          </a:ln>
        </p:spPr>
      </p:cxnSp>
      <p:sp>
        <p:nvSpPr>
          <p:cNvPr id="1372" name="Google Shape;1372;p253"/>
          <p:cNvSpPr txBox="1"/>
          <p:nvPr/>
        </p:nvSpPr>
        <p:spPr>
          <a:xfrm>
            <a:off x="2801088" y="3563014"/>
            <a:ext cx="1388700" cy="332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Skeletal</a:t>
            </a:r>
            <a:endParaRPr sz="100">
              <a:solidFill>
                <a:srgbClr val="595959"/>
              </a:solidFill>
            </a:endParaRPr>
          </a:p>
        </p:txBody>
      </p:sp>
      <p:sp>
        <p:nvSpPr>
          <p:cNvPr id="1373" name="Google Shape;1373;p253"/>
          <p:cNvSpPr txBox="1"/>
          <p:nvPr/>
        </p:nvSpPr>
        <p:spPr>
          <a:xfrm>
            <a:off x="4544000" y="3552023"/>
            <a:ext cx="1388700" cy="332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Circulatory</a:t>
            </a:r>
            <a:endParaRPr sz="100">
              <a:solidFill>
                <a:srgbClr val="595959"/>
              </a:solidFill>
            </a:endParaRPr>
          </a:p>
        </p:txBody>
      </p:sp>
      <p:sp>
        <p:nvSpPr>
          <p:cNvPr id="1374" name="Google Shape;1374;p253"/>
          <p:cNvSpPr txBox="1"/>
          <p:nvPr/>
        </p:nvSpPr>
        <p:spPr>
          <a:xfrm>
            <a:off x="1392525" y="3551650"/>
            <a:ext cx="1388700" cy="466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Muscular</a:t>
            </a:r>
            <a:br>
              <a:rPr lang="en-US" b="1">
                <a:solidFill>
                  <a:srgbClr val="595959"/>
                </a:solidFill>
                <a:latin typeface="Calibri"/>
                <a:ea typeface="Calibri"/>
                <a:cs typeface="Calibri"/>
                <a:sym typeface="Calibri"/>
              </a:rPr>
            </a:br>
            <a:endParaRPr sz="100">
              <a:solidFill>
                <a:srgbClr val="595959"/>
              </a:solidFill>
            </a:endParaRPr>
          </a:p>
        </p:txBody>
      </p:sp>
      <p:sp>
        <p:nvSpPr>
          <p:cNvPr id="1375" name="Google Shape;1375;p253"/>
          <p:cNvSpPr txBox="1"/>
          <p:nvPr/>
        </p:nvSpPr>
        <p:spPr>
          <a:xfrm>
            <a:off x="6434825" y="3551876"/>
            <a:ext cx="1388700" cy="332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Nervous</a:t>
            </a:r>
            <a:endParaRPr sz="100">
              <a:solidFill>
                <a:srgbClr val="595959"/>
              </a:solidFill>
            </a:endParaRPr>
          </a:p>
        </p:txBody>
      </p:sp>
      <p:cxnSp>
        <p:nvCxnSpPr>
          <p:cNvPr id="1376" name="Google Shape;1376;p253"/>
          <p:cNvCxnSpPr/>
          <p:nvPr/>
        </p:nvCxnSpPr>
        <p:spPr>
          <a:xfrm>
            <a:off x="535113" y="67279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1377" name="Google Shape;1377;p253"/>
          <p:cNvCxnSpPr/>
          <p:nvPr/>
        </p:nvCxnSpPr>
        <p:spPr>
          <a:xfrm>
            <a:off x="2265963" y="67279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1378" name="Google Shape;1378;p253"/>
          <p:cNvCxnSpPr/>
          <p:nvPr/>
        </p:nvCxnSpPr>
        <p:spPr>
          <a:xfrm>
            <a:off x="3969588" y="67279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1379" name="Google Shape;1379;p253"/>
          <p:cNvCxnSpPr/>
          <p:nvPr/>
        </p:nvCxnSpPr>
        <p:spPr>
          <a:xfrm>
            <a:off x="5624238" y="6727926"/>
            <a:ext cx="1153800" cy="0"/>
          </a:xfrm>
          <a:prstGeom prst="straightConnector1">
            <a:avLst/>
          </a:prstGeom>
          <a:noFill/>
          <a:ln w="9525" cap="flat" cmpd="sng">
            <a:solidFill>
              <a:srgbClr val="1F497D"/>
            </a:solidFill>
            <a:prstDash val="solid"/>
            <a:round/>
            <a:headEnd type="none" w="med" len="med"/>
            <a:tailEnd type="none" w="med" len="med"/>
          </a:ln>
        </p:spPr>
      </p:cxnSp>
      <p:cxnSp>
        <p:nvCxnSpPr>
          <p:cNvPr id="1380" name="Google Shape;1380;p253"/>
          <p:cNvCxnSpPr/>
          <p:nvPr/>
        </p:nvCxnSpPr>
        <p:spPr>
          <a:xfrm>
            <a:off x="7284263" y="6727926"/>
            <a:ext cx="1153800" cy="0"/>
          </a:xfrm>
          <a:prstGeom prst="straightConnector1">
            <a:avLst/>
          </a:prstGeom>
          <a:noFill/>
          <a:ln w="9525" cap="flat" cmpd="sng">
            <a:solidFill>
              <a:srgbClr val="1F497D"/>
            </a:solidFill>
            <a:prstDash val="solid"/>
            <a:round/>
            <a:headEnd type="none" w="med" len="med"/>
            <a:tailEnd type="none" w="med" len="med"/>
          </a:ln>
        </p:spPr>
      </p:cxnSp>
      <p:sp>
        <p:nvSpPr>
          <p:cNvPr id="1381" name="Google Shape;1381;p253"/>
          <p:cNvSpPr txBox="1"/>
          <p:nvPr/>
        </p:nvSpPr>
        <p:spPr>
          <a:xfrm>
            <a:off x="3793413" y="6430314"/>
            <a:ext cx="1388700" cy="332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Reproductive</a:t>
            </a:r>
            <a:endParaRPr sz="100">
              <a:solidFill>
                <a:srgbClr val="595959"/>
              </a:solidFill>
            </a:endParaRPr>
          </a:p>
        </p:txBody>
      </p:sp>
      <p:sp>
        <p:nvSpPr>
          <p:cNvPr id="1382" name="Google Shape;1382;p253"/>
          <p:cNvSpPr txBox="1"/>
          <p:nvPr/>
        </p:nvSpPr>
        <p:spPr>
          <a:xfrm>
            <a:off x="7220175" y="6443848"/>
            <a:ext cx="1388700" cy="332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Digestive</a:t>
            </a:r>
            <a:endParaRPr sz="100">
              <a:solidFill>
                <a:srgbClr val="595959"/>
              </a:solidFill>
            </a:endParaRPr>
          </a:p>
        </p:txBody>
      </p:sp>
      <p:sp>
        <p:nvSpPr>
          <p:cNvPr id="1383" name="Google Shape;1383;p253"/>
          <p:cNvSpPr txBox="1"/>
          <p:nvPr/>
        </p:nvSpPr>
        <p:spPr>
          <a:xfrm>
            <a:off x="2156250" y="6418950"/>
            <a:ext cx="1388700" cy="466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Urinary</a:t>
            </a:r>
            <a:br>
              <a:rPr lang="en-US" b="1">
                <a:solidFill>
                  <a:srgbClr val="595959"/>
                </a:solidFill>
                <a:latin typeface="Calibri"/>
                <a:ea typeface="Calibri"/>
                <a:cs typeface="Calibri"/>
                <a:sym typeface="Calibri"/>
              </a:rPr>
            </a:br>
            <a:endParaRPr sz="100">
              <a:solidFill>
                <a:srgbClr val="595959"/>
              </a:solidFill>
            </a:endParaRPr>
          </a:p>
        </p:txBody>
      </p:sp>
      <p:sp>
        <p:nvSpPr>
          <p:cNvPr id="1384" name="Google Shape;1384;p253"/>
          <p:cNvSpPr txBox="1"/>
          <p:nvPr/>
        </p:nvSpPr>
        <p:spPr>
          <a:xfrm>
            <a:off x="5538850" y="6427176"/>
            <a:ext cx="1388700" cy="332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Endocrine</a:t>
            </a:r>
            <a:endParaRPr sz="100">
              <a:solidFill>
                <a:srgbClr val="595959"/>
              </a:solidFill>
            </a:endParaRPr>
          </a:p>
        </p:txBody>
      </p:sp>
      <p:sp>
        <p:nvSpPr>
          <p:cNvPr id="1385" name="Google Shape;1385;p253"/>
          <p:cNvSpPr txBox="1"/>
          <p:nvPr/>
        </p:nvSpPr>
        <p:spPr>
          <a:xfrm>
            <a:off x="458925" y="6443989"/>
            <a:ext cx="1388700" cy="332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3000"/>
              <a:buFont typeface="Calibri"/>
              <a:buNone/>
            </a:pPr>
            <a:r>
              <a:rPr lang="en-US" b="1">
                <a:solidFill>
                  <a:srgbClr val="595959"/>
                </a:solidFill>
                <a:latin typeface="Calibri"/>
                <a:ea typeface="Calibri"/>
                <a:cs typeface="Calibri"/>
                <a:sym typeface="Calibri"/>
              </a:rPr>
              <a:t>Respiratory</a:t>
            </a:r>
            <a:br>
              <a:rPr lang="en-US" b="1">
                <a:solidFill>
                  <a:srgbClr val="595959"/>
                </a:solidFill>
                <a:latin typeface="Calibri"/>
                <a:ea typeface="Calibri"/>
                <a:cs typeface="Calibri"/>
                <a:sym typeface="Calibri"/>
              </a:rPr>
            </a:br>
            <a:endParaRPr sz="100">
              <a:solidFill>
                <a:srgbClr val="595959"/>
              </a:solidFill>
            </a:endParaRPr>
          </a:p>
        </p:txBody>
      </p:sp>
      <p:pic>
        <p:nvPicPr>
          <p:cNvPr id="1386" name="Google Shape;1386;p253"/>
          <p:cNvPicPr preferRelativeResize="0"/>
          <p:nvPr/>
        </p:nvPicPr>
        <p:blipFill rotWithShape="1">
          <a:blip r:embed="rId3">
            <a:alphaModFix/>
          </a:blip>
          <a:srcRect l="14581" r="67794" b="52656"/>
          <a:stretch/>
        </p:blipFill>
        <p:spPr>
          <a:xfrm>
            <a:off x="1502250" y="1267225"/>
            <a:ext cx="1088548" cy="2295802"/>
          </a:xfrm>
          <a:prstGeom prst="rect">
            <a:avLst/>
          </a:prstGeom>
          <a:noFill/>
          <a:ln>
            <a:noFill/>
          </a:ln>
        </p:spPr>
      </p:pic>
      <p:pic>
        <p:nvPicPr>
          <p:cNvPr id="1387" name="Google Shape;1387;p253"/>
          <p:cNvPicPr preferRelativeResize="0"/>
          <p:nvPr/>
        </p:nvPicPr>
        <p:blipFill rotWithShape="1">
          <a:blip r:embed="rId3">
            <a:alphaModFix/>
          </a:blip>
          <a:srcRect l="31715" r="51047" b="52656"/>
          <a:stretch/>
        </p:blipFill>
        <p:spPr>
          <a:xfrm>
            <a:off x="2977276" y="1267225"/>
            <a:ext cx="1064602" cy="2295802"/>
          </a:xfrm>
          <a:prstGeom prst="rect">
            <a:avLst/>
          </a:prstGeom>
          <a:noFill/>
          <a:ln>
            <a:noFill/>
          </a:ln>
        </p:spPr>
      </p:pic>
      <p:pic>
        <p:nvPicPr>
          <p:cNvPr id="1388" name="Google Shape;1388;p253"/>
          <p:cNvPicPr preferRelativeResize="0"/>
          <p:nvPr/>
        </p:nvPicPr>
        <p:blipFill rotWithShape="1">
          <a:blip r:embed="rId3">
            <a:alphaModFix/>
          </a:blip>
          <a:srcRect l="65919" r="16843" b="52656"/>
          <a:stretch/>
        </p:blipFill>
        <p:spPr>
          <a:xfrm>
            <a:off x="4706050" y="1267225"/>
            <a:ext cx="1064602" cy="2295802"/>
          </a:xfrm>
          <a:prstGeom prst="rect">
            <a:avLst/>
          </a:prstGeom>
          <a:noFill/>
          <a:ln>
            <a:noFill/>
          </a:ln>
        </p:spPr>
      </p:pic>
      <p:pic>
        <p:nvPicPr>
          <p:cNvPr id="1389" name="Google Shape;1389;p253"/>
          <p:cNvPicPr preferRelativeResize="0"/>
          <p:nvPr/>
        </p:nvPicPr>
        <p:blipFill rotWithShape="1">
          <a:blip r:embed="rId3">
            <a:alphaModFix/>
          </a:blip>
          <a:srcRect l="83319" r="-944" b="52656"/>
          <a:stretch/>
        </p:blipFill>
        <p:spPr>
          <a:xfrm>
            <a:off x="6513375" y="1267225"/>
            <a:ext cx="1088548" cy="2295802"/>
          </a:xfrm>
          <a:prstGeom prst="rect">
            <a:avLst/>
          </a:prstGeom>
          <a:noFill/>
          <a:ln>
            <a:noFill/>
          </a:ln>
        </p:spPr>
      </p:pic>
      <p:pic>
        <p:nvPicPr>
          <p:cNvPr id="1390" name="Google Shape;1390;p253"/>
          <p:cNvPicPr preferRelativeResize="0"/>
          <p:nvPr/>
        </p:nvPicPr>
        <p:blipFill rotWithShape="1">
          <a:blip r:embed="rId3">
            <a:alphaModFix/>
          </a:blip>
          <a:srcRect l="6170" t="52654" r="76204" b="19796"/>
          <a:stretch/>
        </p:blipFill>
        <p:spPr>
          <a:xfrm>
            <a:off x="229188" y="4079750"/>
            <a:ext cx="1870720" cy="2295802"/>
          </a:xfrm>
          <a:prstGeom prst="rect">
            <a:avLst/>
          </a:prstGeom>
          <a:noFill/>
          <a:ln>
            <a:noFill/>
          </a:ln>
        </p:spPr>
      </p:pic>
      <p:pic>
        <p:nvPicPr>
          <p:cNvPr id="1391" name="Google Shape;1391;p253"/>
          <p:cNvPicPr preferRelativeResize="0"/>
          <p:nvPr/>
        </p:nvPicPr>
        <p:blipFill rotWithShape="1">
          <a:blip r:embed="rId3">
            <a:alphaModFix/>
          </a:blip>
          <a:srcRect l="23775" t="52916" r="59280" b="19534"/>
          <a:stretch/>
        </p:blipFill>
        <p:spPr>
          <a:xfrm>
            <a:off x="2020450" y="4070652"/>
            <a:ext cx="1798426" cy="2295802"/>
          </a:xfrm>
          <a:prstGeom prst="rect">
            <a:avLst/>
          </a:prstGeom>
          <a:noFill/>
          <a:ln>
            <a:noFill/>
          </a:ln>
        </p:spPr>
      </p:pic>
      <p:pic>
        <p:nvPicPr>
          <p:cNvPr id="1392" name="Google Shape;1392;p253"/>
          <p:cNvPicPr preferRelativeResize="0"/>
          <p:nvPr/>
        </p:nvPicPr>
        <p:blipFill rotWithShape="1">
          <a:blip r:embed="rId3">
            <a:alphaModFix/>
          </a:blip>
          <a:srcRect l="40181" t="52654" r="42874" b="19796"/>
          <a:stretch/>
        </p:blipFill>
        <p:spPr>
          <a:xfrm>
            <a:off x="3708925" y="4079750"/>
            <a:ext cx="1798426" cy="2295802"/>
          </a:xfrm>
          <a:prstGeom prst="rect">
            <a:avLst/>
          </a:prstGeom>
          <a:noFill/>
          <a:ln>
            <a:noFill/>
          </a:ln>
        </p:spPr>
      </p:pic>
      <p:pic>
        <p:nvPicPr>
          <p:cNvPr id="1393" name="Google Shape;1393;p253"/>
          <p:cNvPicPr preferRelativeResize="0"/>
          <p:nvPr/>
        </p:nvPicPr>
        <p:blipFill rotWithShape="1">
          <a:blip r:embed="rId3">
            <a:alphaModFix/>
          </a:blip>
          <a:srcRect l="56876" t="52916" r="26759" b="19534"/>
          <a:stretch/>
        </p:blipFill>
        <p:spPr>
          <a:xfrm>
            <a:off x="5399325" y="4079750"/>
            <a:ext cx="1736899" cy="2295802"/>
          </a:xfrm>
          <a:prstGeom prst="rect">
            <a:avLst/>
          </a:prstGeom>
          <a:noFill/>
          <a:ln>
            <a:noFill/>
          </a:ln>
        </p:spPr>
      </p:pic>
      <p:pic>
        <p:nvPicPr>
          <p:cNvPr id="1394" name="Google Shape;1394;p253"/>
          <p:cNvPicPr preferRelativeResize="0"/>
          <p:nvPr/>
        </p:nvPicPr>
        <p:blipFill rotWithShape="1">
          <a:blip r:embed="rId3">
            <a:alphaModFix/>
          </a:blip>
          <a:srcRect l="73311" t="52916" r="9744" b="19534"/>
          <a:stretch/>
        </p:blipFill>
        <p:spPr>
          <a:xfrm>
            <a:off x="7116363" y="4070638"/>
            <a:ext cx="1798426" cy="2295802"/>
          </a:xfrm>
          <a:prstGeom prst="rect">
            <a:avLst/>
          </a:prstGeom>
          <a:noFill/>
          <a:ln>
            <a:noFill/>
          </a:ln>
        </p:spPr>
      </p:pic>
      <p:sp>
        <p:nvSpPr>
          <p:cNvPr id="1395" name="Google Shape;1395;p253"/>
          <p:cNvSpPr txBox="1"/>
          <p:nvPr/>
        </p:nvSpPr>
        <p:spPr>
          <a:xfrm>
            <a:off x="148825" y="1267225"/>
            <a:ext cx="684600" cy="729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100">
              <a:latin typeface="Comfortaa"/>
              <a:ea typeface="Comfortaa"/>
              <a:cs typeface="Comfortaa"/>
              <a:sym typeface="Comforta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400"/>
        <p:cNvGrpSpPr/>
        <p:nvPr/>
      </p:nvGrpSpPr>
      <p:grpSpPr>
        <a:xfrm>
          <a:off x="0" y="0"/>
          <a:ext cx="0" cy="0"/>
          <a:chOff x="0" y="0"/>
          <a:chExt cx="0" cy="0"/>
        </a:xfrm>
      </p:grpSpPr>
      <p:sp>
        <p:nvSpPr>
          <p:cNvPr id="1401" name="Google Shape;1401;p254"/>
          <p:cNvSpPr/>
          <p:nvPr/>
        </p:nvSpPr>
        <p:spPr>
          <a:xfrm>
            <a:off x="0" y="509475"/>
            <a:ext cx="9144000" cy="6045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402" name="Google Shape;1402;p254"/>
          <p:cNvSpPr txBox="1">
            <a:spLocks noGrp="1"/>
          </p:cNvSpPr>
          <p:nvPr>
            <p:ph type="title"/>
          </p:nvPr>
        </p:nvSpPr>
        <p:spPr>
          <a:xfrm>
            <a:off x="228600" y="290513"/>
            <a:ext cx="8229600"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3000" b="1">
              <a:latin typeface="Calibri"/>
              <a:ea typeface="Calibri"/>
              <a:cs typeface="Calibri"/>
              <a:sym typeface="Calibri"/>
            </a:endParaRPr>
          </a:p>
          <a:p>
            <a:pPr marL="0" marR="0" lvl="0" indent="0" algn="l" rtl="0">
              <a:spcBef>
                <a:spcPts val="0"/>
              </a:spcBef>
              <a:spcAft>
                <a:spcPts val="0"/>
              </a:spcAft>
              <a:buNone/>
            </a:pPr>
            <a:r>
              <a:rPr lang="en-US" sz="3000" b="1">
                <a:latin typeface="Lexend"/>
                <a:ea typeface="Lexend"/>
                <a:cs typeface="Lexend"/>
                <a:sym typeface="Lexend"/>
              </a:rPr>
              <a:t>Answers | </a:t>
            </a:r>
            <a:r>
              <a:rPr lang="en-US" sz="3000">
                <a:latin typeface="Lexend Thin"/>
                <a:ea typeface="Lexend Thin"/>
                <a:cs typeface="Lexend Thin"/>
                <a:sym typeface="Lexend Thin"/>
              </a:rPr>
              <a:t>Body Systems Worksheet</a:t>
            </a:r>
            <a:endParaRPr>
              <a:latin typeface="Lexend Thin"/>
              <a:ea typeface="Lexend Thin"/>
              <a:cs typeface="Lexend Thin"/>
              <a:sym typeface="Lexend Thin"/>
            </a:endParaRPr>
          </a:p>
          <a:p>
            <a:pPr marL="0" marR="0" lvl="0" indent="0" algn="l" rtl="0">
              <a:spcBef>
                <a:spcPts val="0"/>
              </a:spcBef>
              <a:spcAft>
                <a:spcPts val="0"/>
              </a:spcAft>
              <a:buNone/>
            </a:pPr>
            <a:endParaRPr sz="3000" b="1">
              <a:latin typeface="Calibri"/>
              <a:ea typeface="Calibri"/>
              <a:cs typeface="Calibri"/>
              <a:sym typeface="Calibri"/>
            </a:endParaRPr>
          </a:p>
        </p:txBody>
      </p:sp>
      <p:pic>
        <p:nvPicPr>
          <p:cNvPr id="1403" name="Google Shape;1403;p254"/>
          <p:cNvPicPr preferRelativeResize="0"/>
          <p:nvPr/>
        </p:nvPicPr>
        <p:blipFill rotWithShape="1">
          <a:blip r:embed="rId3">
            <a:alphaModFix/>
          </a:blip>
          <a:srcRect l="5533" t="8191" r="3903" b="17270"/>
          <a:stretch/>
        </p:blipFill>
        <p:spPr>
          <a:xfrm>
            <a:off x="480100" y="1326350"/>
            <a:ext cx="8229599" cy="3274199"/>
          </a:xfrm>
          <a:prstGeom prst="rect">
            <a:avLst/>
          </a:prstGeom>
          <a:noFill/>
          <a:ln>
            <a:noFill/>
          </a:ln>
        </p:spPr>
      </p:pic>
      <p:pic>
        <p:nvPicPr>
          <p:cNvPr id="1404" name="Google Shape;1404;p254"/>
          <p:cNvPicPr preferRelativeResize="0"/>
          <p:nvPr/>
        </p:nvPicPr>
        <p:blipFill rotWithShape="1">
          <a:blip r:embed="rId4">
            <a:alphaModFix/>
          </a:blip>
          <a:srcRect l="6524" t="11597" b="36253"/>
          <a:stretch/>
        </p:blipFill>
        <p:spPr>
          <a:xfrm>
            <a:off x="342300" y="4780950"/>
            <a:ext cx="8367400" cy="1829617"/>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409"/>
        <p:cNvGrpSpPr/>
        <p:nvPr/>
      </p:nvGrpSpPr>
      <p:grpSpPr>
        <a:xfrm>
          <a:off x="0" y="0"/>
          <a:ext cx="0" cy="0"/>
          <a:chOff x="0" y="0"/>
          <a:chExt cx="0" cy="0"/>
        </a:xfrm>
      </p:grpSpPr>
      <p:sp>
        <p:nvSpPr>
          <p:cNvPr id="1410" name="Google Shape;1410;p255"/>
          <p:cNvSpPr/>
          <p:nvPr/>
        </p:nvSpPr>
        <p:spPr>
          <a:xfrm>
            <a:off x="0" y="509475"/>
            <a:ext cx="9144000" cy="6045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411" name="Google Shape;1411;p255"/>
          <p:cNvSpPr txBox="1">
            <a:spLocks noGrp="1"/>
          </p:cNvSpPr>
          <p:nvPr>
            <p:ph type="title"/>
          </p:nvPr>
        </p:nvSpPr>
        <p:spPr>
          <a:xfrm>
            <a:off x="228600" y="290513"/>
            <a:ext cx="8229600" cy="11430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3000" b="1">
              <a:latin typeface="Calibri"/>
              <a:ea typeface="Calibri"/>
              <a:cs typeface="Calibri"/>
              <a:sym typeface="Calibri"/>
            </a:endParaRPr>
          </a:p>
          <a:p>
            <a:pPr marL="0" marR="0" lvl="0" indent="0" algn="l" rtl="0">
              <a:spcBef>
                <a:spcPts val="0"/>
              </a:spcBef>
              <a:spcAft>
                <a:spcPts val="0"/>
              </a:spcAft>
              <a:buNone/>
            </a:pPr>
            <a:r>
              <a:rPr lang="en-US" sz="3000" b="1">
                <a:latin typeface="Lexend"/>
                <a:ea typeface="Lexend"/>
                <a:cs typeface="Lexend"/>
                <a:sym typeface="Lexend"/>
              </a:rPr>
              <a:t>Answers | </a:t>
            </a:r>
            <a:r>
              <a:rPr lang="en-US" sz="3000">
                <a:latin typeface="Lexend Thin"/>
                <a:ea typeface="Lexend Thin"/>
                <a:cs typeface="Lexend Thin"/>
                <a:sym typeface="Lexend Thin"/>
              </a:rPr>
              <a:t>Body Systems Worksheet</a:t>
            </a:r>
            <a:endParaRPr>
              <a:latin typeface="Lexend Thin"/>
              <a:ea typeface="Lexend Thin"/>
              <a:cs typeface="Lexend Thin"/>
              <a:sym typeface="Lexend Thin"/>
            </a:endParaRPr>
          </a:p>
          <a:p>
            <a:pPr marL="0" marR="0" lvl="0" indent="0" algn="l" rtl="0">
              <a:spcBef>
                <a:spcPts val="0"/>
              </a:spcBef>
              <a:spcAft>
                <a:spcPts val="0"/>
              </a:spcAft>
              <a:buNone/>
            </a:pPr>
            <a:endParaRPr sz="3000" b="1">
              <a:latin typeface="Calibri"/>
              <a:ea typeface="Calibri"/>
              <a:cs typeface="Calibri"/>
              <a:sym typeface="Calibri"/>
            </a:endParaRPr>
          </a:p>
        </p:txBody>
      </p:sp>
      <p:pic>
        <p:nvPicPr>
          <p:cNvPr id="1412" name="Google Shape;1412;p255"/>
          <p:cNvPicPr preferRelativeResize="0"/>
          <p:nvPr/>
        </p:nvPicPr>
        <p:blipFill rotWithShape="1">
          <a:blip r:embed="rId3">
            <a:alphaModFix/>
          </a:blip>
          <a:srcRect l="3707" t="6528" b="10628"/>
          <a:stretch/>
        </p:blipFill>
        <p:spPr>
          <a:xfrm>
            <a:off x="228600" y="2619375"/>
            <a:ext cx="7924801" cy="3730175"/>
          </a:xfrm>
          <a:prstGeom prst="rect">
            <a:avLst/>
          </a:prstGeom>
          <a:noFill/>
          <a:ln>
            <a:noFill/>
          </a:ln>
        </p:spPr>
      </p:pic>
      <p:pic>
        <p:nvPicPr>
          <p:cNvPr id="1413" name="Google Shape;1413;p255"/>
          <p:cNvPicPr preferRelativeResize="0"/>
          <p:nvPr/>
        </p:nvPicPr>
        <p:blipFill rotWithShape="1">
          <a:blip r:embed="rId4">
            <a:alphaModFix/>
          </a:blip>
          <a:srcRect l="5850" t="69584" r="6044"/>
          <a:stretch/>
        </p:blipFill>
        <p:spPr>
          <a:xfrm>
            <a:off x="348337" y="1538300"/>
            <a:ext cx="8447324" cy="1143000"/>
          </a:xfrm>
          <a:prstGeom prst="rect">
            <a:avLst/>
          </a:prstGeom>
          <a:noFill/>
          <a:ln>
            <a:noFill/>
          </a:ln>
        </p:spPr>
      </p:pic>
      <p:sp>
        <p:nvSpPr>
          <p:cNvPr id="1414" name="Google Shape;1414;p255"/>
          <p:cNvSpPr/>
          <p:nvPr/>
        </p:nvSpPr>
        <p:spPr>
          <a:xfrm>
            <a:off x="1398975" y="4569025"/>
            <a:ext cx="1041900" cy="565500"/>
          </a:xfrm>
          <a:prstGeom prst="ellipse">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15" name="Google Shape;1415;p255"/>
          <p:cNvSpPr/>
          <p:nvPr/>
        </p:nvSpPr>
        <p:spPr>
          <a:xfrm>
            <a:off x="2649125" y="3482600"/>
            <a:ext cx="1041900" cy="565500"/>
          </a:xfrm>
          <a:prstGeom prst="ellipse">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16" name="Google Shape;1416;p255"/>
          <p:cNvSpPr/>
          <p:nvPr/>
        </p:nvSpPr>
        <p:spPr>
          <a:xfrm>
            <a:off x="1398975" y="5848950"/>
            <a:ext cx="1041900" cy="565500"/>
          </a:xfrm>
          <a:prstGeom prst="ellipse">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421"/>
        <p:cNvGrpSpPr/>
        <p:nvPr/>
      </p:nvGrpSpPr>
      <p:grpSpPr>
        <a:xfrm>
          <a:off x="0" y="0"/>
          <a:ext cx="0" cy="0"/>
          <a:chOff x="0" y="0"/>
          <a:chExt cx="0" cy="0"/>
        </a:xfrm>
      </p:grpSpPr>
      <p:sp>
        <p:nvSpPr>
          <p:cNvPr id="1422" name="Google Shape;1422;p256"/>
          <p:cNvSpPr/>
          <p:nvPr/>
        </p:nvSpPr>
        <p:spPr>
          <a:xfrm>
            <a:off x="0" y="509475"/>
            <a:ext cx="9144000" cy="6045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423" name="Google Shape;1423;p256"/>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1424" name="Google Shape;1424;p256"/>
          <p:cNvSpPr txBox="1"/>
          <p:nvPr/>
        </p:nvSpPr>
        <p:spPr>
          <a:xfrm>
            <a:off x="531575" y="1595375"/>
            <a:ext cx="7795800" cy="5135700"/>
          </a:xfrm>
          <a:prstGeom prst="rect">
            <a:avLst/>
          </a:prstGeom>
          <a:noFill/>
          <a:ln>
            <a:noFill/>
          </a:ln>
        </p:spPr>
        <p:txBody>
          <a:bodyPr spcFirstLastPara="1" wrap="square" lIns="91425" tIns="45700" rIns="91425" bIns="45700" anchor="t" anchorCtr="0">
            <a:noAutofit/>
          </a:bodyPr>
          <a:lstStyle/>
          <a:p>
            <a:pPr marL="457200" lvl="0" indent="-387350" algn="l" rtl="0">
              <a:lnSpc>
                <a:spcPct val="120000"/>
              </a:lnSpc>
              <a:spcBef>
                <a:spcPts val="0"/>
              </a:spcBef>
              <a:spcAft>
                <a:spcPts val="0"/>
              </a:spcAft>
              <a:buClr>
                <a:schemeClr val="dk2"/>
              </a:buClr>
              <a:buSzPts val="2500"/>
              <a:buFont typeface="Lexend ExtraLight"/>
              <a:buChar char="●"/>
            </a:pPr>
            <a:r>
              <a:rPr lang="en-US" sz="2500">
                <a:solidFill>
                  <a:srgbClr val="595959"/>
                </a:solidFill>
                <a:latin typeface="Lexend ExtraLight"/>
                <a:ea typeface="Lexend ExtraLight"/>
                <a:cs typeface="Lexend ExtraLight"/>
                <a:sym typeface="Lexend ExtraLight"/>
              </a:rPr>
              <a:t>All body systems are important for your overall growth and health.</a:t>
            </a:r>
            <a:endParaRPr sz="2600">
              <a:solidFill>
                <a:srgbClr val="595959"/>
              </a:solidFill>
              <a:latin typeface="Lexend ExtraLight"/>
              <a:ea typeface="Lexend ExtraLight"/>
              <a:cs typeface="Lexend ExtraLight"/>
              <a:sym typeface="Lexend ExtraLight"/>
            </a:endParaRPr>
          </a:p>
          <a:p>
            <a:pPr marL="457200" lvl="0" indent="0" algn="l" rtl="0">
              <a:lnSpc>
                <a:spcPct val="120000"/>
              </a:lnSpc>
              <a:spcBef>
                <a:spcPts val="0"/>
              </a:spcBef>
              <a:spcAft>
                <a:spcPts val="0"/>
              </a:spcAft>
              <a:buNone/>
            </a:pPr>
            <a:endParaRPr sz="2600">
              <a:solidFill>
                <a:srgbClr val="595959"/>
              </a:solidFill>
              <a:latin typeface="Lexend ExtraLight"/>
              <a:ea typeface="Lexend ExtraLight"/>
              <a:cs typeface="Lexend ExtraLight"/>
              <a:sym typeface="Lexend ExtraLight"/>
            </a:endParaRPr>
          </a:p>
          <a:p>
            <a:pPr marL="457200" lvl="0" indent="-393700" algn="l" rtl="0">
              <a:lnSpc>
                <a:spcPct val="120000"/>
              </a:lnSpc>
              <a:spcBef>
                <a:spcPts val="0"/>
              </a:spcBef>
              <a:spcAft>
                <a:spcPts val="0"/>
              </a:spcAft>
              <a:buClr>
                <a:schemeClr val="dk2"/>
              </a:buClr>
              <a:buSzPts val="2600"/>
              <a:buFont typeface="Lexend ExtraLight"/>
              <a:buChar char="●"/>
            </a:pPr>
            <a:r>
              <a:rPr lang="en-US" sz="2600">
                <a:solidFill>
                  <a:srgbClr val="595959"/>
                </a:solidFill>
                <a:latin typeface="Lexend ExtraLight"/>
                <a:ea typeface="Lexend ExtraLight"/>
                <a:cs typeface="Lexend ExtraLight"/>
                <a:sym typeface="Lexend ExtraLight"/>
              </a:rPr>
              <a:t>Your brain and reproductive system are linked by chemical messengers called hormones.</a:t>
            </a:r>
            <a:endParaRPr sz="2600">
              <a:solidFill>
                <a:srgbClr val="595959"/>
              </a:solidFill>
              <a:latin typeface="Lexend ExtraLight"/>
              <a:ea typeface="Lexend ExtraLight"/>
              <a:cs typeface="Lexend ExtraLight"/>
              <a:sym typeface="Lexend ExtraLight"/>
            </a:endParaRPr>
          </a:p>
          <a:p>
            <a:pPr marL="457200" lvl="0" indent="0" algn="l" rtl="0">
              <a:lnSpc>
                <a:spcPct val="120000"/>
              </a:lnSpc>
              <a:spcBef>
                <a:spcPts val="0"/>
              </a:spcBef>
              <a:spcAft>
                <a:spcPts val="0"/>
              </a:spcAft>
              <a:buNone/>
            </a:pPr>
            <a:endParaRPr sz="2600">
              <a:solidFill>
                <a:srgbClr val="595959"/>
              </a:solidFill>
              <a:latin typeface="Lexend ExtraLight"/>
              <a:ea typeface="Lexend ExtraLight"/>
              <a:cs typeface="Lexend ExtraLight"/>
              <a:sym typeface="Lexend ExtraLight"/>
            </a:endParaRPr>
          </a:p>
          <a:p>
            <a:pPr marL="457200" lvl="0" indent="-393700" algn="l" rtl="0">
              <a:lnSpc>
                <a:spcPct val="120000"/>
              </a:lnSpc>
              <a:spcBef>
                <a:spcPts val="0"/>
              </a:spcBef>
              <a:spcAft>
                <a:spcPts val="0"/>
              </a:spcAft>
              <a:buClr>
                <a:schemeClr val="dk2"/>
              </a:buClr>
              <a:buSzPts val="2600"/>
              <a:buFont typeface="Lexend ExtraLight"/>
              <a:buChar char="●"/>
            </a:pPr>
            <a:r>
              <a:rPr lang="en-US" sz="2600">
                <a:solidFill>
                  <a:srgbClr val="595959"/>
                </a:solidFill>
                <a:latin typeface="Lexend ExtraLight"/>
                <a:ea typeface="Lexend ExtraLight"/>
                <a:cs typeface="Lexend ExtraLight"/>
                <a:sym typeface="Lexend ExtraLight"/>
              </a:rPr>
              <a:t>Puberty is a time of rapid growth when your body grows towards full maturity.</a:t>
            </a:r>
            <a:endParaRPr sz="2400">
              <a:solidFill>
                <a:srgbClr val="757AA8"/>
              </a:solidFill>
              <a:latin typeface="Lexend ExtraLight"/>
              <a:ea typeface="Lexend ExtraLight"/>
              <a:cs typeface="Lexend ExtraLight"/>
              <a:sym typeface="Lexend ExtraLight"/>
            </a:endParaRPr>
          </a:p>
        </p:txBody>
      </p:sp>
      <p:sp>
        <p:nvSpPr>
          <p:cNvPr id="1425" name="Google Shape;1425;p256"/>
          <p:cNvSpPr txBox="1"/>
          <p:nvPr/>
        </p:nvSpPr>
        <p:spPr>
          <a:xfrm>
            <a:off x="428625" y="520700"/>
            <a:ext cx="52233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Arial"/>
              <a:buNone/>
            </a:pPr>
            <a:r>
              <a:rPr lang="en-US" sz="3000">
                <a:solidFill>
                  <a:srgbClr val="FFFFFF"/>
                </a:solidFill>
                <a:latin typeface="Lexend Thin"/>
                <a:ea typeface="Lexend Thin"/>
                <a:cs typeface="Lexend Thin"/>
                <a:sym typeface="Lexend Thin"/>
              </a:rPr>
              <a:t>Review</a:t>
            </a:r>
            <a:endParaRPr>
              <a:latin typeface="Lexend Thin"/>
              <a:ea typeface="Lexend Thin"/>
              <a:cs typeface="Lexend Thin"/>
              <a:sym typeface="Lexend Thin"/>
            </a:endParaRPr>
          </a:p>
        </p:txBody>
      </p:sp>
      <p:sp>
        <p:nvSpPr>
          <p:cNvPr id="1426" name="Google Shape;1426;p256"/>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81B9FF"/>
        </a:solidFill>
        <a:effectLst/>
      </p:bgPr>
    </p:bg>
    <p:spTree>
      <p:nvGrpSpPr>
        <p:cNvPr id="1" name="Shape 1430"/>
        <p:cNvGrpSpPr/>
        <p:nvPr/>
      </p:nvGrpSpPr>
      <p:grpSpPr>
        <a:xfrm>
          <a:off x="0" y="0"/>
          <a:ext cx="0" cy="0"/>
          <a:chOff x="0" y="0"/>
          <a:chExt cx="0" cy="0"/>
        </a:xfrm>
      </p:grpSpPr>
      <p:sp>
        <p:nvSpPr>
          <p:cNvPr id="1431" name="Google Shape;1431;p257"/>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1432" name="Google Shape;1432;p257"/>
          <p:cNvPicPr preferRelativeResize="0"/>
          <p:nvPr/>
        </p:nvPicPr>
        <p:blipFill rotWithShape="1">
          <a:blip r:embed="rId3">
            <a:alphaModFix/>
          </a:blip>
          <a:srcRect t="6331" b="6331"/>
          <a:stretch/>
        </p:blipFill>
        <p:spPr>
          <a:xfrm>
            <a:off x="1132950" y="1277750"/>
            <a:ext cx="6878100" cy="1806850"/>
          </a:xfrm>
          <a:prstGeom prst="rect">
            <a:avLst/>
          </a:prstGeom>
          <a:noFill/>
          <a:ln>
            <a:noFill/>
          </a:ln>
        </p:spPr>
      </p:pic>
      <p:sp>
        <p:nvSpPr>
          <p:cNvPr id="1433" name="Google Shape;1433;p257"/>
          <p:cNvSpPr/>
          <p:nvPr/>
        </p:nvSpPr>
        <p:spPr>
          <a:xfrm>
            <a:off x="0" y="3992975"/>
            <a:ext cx="9144000" cy="9984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1434" name="Google Shape;1434;p257"/>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1B9FF"/>
                </a:solidFill>
                <a:latin typeface="Lexend Medium"/>
                <a:ea typeface="Lexend Medium"/>
                <a:cs typeface="Lexend Medium"/>
                <a:sym typeface="Lexend Medium"/>
              </a:rPr>
              <a:t>Grade 7</a:t>
            </a:r>
            <a:endParaRPr sz="6000">
              <a:solidFill>
                <a:srgbClr val="81B9FF"/>
              </a:solidFill>
              <a:latin typeface="Lexend Medium"/>
              <a:ea typeface="Lexend Medium"/>
              <a:cs typeface="Lexend Medium"/>
              <a:sym typeface="Lexend Medium"/>
            </a:endParaRPr>
          </a:p>
        </p:txBody>
      </p:sp>
      <p:sp>
        <p:nvSpPr>
          <p:cNvPr id="1435" name="Google Shape;1435;p257"/>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1</a:t>
            </a:r>
            <a:endParaRPr sz="3400">
              <a:solidFill>
                <a:srgbClr val="FFFFFF"/>
              </a:solidFill>
              <a:latin typeface="Lexend Medium"/>
              <a:ea typeface="Lexend Medium"/>
              <a:cs typeface="Lexend Medium"/>
              <a:sym typeface="Lexend Medium"/>
            </a:endParaRPr>
          </a:p>
        </p:txBody>
      </p:sp>
    </p:spTree>
  </p:cSld>
  <p:clrMapOvr>
    <a:masterClrMapping/>
  </p:clrMapOvr>
</p:sld>
</file>

<file path=ppt/theme/theme1.xml><?xml version="1.0" encoding="utf-8"?>
<a:theme xmlns:a="http://schemas.openxmlformats.org/drawingml/2006/main" name="1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2204</Words>
  <Application>Microsoft Office PowerPoint</Application>
  <PresentationFormat>On-screen Show (4:3)</PresentationFormat>
  <Paragraphs>170</Paragraphs>
  <Slides>21</Slides>
  <Notes>21</Notes>
  <HiddenSlides>0</HiddenSlides>
  <MMClips>0</MMClips>
  <ScaleCrop>false</ScaleCrop>
  <HeadingPairs>
    <vt:vector size="6" baseType="variant">
      <vt:variant>
        <vt:lpstr>Fonts Used</vt:lpstr>
      </vt:variant>
      <vt:variant>
        <vt:i4>11</vt:i4>
      </vt:variant>
      <vt:variant>
        <vt:lpstr>Theme</vt:lpstr>
      </vt:variant>
      <vt:variant>
        <vt:i4>5</vt:i4>
      </vt:variant>
      <vt:variant>
        <vt:lpstr>Slide Titles</vt:lpstr>
      </vt:variant>
      <vt:variant>
        <vt:i4>21</vt:i4>
      </vt:variant>
    </vt:vector>
  </HeadingPairs>
  <TitlesOfParts>
    <vt:vector size="37" baseType="lpstr">
      <vt:lpstr>Calibri</vt:lpstr>
      <vt:lpstr>Lexend Light</vt:lpstr>
      <vt:lpstr>Lexend ExtraLight</vt:lpstr>
      <vt:lpstr>Helvetica Neue</vt:lpstr>
      <vt:lpstr>Lexend Medium</vt:lpstr>
      <vt:lpstr>Lexend Thin</vt:lpstr>
      <vt:lpstr>Lexend</vt:lpstr>
      <vt:lpstr>Arial</vt:lpstr>
      <vt:lpstr>Open Sans</vt:lpstr>
      <vt:lpstr>Caveat</vt:lpstr>
      <vt:lpstr>Comfortaa</vt:lpstr>
      <vt:lpstr>1_femmtrial</vt:lpstr>
      <vt:lpstr>4_FEMM Powerpoint_VER02</vt:lpstr>
      <vt:lpstr>1_femmtrial</vt:lpstr>
      <vt:lpstr>4_femmtrial</vt:lpstr>
      <vt:lpstr>1_femmtrial</vt:lpstr>
      <vt:lpstr>Grade 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Body Systems Worksheet</vt:lpstr>
      <vt:lpstr> Answers | Body Systems Worksheet </vt:lpstr>
      <vt:lpstr> Answers | Body Systems Worksheet </vt:lpstr>
      <vt:lpstr> Answers | Body Systems Worksheet </vt:lpstr>
      <vt:lpstr>PowerPoint Presentation</vt:lpstr>
      <vt:lpstr>Grade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Faye Ysabela Ong</cp:lastModifiedBy>
  <cp:revision>1</cp:revision>
  <dcterms:modified xsi:type="dcterms:W3CDTF">2024-11-19T14:22:02Z</dcterms:modified>
</cp:coreProperties>
</file>