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2" r:id="rId3"/>
    <p:sldMasterId id="2147483693" r:id="rId4"/>
    <p:sldMasterId id="2147483694" r:id="rId5"/>
    <p:sldMasterId id="2147483695"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y="6858000" cx="9144000"/>
  <p:notesSz cx="6858000" cy="9144000"/>
  <p:embeddedFontLst>
    <p:embeddedFont>
      <p:font typeface="Lexend SemiBold"/>
      <p:regular r:id="rId24"/>
      <p:bold r:id="rId25"/>
    </p:embeddedFont>
    <p:embeddedFont>
      <p:font typeface="Lexend Light"/>
      <p:regular r:id="rId26"/>
      <p:bold r:id="rId27"/>
    </p:embeddedFont>
    <p:embeddedFont>
      <p:font typeface="Lexend Medium"/>
      <p:regular r:id="rId28"/>
      <p:bold r:id="rId29"/>
    </p:embeddedFont>
    <p:embeddedFont>
      <p:font typeface="Annie Use Your Telescope"/>
      <p:regular r:id="rId30"/>
    </p:embeddedFont>
    <p:embeddedFont>
      <p:font typeface="Helvetica Neue"/>
      <p:regular r:id="rId31"/>
      <p:bold r:id="rId32"/>
      <p:italic r:id="rId33"/>
      <p:boldItalic r:id="rId34"/>
    </p:embeddedFont>
    <p:embeddedFont>
      <p:font typeface="Lexend Thin"/>
      <p:regular r:id="rId35"/>
      <p:bold r:id="rId36"/>
    </p:embeddedFont>
    <p:embeddedFont>
      <p:font typeface="Lexend ExtraLight"/>
      <p:regular r:id="rId37"/>
      <p:bold r:id="rId38"/>
    </p:embeddedFont>
    <p:embeddedFont>
      <p:font typeface="Lexend"/>
      <p:regular r:id="rId39"/>
      <p:bold r:id="rId40"/>
    </p:embeddedFont>
    <p:embeddedFont>
      <p:font typeface="Comfortaa"/>
      <p:regular r:id="rId41"/>
      <p:bold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Lexend-bold.fntdata"/><Relationship Id="rId20" Type="http://schemas.openxmlformats.org/officeDocument/2006/relationships/slide" Target="slides/slide13.xml"/><Relationship Id="rId42" Type="http://schemas.openxmlformats.org/officeDocument/2006/relationships/font" Target="fonts/Comfortaa-bold.fntdata"/><Relationship Id="rId41" Type="http://schemas.openxmlformats.org/officeDocument/2006/relationships/font" Target="fonts/Comfortaa-regular.fntdata"/><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font" Target="fonts/LexendSemiBold-regular.fntdata"/><Relationship Id="rId23" Type="http://schemas.openxmlformats.org/officeDocument/2006/relationships/slide" Target="slides/slide16.xml"/><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2.xml"/><Relationship Id="rId26" Type="http://schemas.openxmlformats.org/officeDocument/2006/relationships/font" Target="fonts/LexendLight-regular.fntdata"/><Relationship Id="rId25" Type="http://schemas.openxmlformats.org/officeDocument/2006/relationships/font" Target="fonts/LexendSemiBold-bold.fntdata"/><Relationship Id="rId28" Type="http://schemas.openxmlformats.org/officeDocument/2006/relationships/font" Target="fonts/LexendMedium-regular.fntdata"/><Relationship Id="rId27" Type="http://schemas.openxmlformats.org/officeDocument/2006/relationships/font" Target="fonts/LexendLight-bold.fntdata"/><Relationship Id="rId5" Type="http://schemas.openxmlformats.org/officeDocument/2006/relationships/slideMaster" Target="slideMasters/slideMaster3.xml"/><Relationship Id="rId6" Type="http://schemas.openxmlformats.org/officeDocument/2006/relationships/slideMaster" Target="slideMasters/slideMaster4.xml"/><Relationship Id="rId29" Type="http://schemas.openxmlformats.org/officeDocument/2006/relationships/font" Target="fonts/LexendMedium-bold.fntdata"/><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HelveticaNeue-regular.fntdata"/><Relationship Id="rId30" Type="http://schemas.openxmlformats.org/officeDocument/2006/relationships/font" Target="fonts/AnnieUseYourTelescope-regular.fntdata"/><Relationship Id="rId11" Type="http://schemas.openxmlformats.org/officeDocument/2006/relationships/slide" Target="slides/slide4.xml"/><Relationship Id="rId33" Type="http://schemas.openxmlformats.org/officeDocument/2006/relationships/font" Target="fonts/HelveticaNeue-italic.fntdata"/><Relationship Id="rId10" Type="http://schemas.openxmlformats.org/officeDocument/2006/relationships/slide" Target="slides/slide3.xml"/><Relationship Id="rId32" Type="http://schemas.openxmlformats.org/officeDocument/2006/relationships/font" Target="fonts/HelveticaNeue-bold.fntdata"/><Relationship Id="rId13" Type="http://schemas.openxmlformats.org/officeDocument/2006/relationships/slide" Target="slides/slide6.xml"/><Relationship Id="rId35" Type="http://schemas.openxmlformats.org/officeDocument/2006/relationships/font" Target="fonts/LexendThin-regular.fntdata"/><Relationship Id="rId12" Type="http://schemas.openxmlformats.org/officeDocument/2006/relationships/slide" Target="slides/slide5.xml"/><Relationship Id="rId34" Type="http://schemas.openxmlformats.org/officeDocument/2006/relationships/font" Target="fonts/HelveticaNeue-boldItalic.fntdata"/><Relationship Id="rId15" Type="http://schemas.openxmlformats.org/officeDocument/2006/relationships/slide" Target="slides/slide8.xml"/><Relationship Id="rId37" Type="http://schemas.openxmlformats.org/officeDocument/2006/relationships/font" Target="fonts/LexendExtraLight-regular.fntdata"/><Relationship Id="rId14" Type="http://schemas.openxmlformats.org/officeDocument/2006/relationships/slide" Target="slides/slide7.xml"/><Relationship Id="rId36" Type="http://schemas.openxmlformats.org/officeDocument/2006/relationships/font" Target="fonts/LexendThin-bold.fntdata"/><Relationship Id="rId17" Type="http://schemas.openxmlformats.org/officeDocument/2006/relationships/slide" Target="slides/slide10.xml"/><Relationship Id="rId39" Type="http://schemas.openxmlformats.org/officeDocument/2006/relationships/font" Target="fonts/Lexend-regular.fntdata"/><Relationship Id="rId16" Type="http://schemas.openxmlformats.org/officeDocument/2006/relationships/slide" Target="slides/slide9.xml"/><Relationship Id="rId38" Type="http://schemas.openxmlformats.org/officeDocument/2006/relationships/font" Target="fonts/LexendExtraLight-bold.fntdata"/><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91425" lIns="91425" spcFirstLastPara="1" rIns="91425" wrap="square" tIns="91425">
            <a:noAutofit/>
          </a:bodyPr>
          <a:lstStyle>
            <a:lvl1pPr indent="0" lvl="0" mar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1cfbe71ecf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g1cfbe71ecf8_1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2176d4481c5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9" name="Google Shape;269;g2176d4481c5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0"/>
              </a:spcBef>
              <a:spcAft>
                <a:spcPts val="0"/>
              </a:spcAft>
              <a:buClr>
                <a:schemeClr val="dk1"/>
              </a:buClr>
              <a:buSzPts val="1100"/>
              <a:buFont typeface="Arial"/>
              <a:buNone/>
            </a:pPr>
            <a:r>
              <a:rPr b="1" lang="en-US" sz="1300">
                <a:solidFill>
                  <a:srgbClr val="757AA8"/>
                </a:solidFill>
                <a:latin typeface="Calibri"/>
                <a:ea typeface="Calibri"/>
                <a:cs typeface="Calibri"/>
                <a:sym typeface="Calibri"/>
              </a:rPr>
              <a:t>PROCEDURE</a:t>
            </a:r>
            <a:endParaRPr b="1" sz="1300">
              <a:solidFill>
                <a:srgbClr val="757AA8"/>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US" sz="1300">
                <a:solidFill>
                  <a:schemeClr val="dk1"/>
                </a:solidFill>
                <a:latin typeface="Calibri"/>
                <a:ea typeface="Calibri"/>
                <a:cs typeface="Calibri"/>
                <a:sym typeface="Calibri"/>
              </a:rPr>
              <a:t>Cut out the </a:t>
            </a:r>
            <a:r>
              <a:rPr i="1" lang="en-US" sz="1300">
                <a:solidFill>
                  <a:srgbClr val="7C7DAD"/>
                </a:solidFill>
                <a:latin typeface="Calibri"/>
                <a:ea typeface="Calibri"/>
                <a:cs typeface="Calibri"/>
                <a:sym typeface="Calibri"/>
              </a:rPr>
              <a:t>Entry Ticket Activity</a:t>
            </a:r>
            <a:r>
              <a:rPr i="1" lang="en-US" sz="1300">
                <a:solidFill>
                  <a:schemeClr val="dk1"/>
                </a:solidFill>
                <a:latin typeface="Calibri"/>
                <a:ea typeface="Calibri"/>
                <a:cs typeface="Calibri"/>
                <a:sym typeface="Calibri"/>
              </a:rPr>
              <a:t> cards before class.</a:t>
            </a:r>
            <a:br>
              <a:rPr i="1" lang="en-US" sz="1300">
                <a:solidFill>
                  <a:schemeClr val="dk1"/>
                </a:solidFill>
                <a:latin typeface="Calibri"/>
                <a:ea typeface="Calibri"/>
                <a:cs typeface="Calibri"/>
                <a:sym typeface="Calibri"/>
              </a:rPr>
            </a:br>
            <a:r>
              <a:rPr b="1" lang="en-US" sz="1300">
                <a:solidFill>
                  <a:srgbClr val="757AA8"/>
                </a:solidFill>
                <a:latin typeface="Calibri"/>
                <a:ea typeface="Calibri"/>
                <a:cs typeface="Calibri"/>
                <a:sym typeface="Calibri"/>
              </a:rPr>
              <a:t>Step 1 (5 minutes): Entry Ticket Activity - Two Truths and a Lie</a:t>
            </a:r>
            <a:endParaRPr b="1" sz="1300">
              <a:solidFill>
                <a:srgbClr val="757AA8"/>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US" sz="1300">
                <a:solidFill>
                  <a:schemeClr val="dk1"/>
                </a:solidFill>
                <a:latin typeface="Calibri"/>
                <a:ea typeface="Calibri"/>
                <a:cs typeface="Calibri"/>
                <a:sym typeface="Calibri"/>
              </a:rPr>
              <a:t>Hand out the 9 Entry Ticket Activity cards to different students. Have students read the statements on their card aloud, while the rest of the students guess: 1) </a:t>
            </a:r>
            <a:r>
              <a:rPr b="1" i="1" lang="en-US" sz="1300">
                <a:solidFill>
                  <a:schemeClr val="dk1"/>
                </a:solidFill>
                <a:latin typeface="Calibri"/>
                <a:ea typeface="Calibri"/>
                <a:cs typeface="Calibri"/>
                <a:sym typeface="Calibri"/>
              </a:rPr>
              <a:t>which body system the card refers to</a:t>
            </a:r>
            <a:r>
              <a:rPr i="1" lang="en-US" sz="1300">
                <a:solidFill>
                  <a:schemeClr val="dk1"/>
                </a:solidFill>
                <a:latin typeface="Calibri"/>
                <a:ea typeface="Calibri"/>
                <a:cs typeface="Calibri"/>
                <a:sym typeface="Calibri"/>
              </a:rPr>
              <a:t> and 2) </a:t>
            </a:r>
            <a:r>
              <a:rPr b="1" i="1" lang="en-US" sz="1300">
                <a:solidFill>
                  <a:schemeClr val="dk1"/>
                </a:solidFill>
                <a:latin typeface="Calibri"/>
                <a:ea typeface="Calibri"/>
                <a:cs typeface="Calibri"/>
                <a:sym typeface="Calibri"/>
              </a:rPr>
              <a:t>which two statements are true and which statement is the lie. </a:t>
            </a:r>
            <a:r>
              <a:rPr i="1" lang="en-US" sz="1300">
                <a:solidFill>
                  <a:schemeClr val="dk1"/>
                </a:solidFill>
                <a:latin typeface="Calibri"/>
                <a:ea typeface="Calibri"/>
                <a:cs typeface="Calibri"/>
                <a:sym typeface="Calibri"/>
              </a:rPr>
              <a:t>Review answers as you go, using the</a:t>
            </a:r>
            <a:r>
              <a:rPr b="1" i="1" lang="en-US" sz="1300">
                <a:solidFill>
                  <a:srgbClr val="757AA8"/>
                </a:solidFill>
                <a:latin typeface="Calibri"/>
                <a:ea typeface="Calibri"/>
                <a:cs typeface="Calibri"/>
                <a:sym typeface="Calibri"/>
              </a:rPr>
              <a:t> Teacher’s Answer Key</a:t>
            </a:r>
            <a:r>
              <a:rPr i="1" lang="en-US" sz="1300">
                <a:solidFill>
                  <a:schemeClr val="dk1"/>
                </a:solidFill>
                <a:latin typeface="Calibri"/>
                <a:ea typeface="Calibri"/>
                <a:cs typeface="Calibri"/>
                <a:sym typeface="Calibri"/>
              </a:rPr>
              <a:t> provided in the materials.</a:t>
            </a:r>
            <a:endParaRPr i="1" sz="1300">
              <a:solidFill>
                <a:schemeClr val="dk1"/>
              </a:solidFill>
              <a:latin typeface="Calibri"/>
              <a:ea typeface="Calibri"/>
              <a:cs typeface="Calibri"/>
              <a:sym typeface="Calibri"/>
            </a:endParaRPr>
          </a:p>
          <a:p>
            <a:pPr indent="0" lvl="0" marL="0" rtl="0" algn="just">
              <a:lnSpc>
                <a:spcPct val="115000"/>
              </a:lnSpc>
              <a:spcBef>
                <a:spcPts val="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300"/>
              <a:buFont typeface="Arial"/>
              <a:buNone/>
            </a:pPr>
            <a:r>
              <a:t/>
            </a:r>
            <a:endParaRPr b="1" sz="1200">
              <a:solidFill>
                <a:schemeClr val="dk1"/>
              </a:solidFill>
            </a:endParaRPr>
          </a:p>
        </p:txBody>
      </p:sp>
      <p:sp>
        <p:nvSpPr>
          <p:cNvPr id="270" name="Google Shape;270;g2176d4481c5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000000"/>
                </a:solidFill>
                <a:latin typeface="Arial"/>
                <a:ea typeface="Arial"/>
                <a:cs typeface="Arial"/>
                <a:sym typeface="Arial"/>
              </a:rPr>
              <a:t>‹#›</a:t>
            </a:fld>
            <a:endParaRPr sz="1200">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2176d4481c5_0_2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7" name="Google Shape;277;g2176d4481c5_0_2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0"/>
              </a:spcBef>
              <a:spcAft>
                <a:spcPts val="0"/>
              </a:spcAft>
              <a:buClr>
                <a:schemeClr val="dk1"/>
              </a:buClr>
              <a:buSzPts val="1100"/>
              <a:buFont typeface="Arial"/>
              <a:buNone/>
            </a:pPr>
            <a:r>
              <a:rPr b="1" lang="en-US" sz="1300">
                <a:solidFill>
                  <a:srgbClr val="757AA8"/>
                </a:solidFill>
                <a:latin typeface="Calibri"/>
                <a:ea typeface="Calibri"/>
                <a:cs typeface="Calibri"/>
                <a:sym typeface="Calibri"/>
              </a:rPr>
              <a:t>Step 2 (10 minutes): </a:t>
            </a:r>
            <a:r>
              <a:rPr b="1" i="1" lang="en-US" sz="1300">
                <a:solidFill>
                  <a:srgbClr val="757AA8"/>
                </a:solidFill>
                <a:latin typeface="Calibri"/>
                <a:ea typeface="Calibri"/>
                <a:cs typeface="Calibri"/>
                <a:sym typeface="Calibri"/>
              </a:rPr>
              <a:t>Review Nine Body Systems, Hormones and Puberty</a:t>
            </a:r>
            <a:endParaRPr b="1" i="1" sz="1300">
              <a:solidFill>
                <a:srgbClr val="8E7CC3"/>
              </a:solidFill>
              <a:latin typeface="Calibri"/>
              <a:ea typeface="Calibri"/>
              <a:cs typeface="Calibri"/>
              <a:sym typeface="Calibri"/>
            </a:endParaRPr>
          </a:p>
          <a:p>
            <a:pPr indent="0" lvl="0" marL="0" rtl="0" algn="l">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body is made up of several </a:t>
            </a:r>
            <a:r>
              <a:rPr b="1" lang="en-US" sz="1300">
                <a:solidFill>
                  <a:schemeClr val="dk1"/>
                </a:solidFill>
                <a:latin typeface="Calibri"/>
                <a:ea typeface="Calibri"/>
                <a:cs typeface="Calibri"/>
                <a:sym typeface="Calibri"/>
              </a:rPr>
              <a:t>systems</a:t>
            </a:r>
            <a:r>
              <a:rPr lang="en-US" sz="1300">
                <a:solidFill>
                  <a:schemeClr val="dk1"/>
                </a:solidFill>
                <a:latin typeface="Calibri"/>
                <a:ea typeface="Calibri"/>
                <a:cs typeface="Calibri"/>
                <a:sym typeface="Calibri"/>
              </a:rPr>
              <a:t>, all working together to make sure the body functions well. </a:t>
            </a:r>
            <a:endParaRPr sz="1300">
              <a:solidFill>
                <a:schemeClr val="dk1"/>
              </a:solidFill>
              <a:latin typeface="Calibri"/>
              <a:ea typeface="Calibri"/>
              <a:cs typeface="Calibri"/>
              <a:sym typeface="Calibri"/>
            </a:endParaRPr>
          </a:p>
          <a:p>
            <a:pPr indent="0" lvl="0" marL="0" rtl="0" algn="l">
              <a:lnSpc>
                <a:spcPct val="110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Do you remember the names of the different body systems we learned about last class? </a:t>
            </a:r>
            <a:r>
              <a:rPr i="1" lang="en-US" sz="1300">
                <a:solidFill>
                  <a:schemeClr val="dk1"/>
                </a:solidFill>
                <a:latin typeface="Calibri"/>
                <a:ea typeface="Calibri"/>
                <a:cs typeface="Calibri"/>
                <a:sym typeface="Calibri"/>
              </a:rPr>
              <a:t>Ask students if they can name the 9 body systems covered in the previous lesson. (On the slide, click the blank line under each image for the answer to appear.)</a:t>
            </a:r>
            <a:endParaRPr i="1" sz="13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300"/>
              <a:buFont typeface="Arial"/>
              <a:buNone/>
            </a:pPr>
            <a:r>
              <a:t/>
            </a:r>
            <a:endParaRPr sz="1300">
              <a:solidFill>
                <a:schemeClr val="dk1"/>
              </a:solidFill>
              <a:latin typeface="Calibri"/>
              <a:ea typeface="Calibri"/>
              <a:cs typeface="Calibri"/>
              <a:sym typeface="Calibri"/>
            </a:endParaRPr>
          </a:p>
          <a:p>
            <a:pPr indent="0" lvl="0" marL="0" rtl="0" algn="l">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Who can describe the job of these three systems:</a:t>
            </a:r>
            <a:endParaRPr sz="1300">
              <a:solidFill>
                <a:schemeClr val="dk1"/>
              </a:solidFill>
              <a:latin typeface="Calibri"/>
              <a:ea typeface="Calibri"/>
              <a:cs typeface="Calibri"/>
              <a:sym typeface="Calibri"/>
            </a:endParaRPr>
          </a:p>
          <a:p>
            <a:pPr indent="-311150" lvl="0" marL="1371600" rtl="0" algn="l">
              <a:lnSpc>
                <a:spcPct val="110000"/>
              </a:lnSpc>
              <a:spcBef>
                <a:spcPts val="0"/>
              </a:spcBef>
              <a:spcAft>
                <a:spcPts val="0"/>
              </a:spcAft>
              <a:buClr>
                <a:schemeClr val="dk1"/>
              </a:buClr>
              <a:buSzPts val="1300"/>
              <a:buFont typeface="Calibri"/>
              <a:buAutoNum type="arabicPeriod"/>
            </a:pPr>
            <a:r>
              <a:rPr b="1" lang="en-US" sz="1300">
                <a:solidFill>
                  <a:schemeClr val="dk1"/>
                </a:solidFill>
                <a:latin typeface="Calibri"/>
                <a:ea typeface="Calibri"/>
                <a:cs typeface="Calibri"/>
                <a:sym typeface="Calibri"/>
              </a:rPr>
              <a:t>Respiratory system</a:t>
            </a:r>
            <a:r>
              <a:rPr lang="en-US" sz="1300">
                <a:solidFill>
                  <a:schemeClr val="dk1"/>
                </a:solidFill>
                <a:latin typeface="Calibri"/>
                <a:ea typeface="Calibri"/>
                <a:cs typeface="Calibri"/>
                <a:sym typeface="Calibri"/>
              </a:rPr>
              <a:t>: provides breath to keep us alive. </a:t>
            </a:r>
            <a:endParaRPr sz="1300">
              <a:solidFill>
                <a:schemeClr val="dk1"/>
              </a:solidFill>
              <a:latin typeface="Calibri"/>
              <a:ea typeface="Calibri"/>
              <a:cs typeface="Calibri"/>
              <a:sym typeface="Calibri"/>
            </a:endParaRPr>
          </a:p>
          <a:p>
            <a:pPr indent="-311150" lvl="0" marL="1371600" rtl="0" algn="l">
              <a:lnSpc>
                <a:spcPct val="110000"/>
              </a:lnSpc>
              <a:spcBef>
                <a:spcPts val="0"/>
              </a:spcBef>
              <a:spcAft>
                <a:spcPts val="0"/>
              </a:spcAft>
              <a:buClr>
                <a:schemeClr val="dk1"/>
              </a:buClr>
              <a:buSzPts val="1300"/>
              <a:buFont typeface="Calibri"/>
              <a:buAutoNum type="arabicPeriod"/>
            </a:pPr>
            <a:r>
              <a:rPr b="1" lang="en-US" sz="1300">
                <a:solidFill>
                  <a:schemeClr val="dk1"/>
                </a:solidFill>
                <a:latin typeface="Calibri"/>
                <a:ea typeface="Calibri"/>
                <a:cs typeface="Calibri"/>
                <a:sym typeface="Calibri"/>
              </a:rPr>
              <a:t>Digestive system</a:t>
            </a:r>
            <a:r>
              <a:rPr lang="en-US" sz="1300">
                <a:solidFill>
                  <a:schemeClr val="dk1"/>
                </a:solidFill>
                <a:latin typeface="Calibri"/>
                <a:ea typeface="Calibri"/>
                <a:cs typeface="Calibri"/>
                <a:sym typeface="Calibri"/>
              </a:rPr>
              <a:t>: processes the food we eat and helps us to absorb nutrients so our body can grow. The digestive system expels waste through the anus.</a:t>
            </a:r>
            <a:endParaRPr sz="1300">
              <a:solidFill>
                <a:schemeClr val="dk1"/>
              </a:solidFill>
              <a:latin typeface="Calibri"/>
              <a:ea typeface="Calibri"/>
              <a:cs typeface="Calibri"/>
              <a:sym typeface="Calibri"/>
            </a:endParaRPr>
          </a:p>
          <a:p>
            <a:pPr indent="-311150" lvl="0" marL="1371600" rtl="0" algn="l">
              <a:lnSpc>
                <a:spcPct val="110000"/>
              </a:lnSpc>
              <a:spcBef>
                <a:spcPts val="0"/>
              </a:spcBef>
              <a:spcAft>
                <a:spcPts val="0"/>
              </a:spcAft>
              <a:buClr>
                <a:schemeClr val="dk1"/>
              </a:buClr>
              <a:buSzPts val="1300"/>
              <a:buFont typeface="Calibri"/>
              <a:buAutoNum type="arabicPeriod"/>
            </a:pPr>
            <a:r>
              <a:rPr b="1" lang="en-US" sz="1300">
                <a:solidFill>
                  <a:schemeClr val="dk1"/>
                </a:solidFill>
                <a:latin typeface="Calibri"/>
                <a:ea typeface="Calibri"/>
                <a:cs typeface="Calibri"/>
                <a:sym typeface="Calibri"/>
              </a:rPr>
              <a:t>Circulatory system</a:t>
            </a:r>
            <a:r>
              <a:rPr lang="en-US" sz="1300">
                <a:solidFill>
                  <a:schemeClr val="dk1"/>
                </a:solidFill>
                <a:latin typeface="Calibri"/>
                <a:ea typeface="Calibri"/>
                <a:cs typeface="Calibri"/>
                <a:sym typeface="Calibri"/>
              </a:rPr>
              <a:t>: sends oxygen from the lungs, and nutrients from food, to all parts of the body. </a:t>
            </a:r>
            <a:endParaRPr sz="13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300"/>
              <a:buFont typeface="Arial"/>
              <a:buNone/>
            </a:pPr>
            <a:r>
              <a:t/>
            </a:r>
            <a:endParaRPr sz="1300">
              <a:solidFill>
                <a:schemeClr val="dk1"/>
              </a:solidFill>
              <a:latin typeface="Calibri"/>
              <a:ea typeface="Calibri"/>
              <a:cs typeface="Calibri"/>
              <a:sym typeface="Calibri"/>
            </a:endParaRPr>
          </a:p>
        </p:txBody>
      </p:sp>
      <p:sp>
        <p:nvSpPr>
          <p:cNvPr id="278" name="Google Shape;278;g2176d4481c5_0_2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000000"/>
                </a:solidFill>
                <a:latin typeface="Arial"/>
                <a:ea typeface="Arial"/>
                <a:cs typeface="Arial"/>
                <a:sym typeface="Arial"/>
              </a:rPr>
              <a:t>‹#›</a:t>
            </a:fld>
            <a:endParaRPr sz="1200">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1c8d6161541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What do all these </a:t>
            </a:r>
            <a:r>
              <a:rPr b="1" lang="en-US" sz="1300">
                <a:solidFill>
                  <a:schemeClr val="dk1"/>
                </a:solidFill>
                <a:latin typeface="Calibri"/>
                <a:ea typeface="Calibri"/>
                <a:cs typeface="Calibri"/>
                <a:sym typeface="Calibri"/>
              </a:rPr>
              <a:t>body systems</a:t>
            </a:r>
            <a:r>
              <a:rPr lang="en-US" sz="1300">
                <a:solidFill>
                  <a:schemeClr val="dk1"/>
                </a:solidFill>
                <a:latin typeface="Calibri"/>
                <a:ea typeface="Calibri"/>
                <a:cs typeface="Calibri"/>
                <a:sym typeface="Calibri"/>
              </a:rPr>
              <a:t> need in order to do their own </a:t>
            </a:r>
            <a:r>
              <a:rPr b="1" lang="en-US" sz="1300">
                <a:solidFill>
                  <a:schemeClr val="dk1"/>
                </a:solidFill>
                <a:latin typeface="Calibri"/>
                <a:ea typeface="Calibri"/>
                <a:cs typeface="Calibri"/>
                <a:sym typeface="Calibri"/>
              </a:rPr>
              <a:t>particular jobs</a:t>
            </a:r>
            <a:r>
              <a:rPr i="1" lang="en-US" sz="1300">
                <a:solidFill>
                  <a:schemeClr val="dk1"/>
                </a:solidFill>
                <a:latin typeface="Calibri"/>
                <a:ea typeface="Calibri"/>
                <a:cs typeface="Calibri"/>
                <a:sym typeface="Calibri"/>
              </a:rPr>
              <a:t> </a:t>
            </a:r>
            <a:r>
              <a:rPr lang="en-US" sz="1300">
                <a:solidFill>
                  <a:schemeClr val="dk1"/>
                </a:solidFill>
                <a:latin typeface="Calibri"/>
                <a:ea typeface="Calibri"/>
                <a:cs typeface="Calibri"/>
                <a:sym typeface="Calibri"/>
              </a:rPr>
              <a:t>well, and to </a:t>
            </a:r>
            <a:r>
              <a:rPr b="1" lang="en-US" sz="1300">
                <a:solidFill>
                  <a:schemeClr val="dk1"/>
                </a:solidFill>
                <a:latin typeface="Calibri"/>
                <a:ea typeface="Calibri"/>
                <a:cs typeface="Calibri"/>
                <a:sym typeface="Calibri"/>
              </a:rPr>
              <a:t>work together</a:t>
            </a:r>
            <a:r>
              <a:rPr i="1" lang="en-US" sz="1300">
                <a:solidFill>
                  <a:schemeClr val="dk1"/>
                </a:solidFill>
                <a:latin typeface="Calibri"/>
                <a:ea typeface="Calibri"/>
                <a:cs typeface="Calibri"/>
                <a:sym typeface="Calibri"/>
              </a:rPr>
              <a:t> </a:t>
            </a:r>
            <a:r>
              <a:rPr lang="en-US" sz="1300">
                <a:solidFill>
                  <a:schemeClr val="dk1"/>
                </a:solidFill>
                <a:latin typeface="Calibri"/>
                <a:ea typeface="Calibri"/>
                <a:cs typeface="Calibri"/>
                <a:sym typeface="Calibri"/>
              </a:rPr>
              <a:t>properly? They need clear </a:t>
            </a:r>
            <a:r>
              <a:rPr b="1" lang="en-US" sz="1300">
                <a:solidFill>
                  <a:schemeClr val="dk1"/>
                </a:solidFill>
                <a:latin typeface="Calibri"/>
                <a:ea typeface="Calibri"/>
                <a:cs typeface="Calibri"/>
                <a:sym typeface="Calibri"/>
              </a:rPr>
              <a:t>signals </a:t>
            </a:r>
            <a:r>
              <a:rPr lang="en-US" sz="1300">
                <a:solidFill>
                  <a:schemeClr val="dk1"/>
                </a:solidFill>
                <a:latin typeface="Calibri"/>
                <a:ea typeface="Calibri"/>
                <a:cs typeface="Calibri"/>
                <a:sym typeface="Calibri"/>
              </a:rPr>
              <a:t>from the brain. What are these signals called? (</a:t>
            </a:r>
            <a:r>
              <a:rPr i="1" lang="en-US" sz="1300">
                <a:solidFill>
                  <a:schemeClr val="dk1"/>
                </a:solidFill>
                <a:latin typeface="Calibri"/>
                <a:ea typeface="Calibri"/>
                <a:cs typeface="Calibri"/>
                <a:sym typeface="Calibri"/>
              </a:rPr>
              <a:t>Allow the students to answer “hormones.”)</a:t>
            </a:r>
            <a:endParaRPr i="1" sz="1300">
              <a:solidFill>
                <a:schemeClr val="dk1"/>
              </a:solidFill>
              <a:latin typeface="Calibri"/>
              <a:ea typeface="Calibri"/>
              <a:cs typeface="Calibri"/>
              <a:sym typeface="Calibri"/>
            </a:endParaRPr>
          </a:p>
          <a:p>
            <a:pPr indent="0" lvl="0" marL="0" rtl="0" algn="l">
              <a:lnSpc>
                <a:spcPct val="110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lnSpc>
                <a:spcPct val="110000"/>
              </a:lnSpc>
              <a:spcBef>
                <a:spcPts val="0"/>
              </a:spcBef>
              <a:spcAft>
                <a:spcPts val="0"/>
              </a:spcAft>
              <a:buClr>
                <a:schemeClr val="dk1"/>
              </a:buClr>
              <a:buSzPts val="1300"/>
              <a:buFont typeface="Helvetica Neue"/>
              <a:buChar char="●"/>
            </a:pPr>
            <a:r>
              <a:rPr lang="en-US" sz="1300">
                <a:solidFill>
                  <a:schemeClr val="dk1"/>
                </a:solidFill>
                <a:latin typeface="Calibri"/>
                <a:ea typeface="Calibri"/>
                <a:cs typeface="Calibri"/>
                <a:sym typeface="Calibri"/>
              </a:rPr>
              <a:t>The </a:t>
            </a:r>
            <a:r>
              <a:rPr b="1" lang="en-US" sz="1300">
                <a:solidFill>
                  <a:schemeClr val="dk1"/>
                </a:solidFill>
                <a:latin typeface="Calibri"/>
                <a:ea typeface="Calibri"/>
                <a:cs typeface="Calibri"/>
                <a:sym typeface="Calibri"/>
              </a:rPr>
              <a:t>endocrine system </a:t>
            </a:r>
            <a:r>
              <a:rPr lang="en-US" sz="1300">
                <a:solidFill>
                  <a:schemeClr val="dk1"/>
                </a:solidFill>
                <a:latin typeface="Calibri"/>
                <a:ea typeface="Calibri"/>
                <a:cs typeface="Calibri"/>
                <a:sym typeface="Calibri"/>
              </a:rPr>
              <a:t>is responsible for releasing hormones into your bloodstream so they can travel to the different systems in your body. The endocrine system is intricate, managing when and how much of each hormone to release. The endocrine system works together with the nervous system to control almost all of your body’s processes. </a:t>
            </a:r>
            <a:endParaRPr sz="1300">
              <a:solidFill>
                <a:schemeClr val="dk1"/>
              </a:solidFill>
              <a:latin typeface="Calibri"/>
              <a:ea typeface="Calibri"/>
              <a:cs typeface="Calibri"/>
              <a:sym typeface="Calibri"/>
            </a:endParaRPr>
          </a:p>
          <a:p>
            <a:pPr indent="0" lvl="0" marL="0" rtl="0" algn="l">
              <a:lnSpc>
                <a:spcPct val="110000"/>
              </a:lnSpc>
              <a:spcBef>
                <a:spcPts val="0"/>
              </a:spcBef>
              <a:spcAft>
                <a:spcPts val="0"/>
              </a:spcAft>
              <a:buClr>
                <a:schemeClr val="dk1"/>
              </a:buClr>
              <a:buSzPts val="1100"/>
              <a:buFont typeface="Arial"/>
              <a:buNone/>
            </a:pP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As you grow and mature, your brain sends hormonal signals to the different systems and parts of the body to direct all of the changes your body needs to undergo in puberty. It is very normal for girls your age to be feeling a lot of feelings and experience more intense emotions as a result of the many hormonal changes your body is going through in puberty. It’s important to remember that puberty is a normal, healthy and hugely important stage of development for you as your brain and body are doing amazing things!</a:t>
            </a:r>
            <a:endParaRPr sz="1300">
              <a:solidFill>
                <a:schemeClr val="dk1"/>
              </a:solidFill>
              <a:latin typeface="Calibri"/>
              <a:ea typeface="Calibri"/>
              <a:cs typeface="Calibri"/>
              <a:sym typeface="Calibri"/>
            </a:endParaRPr>
          </a:p>
          <a:p>
            <a:pPr indent="0" lvl="0" marL="0" rtl="0" algn="l">
              <a:lnSpc>
                <a:spcPct val="110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310" name="Google Shape;310;g1c8d6161541_0_2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1d37aa51420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sz="1300">
                <a:solidFill>
                  <a:srgbClr val="757AA8"/>
                </a:solidFill>
                <a:latin typeface="Calibri"/>
                <a:ea typeface="Calibri"/>
                <a:cs typeface="Calibri"/>
                <a:sym typeface="Calibri"/>
              </a:rPr>
              <a:t>Step 3 (15 minutes):</a:t>
            </a:r>
            <a:r>
              <a:rPr i="1" lang="en-US" sz="1300">
                <a:solidFill>
                  <a:srgbClr val="757AA8"/>
                </a:solidFill>
                <a:latin typeface="Calibri"/>
                <a:ea typeface="Calibri"/>
                <a:cs typeface="Calibri"/>
                <a:sym typeface="Calibri"/>
              </a:rPr>
              <a:t> </a:t>
            </a:r>
            <a:r>
              <a:rPr b="1" i="1" lang="en-US" sz="1300">
                <a:solidFill>
                  <a:srgbClr val="757AA8"/>
                </a:solidFill>
                <a:latin typeface="Calibri"/>
                <a:ea typeface="Calibri"/>
                <a:cs typeface="Calibri"/>
                <a:sym typeface="Calibri"/>
              </a:rPr>
              <a:t>Female Reproductive Anatomy + Coloring Worksheet</a:t>
            </a:r>
            <a:endParaRPr b="1" i="1" sz="1300">
              <a:solidFill>
                <a:srgbClr val="757AA8"/>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Let’s take a look at the different parts of the reproductive system, so that we can learn about the fascinating link between the brain, hormones and overall health.</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i="1" sz="1100">
              <a:solidFill>
                <a:srgbClr val="434343"/>
              </a:solidFill>
              <a:latin typeface="Helvetica Neue"/>
              <a:ea typeface="Helvetica Neue"/>
              <a:cs typeface="Helvetica Neue"/>
              <a:sym typeface="Helvetica Neue"/>
            </a:endParaRPr>
          </a:p>
        </p:txBody>
      </p:sp>
      <p:sp>
        <p:nvSpPr>
          <p:cNvPr id="322" name="Google Shape;322;g1d37aa51420_0_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25d6008101b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25d6008101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i="1" lang="en-US" sz="1300">
                <a:solidFill>
                  <a:schemeClr val="dk1"/>
                </a:solidFill>
                <a:latin typeface="Calibri"/>
                <a:ea typeface="Calibri"/>
                <a:cs typeface="Calibri"/>
                <a:sym typeface="Calibri"/>
              </a:rPr>
              <a:t>Hand out the </a:t>
            </a:r>
            <a:r>
              <a:rPr b="1" i="1" lang="en-US" sz="1300">
                <a:solidFill>
                  <a:srgbClr val="757AA8"/>
                </a:solidFill>
                <a:latin typeface="Calibri"/>
                <a:ea typeface="Calibri"/>
                <a:cs typeface="Calibri"/>
                <a:sym typeface="Calibri"/>
              </a:rPr>
              <a:t>Anatomy Coloring Worksheet </a:t>
            </a:r>
            <a:r>
              <a:rPr i="1" lang="en-US" sz="1300">
                <a:solidFill>
                  <a:schemeClr val="dk1"/>
                </a:solidFill>
                <a:latin typeface="Calibri"/>
                <a:ea typeface="Calibri"/>
                <a:cs typeface="Calibri"/>
                <a:sym typeface="Calibri"/>
              </a:rPr>
              <a:t>to students. As you review the parts of the female reproductive system aloud with the class, have students color in the parts of the reproductive system on the </a:t>
            </a:r>
            <a:r>
              <a:rPr b="1" i="1" lang="en-US" sz="1300">
                <a:solidFill>
                  <a:srgbClr val="757AA8"/>
                </a:solidFill>
                <a:latin typeface="Calibri"/>
                <a:ea typeface="Calibri"/>
                <a:cs typeface="Calibri"/>
                <a:sym typeface="Calibri"/>
              </a:rPr>
              <a:t>Anatomy Coloring Worksheet</a:t>
            </a:r>
            <a:r>
              <a:rPr i="1" lang="en-US" sz="1300">
                <a:solidFill>
                  <a:schemeClr val="dk1"/>
                </a:solidFill>
                <a:latin typeface="Calibri"/>
                <a:ea typeface="Calibri"/>
                <a:cs typeface="Calibri"/>
                <a:sym typeface="Calibri"/>
              </a:rPr>
              <a:t>. </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333" name="Google Shape;333;g25d6008101b_0_0: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sz="140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1d37aa51420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In this first slide, you can see where the </a:t>
            </a:r>
            <a:r>
              <a:rPr b="1" lang="en-US" sz="1300">
                <a:solidFill>
                  <a:schemeClr val="dk1"/>
                </a:solidFill>
                <a:latin typeface="Calibri"/>
                <a:ea typeface="Calibri"/>
                <a:cs typeface="Calibri"/>
                <a:sym typeface="Calibri"/>
              </a:rPr>
              <a:t>reproductive organs</a:t>
            </a:r>
            <a:r>
              <a:rPr lang="en-US" sz="1300">
                <a:solidFill>
                  <a:schemeClr val="dk1"/>
                </a:solidFill>
                <a:latin typeface="Calibri"/>
                <a:ea typeface="Calibri"/>
                <a:cs typeface="Calibri"/>
                <a:sym typeface="Calibri"/>
              </a:rPr>
              <a:t> are located in the body, around the pelvis area.</a:t>
            </a:r>
            <a:endParaRPr sz="1300">
              <a:solidFill>
                <a:schemeClr val="dk1"/>
              </a:solidFill>
              <a:latin typeface="Calibri"/>
              <a:ea typeface="Calibri"/>
              <a:cs typeface="Calibri"/>
              <a:sym typeface="Calibri"/>
            </a:endParaRPr>
          </a:p>
          <a:p>
            <a:pPr indent="0" lvl="0" marL="0" rtl="0" algn="just">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a:t>
            </a:r>
            <a:r>
              <a:rPr b="1" lang="en-US" sz="1300">
                <a:solidFill>
                  <a:schemeClr val="dk1"/>
                </a:solidFill>
                <a:latin typeface="Calibri"/>
                <a:ea typeface="Calibri"/>
                <a:cs typeface="Calibri"/>
                <a:sym typeface="Calibri"/>
              </a:rPr>
              <a:t>ovaries</a:t>
            </a:r>
            <a:r>
              <a:rPr lang="en-US" sz="1300">
                <a:solidFill>
                  <a:schemeClr val="dk1"/>
                </a:solidFill>
                <a:latin typeface="Calibri"/>
                <a:ea typeface="Calibri"/>
                <a:cs typeface="Calibri"/>
                <a:sym typeface="Calibri"/>
              </a:rPr>
              <a:t> are two small organs that sit on either side of the uterus and they are about the size of almonds. They are highlighted in pink on the slide. The ovaries take turns; each month </a:t>
            </a:r>
            <a:r>
              <a:rPr i="1" lang="en-US" sz="1300">
                <a:solidFill>
                  <a:schemeClr val="dk1"/>
                </a:solidFill>
                <a:latin typeface="Calibri"/>
                <a:ea typeface="Calibri"/>
                <a:cs typeface="Calibri"/>
                <a:sym typeface="Calibri"/>
              </a:rPr>
              <a:t>one</a:t>
            </a:r>
            <a:r>
              <a:rPr lang="en-US" sz="1300">
                <a:solidFill>
                  <a:schemeClr val="dk1"/>
                </a:solidFill>
                <a:latin typeface="Calibri"/>
                <a:ea typeface="Calibri"/>
                <a:cs typeface="Calibri"/>
                <a:sym typeface="Calibri"/>
              </a:rPr>
              <a:t> is responsible for developing and releasing an </a:t>
            </a:r>
            <a:r>
              <a:rPr b="1" lang="en-US" sz="1300">
                <a:solidFill>
                  <a:schemeClr val="dk1"/>
                </a:solidFill>
                <a:latin typeface="Calibri"/>
                <a:ea typeface="Calibri"/>
                <a:cs typeface="Calibri"/>
                <a:sym typeface="Calibri"/>
              </a:rPr>
              <a:t>egg</a:t>
            </a:r>
            <a:r>
              <a:rPr lang="en-US" sz="1300">
                <a:solidFill>
                  <a:schemeClr val="dk1"/>
                </a:solidFill>
                <a:latin typeface="Calibri"/>
                <a:ea typeface="Calibri"/>
                <a:cs typeface="Calibri"/>
                <a:sym typeface="Calibri"/>
              </a:rPr>
              <a:t>. The egg is the female cell of reproduction. The woman’s ovaries store her eggs from birth. As of puberty, each month, inside an ovary, an egg matures to the size of a pinhead and is eventually released from the ovary in a hormonal health process called </a:t>
            </a:r>
            <a:r>
              <a:rPr b="1" lang="en-US" sz="1300">
                <a:solidFill>
                  <a:schemeClr val="dk1"/>
                </a:solidFill>
                <a:latin typeface="Calibri"/>
                <a:ea typeface="Calibri"/>
                <a:cs typeface="Calibri"/>
                <a:sym typeface="Calibri"/>
              </a:rPr>
              <a:t>ovulation</a:t>
            </a:r>
            <a:r>
              <a:rPr lang="en-US" sz="1300">
                <a:solidFill>
                  <a:schemeClr val="dk1"/>
                </a:solidFill>
                <a:latin typeface="Calibri"/>
                <a:ea typeface="Calibri"/>
                <a:cs typeface="Calibri"/>
                <a:sym typeface="Calibri"/>
              </a:rPr>
              <a:t>. Ovulation is very important for a woman’s health as it indicates that all of the female hormones are working together and functioning properly.  We will learn more about this in the next lessons.</a:t>
            </a:r>
            <a:endParaRPr sz="1300">
              <a:solidFill>
                <a:schemeClr val="dk1"/>
              </a:solidFill>
              <a:latin typeface="Calibri"/>
              <a:ea typeface="Calibri"/>
              <a:cs typeface="Calibri"/>
              <a:sym typeface="Calibri"/>
            </a:endParaRPr>
          </a:p>
          <a:p>
            <a:pPr indent="0" lvl="0" marL="0" rtl="0" algn="just">
              <a:lnSpc>
                <a:spcPct val="115000"/>
              </a:lnSpc>
              <a:spcBef>
                <a:spcPts val="0"/>
              </a:spcBef>
              <a:spcAft>
                <a:spcPts val="0"/>
              </a:spcAft>
              <a:buNone/>
            </a:pPr>
            <a:r>
              <a:t/>
            </a:r>
            <a:endParaRPr sz="1300">
              <a:solidFill>
                <a:schemeClr val="dk1"/>
              </a:solidFill>
              <a:latin typeface="Calibri"/>
              <a:ea typeface="Calibri"/>
              <a:cs typeface="Calibri"/>
              <a:sym typeface="Calibri"/>
            </a:endParaRPr>
          </a:p>
        </p:txBody>
      </p:sp>
      <p:sp>
        <p:nvSpPr>
          <p:cNvPr id="343" name="Google Shape;343;g1d37aa51420_0_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1d37aa51420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a:t>
            </a:r>
            <a:r>
              <a:rPr b="1" lang="en-US" sz="1300">
                <a:solidFill>
                  <a:schemeClr val="dk1"/>
                </a:solidFill>
                <a:latin typeface="Calibri"/>
                <a:ea typeface="Calibri"/>
                <a:cs typeface="Calibri"/>
                <a:sym typeface="Calibri"/>
              </a:rPr>
              <a:t>fallopian tubes</a:t>
            </a:r>
            <a:r>
              <a:rPr lang="en-US" sz="1300">
                <a:solidFill>
                  <a:schemeClr val="dk1"/>
                </a:solidFill>
                <a:latin typeface="Calibri"/>
                <a:ea typeface="Calibri"/>
                <a:cs typeface="Calibri"/>
                <a:sym typeface="Calibri"/>
              </a:rPr>
              <a:t> are the long thin tubes that are connected to either side of the ovary, providing a way for the egg to travel from the ovary into the uterus. They are about the width of a spaghetti noodle.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p:txBody>
      </p:sp>
      <p:sp>
        <p:nvSpPr>
          <p:cNvPr id="351" name="Google Shape;351;g1d37aa51420_0_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1d37aa51420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In the front view, you can see the </a:t>
            </a:r>
            <a:r>
              <a:rPr b="1" lang="en-US" sz="1300">
                <a:solidFill>
                  <a:schemeClr val="dk1"/>
                </a:solidFill>
                <a:latin typeface="Calibri"/>
                <a:ea typeface="Calibri"/>
                <a:cs typeface="Calibri"/>
                <a:sym typeface="Calibri"/>
              </a:rPr>
              <a:t>uterus</a:t>
            </a:r>
            <a:r>
              <a:rPr lang="en-US" sz="1300">
                <a:solidFill>
                  <a:schemeClr val="dk1"/>
                </a:solidFill>
                <a:latin typeface="Calibri"/>
                <a:ea typeface="Calibri"/>
                <a:cs typeface="Calibri"/>
                <a:sym typeface="Calibri"/>
              </a:rPr>
              <a:t> in the center. Without the uterus, none of us would be here! The uterus is the hollow, pear shaped organ in which a baby can grow and develop. By weight, the uterus is the strongest muscle in your body! It can also increase in size to accommodate a baby in pregnancy. </a:t>
            </a:r>
            <a:endParaRPr sz="1300">
              <a:solidFill>
                <a:schemeClr val="dk1"/>
              </a:solidFill>
              <a:latin typeface="Calibri"/>
              <a:ea typeface="Calibri"/>
              <a:cs typeface="Calibri"/>
              <a:sym typeface="Calibri"/>
            </a:endParaRPr>
          </a:p>
          <a:p>
            <a:pPr indent="0" lvl="0" marL="0" rtl="0" algn="just">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lining of the uterus is called the </a:t>
            </a:r>
            <a:r>
              <a:rPr b="1" lang="en-US" sz="1300">
                <a:solidFill>
                  <a:schemeClr val="dk1"/>
                </a:solidFill>
                <a:latin typeface="Calibri"/>
                <a:ea typeface="Calibri"/>
                <a:cs typeface="Calibri"/>
                <a:sym typeface="Calibri"/>
              </a:rPr>
              <a:t>endometrium</a:t>
            </a:r>
            <a:r>
              <a:rPr lang="en-US" sz="1300">
                <a:solidFill>
                  <a:schemeClr val="dk1"/>
                </a:solidFill>
                <a:latin typeface="Calibri"/>
                <a:ea typeface="Calibri"/>
                <a:cs typeface="Calibri"/>
                <a:sym typeface="Calibri"/>
              </a:rPr>
              <a:t>. This mucus membrane lining responds to your hormones each month to thicken in preparation for a possible future pregnancy. When a woman becomes pregnant, the baby attaches to this lining to receive the nourishment it needs to grow. The endometrium (the lining of the uterus) breaks down at the end of each cycle and sheds, in a woman’s period or menstruation.  </a:t>
            </a:r>
            <a:endParaRPr sz="1300">
              <a:solidFill>
                <a:schemeClr val="dk1"/>
              </a:solidFill>
              <a:latin typeface="Calibri"/>
              <a:ea typeface="Calibri"/>
              <a:cs typeface="Calibri"/>
              <a:sym typeface="Calibri"/>
            </a:endParaRPr>
          </a:p>
          <a:p>
            <a:pPr indent="0" lvl="0" marL="0" rtl="0" algn="just">
              <a:lnSpc>
                <a:spcPct val="115000"/>
              </a:lnSpc>
              <a:spcBef>
                <a:spcPts val="0"/>
              </a:spcBef>
              <a:spcAft>
                <a:spcPts val="0"/>
              </a:spcAft>
              <a:buNone/>
            </a:pPr>
            <a:r>
              <a:t/>
            </a:r>
            <a:endParaRPr sz="1300">
              <a:solidFill>
                <a:schemeClr val="dk1"/>
              </a:solidFill>
              <a:latin typeface="Calibri"/>
              <a:ea typeface="Calibri"/>
              <a:cs typeface="Calibri"/>
              <a:sym typeface="Calibri"/>
            </a:endParaRPr>
          </a:p>
        </p:txBody>
      </p:sp>
      <p:sp>
        <p:nvSpPr>
          <p:cNvPr id="358" name="Google Shape;358;g1d37aa51420_0_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1d37aa51420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a:t>
            </a:r>
            <a:r>
              <a:rPr b="1" lang="en-US" sz="1300">
                <a:solidFill>
                  <a:schemeClr val="dk1"/>
                </a:solidFill>
                <a:latin typeface="Calibri"/>
                <a:ea typeface="Calibri"/>
                <a:cs typeface="Calibri"/>
                <a:sym typeface="Calibri"/>
              </a:rPr>
              <a:t>cervix</a:t>
            </a:r>
            <a:r>
              <a:rPr lang="en-US" sz="1300">
                <a:solidFill>
                  <a:schemeClr val="dk1"/>
                </a:solidFill>
                <a:latin typeface="Calibri"/>
                <a:ea typeface="Calibri"/>
                <a:cs typeface="Calibri"/>
                <a:sym typeface="Calibri"/>
              </a:rPr>
              <a:t> is the canal or opening at the base of the uterus that connects to the vagina.</a:t>
            </a:r>
            <a:endParaRPr sz="1300">
              <a:solidFill>
                <a:schemeClr val="dk1"/>
              </a:solidFill>
              <a:latin typeface="Calibri"/>
              <a:ea typeface="Calibri"/>
              <a:cs typeface="Calibri"/>
              <a:sym typeface="Calibri"/>
            </a:endParaRPr>
          </a:p>
          <a:p>
            <a:pPr indent="0" lvl="0" marL="0" rtl="0" algn="just">
              <a:lnSpc>
                <a:spcPct val="115000"/>
              </a:lnSpc>
              <a:spcBef>
                <a:spcPts val="0"/>
              </a:spcBef>
              <a:spcAft>
                <a:spcPts val="0"/>
              </a:spcAft>
              <a:buNone/>
            </a:pPr>
            <a:r>
              <a:t/>
            </a:r>
            <a:endParaRPr sz="1300">
              <a:solidFill>
                <a:schemeClr val="dk1"/>
              </a:solidFill>
              <a:latin typeface="Calibri"/>
              <a:ea typeface="Calibri"/>
              <a:cs typeface="Calibri"/>
              <a:sym typeface="Calibri"/>
            </a:endParaRPr>
          </a:p>
        </p:txBody>
      </p:sp>
      <p:sp>
        <p:nvSpPr>
          <p:cNvPr id="366" name="Google Shape;366;g1d37aa51420_0_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1d37aa51420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a:t>
            </a:r>
            <a:r>
              <a:rPr b="1" lang="en-US" sz="1300">
                <a:solidFill>
                  <a:schemeClr val="dk1"/>
                </a:solidFill>
                <a:latin typeface="Calibri"/>
                <a:ea typeface="Calibri"/>
                <a:cs typeface="Calibri"/>
                <a:sym typeface="Calibri"/>
              </a:rPr>
              <a:t>vagina</a:t>
            </a:r>
            <a:r>
              <a:rPr lang="en-US" sz="1300">
                <a:solidFill>
                  <a:schemeClr val="dk1"/>
                </a:solidFill>
                <a:latin typeface="Calibri"/>
                <a:ea typeface="Calibri"/>
                <a:cs typeface="Calibri"/>
                <a:sym typeface="Calibri"/>
              </a:rPr>
              <a:t> is the canal that connects the uterus to the outside of the body. It is the entrance to the reproductive organs and the exit for the delivery of a baby. It is also sometimes referred to as the birth canal.</a:t>
            </a:r>
            <a:endParaRPr sz="1300">
              <a:solidFill>
                <a:schemeClr val="dk1"/>
              </a:solidFill>
              <a:latin typeface="Calibri"/>
              <a:ea typeface="Calibri"/>
              <a:cs typeface="Calibri"/>
              <a:sym typeface="Calibri"/>
            </a:endParaRPr>
          </a:p>
          <a:p>
            <a:pPr indent="0" lvl="0" marL="0" rtl="0" algn="just">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organ in brown is the </a:t>
            </a:r>
            <a:r>
              <a:rPr b="1" lang="en-US" sz="1300">
                <a:solidFill>
                  <a:schemeClr val="dk1"/>
                </a:solidFill>
                <a:latin typeface="Calibri"/>
                <a:ea typeface="Calibri"/>
                <a:cs typeface="Calibri"/>
                <a:sym typeface="Calibri"/>
              </a:rPr>
              <a:t>bladder</a:t>
            </a:r>
            <a:r>
              <a:rPr lang="en-US" sz="1300">
                <a:solidFill>
                  <a:schemeClr val="dk1"/>
                </a:solidFill>
                <a:latin typeface="Calibri"/>
                <a:ea typeface="Calibri"/>
                <a:cs typeface="Calibri"/>
                <a:sym typeface="Calibri"/>
              </a:rPr>
              <a:t>. The bladder is not part of the reproductive system, which is why you didn’t color it in, but rather part of the </a:t>
            </a:r>
            <a:r>
              <a:rPr b="1" lang="en-US" sz="1300">
                <a:solidFill>
                  <a:schemeClr val="dk1"/>
                </a:solidFill>
                <a:latin typeface="Calibri"/>
                <a:ea typeface="Calibri"/>
                <a:cs typeface="Calibri"/>
                <a:sym typeface="Calibri"/>
              </a:rPr>
              <a:t>urinary system</a:t>
            </a:r>
            <a:r>
              <a:rPr lang="en-US" sz="1300">
                <a:solidFill>
                  <a:schemeClr val="dk1"/>
                </a:solidFill>
                <a:latin typeface="Calibri"/>
                <a:ea typeface="Calibri"/>
                <a:cs typeface="Calibri"/>
                <a:sym typeface="Calibri"/>
              </a:rPr>
              <a:t>. The </a:t>
            </a:r>
            <a:r>
              <a:rPr b="1" lang="en-US" sz="1300">
                <a:solidFill>
                  <a:schemeClr val="dk1"/>
                </a:solidFill>
                <a:latin typeface="Calibri"/>
                <a:ea typeface="Calibri"/>
                <a:cs typeface="Calibri"/>
                <a:sym typeface="Calibri"/>
              </a:rPr>
              <a:t>urethra</a:t>
            </a:r>
            <a:r>
              <a:rPr lang="en-US" sz="1300">
                <a:solidFill>
                  <a:schemeClr val="dk1"/>
                </a:solidFill>
                <a:latin typeface="Calibri"/>
                <a:ea typeface="Calibri"/>
                <a:cs typeface="Calibri"/>
                <a:sym typeface="Calibri"/>
              </a:rPr>
              <a:t> is the tube that carries the urine from the bladder to the outside of the body as we go to the bathroom. The urethra is easy to remember as being part of the urinary system because both deal with urine.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just">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just">
              <a:lnSpc>
                <a:spcPct val="115000"/>
              </a:lnSpc>
              <a:spcBef>
                <a:spcPts val="0"/>
              </a:spcBef>
              <a:spcAft>
                <a:spcPts val="0"/>
              </a:spcAft>
              <a:buNone/>
            </a:pPr>
            <a:r>
              <a:t/>
            </a:r>
            <a:endParaRPr b="1" sz="1100">
              <a:solidFill>
                <a:srgbClr val="8E7CC3"/>
              </a:solidFill>
              <a:latin typeface="Helvetica Neue"/>
              <a:ea typeface="Helvetica Neue"/>
              <a:cs typeface="Helvetica Neue"/>
              <a:sym typeface="Helvetica Neue"/>
            </a:endParaRPr>
          </a:p>
          <a:p>
            <a:pPr indent="0" lvl="0" marL="0" rtl="0" algn="just">
              <a:lnSpc>
                <a:spcPct val="115000"/>
              </a:lnSpc>
              <a:spcBef>
                <a:spcPts val="0"/>
              </a:spcBef>
              <a:spcAft>
                <a:spcPts val="0"/>
              </a:spcAft>
              <a:buClr>
                <a:schemeClr val="dk1"/>
              </a:buClr>
              <a:buSzPts val="1100"/>
              <a:buFont typeface="Arial"/>
              <a:buNone/>
            </a:pPr>
            <a:r>
              <a:t/>
            </a:r>
            <a:endParaRPr sz="1100">
              <a:solidFill>
                <a:srgbClr val="222222"/>
              </a:solidFill>
              <a:highlight>
                <a:srgbClr val="FFFFFF"/>
              </a:highlight>
              <a:latin typeface="Helvetica Neue"/>
              <a:ea typeface="Helvetica Neue"/>
              <a:cs typeface="Helvetica Neue"/>
              <a:sym typeface="Helvetica Neue"/>
            </a:endParaRPr>
          </a:p>
        </p:txBody>
      </p:sp>
      <p:sp>
        <p:nvSpPr>
          <p:cNvPr id="374" name="Google Shape;374;g1d37aa51420_0_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1d37aa51420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opening behind the vagina is the </a:t>
            </a:r>
            <a:r>
              <a:rPr b="1" lang="en-US" sz="1300">
                <a:solidFill>
                  <a:schemeClr val="dk1"/>
                </a:solidFill>
                <a:latin typeface="Calibri"/>
                <a:ea typeface="Calibri"/>
                <a:cs typeface="Calibri"/>
                <a:sym typeface="Calibri"/>
              </a:rPr>
              <a:t>anus</a:t>
            </a:r>
            <a:r>
              <a:rPr lang="en-US" sz="1300">
                <a:solidFill>
                  <a:schemeClr val="dk1"/>
                </a:solidFill>
                <a:latin typeface="Calibri"/>
                <a:ea typeface="Calibri"/>
                <a:cs typeface="Calibri"/>
                <a:sym typeface="Calibri"/>
              </a:rPr>
              <a:t>. The anus is part of the</a:t>
            </a:r>
            <a:r>
              <a:rPr b="1" lang="en-US" sz="1300">
                <a:solidFill>
                  <a:schemeClr val="dk1"/>
                </a:solidFill>
                <a:latin typeface="Calibri"/>
                <a:ea typeface="Calibri"/>
                <a:cs typeface="Calibri"/>
                <a:sym typeface="Calibri"/>
              </a:rPr>
              <a:t> digestive system</a:t>
            </a:r>
            <a:r>
              <a:rPr lang="en-US" sz="1300">
                <a:solidFill>
                  <a:schemeClr val="dk1"/>
                </a:solidFill>
                <a:latin typeface="Calibri"/>
                <a:ea typeface="Calibri"/>
                <a:cs typeface="Calibri"/>
                <a:sym typeface="Calibri"/>
              </a:rPr>
              <a:t>. It is the opening for waste to exit the digestive tract.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proximity of these three openings is significant for women as it increases the risk of bacteria transfer. When using the bathroom, it is important to always wipe from front (urethra) to back to avoid introducing bacteria from the digestive system into the vagina and/or urethra.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US" sz="1300">
                <a:solidFill>
                  <a:schemeClr val="dk1"/>
                </a:solidFill>
                <a:latin typeface="Calibri"/>
                <a:ea typeface="Calibri"/>
                <a:cs typeface="Calibri"/>
                <a:sym typeface="Calibri"/>
              </a:rPr>
              <a:t>In the final anatomy slide, point out the 3 openings to the body in the side image: </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Helvetica Neue"/>
              <a:buAutoNum type="arabicPeriod"/>
            </a:pPr>
            <a:r>
              <a:rPr b="1" lang="en-US" sz="1300">
                <a:solidFill>
                  <a:schemeClr val="dk1"/>
                </a:solidFill>
                <a:latin typeface="Calibri"/>
                <a:ea typeface="Calibri"/>
                <a:cs typeface="Calibri"/>
                <a:sym typeface="Calibri"/>
              </a:rPr>
              <a:t>vagina: </a:t>
            </a:r>
            <a:r>
              <a:rPr lang="en-US" sz="1300">
                <a:solidFill>
                  <a:schemeClr val="dk1"/>
                </a:solidFill>
                <a:latin typeface="Calibri"/>
                <a:ea typeface="Calibri"/>
                <a:cs typeface="Calibri"/>
                <a:sym typeface="Calibri"/>
              </a:rPr>
              <a:t>opens to the reproductive system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Helvetica Neue"/>
              <a:buAutoNum type="arabicPeriod"/>
            </a:pPr>
            <a:r>
              <a:rPr b="1" lang="en-US" sz="1300">
                <a:solidFill>
                  <a:schemeClr val="dk1"/>
                </a:solidFill>
                <a:latin typeface="Calibri"/>
                <a:ea typeface="Calibri"/>
                <a:cs typeface="Calibri"/>
                <a:sym typeface="Calibri"/>
              </a:rPr>
              <a:t>urethra</a:t>
            </a:r>
            <a:r>
              <a:rPr lang="en-US" sz="1300">
                <a:solidFill>
                  <a:schemeClr val="dk1"/>
                </a:solidFill>
                <a:latin typeface="Calibri"/>
                <a:ea typeface="Calibri"/>
                <a:cs typeface="Calibri"/>
                <a:sym typeface="Calibri"/>
              </a:rPr>
              <a:t>: opens to the tube carrying urine from the bladder</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Helvetica Neue"/>
              <a:buAutoNum type="arabicPeriod"/>
            </a:pPr>
            <a:r>
              <a:rPr b="1" lang="en-US" sz="1300">
                <a:solidFill>
                  <a:schemeClr val="dk1"/>
                </a:solidFill>
                <a:latin typeface="Calibri"/>
                <a:ea typeface="Calibri"/>
                <a:cs typeface="Calibri"/>
                <a:sym typeface="Calibri"/>
              </a:rPr>
              <a:t>anus</a:t>
            </a:r>
            <a:r>
              <a:rPr lang="en-US" sz="1300">
                <a:solidFill>
                  <a:schemeClr val="dk1"/>
                </a:solidFill>
                <a:latin typeface="Calibri"/>
                <a:ea typeface="Calibri"/>
                <a:cs typeface="Calibri"/>
                <a:sym typeface="Calibri"/>
              </a:rPr>
              <a:t>: opens for waste to exit from the digestive system</a:t>
            </a:r>
            <a:endParaRPr sz="1300">
              <a:solidFill>
                <a:schemeClr val="dk1"/>
              </a:solidFill>
              <a:latin typeface="Calibri"/>
              <a:ea typeface="Calibri"/>
              <a:cs typeface="Calibri"/>
              <a:sym typeface="Calibri"/>
            </a:endParaRPr>
          </a:p>
          <a:p>
            <a:pPr indent="0" lvl="0" marL="0" rtl="0" algn="just">
              <a:lnSpc>
                <a:spcPct val="115000"/>
              </a:lnSpc>
              <a:spcBef>
                <a:spcPts val="0"/>
              </a:spcBef>
              <a:spcAft>
                <a:spcPts val="0"/>
              </a:spcAft>
              <a:buClr>
                <a:schemeClr val="dk1"/>
              </a:buClr>
              <a:buSzPts val="1100"/>
              <a:buFont typeface="Arial"/>
              <a:buNone/>
            </a:pPr>
            <a:r>
              <a:t/>
            </a:r>
            <a:endParaRPr b="1" sz="1100">
              <a:solidFill>
                <a:srgbClr val="222222"/>
              </a:solidFill>
              <a:highlight>
                <a:schemeClr val="lt1"/>
              </a:highlight>
              <a:latin typeface="Helvetica Neue"/>
              <a:ea typeface="Helvetica Neue"/>
              <a:cs typeface="Helvetica Neue"/>
              <a:sym typeface="Helvetica Neue"/>
            </a:endParaRPr>
          </a:p>
        </p:txBody>
      </p:sp>
      <p:sp>
        <p:nvSpPr>
          <p:cNvPr id="382" name="Google Shape;382;g1d37aa51420_0_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25d6008101b_0_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25d6008101b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US" sz="1300">
                <a:solidFill>
                  <a:srgbClr val="757AA8"/>
                </a:solidFill>
                <a:latin typeface="Calibri"/>
                <a:ea typeface="Calibri"/>
                <a:cs typeface="Calibri"/>
                <a:sym typeface="Calibri"/>
              </a:rPr>
              <a:t>Step 4 (5 minutes): </a:t>
            </a:r>
            <a:r>
              <a:rPr b="1" i="1" lang="en-US" sz="1300">
                <a:solidFill>
                  <a:srgbClr val="757AA8"/>
                </a:solidFill>
                <a:latin typeface="Calibri"/>
                <a:ea typeface="Calibri"/>
                <a:cs typeface="Calibri"/>
                <a:sym typeface="Calibri"/>
              </a:rPr>
              <a:t>Anatomy Quiz </a:t>
            </a:r>
            <a:endParaRPr b="1" i="1" sz="1300">
              <a:solidFill>
                <a:srgbClr val="757AA8"/>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US" sz="1300">
                <a:solidFill>
                  <a:schemeClr val="dk1"/>
                </a:solidFill>
                <a:latin typeface="Calibri"/>
                <a:ea typeface="Calibri"/>
                <a:cs typeface="Calibri"/>
                <a:sym typeface="Calibri"/>
              </a:rPr>
              <a:t>Hand out the </a:t>
            </a:r>
            <a:r>
              <a:rPr b="1" i="1" lang="en-US" sz="1300">
                <a:solidFill>
                  <a:srgbClr val="7C7DAD"/>
                </a:solidFill>
                <a:latin typeface="Calibri"/>
                <a:ea typeface="Calibri"/>
                <a:cs typeface="Calibri"/>
                <a:sym typeface="Calibri"/>
              </a:rPr>
              <a:t>Female Reproductive Anatomy Quiz</a:t>
            </a:r>
            <a:r>
              <a:rPr i="1" lang="en-US" sz="1300">
                <a:solidFill>
                  <a:schemeClr val="dk1"/>
                </a:solidFill>
                <a:latin typeface="Calibri"/>
                <a:ea typeface="Calibri"/>
                <a:cs typeface="Calibri"/>
                <a:sym typeface="Calibri"/>
              </a:rPr>
              <a:t> to students. Give students a few minutes to identify the parts of the female reproductive system, matching the letter to the part.</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400" name="Google Shape;400;g25d6008101b_0_36:notes"/>
          <p:cNvSpPr txBox="1"/>
          <p:nvPr>
            <p:ph idx="12" type="sldNum"/>
          </p:nvPr>
        </p:nvSpPr>
        <p:spPr>
          <a:xfrm>
            <a:off x="3884612" y="8685212"/>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sz="140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1f904fc9618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i="1" lang="en-US" sz="1300">
                <a:solidFill>
                  <a:schemeClr val="dk1"/>
                </a:solidFill>
                <a:latin typeface="Calibri"/>
                <a:ea typeface="Calibri"/>
                <a:cs typeface="Calibri"/>
                <a:sym typeface="Calibri"/>
              </a:rPr>
              <a:t>After students have completed the anatomy quiz, check answers with the following slide or with the Answer Key provided in the materials.</a:t>
            </a:r>
            <a:br>
              <a:rPr i="1" lang="en-US" sz="1300">
                <a:solidFill>
                  <a:schemeClr val="dk1"/>
                </a:solidFill>
                <a:latin typeface="Calibri"/>
                <a:ea typeface="Calibri"/>
                <a:cs typeface="Calibri"/>
                <a:sym typeface="Calibri"/>
              </a:rPr>
            </a:br>
            <a:endParaRPr b="1" sz="1100">
              <a:solidFill>
                <a:srgbClr val="8E7CC3"/>
              </a:solidFill>
              <a:latin typeface="Helvetica Neue"/>
              <a:ea typeface="Helvetica Neue"/>
              <a:cs typeface="Helvetica Neue"/>
              <a:sym typeface="Helvetica Neue"/>
            </a:endParaRPr>
          </a:p>
        </p:txBody>
      </p:sp>
      <p:sp>
        <p:nvSpPr>
          <p:cNvPr id="410" name="Google Shape;410;g1f904fc9618_0_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1d37aa51420_0_46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US" sz="1300">
                <a:solidFill>
                  <a:srgbClr val="757AA8"/>
                </a:solidFill>
                <a:latin typeface="Calibri"/>
                <a:ea typeface="Calibri"/>
                <a:cs typeface="Calibri"/>
                <a:sym typeface="Calibri"/>
              </a:rPr>
              <a:t>CONCLUSION</a:t>
            </a:r>
            <a:br>
              <a:rPr b="1" lang="en-US" sz="1300">
                <a:solidFill>
                  <a:srgbClr val="757AA8"/>
                </a:solidFill>
                <a:latin typeface="Calibri"/>
                <a:ea typeface="Calibri"/>
                <a:cs typeface="Calibri"/>
                <a:sym typeface="Calibri"/>
              </a:rPr>
            </a:br>
            <a:r>
              <a:rPr lang="en-US" sz="1300">
                <a:solidFill>
                  <a:schemeClr val="dk1"/>
                </a:solidFill>
                <a:latin typeface="Calibri"/>
                <a:ea typeface="Calibri"/>
                <a:cs typeface="Calibri"/>
                <a:sym typeface="Calibri"/>
              </a:rPr>
              <a:t>Next lesson we’ll talk more about the processes that occur each month in the female reproductive system, and the hormones that direct this process. </a:t>
            </a:r>
            <a:r>
              <a:rPr i="1" lang="en-US" sz="1300">
                <a:solidFill>
                  <a:schemeClr val="dk1"/>
                </a:solidFill>
                <a:latin typeface="Calibri"/>
                <a:ea typeface="Calibri"/>
                <a:cs typeface="Calibri"/>
                <a:sym typeface="Calibri"/>
              </a:rPr>
              <a:t>To conclude the lesson, give students the </a:t>
            </a:r>
            <a:r>
              <a:rPr b="1" i="1" lang="en-US" sz="1300">
                <a:solidFill>
                  <a:srgbClr val="7C7DAD"/>
                </a:solidFill>
                <a:latin typeface="Calibri"/>
                <a:ea typeface="Calibri"/>
                <a:cs typeface="Calibri"/>
                <a:sym typeface="Calibri"/>
              </a:rPr>
              <a:t>Written Response Worksheet </a:t>
            </a:r>
            <a:r>
              <a:rPr i="1" lang="en-US" sz="1300">
                <a:solidFill>
                  <a:schemeClr val="dk1"/>
                </a:solidFill>
                <a:latin typeface="Calibri"/>
                <a:ea typeface="Calibri"/>
                <a:cs typeface="Calibri"/>
                <a:sym typeface="Calibri"/>
              </a:rPr>
              <a:t>to complete as homework. </a:t>
            </a:r>
            <a:br>
              <a:rPr i="1" lang="en-US" sz="1300">
                <a:solidFill>
                  <a:schemeClr val="dk1"/>
                </a:solidFill>
                <a:latin typeface="Calibri"/>
                <a:ea typeface="Calibri"/>
                <a:cs typeface="Calibri"/>
                <a:sym typeface="Calibri"/>
              </a:rPr>
            </a:br>
            <a:endParaRPr i="1" sz="1300">
              <a:solidFill>
                <a:schemeClr val="dk1"/>
              </a:solidFill>
              <a:latin typeface="Calibri"/>
              <a:ea typeface="Calibri"/>
              <a:cs typeface="Calibri"/>
              <a:sym typeface="Calibri"/>
            </a:endParaRPr>
          </a:p>
          <a:p>
            <a:pPr indent="0" lvl="0" marL="0" rtl="0" algn="l">
              <a:lnSpc>
                <a:spcPct val="110000"/>
              </a:lnSpc>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Font typeface="Arial"/>
              <a:buNone/>
            </a:pPr>
            <a:r>
              <a:rPr lang="en-US" sz="1200">
                <a:solidFill>
                  <a:schemeClr val="dk1"/>
                </a:solidFill>
              </a:rPr>
              <a:t>  </a:t>
            </a:r>
            <a:endParaRPr sz="1200"/>
          </a:p>
        </p:txBody>
      </p:sp>
      <p:sp>
        <p:nvSpPr>
          <p:cNvPr id="422" name="Google Shape;422;g1d37aa51420_0_468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1d6e014b35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g1d6e014b357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2130425"/>
            <a:ext cx="7772400" cy="1470023"/>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585572"/>
              </a:buClr>
              <a:buSzPts val="4400"/>
              <a:buFont typeface="Arial"/>
              <a:buNone/>
              <a:defRPr b="0" i="0" sz="4400" u="none" cap="none" strike="noStrike">
                <a:solidFill>
                  <a:srgbClr val="585572"/>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17" name="Google Shape;17;p2"/>
          <p:cNvSpPr txBox="1"/>
          <p:nvPr>
            <p:ph idx="1" type="subTitle"/>
          </p:nvPr>
        </p:nvSpPr>
        <p:spPr>
          <a:xfrm>
            <a:off x="1371600" y="3886200"/>
            <a:ext cx="6400799" cy="17526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640"/>
              </a:spcBef>
              <a:spcAft>
                <a:spcPts val="0"/>
              </a:spcAft>
              <a:buClr>
                <a:srgbClr val="888888"/>
              </a:buClr>
              <a:buSzPts val="3200"/>
              <a:buFont typeface="Arial"/>
              <a:buNone/>
              <a:defRPr b="0" i="0" sz="3200" u="none" cap="none" strike="noStrike">
                <a:solidFill>
                  <a:srgbClr val="888888"/>
                </a:solidFill>
                <a:latin typeface="Arial"/>
                <a:ea typeface="Arial"/>
                <a:cs typeface="Arial"/>
                <a:sym typeface="Arial"/>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Arial"/>
                <a:ea typeface="Arial"/>
                <a:cs typeface="Arial"/>
                <a:sym typeface="Arial"/>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Arial"/>
                <a:ea typeface="Arial"/>
                <a:cs typeface="Arial"/>
                <a:sym typeface="Arial"/>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9pPr>
          </a:lstStyle>
          <a:p/>
        </p:txBody>
      </p:sp>
      <p:sp>
        <p:nvSpPr>
          <p:cNvPr id="18" name="Google Shape;18;p2"/>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19" name="Google Shape;19;p2"/>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20" name="Google Shape;20;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4"/>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29" name="Google Shape;29;p4"/>
          <p:cNvSpPr txBox="1"/>
          <p:nvPr>
            <p:ph idx="1" type="body"/>
          </p:nvPr>
        </p:nvSpPr>
        <p:spPr>
          <a:xfrm>
            <a:off x="457200" y="1600200"/>
            <a:ext cx="8229600" cy="4525962"/>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595959"/>
              </a:buClr>
              <a:buSzPts val="3200"/>
              <a:buFont typeface="Arial"/>
              <a:buChar char="•"/>
              <a:defRPr b="0" i="0" sz="3200" u="none" cap="none" strike="noStrike">
                <a:solidFill>
                  <a:srgbClr val="595959"/>
                </a:solidFill>
                <a:latin typeface="Arial"/>
                <a:ea typeface="Arial"/>
                <a:cs typeface="Arial"/>
                <a:sym typeface="Arial"/>
              </a:defRPr>
            </a:lvl1pPr>
            <a:lvl2pPr indent="-406400" lvl="1" marL="914400" marR="0" rtl="0" algn="l">
              <a:spcBef>
                <a:spcPts val="560"/>
              </a:spcBef>
              <a:spcAft>
                <a:spcPts val="0"/>
              </a:spcAft>
              <a:buClr>
                <a:srgbClr val="595959"/>
              </a:buClr>
              <a:buSzPts val="2800"/>
              <a:buFont typeface="Arial"/>
              <a:buChar char="–"/>
              <a:defRPr b="0" i="0" sz="2800" u="none" cap="none" strike="noStrike">
                <a:solidFill>
                  <a:srgbClr val="595959"/>
                </a:solidFill>
                <a:latin typeface="Arial"/>
                <a:ea typeface="Arial"/>
                <a:cs typeface="Arial"/>
                <a:sym typeface="Arial"/>
              </a:defRPr>
            </a:lvl2pPr>
            <a:lvl3pPr indent="-381000" lvl="2" marL="1371600" marR="0" rtl="0" algn="l">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3pPr>
            <a:lvl4pPr indent="-355600" lvl="3" marL="18288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4pPr>
            <a:lvl5pPr indent="-355600" lvl="4" marL="22860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30" name="Google Shape;30;p4"/>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31" name="Google Shape;31;p4"/>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SzPts val="1400"/>
              <a:buNone/>
              <a:defRPr b="0" i="0" sz="1200" u="none" cap="none" strike="noStrike">
                <a:solidFill>
                  <a:srgbClr val="898989"/>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32" name="Google Shape;32;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bg>
      <p:bgPr>
        <a:blipFill rotWithShape="1">
          <a:blip r:embed="rId2">
            <a:alphaModFix/>
          </a:blip>
          <a:stretch>
            <a:fillRect b="0" l="0" r="0" t="0"/>
          </a:stretch>
        </a:blipFill>
      </p:bgPr>
    </p:bg>
    <p:spTree>
      <p:nvGrpSpPr>
        <p:cNvPr id="33" name="Shape 33"/>
        <p:cNvGrpSpPr/>
        <p:nvPr/>
      </p:nvGrpSpPr>
      <p:grpSpPr>
        <a:xfrm>
          <a:off x="0" y="0"/>
          <a:ext cx="0" cy="0"/>
          <a:chOff x="0" y="0"/>
          <a:chExt cx="0" cy="0"/>
        </a:xfrm>
      </p:grpSpPr>
      <p:sp>
        <p:nvSpPr>
          <p:cNvPr id="34" name="Google Shape;34;p5"/>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35" name="Google Shape;35;p5"/>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6" name="Google Shape;36;p5"/>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 name="Google Shape;37;p5"/>
          <p:cNvSpPr txBox="1"/>
          <p:nvPr>
            <p:ph idx="12" type="sldNum"/>
          </p:nvPr>
        </p:nvSpPr>
        <p:spPr>
          <a:xfrm>
            <a:off x="6324600" y="6356350"/>
            <a:ext cx="7620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Arial"/>
                <a:ea typeface="Arial"/>
                <a:cs typeface="Arial"/>
                <a:sym typeface="Arial"/>
              </a:defRPr>
            </a:lvl1pPr>
            <a:lvl2pPr indent="0" lvl="1" marL="0" marR="0" rtl="0" algn="r">
              <a:spcBef>
                <a:spcPts val="0"/>
              </a:spcBef>
              <a:buNone/>
              <a:defRPr sz="1200">
                <a:solidFill>
                  <a:srgbClr val="888888"/>
                </a:solidFill>
                <a:latin typeface="Arial"/>
                <a:ea typeface="Arial"/>
                <a:cs typeface="Arial"/>
                <a:sym typeface="Arial"/>
              </a:defRPr>
            </a:lvl2pPr>
            <a:lvl3pPr indent="0" lvl="2" marL="0" marR="0" rtl="0" algn="r">
              <a:spcBef>
                <a:spcPts val="0"/>
              </a:spcBef>
              <a:buNone/>
              <a:defRPr sz="1200">
                <a:solidFill>
                  <a:srgbClr val="888888"/>
                </a:solidFill>
                <a:latin typeface="Arial"/>
                <a:ea typeface="Arial"/>
                <a:cs typeface="Arial"/>
                <a:sym typeface="Arial"/>
              </a:defRPr>
            </a:lvl3pPr>
            <a:lvl4pPr indent="0" lvl="3" marL="0" marR="0" rtl="0" algn="r">
              <a:spcBef>
                <a:spcPts val="0"/>
              </a:spcBef>
              <a:buNone/>
              <a:defRPr sz="1200">
                <a:solidFill>
                  <a:srgbClr val="888888"/>
                </a:solidFill>
                <a:latin typeface="Arial"/>
                <a:ea typeface="Arial"/>
                <a:cs typeface="Arial"/>
                <a:sym typeface="Arial"/>
              </a:defRPr>
            </a:lvl4pPr>
            <a:lvl5pPr indent="0" lvl="4" marL="0" marR="0" rtl="0" algn="r">
              <a:spcBef>
                <a:spcPts val="0"/>
              </a:spcBef>
              <a:buNone/>
              <a:defRPr sz="1200">
                <a:solidFill>
                  <a:srgbClr val="888888"/>
                </a:solidFill>
                <a:latin typeface="Arial"/>
                <a:ea typeface="Arial"/>
                <a:cs typeface="Arial"/>
                <a:sym typeface="Arial"/>
              </a:defRPr>
            </a:lvl5pPr>
            <a:lvl6pPr indent="0" lvl="5" marL="0" marR="0" rtl="0" algn="r">
              <a:spcBef>
                <a:spcPts val="0"/>
              </a:spcBef>
              <a:buNone/>
              <a:defRPr sz="1200">
                <a:solidFill>
                  <a:srgbClr val="888888"/>
                </a:solidFill>
                <a:latin typeface="Arial"/>
                <a:ea typeface="Arial"/>
                <a:cs typeface="Arial"/>
                <a:sym typeface="Arial"/>
              </a:defRPr>
            </a:lvl6pPr>
            <a:lvl7pPr indent="0" lvl="6" marL="0" marR="0" rtl="0" algn="r">
              <a:spcBef>
                <a:spcPts val="0"/>
              </a:spcBef>
              <a:buNone/>
              <a:defRPr sz="1200">
                <a:solidFill>
                  <a:srgbClr val="888888"/>
                </a:solidFill>
                <a:latin typeface="Arial"/>
                <a:ea typeface="Arial"/>
                <a:cs typeface="Arial"/>
                <a:sym typeface="Arial"/>
              </a:defRPr>
            </a:lvl7pPr>
            <a:lvl8pPr indent="0" lvl="7" marL="0" marR="0" rtl="0" algn="r">
              <a:spcBef>
                <a:spcPts val="0"/>
              </a:spcBef>
              <a:buNone/>
              <a:defRPr sz="1200">
                <a:solidFill>
                  <a:srgbClr val="888888"/>
                </a:solidFill>
                <a:latin typeface="Arial"/>
                <a:ea typeface="Arial"/>
                <a:cs typeface="Arial"/>
                <a:sym typeface="Arial"/>
              </a:defRPr>
            </a:lvl8pPr>
            <a:lvl9pPr indent="0" lvl="8" marL="0" marR="0" rtl="0" algn="r">
              <a:spcBef>
                <a:spcPts val="0"/>
              </a:spcBef>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8" name="Shape 38"/>
        <p:cNvGrpSpPr/>
        <p:nvPr/>
      </p:nvGrpSpPr>
      <p:grpSpPr>
        <a:xfrm>
          <a:off x="0" y="0"/>
          <a:ext cx="0" cy="0"/>
          <a:chOff x="0" y="0"/>
          <a:chExt cx="0" cy="0"/>
        </a:xfrm>
      </p:grpSpPr>
      <p:sp>
        <p:nvSpPr>
          <p:cNvPr id="39" name="Google Shape;39;p6"/>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40" name="Google Shape;40;p6"/>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41" name="Google Shape;41;p6"/>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42" name="Google Shape;42;p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solidFill>
                <a:srgbClr val="898989"/>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51" name="Google Shape;51;p8"/>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2" name="Google Shape;52;p8"/>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3" name="Google Shape;53;p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Arial"/>
                <a:ea typeface="Arial"/>
                <a:cs typeface="Arial"/>
                <a:sym typeface="Arial"/>
              </a:defRPr>
            </a:lvl1pPr>
            <a:lvl2pPr indent="0" lvl="1" marL="0" marR="0" rtl="0" algn="r">
              <a:spcBef>
                <a:spcPts val="0"/>
              </a:spcBef>
              <a:buNone/>
              <a:defRPr b="0" i="0" sz="1200" u="none" cap="none" strike="noStrike">
                <a:solidFill>
                  <a:srgbClr val="888888"/>
                </a:solidFill>
                <a:latin typeface="Arial"/>
                <a:ea typeface="Arial"/>
                <a:cs typeface="Arial"/>
                <a:sym typeface="Arial"/>
              </a:defRPr>
            </a:lvl2pPr>
            <a:lvl3pPr indent="0" lvl="2" marL="0" marR="0" rtl="0" algn="r">
              <a:spcBef>
                <a:spcPts val="0"/>
              </a:spcBef>
              <a:buNone/>
              <a:defRPr b="0" i="0" sz="1200" u="none" cap="none" strike="noStrike">
                <a:solidFill>
                  <a:srgbClr val="888888"/>
                </a:solidFill>
                <a:latin typeface="Arial"/>
                <a:ea typeface="Arial"/>
                <a:cs typeface="Arial"/>
                <a:sym typeface="Arial"/>
              </a:defRPr>
            </a:lvl3pPr>
            <a:lvl4pPr indent="0" lvl="3" marL="0" marR="0" rtl="0" algn="r">
              <a:spcBef>
                <a:spcPts val="0"/>
              </a:spcBef>
              <a:buNone/>
              <a:defRPr b="0" i="0" sz="1200" u="none" cap="none" strike="noStrike">
                <a:solidFill>
                  <a:srgbClr val="888888"/>
                </a:solidFill>
                <a:latin typeface="Arial"/>
                <a:ea typeface="Arial"/>
                <a:cs typeface="Arial"/>
                <a:sym typeface="Arial"/>
              </a:defRPr>
            </a:lvl4pPr>
            <a:lvl5pPr indent="0" lvl="4" marL="0" marR="0" rtl="0" algn="r">
              <a:spcBef>
                <a:spcPts val="0"/>
              </a:spcBef>
              <a:buNone/>
              <a:defRPr b="0" i="0" sz="1200" u="none" cap="none" strike="noStrike">
                <a:solidFill>
                  <a:srgbClr val="888888"/>
                </a:solidFill>
                <a:latin typeface="Arial"/>
                <a:ea typeface="Arial"/>
                <a:cs typeface="Arial"/>
                <a:sym typeface="Arial"/>
              </a:defRPr>
            </a:lvl5pPr>
            <a:lvl6pPr indent="0" lvl="5" marL="0" marR="0" rtl="0" algn="r">
              <a:spcBef>
                <a:spcPts val="0"/>
              </a:spcBef>
              <a:buNone/>
              <a:defRPr b="0" i="0" sz="1200" u="none" cap="none" strike="noStrike">
                <a:solidFill>
                  <a:srgbClr val="888888"/>
                </a:solidFill>
                <a:latin typeface="Arial"/>
                <a:ea typeface="Arial"/>
                <a:cs typeface="Arial"/>
                <a:sym typeface="Arial"/>
              </a:defRPr>
            </a:lvl6pPr>
            <a:lvl7pPr indent="0" lvl="6" marL="0" marR="0" rtl="0" algn="r">
              <a:spcBef>
                <a:spcPts val="0"/>
              </a:spcBef>
              <a:buNone/>
              <a:defRPr b="0" i="0" sz="1200" u="none" cap="none" strike="noStrike">
                <a:solidFill>
                  <a:srgbClr val="888888"/>
                </a:solidFill>
                <a:latin typeface="Arial"/>
                <a:ea typeface="Arial"/>
                <a:cs typeface="Arial"/>
                <a:sym typeface="Arial"/>
              </a:defRPr>
            </a:lvl7pPr>
            <a:lvl8pPr indent="0" lvl="7" marL="0" marR="0" rtl="0" algn="r">
              <a:spcBef>
                <a:spcPts val="0"/>
              </a:spcBef>
              <a:buNone/>
              <a:defRPr b="0" i="0" sz="1200" u="none" cap="none" strike="noStrike">
                <a:solidFill>
                  <a:srgbClr val="888888"/>
                </a:solidFill>
                <a:latin typeface="Arial"/>
                <a:ea typeface="Arial"/>
                <a:cs typeface="Arial"/>
                <a:sym typeface="Arial"/>
              </a:defRPr>
            </a:lvl8pPr>
            <a:lvl9pPr indent="0" lvl="8" marL="0" marR="0" rtl="0" algn="r">
              <a:spcBef>
                <a:spcPts val="0"/>
              </a:spcBef>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bg>
      <p:bgPr>
        <a:blipFill rotWithShape="1">
          <a:blip r:embed="rId2">
            <a:alphaModFix/>
          </a:blip>
          <a:stretch>
            <a:fillRect b="0" l="0" r="0" t="0"/>
          </a:stretch>
        </a:blipFill>
      </p:bgPr>
    </p:bg>
    <p:spTree>
      <p:nvGrpSpPr>
        <p:cNvPr id="54" name="Shape 54"/>
        <p:cNvGrpSpPr/>
        <p:nvPr/>
      </p:nvGrpSpPr>
      <p:grpSpPr>
        <a:xfrm>
          <a:off x="0" y="0"/>
          <a:ext cx="0" cy="0"/>
          <a:chOff x="0" y="0"/>
          <a:chExt cx="0" cy="0"/>
        </a:xfrm>
      </p:grpSpPr>
      <p:sp>
        <p:nvSpPr>
          <p:cNvPr id="55" name="Google Shape;55;p9"/>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56" name="Google Shape;56;p9"/>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7" name="Google Shape;57;p9"/>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8" name="Google Shape;58;p9"/>
          <p:cNvSpPr txBox="1"/>
          <p:nvPr>
            <p:ph idx="12" type="sldNum"/>
          </p:nvPr>
        </p:nvSpPr>
        <p:spPr>
          <a:xfrm>
            <a:off x="6324600" y="6356350"/>
            <a:ext cx="7620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Arial"/>
                <a:ea typeface="Arial"/>
                <a:cs typeface="Arial"/>
                <a:sym typeface="Arial"/>
              </a:defRPr>
            </a:lvl1pPr>
            <a:lvl2pPr indent="0" lvl="1" marL="0" marR="0" rtl="0" algn="r">
              <a:spcBef>
                <a:spcPts val="0"/>
              </a:spcBef>
              <a:buNone/>
              <a:defRPr sz="1200">
                <a:solidFill>
                  <a:srgbClr val="888888"/>
                </a:solidFill>
                <a:latin typeface="Arial"/>
                <a:ea typeface="Arial"/>
                <a:cs typeface="Arial"/>
                <a:sym typeface="Arial"/>
              </a:defRPr>
            </a:lvl2pPr>
            <a:lvl3pPr indent="0" lvl="2" marL="0" marR="0" rtl="0" algn="r">
              <a:spcBef>
                <a:spcPts val="0"/>
              </a:spcBef>
              <a:buNone/>
              <a:defRPr sz="1200">
                <a:solidFill>
                  <a:srgbClr val="888888"/>
                </a:solidFill>
                <a:latin typeface="Arial"/>
                <a:ea typeface="Arial"/>
                <a:cs typeface="Arial"/>
                <a:sym typeface="Arial"/>
              </a:defRPr>
            </a:lvl3pPr>
            <a:lvl4pPr indent="0" lvl="3" marL="0" marR="0" rtl="0" algn="r">
              <a:spcBef>
                <a:spcPts val="0"/>
              </a:spcBef>
              <a:buNone/>
              <a:defRPr sz="1200">
                <a:solidFill>
                  <a:srgbClr val="888888"/>
                </a:solidFill>
                <a:latin typeface="Arial"/>
                <a:ea typeface="Arial"/>
                <a:cs typeface="Arial"/>
                <a:sym typeface="Arial"/>
              </a:defRPr>
            </a:lvl4pPr>
            <a:lvl5pPr indent="0" lvl="4" marL="0" marR="0" rtl="0" algn="r">
              <a:spcBef>
                <a:spcPts val="0"/>
              </a:spcBef>
              <a:buNone/>
              <a:defRPr sz="1200">
                <a:solidFill>
                  <a:srgbClr val="888888"/>
                </a:solidFill>
                <a:latin typeface="Arial"/>
                <a:ea typeface="Arial"/>
                <a:cs typeface="Arial"/>
                <a:sym typeface="Arial"/>
              </a:defRPr>
            </a:lvl5pPr>
            <a:lvl6pPr indent="0" lvl="5" marL="0" marR="0" rtl="0" algn="r">
              <a:spcBef>
                <a:spcPts val="0"/>
              </a:spcBef>
              <a:buNone/>
              <a:defRPr sz="1200">
                <a:solidFill>
                  <a:srgbClr val="888888"/>
                </a:solidFill>
                <a:latin typeface="Arial"/>
                <a:ea typeface="Arial"/>
                <a:cs typeface="Arial"/>
                <a:sym typeface="Arial"/>
              </a:defRPr>
            </a:lvl6pPr>
            <a:lvl7pPr indent="0" lvl="6" marL="0" marR="0" rtl="0" algn="r">
              <a:spcBef>
                <a:spcPts val="0"/>
              </a:spcBef>
              <a:buNone/>
              <a:defRPr sz="1200">
                <a:solidFill>
                  <a:srgbClr val="888888"/>
                </a:solidFill>
                <a:latin typeface="Arial"/>
                <a:ea typeface="Arial"/>
                <a:cs typeface="Arial"/>
                <a:sym typeface="Arial"/>
              </a:defRPr>
            </a:lvl7pPr>
            <a:lvl8pPr indent="0" lvl="7" marL="0" marR="0" rtl="0" algn="r">
              <a:spcBef>
                <a:spcPts val="0"/>
              </a:spcBef>
              <a:buNone/>
              <a:defRPr sz="1200">
                <a:solidFill>
                  <a:srgbClr val="888888"/>
                </a:solidFill>
                <a:latin typeface="Arial"/>
                <a:ea typeface="Arial"/>
                <a:cs typeface="Arial"/>
                <a:sym typeface="Arial"/>
              </a:defRPr>
            </a:lvl8pPr>
            <a:lvl9pPr indent="0" lvl="8" marL="0" marR="0" rtl="0" algn="r">
              <a:spcBef>
                <a:spcPts val="0"/>
              </a:spcBef>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rotWithShape="1">
          <a:blip r:embed="rId2">
            <a:alphaModFix/>
          </a:blip>
          <a:stretch>
            <a:fillRect b="0" l="0" r="0" t="0"/>
          </a:stretch>
        </a:blipFill>
      </p:bgPr>
    </p:bg>
    <p:spTree>
      <p:nvGrpSpPr>
        <p:cNvPr id="59" name="Shape 59"/>
        <p:cNvGrpSpPr/>
        <p:nvPr/>
      </p:nvGrpSpPr>
      <p:grpSpPr>
        <a:xfrm>
          <a:off x="0" y="0"/>
          <a:ext cx="0" cy="0"/>
          <a:chOff x="0" y="0"/>
          <a:chExt cx="0" cy="0"/>
        </a:xfrm>
      </p:grpSpPr>
      <p:sp>
        <p:nvSpPr>
          <p:cNvPr id="60" name="Google Shape;60;p10"/>
          <p:cNvSpPr txBox="1"/>
          <p:nvPr>
            <p:ph type="ctrTitle"/>
          </p:nvPr>
        </p:nvSpPr>
        <p:spPr>
          <a:xfrm>
            <a:off x="685800" y="2130425"/>
            <a:ext cx="7772400" cy="1470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rgbClr val="58557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61" name="Google Shape;61;p10"/>
          <p:cNvSpPr txBox="1"/>
          <p:nvPr>
            <p:ph idx="1" type="subTitle"/>
          </p:nvPr>
        </p:nvSpPr>
        <p:spPr>
          <a:xfrm>
            <a:off x="1371600" y="3886200"/>
            <a:ext cx="6400800" cy="1752600"/>
          </a:xfrm>
          <a:prstGeom prst="rect">
            <a:avLst/>
          </a:prstGeom>
          <a:noFill/>
          <a:ln>
            <a:noFill/>
          </a:ln>
        </p:spPr>
        <p:txBody>
          <a:bodyPr anchorCtr="0" anchor="t" bIns="91425" lIns="91425" spcFirstLastPara="1" rIns="91425" wrap="square" tIns="91425">
            <a:noAutofit/>
          </a:bodyPr>
          <a:lstStyle>
            <a:lvl1pPr indent="0" lvl="0" marL="0" marR="0" rtl="0" algn="ctr">
              <a:spcBef>
                <a:spcPts val="640"/>
              </a:spcBef>
              <a:spcAft>
                <a:spcPts val="0"/>
              </a:spcAft>
              <a:buClr>
                <a:srgbClr val="888888"/>
              </a:buClr>
              <a:buSzPts val="3200"/>
              <a:buFont typeface="Arial"/>
              <a:buNone/>
              <a:defRPr b="0" i="0" sz="3200" u="none" cap="none" strike="noStrike">
                <a:solidFill>
                  <a:srgbClr val="888888"/>
                </a:solidFill>
                <a:latin typeface="Arial"/>
                <a:ea typeface="Arial"/>
                <a:cs typeface="Arial"/>
                <a:sym typeface="Arial"/>
              </a:defRPr>
            </a:lvl1pPr>
            <a:lvl2pPr indent="0" lvl="1" marL="457200" marR="0" rtl="0" algn="ctr">
              <a:spcBef>
                <a:spcPts val="560"/>
              </a:spcBef>
              <a:spcAft>
                <a:spcPts val="0"/>
              </a:spcAft>
              <a:buClr>
                <a:srgbClr val="888888"/>
              </a:buClr>
              <a:buSzPts val="2800"/>
              <a:buFont typeface="Arial"/>
              <a:buNone/>
              <a:defRPr b="0" i="0" sz="2800" u="none" cap="none" strike="noStrike">
                <a:solidFill>
                  <a:srgbClr val="888888"/>
                </a:solidFill>
                <a:latin typeface="Arial"/>
                <a:ea typeface="Arial"/>
                <a:cs typeface="Arial"/>
                <a:sym typeface="Arial"/>
              </a:defRPr>
            </a:lvl2pPr>
            <a:lvl3pPr indent="0" lvl="2" marL="914400" marR="0" rtl="0" algn="ctr">
              <a:spcBef>
                <a:spcPts val="480"/>
              </a:spcBef>
              <a:spcAft>
                <a:spcPts val="0"/>
              </a:spcAft>
              <a:buClr>
                <a:srgbClr val="888888"/>
              </a:buClr>
              <a:buSzPts val="2400"/>
              <a:buFont typeface="Arial"/>
              <a:buNone/>
              <a:defRPr b="0" i="0" sz="2400" u="none" cap="none" strike="noStrike">
                <a:solidFill>
                  <a:srgbClr val="888888"/>
                </a:solidFill>
                <a:latin typeface="Arial"/>
                <a:ea typeface="Arial"/>
                <a:cs typeface="Arial"/>
                <a:sym typeface="Arial"/>
              </a:defRPr>
            </a:lvl3pPr>
            <a:lvl4pPr indent="0" lvl="3" marL="13716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4pPr>
            <a:lvl5pPr indent="0" lvl="4" marL="18288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9pPr>
          </a:lstStyle>
          <a:p/>
        </p:txBody>
      </p:sp>
      <p:sp>
        <p:nvSpPr>
          <p:cNvPr id="62" name="Google Shape;62;p10"/>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3" name="Google Shape;63;p10"/>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4" name="Google Shape;64;p1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Arial"/>
                <a:ea typeface="Arial"/>
                <a:cs typeface="Arial"/>
                <a:sym typeface="Arial"/>
              </a:defRPr>
            </a:lvl1pPr>
            <a:lvl2pPr indent="0" lvl="1" marL="0" marR="0" rtl="0" algn="r">
              <a:spcBef>
                <a:spcPts val="0"/>
              </a:spcBef>
              <a:buNone/>
              <a:defRPr sz="1200">
                <a:solidFill>
                  <a:srgbClr val="888888"/>
                </a:solidFill>
                <a:latin typeface="Arial"/>
                <a:ea typeface="Arial"/>
                <a:cs typeface="Arial"/>
                <a:sym typeface="Arial"/>
              </a:defRPr>
            </a:lvl2pPr>
            <a:lvl3pPr indent="0" lvl="2" marL="0" marR="0" rtl="0" algn="r">
              <a:spcBef>
                <a:spcPts val="0"/>
              </a:spcBef>
              <a:buNone/>
              <a:defRPr sz="1200">
                <a:solidFill>
                  <a:srgbClr val="888888"/>
                </a:solidFill>
                <a:latin typeface="Arial"/>
                <a:ea typeface="Arial"/>
                <a:cs typeface="Arial"/>
                <a:sym typeface="Arial"/>
              </a:defRPr>
            </a:lvl3pPr>
            <a:lvl4pPr indent="0" lvl="3" marL="0" marR="0" rtl="0" algn="r">
              <a:spcBef>
                <a:spcPts val="0"/>
              </a:spcBef>
              <a:buNone/>
              <a:defRPr sz="1200">
                <a:solidFill>
                  <a:srgbClr val="888888"/>
                </a:solidFill>
                <a:latin typeface="Arial"/>
                <a:ea typeface="Arial"/>
                <a:cs typeface="Arial"/>
                <a:sym typeface="Arial"/>
              </a:defRPr>
            </a:lvl4pPr>
            <a:lvl5pPr indent="0" lvl="4" marL="0" marR="0" rtl="0" algn="r">
              <a:spcBef>
                <a:spcPts val="0"/>
              </a:spcBef>
              <a:buNone/>
              <a:defRPr sz="1200">
                <a:solidFill>
                  <a:srgbClr val="888888"/>
                </a:solidFill>
                <a:latin typeface="Arial"/>
                <a:ea typeface="Arial"/>
                <a:cs typeface="Arial"/>
                <a:sym typeface="Arial"/>
              </a:defRPr>
            </a:lvl5pPr>
            <a:lvl6pPr indent="0" lvl="5" marL="0" marR="0" rtl="0" algn="r">
              <a:spcBef>
                <a:spcPts val="0"/>
              </a:spcBef>
              <a:buNone/>
              <a:defRPr sz="1200">
                <a:solidFill>
                  <a:srgbClr val="888888"/>
                </a:solidFill>
                <a:latin typeface="Arial"/>
                <a:ea typeface="Arial"/>
                <a:cs typeface="Arial"/>
                <a:sym typeface="Arial"/>
              </a:defRPr>
            </a:lvl6pPr>
            <a:lvl7pPr indent="0" lvl="6" marL="0" marR="0" rtl="0" algn="r">
              <a:spcBef>
                <a:spcPts val="0"/>
              </a:spcBef>
              <a:buNone/>
              <a:defRPr sz="1200">
                <a:solidFill>
                  <a:srgbClr val="888888"/>
                </a:solidFill>
                <a:latin typeface="Arial"/>
                <a:ea typeface="Arial"/>
                <a:cs typeface="Arial"/>
                <a:sym typeface="Arial"/>
              </a:defRPr>
            </a:lvl7pPr>
            <a:lvl8pPr indent="0" lvl="7" marL="0" marR="0" rtl="0" algn="r">
              <a:spcBef>
                <a:spcPts val="0"/>
              </a:spcBef>
              <a:buNone/>
              <a:defRPr sz="1200">
                <a:solidFill>
                  <a:srgbClr val="888888"/>
                </a:solidFill>
                <a:latin typeface="Arial"/>
                <a:ea typeface="Arial"/>
                <a:cs typeface="Arial"/>
                <a:sym typeface="Arial"/>
              </a:defRPr>
            </a:lvl8pPr>
            <a:lvl9pPr indent="0" lvl="8" marL="0" marR="0" rtl="0" algn="r">
              <a:spcBef>
                <a:spcPts val="0"/>
              </a:spcBef>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5" name="Shape 65"/>
        <p:cNvGrpSpPr/>
        <p:nvPr/>
      </p:nvGrpSpPr>
      <p:grpSpPr>
        <a:xfrm>
          <a:off x="0" y="0"/>
          <a:ext cx="0" cy="0"/>
          <a:chOff x="0" y="0"/>
          <a:chExt cx="0" cy="0"/>
        </a:xfrm>
      </p:grpSpPr>
      <p:sp>
        <p:nvSpPr>
          <p:cNvPr id="66" name="Google Shape;66;p11"/>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67" name="Google Shape;67;p11"/>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595959"/>
              </a:buClr>
              <a:buSzPts val="3200"/>
              <a:buFont typeface="Arial"/>
              <a:buChar char="•"/>
              <a:defRPr b="0" i="0" sz="3200" u="none" cap="none" strike="noStrike">
                <a:solidFill>
                  <a:srgbClr val="595959"/>
                </a:solidFill>
                <a:latin typeface="Arial"/>
                <a:ea typeface="Arial"/>
                <a:cs typeface="Arial"/>
                <a:sym typeface="Arial"/>
              </a:defRPr>
            </a:lvl1pPr>
            <a:lvl2pPr indent="-406400" lvl="1" marL="914400" marR="0" rtl="0" algn="l">
              <a:spcBef>
                <a:spcPts val="560"/>
              </a:spcBef>
              <a:spcAft>
                <a:spcPts val="0"/>
              </a:spcAft>
              <a:buClr>
                <a:srgbClr val="595959"/>
              </a:buClr>
              <a:buSzPts val="2800"/>
              <a:buFont typeface="Arial"/>
              <a:buChar char="–"/>
              <a:defRPr b="0" i="0" sz="2800" u="none" cap="none" strike="noStrike">
                <a:solidFill>
                  <a:srgbClr val="595959"/>
                </a:solidFill>
                <a:latin typeface="Arial"/>
                <a:ea typeface="Arial"/>
                <a:cs typeface="Arial"/>
                <a:sym typeface="Arial"/>
              </a:defRPr>
            </a:lvl2pPr>
            <a:lvl3pPr indent="-381000" lvl="2" marL="1371600" marR="0" rtl="0" algn="l">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3pPr>
            <a:lvl4pPr indent="-355600" lvl="3" marL="18288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4pPr>
            <a:lvl5pPr indent="-355600" lvl="4" marL="22860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68" name="Google Shape;68;p11"/>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9" name="Google Shape;69;p11"/>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0" name="Google Shape;70;p1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Arial"/>
                <a:ea typeface="Arial"/>
                <a:cs typeface="Arial"/>
                <a:sym typeface="Arial"/>
              </a:defRPr>
            </a:lvl1pPr>
            <a:lvl2pPr indent="0" lvl="1" marL="0" marR="0" rtl="0" algn="r">
              <a:spcBef>
                <a:spcPts val="0"/>
              </a:spcBef>
              <a:buNone/>
              <a:defRPr sz="1200">
                <a:solidFill>
                  <a:srgbClr val="888888"/>
                </a:solidFill>
                <a:latin typeface="Arial"/>
                <a:ea typeface="Arial"/>
                <a:cs typeface="Arial"/>
                <a:sym typeface="Arial"/>
              </a:defRPr>
            </a:lvl2pPr>
            <a:lvl3pPr indent="0" lvl="2" marL="0" marR="0" rtl="0" algn="r">
              <a:spcBef>
                <a:spcPts val="0"/>
              </a:spcBef>
              <a:buNone/>
              <a:defRPr sz="1200">
                <a:solidFill>
                  <a:srgbClr val="888888"/>
                </a:solidFill>
                <a:latin typeface="Arial"/>
                <a:ea typeface="Arial"/>
                <a:cs typeface="Arial"/>
                <a:sym typeface="Arial"/>
              </a:defRPr>
            </a:lvl3pPr>
            <a:lvl4pPr indent="0" lvl="3" marL="0" marR="0" rtl="0" algn="r">
              <a:spcBef>
                <a:spcPts val="0"/>
              </a:spcBef>
              <a:buNone/>
              <a:defRPr sz="1200">
                <a:solidFill>
                  <a:srgbClr val="888888"/>
                </a:solidFill>
                <a:latin typeface="Arial"/>
                <a:ea typeface="Arial"/>
                <a:cs typeface="Arial"/>
                <a:sym typeface="Arial"/>
              </a:defRPr>
            </a:lvl4pPr>
            <a:lvl5pPr indent="0" lvl="4" marL="0" marR="0" rtl="0" algn="r">
              <a:spcBef>
                <a:spcPts val="0"/>
              </a:spcBef>
              <a:buNone/>
              <a:defRPr sz="1200">
                <a:solidFill>
                  <a:srgbClr val="888888"/>
                </a:solidFill>
                <a:latin typeface="Arial"/>
                <a:ea typeface="Arial"/>
                <a:cs typeface="Arial"/>
                <a:sym typeface="Arial"/>
              </a:defRPr>
            </a:lvl5pPr>
            <a:lvl6pPr indent="0" lvl="5" marL="0" marR="0" rtl="0" algn="r">
              <a:spcBef>
                <a:spcPts val="0"/>
              </a:spcBef>
              <a:buNone/>
              <a:defRPr sz="1200">
                <a:solidFill>
                  <a:srgbClr val="888888"/>
                </a:solidFill>
                <a:latin typeface="Arial"/>
                <a:ea typeface="Arial"/>
                <a:cs typeface="Arial"/>
                <a:sym typeface="Arial"/>
              </a:defRPr>
            </a:lvl6pPr>
            <a:lvl7pPr indent="0" lvl="6" marL="0" marR="0" rtl="0" algn="r">
              <a:spcBef>
                <a:spcPts val="0"/>
              </a:spcBef>
              <a:buNone/>
              <a:defRPr sz="1200">
                <a:solidFill>
                  <a:srgbClr val="888888"/>
                </a:solidFill>
                <a:latin typeface="Arial"/>
                <a:ea typeface="Arial"/>
                <a:cs typeface="Arial"/>
                <a:sym typeface="Arial"/>
              </a:defRPr>
            </a:lvl7pPr>
            <a:lvl8pPr indent="0" lvl="7" marL="0" marR="0" rtl="0" algn="r">
              <a:spcBef>
                <a:spcPts val="0"/>
              </a:spcBef>
              <a:buNone/>
              <a:defRPr sz="1200">
                <a:solidFill>
                  <a:srgbClr val="888888"/>
                </a:solidFill>
                <a:latin typeface="Arial"/>
                <a:ea typeface="Arial"/>
                <a:cs typeface="Arial"/>
                <a:sym typeface="Arial"/>
              </a:defRPr>
            </a:lvl8pPr>
            <a:lvl9pPr indent="0" lvl="8" marL="0" marR="0" rtl="0" algn="r">
              <a:spcBef>
                <a:spcPts val="0"/>
              </a:spcBef>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bg>
      <p:bgPr>
        <a:blipFill rotWithShape="1">
          <a:blip r:embed="rId2">
            <a:alphaModFix/>
          </a:blip>
          <a:stretch>
            <a:fillRect b="0" l="0" r="0" t="0"/>
          </a:stretch>
        </a:blipFill>
      </p:bgPr>
    </p:bg>
    <p:spTree>
      <p:nvGrpSpPr>
        <p:cNvPr id="71" name="Shape 71"/>
        <p:cNvGrpSpPr/>
        <p:nvPr/>
      </p:nvGrpSpPr>
      <p:grpSpPr>
        <a:xfrm>
          <a:off x="0" y="0"/>
          <a:ext cx="0" cy="0"/>
          <a:chOff x="0" y="0"/>
          <a:chExt cx="0" cy="0"/>
        </a:xfrm>
      </p:grpSpPr>
      <p:sp>
        <p:nvSpPr>
          <p:cNvPr id="72" name="Google Shape;72;p12"/>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73" name="Google Shape;73;p12"/>
          <p:cNvSpPr txBox="1"/>
          <p:nvPr>
            <p:ph idx="1" type="body"/>
          </p:nvPr>
        </p:nvSpPr>
        <p:spPr>
          <a:xfrm>
            <a:off x="457200" y="1417638"/>
            <a:ext cx="8229600" cy="44499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595959"/>
              </a:buClr>
              <a:buSzPts val="3200"/>
              <a:buFont typeface="Arial"/>
              <a:buChar char="•"/>
              <a:defRPr b="0" i="0" sz="3200" u="none" cap="none" strike="noStrike">
                <a:solidFill>
                  <a:srgbClr val="595959"/>
                </a:solidFill>
                <a:latin typeface="Arial"/>
                <a:ea typeface="Arial"/>
                <a:cs typeface="Arial"/>
                <a:sym typeface="Arial"/>
              </a:defRPr>
            </a:lvl1pPr>
            <a:lvl2pPr indent="-406400" lvl="1" marL="914400" marR="0" rtl="0" algn="l">
              <a:spcBef>
                <a:spcPts val="560"/>
              </a:spcBef>
              <a:spcAft>
                <a:spcPts val="0"/>
              </a:spcAft>
              <a:buClr>
                <a:srgbClr val="595959"/>
              </a:buClr>
              <a:buSzPts val="2800"/>
              <a:buFont typeface="Arial"/>
              <a:buChar char="–"/>
              <a:defRPr b="0" i="0" sz="2800" u="none" cap="none" strike="noStrike">
                <a:solidFill>
                  <a:srgbClr val="595959"/>
                </a:solidFill>
                <a:latin typeface="Arial"/>
                <a:ea typeface="Arial"/>
                <a:cs typeface="Arial"/>
                <a:sym typeface="Arial"/>
              </a:defRPr>
            </a:lvl2pPr>
            <a:lvl3pPr indent="-381000" lvl="2" marL="1371600" marR="0" rtl="0" algn="l">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3pPr>
            <a:lvl4pPr indent="-355600" lvl="3" marL="18288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4pPr>
            <a:lvl5pPr indent="-355600" lvl="4" marL="22860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74" name="Google Shape;74;p12"/>
          <p:cNvSpPr txBox="1"/>
          <p:nvPr>
            <p:ph idx="10" type="dt"/>
          </p:nvPr>
        </p:nvSpPr>
        <p:spPr>
          <a:xfrm>
            <a:off x="457200" y="6096000"/>
            <a:ext cx="2133600" cy="3651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FFFFFF"/>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5" name="Google Shape;75;p12"/>
          <p:cNvSpPr txBox="1"/>
          <p:nvPr>
            <p:ph idx="11" type="ftr"/>
          </p:nvPr>
        </p:nvSpPr>
        <p:spPr>
          <a:xfrm>
            <a:off x="3124200" y="609600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FFFFFF"/>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6" name="Google Shape;76;p12"/>
          <p:cNvSpPr txBox="1"/>
          <p:nvPr>
            <p:ph idx="12" type="sldNum"/>
          </p:nvPr>
        </p:nvSpPr>
        <p:spPr>
          <a:xfrm>
            <a:off x="6553200" y="609600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Arial"/>
                <a:ea typeface="Arial"/>
                <a:cs typeface="Arial"/>
                <a:sym typeface="Arial"/>
              </a:defRPr>
            </a:lvl1pPr>
            <a:lvl2pPr indent="0" lvl="1" marL="0" marR="0" rtl="0" algn="r">
              <a:spcBef>
                <a:spcPts val="0"/>
              </a:spcBef>
              <a:buNone/>
              <a:defRPr sz="1200">
                <a:solidFill>
                  <a:srgbClr val="FFFFFF"/>
                </a:solidFill>
                <a:latin typeface="Arial"/>
                <a:ea typeface="Arial"/>
                <a:cs typeface="Arial"/>
                <a:sym typeface="Arial"/>
              </a:defRPr>
            </a:lvl2pPr>
            <a:lvl3pPr indent="0" lvl="2" marL="0" marR="0" rtl="0" algn="r">
              <a:spcBef>
                <a:spcPts val="0"/>
              </a:spcBef>
              <a:buNone/>
              <a:defRPr sz="1200">
                <a:solidFill>
                  <a:srgbClr val="FFFFFF"/>
                </a:solidFill>
                <a:latin typeface="Arial"/>
                <a:ea typeface="Arial"/>
                <a:cs typeface="Arial"/>
                <a:sym typeface="Arial"/>
              </a:defRPr>
            </a:lvl3pPr>
            <a:lvl4pPr indent="0" lvl="3" marL="0" marR="0" rtl="0" algn="r">
              <a:spcBef>
                <a:spcPts val="0"/>
              </a:spcBef>
              <a:buNone/>
              <a:defRPr sz="1200">
                <a:solidFill>
                  <a:srgbClr val="FFFFFF"/>
                </a:solidFill>
                <a:latin typeface="Arial"/>
                <a:ea typeface="Arial"/>
                <a:cs typeface="Arial"/>
                <a:sym typeface="Arial"/>
              </a:defRPr>
            </a:lvl4pPr>
            <a:lvl5pPr indent="0" lvl="4" marL="0" marR="0" rtl="0" algn="r">
              <a:spcBef>
                <a:spcPts val="0"/>
              </a:spcBef>
              <a:buNone/>
              <a:defRPr sz="1200">
                <a:solidFill>
                  <a:srgbClr val="FFFFFF"/>
                </a:solidFill>
                <a:latin typeface="Arial"/>
                <a:ea typeface="Arial"/>
                <a:cs typeface="Arial"/>
                <a:sym typeface="Arial"/>
              </a:defRPr>
            </a:lvl5pPr>
            <a:lvl6pPr indent="0" lvl="5" marL="0" marR="0" rtl="0" algn="r">
              <a:spcBef>
                <a:spcPts val="0"/>
              </a:spcBef>
              <a:buNone/>
              <a:defRPr sz="1200">
                <a:solidFill>
                  <a:srgbClr val="FFFFFF"/>
                </a:solidFill>
                <a:latin typeface="Arial"/>
                <a:ea typeface="Arial"/>
                <a:cs typeface="Arial"/>
                <a:sym typeface="Arial"/>
              </a:defRPr>
            </a:lvl6pPr>
            <a:lvl7pPr indent="0" lvl="6" marL="0" marR="0" rtl="0" algn="r">
              <a:spcBef>
                <a:spcPts val="0"/>
              </a:spcBef>
              <a:buNone/>
              <a:defRPr sz="1200">
                <a:solidFill>
                  <a:srgbClr val="FFFFFF"/>
                </a:solidFill>
                <a:latin typeface="Arial"/>
                <a:ea typeface="Arial"/>
                <a:cs typeface="Arial"/>
                <a:sym typeface="Arial"/>
              </a:defRPr>
            </a:lvl7pPr>
            <a:lvl8pPr indent="0" lvl="7" marL="0" marR="0" rtl="0" algn="r">
              <a:spcBef>
                <a:spcPts val="0"/>
              </a:spcBef>
              <a:buNone/>
              <a:defRPr sz="1200">
                <a:solidFill>
                  <a:srgbClr val="FFFFFF"/>
                </a:solidFill>
                <a:latin typeface="Arial"/>
                <a:ea typeface="Arial"/>
                <a:cs typeface="Arial"/>
                <a:sym typeface="Arial"/>
              </a:defRPr>
            </a:lvl8pPr>
            <a:lvl9pPr indent="0" lvl="8" marL="0" marR="0" rtl="0" algn="r">
              <a:spcBef>
                <a:spcPts val="0"/>
              </a:spcBef>
              <a:buNone/>
              <a:defRPr sz="1200">
                <a:solidFill>
                  <a:srgbClr val="FFFF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bg>
      <p:bgPr>
        <a:blipFill rotWithShape="1">
          <a:blip r:embed="rId2">
            <a:alphaModFix/>
          </a:blip>
          <a:stretch>
            <a:fillRect b="0" l="0" r="0" t="0"/>
          </a:stretch>
        </a:blipFill>
      </p:bgPr>
    </p:bg>
    <p:spTree>
      <p:nvGrpSpPr>
        <p:cNvPr id="77" name="Shape 77"/>
        <p:cNvGrpSpPr/>
        <p:nvPr/>
      </p:nvGrpSpPr>
      <p:grpSpPr>
        <a:xfrm>
          <a:off x="0" y="0"/>
          <a:ext cx="0" cy="0"/>
          <a:chOff x="0" y="0"/>
          <a:chExt cx="0" cy="0"/>
        </a:xfrm>
      </p:grpSpPr>
      <p:sp>
        <p:nvSpPr>
          <p:cNvPr id="78" name="Google Shape;78;p13"/>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79" name="Google Shape;79;p13"/>
          <p:cNvSpPr txBox="1"/>
          <p:nvPr>
            <p:ph idx="10" type="dt"/>
          </p:nvPr>
        </p:nvSpPr>
        <p:spPr>
          <a:xfrm>
            <a:off x="457200" y="6111875"/>
            <a:ext cx="2133600" cy="3651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FFFFFF"/>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0" name="Google Shape;80;p13"/>
          <p:cNvSpPr txBox="1"/>
          <p:nvPr>
            <p:ph idx="11" type="ftr"/>
          </p:nvPr>
        </p:nvSpPr>
        <p:spPr>
          <a:xfrm>
            <a:off x="3124200" y="6111875"/>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FFFFFF"/>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1" name="Google Shape;81;p13"/>
          <p:cNvSpPr txBox="1"/>
          <p:nvPr>
            <p:ph idx="12" type="sldNum"/>
          </p:nvPr>
        </p:nvSpPr>
        <p:spPr>
          <a:xfrm>
            <a:off x="8458200" y="6111875"/>
            <a:ext cx="609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Arial"/>
                <a:ea typeface="Arial"/>
                <a:cs typeface="Arial"/>
                <a:sym typeface="Arial"/>
              </a:defRPr>
            </a:lvl1pPr>
            <a:lvl2pPr indent="0" lvl="1" marL="0" marR="0" rtl="0" algn="r">
              <a:spcBef>
                <a:spcPts val="0"/>
              </a:spcBef>
              <a:buNone/>
              <a:defRPr sz="1200">
                <a:solidFill>
                  <a:srgbClr val="FFFFFF"/>
                </a:solidFill>
                <a:latin typeface="Arial"/>
                <a:ea typeface="Arial"/>
                <a:cs typeface="Arial"/>
                <a:sym typeface="Arial"/>
              </a:defRPr>
            </a:lvl2pPr>
            <a:lvl3pPr indent="0" lvl="2" marL="0" marR="0" rtl="0" algn="r">
              <a:spcBef>
                <a:spcPts val="0"/>
              </a:spcBef>
              <a:buNone/>
              <a:defRPr sz="1200">
                <a:solidFill>
                  <a:srgbClr val="FFFFFF"/>
                </a:solidFill>
                <a:latin typeface="Arial"/>
                <a:ea typeface="Arial"/>
                <a:cs typeface="Arial"/>
                <a:sym typeface="Arial"/>
              </a:defRPr>
            </a:lvl3pPr>
            <a:lvl4pPr indent="0" lvl="3" marL="0" marR="0" rtl="0" algn="r">
              <a:spcBef>
                <a:spcPts val="0"/>
              </a:spcBef>
              <a:buNone/>
              <a:defRPr sz="1200">
                <a:solidFill>
                  <a:srgbClr val="FFFFFF"/>
                </a:solidFill>
                <a:latin typeface="Arial"/>
                <a:ea typeface="Arial"/>
                <a:cs typeface="Arial"/>
                <a:sym typeface="Arial"/>
              </a:defRPr>
            </a:lvl4pPr>
            <a:lvl5pPr indent="0" lvl="4" marL="0" marR="0" rtl="0" algn="r">
              <a:spcBef>
                <a:spcPts val="0"/>
              </a:spcBef>
              <a:buNone/>
              <a:defRPr sz="1200">
                <a:solidFill>
                  <a:srgbClr val="FFFFFF"/>
                </a:solidFill>
                <a:latin typeface="Arial"/>
                <a:ea typeface="Arial"/>
                <a:cs typeface="Arial"/>
                <a:sym typeface="Arial"/>
              </a:defRPr>
            </a:lvl5pPr>
            <a:lvl6pPr indent="0" lvl="5" marL="0" marR="0" rtl="0" algn="r">
              <a:spcBef>
                <a:spcPts val="0"/>
              </a:spcBef>
              <a:buNone/>
              <a:defRPr sz="1200">
                <a:solidFill>
                  <a:srgbClr val="FFFFFF"/>
                </a:solidFill>
                <a:latin typeface="Arial"/>
                <a:ea typeface="Arial"/>
                <a:cs typeface="Arial"/>
                <a:sym typeface="Arial"/>
              </a:defRPr>
            </a:lvl6pPr>
            <a:lvl7pPr indent="0" lvl="6" marL="0" marR="0" rtl="0" algn="r">
              <a:spcBef>
                <a:spcPts val="0"/>
              </a:spcBef>
              <a:buNone/>
              <a:defRPr sz="1200">
                <a:solidFill>
                  <a:srgbClr val="FFFFFF"/>
                </a:solidFill>
                <a:latin typeface="Arial"/>
                <a:ea typeface="Arial"/>
                <a:cs typeface="Arial"/>
                <a:sym typeface="Arial"/>
              </a:defRPr>
            </a:lvl7pPr>
            <a:lvl8pPr indent="0" lvl="7" marL="0" marR="0" rtl="0" algn="r">
              <a:spcBef>
                <a:spcPts val="0"/>
              </a:spcBef>
              <a:buNone/>
              <a:defRPr sz="1200">
                <a:solidFill>
                  <a:srgbClr val="FFFFFF"/>
                </a:solidFill>
                <a:latin typeface="Arial"/>
                <a:ea typeface="Arial"/>
                <a:cs typeface="Arial"/>
                <a:sym typeface="Arial"/>
              </a:defRPr>
            </a:lvl8pPr>
            <a:lvl9pPr indent="0" lvl="8" marL="0" marR="0" rtl="0" algn="r">
              <a:spcBef>
                <a:spcPts val="0"/>
              </a:spcBef>
              <a:buNone/>
              <a:defRPr sz="1200">
                <a:solidFill>
                  <a:srgbClr val="FFFF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rotWithShape="1">
          <a:blip r:embed="rId2">
            <a:alphaModFix/>
          </a:blip>
          <a:stretch>
            <a:fillRect b="0" l="0" r="0" t="0"/>
          </a:stretch>
        </a:blipFill>
      </p:bgPr>
    </p:bg>
    <p:spTree>
      <p:nvGrpSpPr>
        <p:cNvPr id="82" name="Shape 82"/>
        <p:cNvGrpSpPr/>
        <p:nvPr/>
      </p:nvGrpSpPr>
      <p:grpSpPr>
        <a:xfrm>
          <a:off x="0" y="0"/>
          <a:ext cx="0" cy="0"/>
          <a:chOff x="0" y="0"/>
          <a:chExt cx="0" cy="0"/>
        </a:xfrm>
      </p:grpSpPr>
      <p:sp>
        <p:nvSpPr>
          <p:cNvPr id="83" name="Google Shape;83;p14"/>
          <p:cNvSpPr txBox="1"/>
          <p:nvPr>
            <p:ph type="title"/>
          </p:nvPr>
        </p:nvSpPr>
        <p:spPr>
          <a:xfrm>
            <a:off x="722313" y="3100387"/>
            <a:ext cx="7772400" cy="13620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1" i="0" sz="4000" u="none" cap="none" strike="noStrike">
                <a:solidFill>
                  <a:srgbClr val="58557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84" name="Google Shape;84;p14"/>
          <p:cNvSpPr txBox="1"/>
          <p:nvPr>
            <p:ph idx="1" type="body"/>
          </p:nvPr>
        </p:nvSpPr>
        <p:spPr>
          <a:xfrm>
            <a:off x="722313" y="1600200"/>
            <a:ext cx="7772400" cy="15003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1pPr>
            <a:lvl2pPr indent="-228600" lvl="1" marL="914400" marR="0" rtl="0" algn="l">
              <a:spcBef>
                <a:spcPts val="360"/>
              </a:spcBef>
              <a:spcAft>
                <a:spcPts val="0"/>
              </a:spcAft>
              <a:buClr>
                <a:srgbClr val="888888"/>
              </a:buClr>
              <a:buSzPts val="1800"/>
              <a:buFont typeface="Arial"/>
              <a:buNone/>
              <a:defRPr b="0" i="0" sz="1800" u="none" cap="none" strike="noStrike">
                <a:solidFill>
                  <a:srgbClr val="888888"/>
                </a:solidFill>
                <a:latin typeface="Arial"/>
                <a:ea typeface="Arial"/>
                <a:cs typeface="Arial"/>
                <a:sym typeface="Arial"/>
              </a:defRPr>
            </a:lvl2pPr>
            <a:lvl3pPr indent="-228600" lvl="2" marL="1371600" marR="0" rtl="0" algn="l">
              <a:spcBef>
                <a:spcPts val="320"/>
              </a:spcBef>
              <a:spcAft>
                <a:spcPts val="0"/>
              </a:spcAft>
              <a:buClr>
                <a:srgbClr val="888888"/>
              </a:buClr>
              <a:buSzPts val="1600"/>
              <a:buFont typeface="Arial"/>
              <a:buNone/>
              <a:defRPr b="0" i="0" sz="1600" u="none" cap="none" strike="noStrike">
                <a:solidFill>
                  <a:srgbClr val="888888"/>
                </a:solidFill>
                <a:latin typeface="Arial"/>
                <a:ea typeface="Arial"/>
                <a:cs typeface="Arial"/>
                <a:sym typeface="Arial"/>
              </a:defRPr>
            </a:lvl3pPr>
            <a:lvl4pPr indent="-228600" lvl="3" marL="1828800" marR="0" rtl="0" algn="l">
              <a:spcBef>
                <a:spcPts val="280"/>
              </a:spcBef>
              <a:spcAft>
                <a:spcPts val="0"/>
              </a:spcAft>
              <a:buClr>
                <a:srgbClr val="888888"/>
              </a:buClr>
              <a:buSzPts val="1400"/>
              <a:buFont typeface="Arial"/>
              <a:buNone/>
              <a:defRPr b="0" i="0" sz="1400" u="none" cap="none" strike="noStrike">
                <a:solidFill>
                  <a:srgbClr val="888888"/>
                </a:solidFill>
                <a:latin typeface="Arial"/>
                <a:ea typeface="Arial"/>
                <a:cs typeface="Arial"/>
                <a:sym typeface="Arial"/>
              </a:defRPr>
            </a:lvl4pPr>
            <a:lvl5pPr indent="-228600" lvl="4" marL="2286000" marR="0" rtl="0" algn="l">
              <a:spcBef>
                <a:spcPts val="280"/>
              </a:spcBef>
              <a:spcAft>
                <a:spcPts val="0"/>
              </a:spcAft>
              <a:buClr>
                <a:srgbClr val="888888"/>
              </a:buClr>
              <a:buSzPts val="1400"/>
              <a:buFont typeface="Arial"/>
              <a:buNone/>
              <a:defRPr b="0" i="0" sz="1400" u="none" cap="none" strike="noStrike">
                <a:solidFill>
                  <a:srgbClr val="888888"/>
                </a:solidFill>
                <a:latin typeface="Arial"/>
                <a:ea typeface="Arial"/>
                <a:cs typeface="Arial"/>
                <a:sym typeface="Arial"/>
              </a:defRPr>
            </a:lvl5pPr>
            <a:lvl6pPr indent="-228600" lvl="5" marL="2743200" marR="0" rtl="0" algn="l">
              <a:spcBef>
                <a:spcPts val="280"/>
              </a:spcBef>
              <a:spcAft>
                <a:spcPts val="0"/>
              </a:spcAft>
              <a:buClr>
                <a:srgbClr val="888888"/>
              </a:buClr>
              <a:buSzPts val="1400"/>
              <a:buFont typeface="Arial"/>
              <a:buNone/>
              <a:defRPr b="0" i="0" sz="1400" u="none" cap="none" strike="noStrike">
                <a:solidFill>
                  <a:srgbClr val="888888"/>
                </a:solidFill>
                <a:latin typeface="Arial"/>
                <a:ea typeface="Arial"/>
                <a:cs typeface="Arial"/>
                <a:sym typeface="Arial"/>
              </a:defRPr>
            </a:lvl6pPr>
            <a:lvl7pPr indent="-228600" lvl="6" marL="3200400" marR="0" rtl="0" algn="l">
              <a:spcBef>
                <a:spcPts val="280"/>
              </a:spcBef>
              <a:spcAft>
                <a:spcPts val="0"/>
              </a:spcAft>
              <a:buClr>
                <a:srgbClr val="888888"/>
              </a:buClr>
              <a:buSzPts val="1400"/>
              <a:buFont typeface="Arial"/>
              <a:buNone/>
              <a:defRPr b="0" i="0" sz="1400" u="none" cap="none" strike="noStrike">
                <a:solidFill>
                  <a:srgbClr val="888888"/>
                </a:solidFill>
                <a:latin typeface="Arial"/>
                <a:ea typeface="Arial"/>
                <a:cs typeface="Arial"/>
                <a:sym typeface="Arial"/>
              </a:defRPr>
            </a:lvl7pPr>
            <a:lvl8pPr indent="-228600" lvl="7" marL="3657600" marR="0" rtl="0" algn="l">
              <a:spcBef>
                <a:spcPts val="280"/>
              </a:spcBef>
              <a:spcAft>
                <a:spcPts val="0"/>
              </a:spcAft>
              <a:buClr>
                <a:srgbClr val="888888"/>
              </a:buClr>
              <a:buSzPts val="1400"/>
              <a:buFont typeface="Arial"/>
              <a:buNone/>
              <a:defRPr b="0" i="0" sz="1400" u="none" cap="none" strike="noStrike">
                <a:solidFill>
                  <a:srgbClr val="888888"/>
                </a:solidFill>
                <a:latin typeface="Arial"/>
                <a:ea typeface="Arial"/>
                <a:cs typeface="Arial"/>
                <a:sym typeface="Arial"/>
              </a:defRPr>
            </a:lvl8pPr>
            <a:lvl9pPr indent="-228600" lvl="8" marL="4114800" marR="0" rtl="0" algn="l">
              <a:spcBef>
                <a:spcPts val="280"/>
              </a:spcBef>
              <a:spcAft>
                <a:spcPts val="0"/>
              </a:spcAft>
              <a:buClr>
                <a:srgbClr val="888888"/>
              </a:buClr>
              <a:buSzPts val="1400"/>
              <a:buFont typeface="Arial"/>
              <a:buNone/>
              <a:defRPr b="0" i="0" sz="1400" u="none" cap="none" strike="noStrike">
                <a:solidFill>
                  <a:srgbClr val="888888"/>
                </a:solidFill>
                <a:latin typeface="Arial"/>
                <a:ea typeface="Arial"/>
                <a:cs typeface="Arial"/>
                <a:sym typeface="Arial"/>
              </a:defRPr>
            </a:lvl9pPr>
          </a:lstStyle>
          <a:p/>
        </p:txBody>
      </p:sp>
      <p:sp>
        <p:nvSpPr>
          <p:cNvPr id="85" name="Google Shape;85;p14"/>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6" name="Google Shape;86;p14"/>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7" name="Google Shape;87;p1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Arial"/>
                <a:ea typeface="Arial"/>
                <a:cs typeface="Arial"/>
                <a:sym typeface="Arial"/>
              </a:defRPr>
            </a:lvl1pPr>
            <a:lvl2pPr indent="0" lvl="1" marL="0" marR="0" rtl="0" algn="r">
              <a:spcBef>
                <a:spcPts val="0"/>
              </a:spcBef>
              <a:buNone/>
              <a:defRPr sz="1200">
                <a:solidFill>
                  <a:srgbClr val="888888"/>
                </a:solidFill>
                <a:latin typeface="Arial"/>
                <a:ea typeface="Arial"/>
                <a:cs typeface="Arial"/>
                <a:sym typeface="Arial"/>
              </a:defRPr>
            </a:lvl2pPr>
            <a:lvl3pPr indent="0" lvl="2" marL="0" marR="0" rtl="0" algn="r">
              <a:spcBef>
                <a:spcPts val="0"/>
              </a:spcBef>
              <a:buNone/>
              <a:defRPr sz="1200">
                <a:solidFill>
                  <a:srgbClr val="888888"/>
                </a:solidFill>
                <a:latin typeface="Arial"/>
                <a:ea typeface="Arial"/>
                <a:cs typeface="Arial"/>
                <a:sym typeface="Arial"/>
              </a:defRPr>
            </a:lvl3pPr>
            <a:lvl4pPr indent="0" lvl="3" marL="0" marR="0" rtl="0" algn="r">
              <a:spcBef>
                <a:spcPts val="0"/>
              </a:spcBef>
              <a:buNone/>
              <a:defRPr sz="1200">
                <a:solidFill>
                  <a:srgbClr val="888888"/>
                </a:solidFill>
                <a:latin typeface="Arial"/>
                <a:ea typeface="Arial"/>
                <a:cs typeface="Arial"/>
                <a:sym typeface="Arial"/>
              </a:defRPr>
            </a:lvl4pPr>
            <a:lvl5pPr indent="0" lvl="4" marL="0" marR="0" rtl="0" algn="r">
              <a:spcBef>
                <a:spcPts val="0"/>
              </a:spcBef>
              <a:buNone/>
              <a:defRPr sz="1200">
                <a:solidFill>
                  <a:srgbClr val="888888"/>
                </a:solidFill>
                <a:latin typeface="Arial"/>
                <a:ea typeface="Arial"/>
                <a:cs typeface="Arial"/>
                <a:sym typeface="Arial"/>
              </a:defRPr>
            </a:lvl5pPr>
            <a:lvl6pPr indent="0" lvl="5" marL="0" marR="0" rtl="0" algn="r">
              <a:spcBef>
                <a:spcPts val="0"/>
              </a:spcBef>
              <a:buNone/>
              <a:defRPr sz="1200">
                <a:solidFill>
                  <a:srgbClr val="888888"/>
                </a:solidFill>
                <a:latin typeface="Arial"/>
                <a:ea typeface="Arial"/>
                <a:cs typeface="Arial"/>
                <a:sym typeface="Arial"/>
              </a:defRPr>
            </a:lvl6pPr>
            <a:lvl7pPr indent="0" lvl="6" marL="0" marR="0" rtl="0" algn="r">
              <a:spcBef>
                <a:spcPts val="0"/>
              </a:spcBef>
              <a:buNone/>
              <a:defRPr sz="1200">
                <a:solidFill>
                  <a:srgbClr val="888888"/>
                </a:solidFill>
                <a:latin typeface="Arial"/>
                <a:ea typeface="Arial"/>
                <a:cs typeface="Arial"/>
                <a:sym typeface="Arial"/>
              </a:defRPr>
            </a:lvl7pPr>
            <a:lvl8pPr indent="0" lvl="7" marL="0" marR="0" rtl="0" algn="r">
              <a:spcBef>
                <a:spcPts val="0"/>
              </a:spcBef>
              <a:buNone/>
              <a:defRPr sz="1200">
                <a:solidFill>
                  <a:srgbClr val="888888"/>
                </a:solidFill>
                <a:latin typeface="Arial"/>
                <a:ea typeface="Arial"/>
                <a:cs typeface="Arial"/>
                <a:sym typeface="Arial"/>
              </a:defRPr>
            </a:lvl8pPr>
            <a:lvl9pPr indent="0" lvl="8" marL="0" marR="0" rtl="0" algn="r">
              <a:spcBef>
                <a:spcPts val="0"/>
              </a:spcBef>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8" name="Shape 88"/>
        <p:cNvGrpSpPr/>
        <p:nvPr/>
      </p:nvGrpSpPr>
      <p:grpSpPr>
        <a:xfrm>
          <a:off x="0" y="0"/>
          <a:ext cx="0" cy="0"/>
          <a:chOff x="0" y="0"/>
          <a:chExt cx="0" cy="0"/>
        </a:xfrm>
      </p:grpSpPr>
      <p:sp>
        <p:nvSpPr>
          <p:cNvPr id="89" name="Google Shape;89;p15"/>
          <p:cNvSpPr txBox="1"/>
          <p:nvPr>
            <p:ph type="title"/>
          </p:nvPr>
        </p:nvSpPr>
        <p:spPr>
          <a:xfrm>
            <a:off x="457200" y="228600"/>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90" name="Google Shape;90;p15"/>
          <p:cNvSpPr txBox="1"/>
          <p:nvPr>
            <p:ph idx="1" type="body"/>
          </p:nvPr>
        </p:nvSpPr>
        <p:spPr>
          <a:xfrm>
            <a:off x="457200" y="1600200"/>
            <a:ext cx="4038600" cy="45261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rgbClr val="595959"/>
              </a:buClr>
              <a:buSzPts val="2800"/>
              <a:buFont typeface="Arial"/>
              <a:buChar char="•"/>
              <a:defRPr b="0" i="0" sz="2800" u="none" cap="none" strike="noStrike">
                <a:solidFill>
                  <a:srgbClr val="595959"/>
                </a:solidFill>
                <a:latin typeface="Arial"/>
                <a:ea typeface="Arial"/>
                <a:cs typeface="Arial"/>
                <a:sym typeface="Arial"/>
              </a:defRPr>
            </a:lvl1pPr>
            <a:lvl2pPr indent="-381000" lvl="1" marL="914400" marR="0" rtl="0" algn="l">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2pPr>
            <a:lvl3pPr indent="-355600" lvl="2" marL="13716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3pPr>
            <a:lvl4pPr indent="-342900" lvl="3" marL="1828800" marR="0" rtl="0" algn="l">
              <a:spcBef>
                <a:spcPts val="360"/>
              </a:spcBef>
              <a:spcAft>
                <a:spcPts val="0"/>
              </a:spcAft>
              <a:buClr>
                <a:srgbClr val="595959"/>
              </a:buClr>
              <a:buSzPts val="1800"/>
              <a:buFont typeface="Arial"/>
              <a:buChar char="–"/>
              <a:defRPr b="0" i="0" sz="1800" u="none" cap="none" strike="noStrike">
                <a:solidFill>
                  <a:srgbClr val="595959"/>
                </a:solidFill>
                <a:latin typeface="Arial"/>
                <a:ea typeface="Arial"/>
                <a:cs typeface="Arial"/>
                <a:sym typeface="Arial"/>
              </a:defRPr>
            </a:lvl4pPr>
            <a:lvl5pPr indent="-342900" lvl="4" marL="2286000" marR="0" rtl="0" algn="l">
              <a:spcBef>
                <a:spcPts val="360"/>
              </a:spcBef>
              <a:spcAft>
                <a:spcPts val="0"/>
              </a:spcAft>
              <a:buClr>
                <a:srgbClr val="595959"/>
              </a:buClr>
              <a:buSzPts val="1800"/>
              <a:buFont typeface="Arial"/>
              <a:buChar char="»"/>
              <a:defRPr b="0" i="0" sz="1800" u="none" cap="none" strike="noStrike">
                <a:solidFill>
                  <a:srgbClr val="595959"/>
                </a:solidFill>
                <a:latin typeface="Arial"/>
                <a:ea typeface="Arial"/>
                <a:cs typeface="Arial"/>
                <a:sym typeface="Arial"/>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1" name="Google Shape;91;p15"/>
          <p:cNvSpPr txBox="1"/>
          <p:nvPr>
            <p:ph idx="2" type="body"/>
          </p:nvPr>
        </p:nvSpPr>
        <p:spPr>
          <a:xfrm>
            <a:off x="4648200" y="1600200"/>
            <a:ext cx="4038600" cy="45261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rgbClr val="595959"/>
              </a:buClr>
              <a:buSzPts val="2800"/>
              <a:buFont typeface="Arial"/>
              <a:buChar char="•"/>
              <a:defRPr b="0" i="0" sz="2800" u="none" cap="none" strike="noStrike">
                <a:solidFill>
                  <a:srgbClr val="595959"/>
                </a:solidFill>
                <a:latin typeface="Arial"/>
                <a:ea typeface="Arial"/>
                <a:cs typeface="Arial"/>
                <a:sym typeface="Arial"/>
              </a:defRPr>
            </a:lvl1pPr>
            <a:lvl2pPr indent="-381000" lvl="1" marL="914400" marR="0" rtl="0" algn="l">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2pPr>
            <a:lvl3pPr indent="-355600" lvl="2" marL="13716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3pPr>
            <a:lvl4pPr indent="-342900" lvl="3" marL="1828800" marR="0" rtl="0" algn="l">
              <a:spcBef>
                <a:spcPts val="360"/>
              </a:spcBef>
              <a:spcAft>
                <a:spcPts val="0"/>
              </a:spcAft>
              <a:buClr>
                <a:srgbClr val="595959"/>
              </a:buClr>
              <a:buSzPts val="1800"/>
              <a:buFont typeface="Arial"/>
              <a:buChar char="–"/>
              <a:defRPr b="0" i="0" sz="1800" u="none" cap="none" strike="noStrike">
                <a:solidFill>
                  <a:srgbClr val="595959"/>
                </a:solidFill>
                <a:latin typeface="Arial"/>
                <a:ea typeface="Arial"/>
                <a:cs typeface="Arial"/>
                <a:sym typeface="Arial"/>
              </a:defRPr>
            </a:lvl4pPr>
            <a:lvl5pPr indent="-342900" lvl="4" marL="2286000" marR="0" rtl="0" algn="l">
              <a:spcBef>
                <a:spcPts val="360"/>
              </a:spcBef>
              <a:spcAft>
                <a:spcPts val="0"/>
              </a:spcAft>
              <a:buClr>
                <a:srgbClr val="595959"/>
              </a:buClr>
              <a:buSzPts val="1800"/>
              <a:buFont typeface="Arial"/>
              <a:buChar char="»"/>
              <a:defRPr b="0" i="0" sz="1800" u="none" cap="none" strike="noStrike">
                <a:solidFill>
                  <a:srgbClr val="595959"/>
                </a:solidFill>
                <a:latin typeface="Arial"/>
                <a:ea typeface="Arial"/>
                <a:cs typeface="Arial"/>
                <a:sym typeface="Arial"/>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2" name="Google Shape;92;p15"/>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3" name="Google Shape;93;p15"/>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4" name="Google Shape;94;p1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Arial"/>
                <a:ea typeface="Arial"/>
                <a:cs typeface="Arial"/>
                <a:sym typeface="Arial"/>
              </a:defRPr>
            </a:lvl1pPr>
            <a:lvl2pPr indent="0" lvl="1" marL="0" marR="0" rtl="0" algn="r">
              <a:spcBef>
                <a:spcPts val="0"/>
              </a:spcBef>
              <a:buNone/>
              <a:defRPr sz="1200">
                <a:solidFill>
                  <a:srgbClr val="888888"/>
                </a:solidFill>
                <a:latin typeface="Arial"/>
                <a:ea typeface="Arial"/>
                <a:cs typeface="Arial"/>
                <a:sym typeface="Arial"/>
              </a:defRPr>
            </a:lvl2pPr>
            <a:lvl3pPr indent="0" lvl="2" marL="0" marR="0" rtl="0" algn="r">
              <a:spcBef>
                <a:spcPts val="0"/>
              </a:spcBef>
              <a:buNone/>
              <a:defRPr sz="1200">
                <a:solidFill>
                  <a:srgbClr val="888888"/>
                </a:solidFill>
                <a:latin typeface="Arial"/>
                <a:ea typeface="Arial"/>
                <a:cs typeface="Arial"/>
                <a:sym typeface="Arial"/>
              </a:defRPr>
            </a:lvl3pPr>
            <a:lvl4pPr indent="0" lvl="3" marL="0" marR="0" rtl="0" algn="r">
              <a:spcBef>
                <a:spcPts val="0"/>
              </a:spcBef>
              <a:buNone/>
              <a:defRPr sz="1200">
                <a:solidFill>
                  <a:srgbClr val="888888"/>
                </a:solidFill>
                <a:latin typeface="Arial"/>
                <a:ea typeface="Arial"/>
                <a:cs typeface="Arial"/>
                <a:sym typeface="Arial"/>
              </a:defRPr>
            </a:lvl4pPr>
            <a:lvl5pPr indent="0" lvl="4" marL="0" marR="0" rtl="0" algn="r">
              <a:spcBef>
                <a:spcPts val="0"/>
              </a:spcBef>
              <a:buNone/>
              <a:defRPr sz="1200">
                <a:solidFill>
                  <a:srgbClr val="888888"/>
                </a:solidFill>
                <a:latin typeface="Arial"/>
                <a:ea typeface="Arial"/>
                <a:cs typeface="Arial"/>
                <a:sym typeface="Arial"/>
              </a:defRPr>
            </a:lvl5pPr>
            <a:lvl6pPr indent="0" lvl="5" marL="0" marR="0" rtl="0" algn="r">
              <a:spcBef>
                <a:spcPts val="0"/>
              </a:spcBef>
              <a:buNone/>
              <a:defRPr sz="1200">
                <a:solidFill>
                  <a:srgbClr val="888888"/>
                </a:solidFill>
                <a:latin typeface="Arial"/>
                <a:ea typeface="Arial"/>
                <a:cs typeface="Arial"/>
                <a:sym typeface="Arial"/>
              </a:defRPr>
            </a:lvl6pPr>
            <a:lvl7pPr indent="0" lvl="6" marL="0" marR="0" rtl="0" algn="r">
              <a:spcBef>
                <a:spcPts val="0"/>
              </a:spcBef>
              <a:buNone/>
              <a:defRPr sz="1200">
                <a:solidFill>
                  <a:srgbClr val="888888"/>
                </a:solidFill>
                <a:latin typeface="Arial"/>
                <a:ea typeface="Arial"/>
                <a:cs typeface="Arial"/>
                <a:sym typeface="Arial"/>
              </a:defRPr>
            </a:lvl7pPr>
            <a:lvl8pPr indent="0" lvl="7" marL="0" marR="0" rtl="0" algn="r">
              <a:spcBef>
                <a:spcPts val="0"/>
              </a:spcBef>
              <a:buNone/>
              <a:defRPr sz="1200">
                <a:solidFill>
                  <a:srgbClr val="888888"/>
                </a:solidFill>
                <a:latin typeface="Arial"/>
                <a:ea typeface="Arial"/>
                <a:cs typeface="Arial"/>
                <a:sym typeface="Arial"/>
              </a:defRPr>
            </a:lvl8pPr>
            <a:lvl9pPr indent="0" lvl="8" marL="0" marR="0" rtl="0" algn="r">
              <a:spcBef>
                <a:spcPts val="0"/>
              </a:spcBef>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5" name="Shape 95"/>
        <p:cNvGrpSpPr/>
        <p:nvPr/>
      </p:nvGrpSpPr>
      <p:grpSpPr>
        <a:xfrm>
          <a:off x="0" y="0"/>
          <a:ext cx="0" cy="0"/>
          <a:chOff x="0" y="0"/>
          <a:chExt cx="0" cy="0"/>
        </a:xfrm>
      </p:grpSpPr>
      <p:sp>
        <p:nvSpPr>
          <p:cNvPr id="96" name="Google Shape;96;p16"/>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97" name="Google Shape;97;p16"/>
          <p:cNvSpPr txBox="1"/>
          <p:nvPr>
            <p:ph idx="1" type="body"/>
          </p:nvPr>
        </p:nvSpPr>
        <p:spPr>
          <a:xfrm>
            <a:off x="457200" y="1535113"/>
            <a:ext cx="4040100" cy="6399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rgbClr val="595959"/>
              </a:buClr>
              <a:buSzPts val="2400"/>
              <a:buFont typeface="Arial"/>
              <a:buNone/>
              <a:defRPr b="1" i="0" sz="2400" u="none" cap="none" strike="noStrike">
                <a:solidFill>
                  <a:srgbClr val="595959"/>
                </a:solidFill>
                <a:latin typeface="Arial"/>
                <a:ea typeface="Arial"/>
                <a:cs typeface="Arial"/>
                <a:sym typeface="Arial"/>
              </a:defRPr>
            </a:lvl1pPr>
            <a:lvl2pPr indent="-228600" lvl="1" marL="914400" marR="0" rtl="0" algn="l">
              <a:spcBef>
                <a:spcPts val="400"/>
              </a:spcBef>
              <a:spcAft>
                <a:spcPts val="0"/>
              </a:spcAft>
              <a:buClr>
                <a:srgbClr val="595959"/>
              </a:buClr>
              <a:buSzPts val="2000"/>
              <a:buFont typeface="Arial"/>
              <a:buNone/>
              <a:defRPr b="1" i="0" sz="2000" u="none" cap="none" strike="noStrike">
                <a:solidFill>
                  <a:srgbClr val="595959"/>
                </a:solidFill>
                <a:latin typeface="Arial"/>
                <a:ea typeface="Arial"/>
                <a:cs typeface="Arial"/>
                <a:sym typeface="Arial"/>
              </a:defRPr>
            </a:lvl2pPr>
            <a:lvl3pPr indent="-228600" lvl="2" marL="1371600" marR="0" rtl="0" algn="l">
              <a:spcBef>
                <a:spcPts val="360"/>
              </a:spcBef>
              <a:spcAft>
                <a:spcPts val="0"/>
              </a:spcAft>
              <a:buClr>
                <a:srgbClr val="595959"/>
              </a:buClr>
              <a:buSzPts val="1800"/>
              <a:buFont typeface="Arial"/>
              <a:buNone/>
              <a:defRPr b="1" i="0" sz="1800" u="none" cap="none" strike="noStrike">
                <a:solidFill>
                  <a:srgbClr val="595959"/>
                </a:solidFill>
                <a:latin typeface="Arial"/>
                <a:ea typeface="Arial"/>
                <a:cs typeface="Arial"/>
                <a:sym typeface="Arial"/>
              </a:defRPr>
            </a:lvl3pPr>
            <a:lvl4pPr indent="-228600" lvl="3" marL="1828800" marR="0" rtl="0" algn="l">
              <a:spcBef>
                <a:spcPts val="320"/>
              </a:spcBef>
              <a:spcAft>
                <a:spcPts val="0"/>
              </a:spcAft>
              <a:buClr>
                <a:srgbClr val="595959"/>
              </a:buClr>
              <a:buSzPts val="1600"/>
              <a:buFont typeface="Arial"/>
              <a:buNone/>
              <a:defRPr b="1" i="0" sz="1600" u="none" cap="none" strike="noStrike">
                <a:solidFill>
                  <a:srgbClr val="595959"/>
                </a:solidFill>
                <a:latin typeface="Arial"/>
                <a:ea typeface="Arial"/>
                <a:cs typeface="Arial"/>
                <a:sym typeface="Arial"/>
              </a:defRPr>
            </a:lvl4pPr>
            <a:lvl5pPr indent="-228600" lvl="4" marL="2286000" marR="0" rtl="0" algn="l">
              <a:spcBef>
                <a:spcPts val="320"/>
              </a:spcBef>
              <a:spcAft>
                <a:spcPts val="0"/>
              </a:spcAft>
              <a:buClr>
                <a:srgbClr val="595959"/>
              </a:buClr>
              <a:buSzPts val="1600"/>
              <a:buFont typeface="Arial"/>
              <a:buNone/>
              <a:defRPr b="1" i="0" sz="1600" u="none" cap="none" strike="noStrike">
                <a:solidFill>
                  <a:srgbClr val="595959"/>
                </a:solidFill>
                <a:latin typeface="Arial"/>
                <a:ea typeface="Arial"/>
                <a:cs typeface="Arial"/>
                <a:sym typeface="Arial"/>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9pPr>
          </a:lstStyle>
          <a:p/>
        </p:txBody>
      </p:sp>
      <p:sp>
        <p:nvSpPr>
          <p:cNvPr id="98" name="Google Shape;98;p16"/>
          <p:cNvSpPr txBox="1"/>
          <p:nvPr>
            <p:ph idx="2" type="body"/>
          </p:nvPr>
        </p:nvSpPr>
        <p:spPr>
          <a:xfrm>
            <a:off x="457200" y="2174875"/>
            <a:ext cx="4040100" cy="3951300"/>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1pPr>
            <a:lvl2pPr indent="-355600" lvl="1" marL="9144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2pPr>
            <a:lvl3pPr indent="-342900" lvl="2" marL="1371600" marR="0" rtl="0" algn="l">
              <a:spcBef>
                <a:spcPts val="360"/>
              </a:spcBef>
              <a:spcAft>
                <a:spcPts val="0"/>
              </a:spcAft>
              <a:buClr>
                <a:srgbClr val="595959"/>
              </a:buClr>
              <a:buSzPts val="1800"/>
              <a:buFont typeface="Arial"/>
              <a:buChar char="•"/>
              <a:defRPr b="0" i="0" sz="1800" u="none" cap="none" strike="noStrike">
                <a:solidFill>
                  <a:srgbClr val="595959"/>
                </a:solidFill>
                <a:latin typeface="Arial"/>
                <a:ea typeface="Arial"/>
                <a:cs typeface="Arial"/>
                <a:sym typeface="Arial"/>
              </a:defRPr>
            </a:lvl3pPr>
            <a:lvl4pPr indent="-330200" lvl="3" marL="1828800" marR="0" rtl="0" algn="l">
              <a:spcBef>
                <a:spcPts val="320"/>
              </a:spcBef>
              <a:spcAft>
                <a:spcPts val="0"/>
              </a:spcAft>
              <a:buClr>
                <a:srgbClr val="595959"/>
              </a:buClr>
              <a:buSzPts val="1600"/>
              <a:buFont typeface="Arial"/>
              <a:buChar char="–"/>
              <a:defRPr b="0" i="0" sz="1600" u="none" cap="none" strike="noStrike">
                <a:solidFill>
                  <a:srgbClr val="595959"/>
                </a:solidFill>
                <a:latin typeface="Arial"/>
                <a:ea typeface="Arial"/>
                <a:cs typeface="Arial"/>
                <a:sym typeface="Arial"/>
              </a:defRPr>
            </a:lvl4pPr>
            <a:lvl5pPr indent="-330200" lvl="4" marL="2286000" marR="0" rtl="0" algn="l">
              <a:spcBef>
                <a:spcPts val="320"/>
              </a:spcBef>
              <a:spcAft>
                <a:spcPts val="0"/>
              </a:spcAft>
              <a:buClr>
                <a:srgbClr val="595959"/>
              </a:buClr>
              <a:buSzPts val="1600"/>
              <a:buFont typeface="Arial"/>
              <a:buChar char="»"/>
              <a:defRPr b="0" i="0" sz="1600" u="none" cap="none" strike="noStrike">
                <a:solidFill>
                  <a:srgbClr val="595959"/>
                </a:solidFill>
                <a:latin typeface="Arial"/>
                <a:ea typeface="Arial"/>
                <a:cs typeface="Arial"/>
                <a:sym typeface="Arial"/>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9pPr>
          </a:lstStyle>
          <a:p/>
        </p:txBody>
      </p:sp>
      <p:sp>
        <p:nvSpPr>
          <p:cNvPr id="99" name="Google Shape;99;p16"/>
          <p:cNvSpPr txBox="1"/>
          <p:nvPr>
            <p:ph idx="3" type="body"/>
          </p:nvPr>
        </p:nvSpPr>
        <p:spPr>
          <a:xfrm>
            <a:off x="4645025" y="1535113"/>
            <a:ext cx="4041900" cy="6399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rgbClr val="595959"/>
              </a:buClr>
              <a:buSzPts val="2400"/>
              <a:buFont typeface="Arial"/>
              <a:buNone/>
              <a:defRPr b="1" i="0" sz="2400" u="none" cap="none" strike="noStrike">
                <a:solidFill>
                  <a:srgbClr val="595959"/>
                </a:solidFill>
                <a:latin typeface="Arial"/>
                <a:ea typeface="Arial"/>
                <a:cs typeface="Arial"/>
                <a:sym typeface="Arial"/>
              </a:defRPr>
            </a:lvl1pPr>
            <a:lvl2pPr indent="-228600" lvl="1" marL="914400" marR="0" rtl="0" algn="l">
              <a:spcBef>
                <a:spcPts val="400"/>
              </a:spcBef>
              <a:spcAft>
                <a:spcPts val="0"/>
              </a:spcAft>
              <a:buClr>
                <a:srgbClr val="595959"/>
              </a:buClr>
              <a:buSzPts val="2000"/>
              <a:buFont typeface="Arial"/>
              <a:buNone/>
              <a:defRPr b="1" i="0" sz="2000" u="none" cap="none" strike="noStrike">
                <a:solidFill>
                  <a:srgbClr val="595959"/>
                </a:solidFill>
                <a:latin typeface="Arial"/>
                <a:ea typeface="Arial"/>
                <a:cs typeface="Arial"/>
                <a:sym typeface="Arial"/>
              </a:defRPr>
            </a:lvl2pPr>
            <a:lvl3pPr indent="-228600" lvl="2" marL="1371600" marR="0" rtl="0" algn="l">
              <a:spcBef>
                <a:spcPts val="360"/>
              </a:spcBef>
              <a:spcAft>
                <a:spcPts val="0"/>
              </a:spcAft>
              <a:buClr>
                <a:srgbClr val="595959"/>
              </a:buClr>
              <a:buSzPts val="1800"/>
              <a:buFont typeface="Arial"/>
              <a:buNone/>
              <a:defRPr b="1" i="0" sz="1800" u="none" cap="none" strike="noStrike">
                <a:solidFill>
                  <a:srgbClr val="595959"/>
                </a:solidFill>
                <a:latin typeface="Arial"/>
                <a:ea typeface="Arial"/>
                <a:cs typeface="Arial"/>
                <a:sym typeface="Arial"/>
              </a:defRPr>
            </a:lvl3pPr>
            <a:lvl4pPr indent="-228600" lvl="3" marL="1828800" marR="0" rtl="0" algn="l">
              <a:spcBef>
                <a:spcPts val="320"/>
              </a:spcBef>
              <a:spcAft>
                <a:spcPts val="0"/>
              </a:spcAft>
              <a:buClr>
                <a:srgbClr val="595959"/>
              </a:buClr>
              <a:buSzPts val="1600"/>
              <a:buFont typeface="Arial"/>
              <a:buNone/>
              <a:defRPr b="1" i="0" sz="1600" u="none" cap="none" strike="noStrike">
                <a:solidFill>
                  <a:srgbClr val="595959"/>
                </a:solidFill>
                <a:latin typeface="Arial"/>
                <a:ea typeface="Arial"/>
                <a:cs typeface="Arial"/>
                <a:sym typeface="Arial"/>
              </a:defRPr>
            </a:lvl4pPr>
            <a:lvl5pPr indent="-228600" lvl="4" marL="2286000" marR="0" rtl="0" algn="l">
              <a:spcBef>
                <a:spcPts val="320"/>
              </a:spcBef>
              <a:spcAft>
                <a:spcPts val="0"/>
              </a:spcAft>
              <a:buClr>
                <a:srgbClr val="595959"/>
              </a:buClr>
              <a:buSzPts val="1600"/>
              <a:buFont typeface="Arial"/>
              <a:buNone/>
              <a:defRPr b="1" i="0" sz="1600" u="none" cap="none" strike="noStrike">
                <a:solidFill>
                  <a:srgbClr val="595959"/>
                </a:solidFill>
                <a:latin typeface="Arial"/>
                <a:ea typeface="Arial"/>
                <a:cs typeface="Arial"/>
                <a:sym typeface="Arial"/>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9pPr>
          </a:lstStyle>
          <a:p/>
        </p:txBody>
      </p:sp>
      <p:sp>
        <p:nvSpPr>
          <p:cNvPr id="100" name="Google Shape;100;p16"/>
          <p:cNvSpPr txBox="1"/>
          <p:nvPr>
            <p:ph idx="4" type="body"/>
          </p:nvPr>
        </p:nvSpPr>
        <p:spPr>
          <a:xfrm>
            <a:off x="4645025" y="2174875"/>
            <a:ext cx="4041900" cy="3951300"/>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1pPr>
            <a:lvl2pPr indent="-355600" lvl="1" marL="9144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2pPr>
            <a:lvl3pPr indent="-342900" lvl="2" marL="1371600" marR="0" rtl="0" algn="l">
              <a:spcBef>
                <a:spcPts val="360"/>
              </a:spcBef>
              <a:spcAft>
                <a:spcPts val="0"/>
              </a:spcAft>
              <a:buClr>
                <a:srgbClr val="595959"/>
              </a:buClr>
              <a:buSzPts val="1800"/>
              <a:buFont typeface="Arial"/>
              <a:buChar char="•"/>
              <a:defRPr b="0" i="0" sz="1800" u="none" cap="none" strike="noStrike">
                <a:solidFill>
                  <a:srgbClr val="595959"/>
                </a:solidFill>
                <a:latin typeface="Arial"/>
                <a:ea typeface="Arial"/>
                <a:cs typeface="Arial"/>
                <a:sym typeface="Arial"/>
              </a:defRPr>
            </a:lvl3pPr>
            <a:lvl4pPr indent="-330200" lvl="3" marL="1828800" marR="0" rtl="0" algn="l">
              <a:spcBef>
                <a:spcPts val="320"/>
              </a:spcBef>
              <a:spcAft>
                <a:spcPts val="0"/>
              </a:spcAft>
              <a:buClr>
                <a:srgbClr val="595959"/>
              </a:buClr>
              <a:buSzPts val="1600"/>
              <a:buFont typeface="Arial"/>
              <a:buChar char="–"/>
              <a:defRPr b="0" i="0" sz="1600" u="none" cap="none" strike="noStrike">
                <a:solidFill>
                  <a:srgbClr val="595959"/>
                </a:solidFill>
                <a:latin typeface="Arial"/>
                <a:ea typeface="Arial"/>
                <a:cs typeface="Arial"/>
                <a:sym typeface="Arial"/>
              </a:defRPr>
            </a:lvl4pPr>
            <a:lvl5pPr indent="-330200" lvl="4" marL="2286000" marR="0" rtl="0" algn="l">
              <a:spcBef>
                <a:spcPts val="320"/>
              </a:spcBef>
              <a:spcAft>
                <a:spcPts val="0"/>
              </a:spcAft>
              <a:buClr>
                <a:srgbClr val="595959"/>
              </a:buClr>
              <a:buSzPts val="1600"/>
              <a:buFont typeface="Arial"/>
              <a:buChar char="»"/>
              <a:defRPr b="0" i="0" sz="1600" u="none" cap="none" strike="noStrike">
                <a:solidFill>
                  <a:srgbClr val="595959"/>
                </a:solidFill>
                <a:latin typeface="Arial"/>
                <a:ea typeface="Arial"/>
                <a:cs typeface="Arial"/>
                <a:sym typeface="Arial"/>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9pPr>
          </a:lstStyle>
          <a:p/>
        </p:txBody>
      </p:sp>
      <p:sp>
        <p:nvSpPr>
          <p:cNvPr id="101" name="Google Shape;101;p16"/>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2" name="Google Shape;102;p16"/>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3" name="Google Shape;103;p1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Arial"/>
                <a:ea typeface="Arial"/>
                <a:cs typeface="Arial"/>
                <a:sym typeface="Arial"/>
              </a:defRPr>
            </a:lvl1pPr>
            <a:lvl2pPr indent="0" lvl="1" marL="0" marR="0" rtl="0" algn="r">
              <a:spcBef>
                <a:spcPts val="0"/>
              </a:spcBef>
              <a:buNone/>
              <a:defRPr sz="1200">
                <a:solidFill>
                  <a:srgbClr val="888888"/>
                </a:solidFill>
                <a:latin typeface="Arial"/>
                <a:ea typeface="Arial"/>
                <a:cs typeface="Arial"/>
                <a:sym typeface="Arial"/>
              </a:defRPr>
            </a:lvl2pPr>
            <a:lvl3pPr indent="0" lvl="2" marL="0" marR="0" rtl="0" algn="r">
              <a:spcBef>
                <a:spcPts val="0"/>
              </a:spcBef>
              <a:buNone/>
              <a:defRPr sz="1200">
                <a:solidFill>
                  <a:srgbClr val="888888"/>
                </a:solidFill>
                <a:latin typeface="Arial"/>
                <a:ea typeface="Arial"/>
                <a:cs typeface="Arial"/>
                <a:sym typeface="Arial"/>
              </a:defRPr>
            </a:lvl3pPr>
            <a:lvl4pPr indent="0" lvl="3" marL="0" marR="0" rtl="0" algn="r">
              <a:spcBef>
                <a:spcPts val="0"/>
              </a:spcBef>
              <a:buNone/>
              <a:defRPr sz="1200">
                <a:solidFill>
                  <a:srgbClr val="888888"/>
                </a:solidFill>
                <a:latin typeface="Arial"/>
                <a:ea typeface="Arial"/>
                <a:cs typeface="Arial"/>
                <a:sym typeface="Arial"/>
              </a:defRPr>
            </a:lvl4pPr>
            <a:lvl5pPr indent="0" lvl="4" marL="0" marR="0" rtl="0" algn="r">
              <a:spcBef>
                <a:spcPts val="0"/>
              </a:spcBef>
              <a:buNone/>
              <a:defRPr sz="1200">
                <a:solidFill>
                  <a:srgbClr val="888888"/>
                </a:solidFill>
                <a:latin typeface="Arial"/>
                <a:ea typeface="Arial"/>
                <a:cs typeface="Arial"/>
                <a:sym typeface="Arial"/>
              </a:defRPr>
            </a:lvl5pPr>
            <a:lvl6pPr indent="0" lvl="5" marL="0" marR="0" rtl="0" algn="r">
              <a:spcBef>
                <a:spcPts val="0"/>
              </a:spcBef>
              <a:buNone/>
              <a:defRPr sz="1200">
                <a:solidFill>
                  <a:srgbClr val="888888"/>
                </a:solidFill>
                <a:latin typeface="Arial"/>
                <a:ea typeface="Arial"/>
                <a:cs typeface="Arial"/>
                <a:sym typeface="Arial"/>
              </a:defRPr>
            </a:lvl6pPr>
            <a:lvl7pPr indent="0" lvl="6" marL="0" marR="0" rtl="0" algn="r">
              <a:spcBef>
                <a:spcPts val="0"/>
              </a:spcBef>
              <a:buNone/>
              <a:defRPr sz="1200">
                <a:solidFill>
                  <a:srgbClr val="888888"/>
                </a:solidFill>
                <a:latin typeface="Arial"/>
                <a:ea typeface="Arial"/>
                <a:cs typeface="Arial"/>
                <a:sym typeface="Arial"/>
              </a:defRPr>
            </a:lvl7pPr>
            <a:lvl8pPr indent="0" lvl="7" marL="0" marR="0" rtl="0" algn="r">
              <a:spcBef>
                <a:spcPts val="0"/>
              </a:spcBef>
              <a:buNone/>
              <a:defRPr sz="1200">
                <a:solidFill>
                  <a:srgbClr val="888888"/>
                </a:solidFill>
                <a:latin typeface="Arial"/>
                <a:ea typeface="Arial"/>
                <a:cs typeface="Arial"/>
                <a:sym typeface="Arial"/>
              </a:defRPr>
            </a:lvl8pPr>
            <a:lvl9pPr indent="0" lvl="8" marL="0" marR="0" rtl="0" algn="r">
              <a:spcBef>
                <a:spcPts val="0"/>
              </a:spcBef>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4" name="Shape 104"/>
        <p:cNvGrpSpPr/>
        <p:nvPr/>
      </p:nvGrpSpPr>
      <p:grpSpPr>
        <a:xfrm>
          <a:off x="0" y="0"/>
          <a:ext cx="0" cy="0"/>
          <a:chOff x="0" y="0"/>
          <a:chExt cx="0" cy="0"/>
        </a:xfrm>
      </p:grpSpPr>
      <p:sp>
        <p:nvSpPr>
          <p:cNvPr id="105" name="Google Shape;105;p17"/>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6" name="Google Shape;106;p17"/>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7" name="Google Shape;107;p1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Arial"/>
                <a:ea typeface="Arial"/>
                <a:cs typeface="Arial"/>
                <a:sym typeface="Arial"/>
              </a:defRPr>
            </a:lvl1pPr>
            <a:lvl2pPr indent="0" lvl="1" marL="0" marR="0" rtl="0" algn="r">
              <a:spcBef>
                <a:spcPts val="0"/>
              </a:spcBef>
              <a:buNone/>
              <a:defRPr sz="1200">
                <a:solidFill>
                  <a:srgbClr val="888888"/>
                </a:solidFill>
                <a:latin typeface="Arial"/>
                <a:ea typeface="Arial"/>
                <a:cs typeface="Arial"/>
                <a:sym typeface="Arial"/>
              </a:defRPr>
            </a:lvl2pPr>
            <a:lvl3pPr indent="0" lvl="2" marL="0" marR="0" rtl="0" algn="r">
              <a:spcBef>
                <a:spcPts val="0"/>
              </a:spcBef>
              <a:buNone/>
              <a:defRPr sz="1200">
                <a:solidFill>
                  <a:srgbClr val="888888"/>
                </a:solidFill>
                <a:latin typeface="Arial"/>
                <a:ea typeface="Arial"/>
                <a:cs typeface="Arial"/>
                <a:sym typeface="Arial"/>
              </a:defRPr>
            </a:lvl3pPr>
            <a:lvl4pPr indent="0" lvl="3" marL="0" marR="0" rtl="0" algn="r">
              <a:spcBef>
                <a:spcPts val="0"/>
              </a:spcBef>
              <a:buNone/>
              <a:defRPr sz="1200">
                <a:solidFill>
                  <a:srgbClr val="888888"/>
                </a:solidFill>
                <a:latin typeface="Arial"/>
                <a:ea typeface="Arial"/>
                <a:cs typeface="Arial"/>
                <a:sym typeface="Arial"/>
              </a:defRPr>
            </a:lvl4pPr>
            <a:lvl5pPr indent="0" lvl="4" marL="0" marR="0" rtl="0" algn="r">
              <a:spcBef>
                <a:spcPts val="0"/>
              </a:spcBef>
              <a:buNone/>
              <a:defRPr sz="1200">
                <a:solidFill>
                  <a:srgbClr val="888888"/>
                </a:solidFill>
                <a:latin typeface="Arial"/>
                <a:ea typeface="Arial"/>
                <a:cs typeface="Arial"/>
                <a:sym typeface="Arial"/>
              </a:defRPr>
            </a:lvl5pPr>
            <a:lvl6pPr indent="0" lvl="5" marL="0" marR="0" rtl="0" algn="r">
              <a:spcBef>
                <a:spcPts val="0"/>
              </a:spcBef>
              <a:buNone/>
              <a:defRPr sz="1200">
                <a:solidFill>
                  <a:srgbClr val="888888"/>
                </a:solidFill>
                <a:latin typeface="Arial"/>
                <a:ea typeface="Arial"/>
                <a:cs typeface="Arial"/>
                <a:sym typeface="Arial"/>
              </a:defRPr>
            </a:lvl6pPr>
            <a:lvl7pPr indent="0" lvl="6" marL="0" marR="0" rtl="0" algn="r">
              <a:spcBef>
                <a:spcPts val="0"/>
              </a:spcBef>
              <a:buNone/>
              <a:defRPr sz="1200">
                <a:solidFill>
                  <a:srgbClr val="888888"/>
                </a:solidFill>
                <a:latin typeface="Arial"/>
                <a:ea typeface="Arial"/>
                <a:cs typeface="Arial"/>
                <a:sym typeface="Arial"/>
              </a:defRPr>
            </a:lvl7pPr>
            <a:lvl8pPr indent="0" lvl="7" marL="0" marR="0" rtl="0" algn="r">
              <a:spcBef>
                <a:spcPts val="0"/>
              </a:spcBef>
              <a:buNone/>
              <a:defRPr sz="1200">
                <a:solidFill>
                  <a:srgbClr val="888888"/>
                </a:solidFill>
                <a:latin typeface="Arial"/>
                <a:ea typeface="Arial"/>
                <a:cs typeface="Arial"/>
                <a:sym typeface="Arial"/>
              </a:defRPr>
            </a:lvl8pPr>
            <a:lvl9pPr indent="0" lvl="8" marL="0" marR="0" rtl="0" algn="r">
              <a:spcBef>
                <a:spcPts val="0"/>
              </a:spcBef>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8" name="Shape 108"/>
        <p:cNvGrpSpPr/>
        <p:nvPr/>
      </p:nvGrpSpPr>
      <p:grpSpPr>
        <a:xfrm>
          <a:off x="0" y="0"/>
          <a:ext cx="0" cy="0"/>
          <a:chOff x="0" y="0"/>
          <a:chExt cx="0" cy="0"/>
        </a:xfrm>
      </p:grpSpPr>
      <p:sp>
        <p:nvSpPr>
          <p:cNvPr id="109" name="Google Shape;109;p18"/>
          <p:cNvSpPr txBox="1"/>
          <p:nvPr>
            <p:ph type="title"/>
          </p:nvPr>
        </p:nvSpPr>
        <p:spPr>
          <a:xfrm>
            <a:off x="457200" y="273050"/>
            <a:ext cx="3008400" cy="11619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1" i="0" sz="20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110" name="Google Shape;110;p18"/>
          <p:cNvSpPr txBox="1"/>
          <p:nvPr>
            <p:ph idx="1" type="body"/>
          </p:nvPr>
        </p:nvSpPr>
        <p:spPr>
          <a:xfrm>
            <a:off x="3575050" y="273050"/>
            <a:ext cx="5111700" cy="58530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595959"/>
              </a:buClr>
              <a:buSzPts val="3200"/>
              <a:buFont typeface="Arial"/>
              <a:buChar char="•"/>
              <a:defRPr b="0" i="0" sz="3200" u="none" cap="none" strike="noStrike">
                <a:solidFill>
                  <a:srgbClr val="595959"/>
                </a:solidFill>
                <a:latin typeface="Arial"/>
                <a:ea typeface="Arial"/>
                <a:cs typeface="Arial"/>
                <a:sym typeface="Arial"/>
              </a:defRPr>
            </a:lvl1pPr>
            <a:lvl2pPr indent="-406400" lvl="1" marL="914400" marR="0" rtl="0" algn="l">
              <a:spcBef>
                <a:spcPts val="560"/>
              </a:spcBef>
              <a:spcAft>
                <a:spcPts val="0"/>
              </a:spcAft>
              <a:buClr>
                <a:srgbClr val="595959"/>
              </a:buClr>
              <a:buSzPts val="2800"/>
              <a:buFont typeface="Arial"/>
              <a:buChar char="–"/>
              <a:defRPr b="0" i="0" sz="2800" u="none" cap="none" strike="noStrike">
                <a:solidFill>
                  <a:srgbClr val="595959"/>
                </a:solidFill>
                <a:latin typeface="Arial"/>
                <a:ea typeface="Arial"/>
                <a:cs typeface="Arial"/>
                <a:sym typeface="Arial"/>
              </a:defRPr>
            </a:lvl2pPr>
            <a:lvl3pPr indent="-381000" lvl="2" marL="1371600" marR="0" rtl="0" algn="l">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3pPr>
            <a:lvl4pPr indent="-355600" lvl="3" marL="18288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4pPr>
            <a:lvl5pPr indent="-355600" lvl="4" marL="22860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11" name="Google Shape;111;p18"/>
          <p:cNvSpPr txBox="1"/>
          <p:nvPr>
            <p:ph idx="2" type="body"/>
          </p:nvPr>
        </p:nvSpPr>
        <p:spPr>
          <a:xfrm>
            <a:off x="457200" y="1435100"/>
            <a:ext cx="3008400" cy="46911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rgbClr val="595959"/>
              </a:buClr>
              <a:buSzPts val="1400"/>
              <a:buFont typeface="Arial"/>
              <a:buNone/>
              <a:defRPr b="0" i="0" sz="1400" u="none" cap="none" strike="noStrike">
                <a:solidFill>
                  <a:srgbClr val="595959"/>
                </a:solidFill>
                <a:latin typeface="Arial"/>
                <a:ea typeface="Arial"/>
                <a:cs typeface="Arial"/>
                <a:sym typeface="Arial"/>
              </a:defRPr>
            </a:lvl1pPr>
            <a:lvl2pPr indent="-228600" lvl="1" marL="914400" marR="0" rtl="0" algn="l">
              <a:spcBef>
                <a:spcPts val="240"/>
              </a:spcBef>
              <a:spcAft>
                <a:spcPts val="0"/>
              </a:spcAft>
              <a:buClr>
                <a:srgbClr val="595959"/>
              </a:buClr>
              <a:buSzPts val="1200"/>
              <a:buFont typeface="Arial"/>
              <a:buNone/>
              <a:defRPr b="0" i="0" sz="1200" u="none" cap="none" strike="noStrike">
                <a:solidFill>
                  <a:srgbClr val="595959"/>
                </a:solidFill>
                <a:latin typeface="Arial"/>
                <a:ea typeface="Arial"/>
                <a:cs typeface="Arial"/>
                <a:sym typeface="Arial"/>
              </a:defRPr>
            </a:lvl2pPr>
            <a:lvl3pPr indent="-228600" lvl="2" marL="1371600" marR="0" rtl="0" algn="l">
              <a:spcBef>
                <a:spcPts val="20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228600" lvl="3" marL="1828800" marR="0" rtl="0" algn="l">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4pPr>
            <a:lvl5pPr indent="-228600" lvl="4" marL="2286000" marR="0" rtl="0" algn="l">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112" name="Google Shape;112;p18"/>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3" name="Google Shape;113;p18"/>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4" name="Google Shape;114;p1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Arial"/>
                <a:ea typeface="Arial"/>
                <a:cs typeface="Arial"/>
                <a:sym typeface="Arial"/>
              </a:defRPr>
            </a:lvl1pPr>
            <a:lvl2pPr indent="0" lvl="1" marL="0" marR="0" rtl="0" algn="r">
              <a:spcBef>
                <a:spcPts val="0"/>
              </a:spcBef>
              <a:buNone/>
              <a:defRPr sz="1200">
                <a:solidFill>
                  <a:srgbClr val="888888"/>
                </a:solidFill>
                <a:latin typeface="Arial"/>
                <a:ea typeface="Arial"/>
                <a:cs typeface="Arial"/>
                <a:sym typeface="Arial"/>
              </a:defRPr>
            </a:lvl2pPr>
            <a:lvl3pPr indent="0" lvl="2" marL="0" marR="0" rtl="0" algn="r">
              <a:spcBef>
                <a:spcPts val="0"/>
              </a:spcBef>
              <a:buNone/>
              <a:defRPr sz="1200">
                <a:solidFill>
                  <a:srgbClr val="888888"/>
                </a:solidFill>
                <a:latin typeface="Arial"/>
                <a:ea typeface="Arial"/>
                <a:cs typeface="Arial"/>
                <a:sym typeface="Arial"/>
              </a:defRPr>
            </a:lvl3pPr>
            <a:lvl4pPr indent="0" lvl="3" marL="0" marR="0" rtl="0" algn="r">
              <a:spcBef>
                <a:spcPts val="0"/>
              </a:spcBef>
              <a:buNone/>
              <a:defRPr sz="1200">
                <a:solidFill>
                  <a:srgbClr val="888888"/>
                </a:solidFill>
                <a:latin typeface="Arial"/>
                <a:ea typeface="Arial"/>
                <a:cs typeface="Arial"/>
                <a:sym typeface="Arial"/>
              </a:defRPr>
            </a:lvl4pPr>
            <a:lvl5pPr indent="0" lvl="4" marL="0" marR="0" rtl="0" algn="r">
              <a:spcBef>
                <a:spcPts val="0"/>
              </a:spcBef>
              <a:buNone/>
              <a:defRPr sz="1200">
                <a:solidFill>
                  <a:srgbClr val="888888"/>
                </a:solidFill>
                <a:latin typeface="Arial"/>
                <a:ea typeface="Arial"/>
                <a:cs typeface="Arial"/>
                <a:sym typeface="Arial"/>
              </a:defRPr>
            </a:lvl5pPr>
            <a:lvl6pPr indent="0" lvl="5" marL="0" marR="0" rtl="0" algn="r">
              <a:spcBef>
                <a:spcPts val="0"/>
              </a:spcBef>
              <a:buNone/>
              <a:defRPr sz="1200">
                <a:solidFill>
                  <a:srgbClr val="888888"/>
                </a:solidFill>
                <a:latin typeface="Arial"/>
                <a:ea typeface="Arial"/>
                <a:cs typeface="Arial"/>
                <a:sym typeface="Arial"/>
              </a:defRPr>
            </a:lvl6pPr>
            <a:lvl7pPr indent="0" lvl="6" marL="0" marR="0" rtl="0" algn="r">
              <a:spcBef>
                <a:spcPts val="0"/>
              </a:spcBef>
              <a:buNone/>
              <a:defRPr sz="1200">
                <a:solidFill>
                  <a:srgbClr val="888888"/>
                </a:solidFill>
                <a:latin typeface="Arial"/>
                <a:ea typeface="Arial"/>
                <a:cs typeface="Arial"/>
                <a:sym typeface="Arial"/>
              </a:defRPr>
            </a:lvl7pPr>
            <a:lvl8pPr indent="0" lvl="7" marL="0" marR="0" rtl="0" algn="r">
              <a:spcBef>
                <a:spcPts val="0"/>
              </a:spcBef>
              <a:buNone/>
              <a:defRPr sz="1200">
                <a:solidFill>
                  <a:srgbClr val="888888"/>
                </a:solidFill>
                <a:latin typeface="Arial"/>
                <a:ea typeface="Arial"/>
                <a:cs typeface="Arial"/>
                <a:sym typeface="Arial"/>
              </a:defRPr>
            </a:lvl8pPr>
            <a:lvl9pPr indent="0" lvl="8" marL="0" marR="0" rtl="0" algn="r">
              <a:spcBef>
                <a:spcPts val="0"/>
              </a:spcBef>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bg>
      <p:bgPr>
        <a:blipFill rotWithShape="1">
          <a:blip r:embed="rId2">
            <a:alphaModFix/>
          </a:blip>
          <a:stretch>
            <a:fillRect b="0" l="0" r="0" t="0"/>
          </a:stretch>
        </a:blipFill>
      </p:bgPr>
    </p:bg>
    <p:spTree>
      <p:nvGrpSpPr>
        <p:cNvPr id="115" name="Shape 115"/>
        <p:cNvGrpSpPr/>
        <p:nvPr/>
      </p:nvGrpSpPr>
      <p:grpSpPr>
        <a:xfrm>
          <a:off x="0" y="0"/>
          <a:ext cx="0" cy="0"/>
          <a:chOff x="0" y="0"/>
          <a:chExt cx="0" cy="0"/>
        </a:xfrm>
      </p:grpSpPr>
      <p:sp>
        <p:nvSpPr>
          <p:cNvPr id="116" name="Google Shape;116;p19"/>
          <p:cNvSpPr txBox="1"/>
          <p:nvPr>
            <p:ph type="title"/>
          </p:nvPr>
        </p:nvSpPr>
        <p:spPr>
          <a:xfrm>
            <a:off x="1792288" y="4572000"/>
            <a:ext cx="5486400" cy="5667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1" i="0" sz="20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117" name="Google Shape;117;p19"/>
          <p:cNvSpPr/>
          <p:nvPr>
            <p:ph idx="2" type="pic"/>
          </p:nvPr>
        </p:nvSpPr>
        <p:spPr>
          <a:xfrm>
            <a:off x="1792288" y="384175"/>
            <a:ext cx="5486400" cy="41148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118" name="Google Shape;118;p19"/>
          <p:cNvSpPr txBox="1"/>
          <p:nvPr>
            <p:ph idx="1" type="body"/>
          </p:nvPr>
        </p:nvSpPr>
        <p:spPr>
          <a:xfrm>
            <a:off x="1792288" y="5138738"/>
            <a:ext cx="5486400" cy="8049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rgbClr val="595959"/>
              </a:buClr>
              <a:buSzPts val="1400"/>
              <a:buFont typeface="Arial"/>
              <a:buNone/>
              <a:defRPr b="0" i="0" sz="1400" u="none" cap="none" strike="noStrike">
                <a:solidFill>
                  <a:srgbClr val="595959"/>
                </a:solidFill>
                <a:latin typeface="Arial"/>
                <a:ea typeface="Arial"/>
                <a:cs typeface="Arial"/>
                <a:sym typeface="Arial"/>
              </a:defRPr>
            </a:lvl1pPr>
            <a:lvl2pPr indent="-228600" lvl="1" marL="914400" marR="0" rtl="0" algn="l">
              <a:spcBef>
                <a:spcPts val="240"/>
              </a:spcBef>
              <a:spcAft>
                <a:spcPts val="0"/>
              </a:spcAft>
              <a:buClr>
                <a:srgbClr val="595959"/>
              </a:buClr>
              <a:buSzPts val="1200"/>
              <a:buFont typeface="Arial"/>
              <a:buNone/>
              <a:defRPr b="0" i="0" sz="1200" u="none" cap="none" strike="noStrike">
                <a:solidFill>
                  <a:srgbClr val="595959"/>
                </a:solidFill>
                <a:latin typeface="Arial"/>
                <a:ea typeface="Arial"/>
                <a:cs typeface="Arial"/>
                <a:sym typeface="Arial"/>
              </a:defRPr>
            </a:lvl2pPr>
            <a:lvl3pPr indent="-228600" lvl="2" marL="1371600" marR="0" rtl="0" algn="l">
              <a:spcBef>
                <a:spcPts val="20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228600" lvl="3" marL="1828800" marR="0" rtl="0" algn="l">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4pPr>
            <a:lvl5pPr indent="-228600" lvl="4" marL="2286000" marR="0" rtl="0" algn="l">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119" name="Google Shape;119;p19"/>
          <p:cNvSpPr txBox="1"/>
          <p:nvPr>
            <p:ph idx="10" type="dt"/>
          </p:nvPr>
        </p:nvSpPr>
        <p:spPr>
          <a:xfrm>
            <a:off x="457200" y="6248400"/>
            <a:ext cx="2133600" cy="3651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0" name="Google Shape;120;p19"/>
          <p:cNvSpPr txBox="1"/>
          <p:nvPr>
            <p:ph idx="11" type="ftr"/>
          </p:nvPr>
        </p:nvSpPr>
        <p:spPr>
          <a:xfrm>
            <a:off x="3124200" y="624840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1" name="Google Shape;121;p19"/>
          <p:cNvSpPr txBox="1"/>
          <p:nvPr>
            <p:ph idx="12" type="sldNum"/>
          </p:nvPr>
        </p:nvSpPr>
        <p:spPr>
          <a:xfrm>
            <a:off x="6400800" y="6248400"/>
            <a:ext cx="6858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Arial"/>
                <a:ea typeface="Arial"/>
                <a:cs typeface="Arial"/>
                <a:sym typeface="Arial"/>
              </a:defRPr>
            </a:lvl1pPr>
            <a:lvl2pPr indent="0" lvl="1" marL="0" marR="0" rtl="0" algn="r">
              <a:spcBef>
                <a:spcPts val="0"/>
              </a:spcBef>
              <a:buNone/>
              <a:defRPr sz="1200">
                <a:solidFill>
                  <a:srgbClr val="888888"/>
                </a:solidFill>
                <a:latin typeface="Arial"/>
                <a:ea typeface="Arial"/>
                <a:cs typeface="Arial"/>
                <a:sym typeface="Arial"/>
              </a:defRPr>
            </a:lvl2pPr>
            <a:lvl3pPr indent="0" lvl="2" marL="0" marR="0" rtl="0" algn="r">
              <a:spcBef>
                <a:spcPts val="0"/>
              </a:spcBef>
              <a:buNone/>
              <a:defRPr sz="1200">
                <a:solidFill>
                  <a:srgbClr val="888888"/>
                </a:solidFill>
                <a:latin typeface="Arial"/>
                <a:ea typeface="Arial"/>
                <a:cs typeface="Arial"/>
                <a:sym typeface="Arial"/>
              </a:defRPr>
            </a:lvl3pPr>
            <a:lvl4pPr indent="0" lvl="3" marL="0" marR="0" rtl="0" algn="r">
              <a:spcBef>
                <a:spcPts val="0"/>
              </a:spcBef>
              <a:buNone/>
              <a:defRPr sz="1200">
                <a:solidFill>
                  <a:srgbClr val="888888"/>
                </a:solidFill>
                <a:latin typeface="Arial"/>
                <a:ea typeface="Arial"/>
                <a:cs typeface="Arial"/>
                <a:sym typeface="Arial"/>
              </a:defRPr>
            </a:lvl4pPr>
            <a:lvl5pPr indent="0" lvl="4" marL="0" marR="0" rtl="0" algn="r">
              <a:spcBef>
                <a:spcPts val="0"/>
              </a:spcBef>
              <a:buNone/>
              <a:defRPr sz="1200">
                <a:solidFill>
                  <a:srgbClr val="888888"/>
                </a:solidFill>
                <a:latin typeface="Arial"/>
                <a:ea typeface="Arial"/>
                <a:cs typeface="Arial"/>
                <a:sym typeface="Arial"/>
              </a:defRPr>
            </a:lvl5pPr>
            <a:lvl6pPr indent="0" lvl="5" marL="0" marR="0" rtl="0" algn="r">
              <a:spcBef>
                <a:spcPts val="0"/>
              </a:spcBef>
              <a:buNone/>
              <a:defRPr sz="1200">
                <a:solidFill>
                  <a:srgbClr val="888888"/>
                </a:solidFill>
                <a:latin typeface="Arial"/>
                <a:ea typeface="Arial"/>
                <a:cs typeface="Arial"/>
                <a:sym typeface="Arial"/>
              </a:defRPr>
            </a:lvl6pPr>
            <a:lvl7pPr indent="0" lvl="6" marL="0" marR="0" rtl="0" algn="r">
              <a:spcBef>
                <a:spcPts val="0"/>
              </a:spcBef>
              <a:buNone/>
              <a:defRPr sz="1200">
                <a:solidFill>
                  <a:srgbClr val="888888"/>
                </a:solidFill>
                <a:latin typeface="Arial"/>
                <a:ea typeface="Arial"/>
                <a:cs typeface="Arial"/>
                <a:sym typeface="Arial"/>
              </a:defRPr>
            </a:lvl7pPr>
            <a:lvl8pPr indent="0" lvl="7" marL="0" marR="0" rtl="0" algn="r">
              <a:spcBef>
                <a:spcPts val="0"/>
              </a:spcBef>
              <a:buNone/>
              <a:defRPr sz="1200">
                <a:solidFill>
                  <a:srgbClr val="888888"/>
                </a:solidFill>
                <a:latin typeface="Arial"/>
                <a:ea typeface="Arial"/>
                <a:cs typeface="Arial"/>
                <a:sym typeface="Arial"/>
              </a:defRPr>
            </a:lvl8pPr>
            <a:lvl9pPr indent="0" lvl="8" marL="0" marR="0" rtl="0" algn="r">
              <a:spcBef>
                <a:spcPts val="0"/>
              </a:spcBef>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2" name="Shape 122"/>
        <p:cNvGrpSpPr/>
        <p:nvPr/>
      </p:nvGrpSpPr>
      <p:grpSpPr>
        <a:xfrm>
          <a:off x="0" y="0"/>
          <a:ext cx="0" cy="0"/>
          <a:chOff x="0" y="0"/>
          <a:chExt cx="0" cy="0"/>
        </a:xfrm>
      </p:grpSpPr>
      <p:sp>
        <p:nvSpPr>
          <p:cNvPr id="123" name="Google Shape;123;p20"/>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124" name="Google Shape;124;p20"/>
          <p:cNvSpPr txBox="1"/>
          <p:nvPr>
            <p:ph idx="1" type="body"/>
          </p:nvPr>
        </p:nvSpPr>
        <p:spPr>
          <a:xfrm rot="5400000">
            <a:off x="2308950" y="-251550"/>
            <a:ext cx="4526100" cy="8229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595959"/>
              </a:buClr>
              <a:buSzPts val="3200"/>
              <a:buFont typeface="Arial"/>
              <a:buChar char="•"/>
              <a:defRPr b="0" i="0" sz="3200" u="none" cap="none" strike="noStrike">
                <a:solidFill>
                  <a:srgbClr val="595959"/>
                </a:solidFill>
                <a:latin typeface="Arial"/>
                <a:ea typeface="Arial"/>
                <a:cs typeface="Arial"/>
                <a:sym typeface="Arial"/>
              </a:defRPr>
            </a:lvl1pPr>
            <a:lvl2pPr indent="-406400" lvl="1" marL="914400" marR="0" rtl="0" algn="l">
              <a:spcBef>
                <a:spcPts val="560"/>
              </a:spcBef>
              <a:spcAft>
                <a:spcPts val="0"/>
              </a:spcAft>
              <a:buClr>
                <a:srgbClr val="595959"/>
              </a:buClr>
              <a:buSzPts val="2800"/>
              <a:buFont typeface="Arial"/>
              <a:buChar char="–"/>
              <a:defRPr b="0" i="0" sz="2800" u="none" cap="none" strike="noStrike">
                <a:solidFill>
                  <a:srgbClr val="595959"/>
                </a:solidFill>
                <a:latin typeface="Arial"/>
                <a:ea typeface="Arial"/>
                <a:cs typeface="Arial"/>
                <a:sym typeface="Arial"/>
              </a:defRPr>
            </a:lvl2pPr>
            <a:lvl3pPr indent="-381000" lvl="2" marL="1371600" marR="0" rtl="0" algn="l">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3pPr>
            <a:lvl4pPr indent="-355600" lvl="3" marL="18288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4pPr>
            <a:lvl5pPr indent="-355600" lvl="4" marL="22860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25" name="Google Shape;125;p20"/>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6" name="Google Shape;126;p20"/>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7" name="Google Shape;127;p2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Arial"/>
                <a:ea typeface="Arial"/>
                <a:cs typeface="Arial"/>
                <a:sym typeface="Arial"/>
              </a:defRPr>
            </a:lvl1pPr>
            <a:lvl2pPr indent="0" lvl="1" marL="0" marR="0" rtl="0" algn="r">
              <a:spcBef>
                <a:spcPts val="0"/>
              </a:spcBef>
              <a:buNone/>
              <a:defRPr sz="1200">
                <a:solidFill>
                  <a:srgbClr val="888888"/>
                </a:solidFill>
                <a:latin typeface="Arial"/>
                <a:ea typeface="Arial"/>
                <a:cs typeface="Arial"/>
                <a:sym typeface="Arial"/>
              </a:defRPr>
            </a:lvl2pPr>
            <a:lvl3pPr indent="0" lvl="2" marL="0" marR="0" rtl="0" algn="r">
              <a:spcBef>
                <a:spcPts val="0"/>
              </a:spcBef>
              <a:buNone/>
              <a:defRPr sz="1200">
                <a:solidFill>
                  <a:srgbClr val="888888"/>
                </a:solidFill>
                <a:latin typeface="Arial"/>
                <a:ea typeface="Arial"/>
                <a:cs typeface="Arial"/>
                <a:sym typeface="Arial"/>
              </a:defRPr>
            </a:lvl3pPr>
            <a:lvl4pPr indent="0" lvl="3" marL="0" marR="0" rtl="0" algn="r">
              <a:spcBef>
                <a:spcPts val="0"/>
              </a:spcBef>
              <a:buNone/>
              <a:defRPr sz="1200">
                <a:solidFill>
                  <a:srgbClr val="888888"/>
                </a:solidFill>
                <a:latin typeface="Arial"/>
                <a:ea typeface="Arial"/>
                <a:cs typeface="Arial"/>
                <a:sym typeface="Arial"/>
              </a:defRPr>
            </a:lvl4pPr>
            <a:lvl5pPr indent="0" lvl="4" marL="0" marR="0" rtl="0" algn="r">
              <a:spcBef>
                <a:spcPts val="0"/>
              </a:spcBef>
              <a:buNone/>
              <a:defRPr sz="1200">
                <a:solidFill>
                  <a:srgbClr val="888888"/>
                </a:solidFill>
                <a:latin typeface="Arial"/>
                <a:ea typeface="Arial"/>
                <a:cs typeface="Arial"/>
                <a:sym typeface="Arial"/>
              </a:defRPr>
            </a:lvl5pPr>
            <a:lvl6pPr indent="0" lvl="5" marL="0" marR="0" rtl="0" algn="r">
              <a:spcBef>
                <a:spcPts val="0"/>
              </a:spcBef>
              <a:buNone/>
              <a:defRPr sz="1200">
                <a:solidFill>
                  <a:srgbClr val="888888"/>
                </a:solidFill>
                <a:latin typeface="Arial"/>
                <a:ea typeface="Arial"/>
                <a:cs typeface="Arial"/>
                <a:sym typeface="Arial"/>
              </a:defRPr>
            </a:lvl6pPr>
            <a:lvl7pPr indent="0" lvl="6" marL="0" marR="0" rtl="0" algn="r">
              <a:spcBef>
                <a:spcPts val="0"/>
              </a:spcBef>
              <a:buNone/>
              <a:defRPr sz="1200">
                <a:solidFill>
                  <a:srgbClr val="888888"/>
                </a:solidFill>
                <a:latin typeface="Arial"/>
                <a:ea typeface="Arial"/>
                <a:cs typeface="Arial"/>
                <a:sym typeface="Arial"/>
              </a:defRPr>
            </a:lvl7pPr>
            <a:lvl8pPr indent="0" lvl="7" marL="0" marR="0" rtl="0" algn="r">
              <a:spcBef>
                <a:spcPts val="0"/>
              </a:spcBef>
              <a:buNone/>
              <a:defRPr sz="1200">
                <a:solidFill>
                  <a:srgbClr val="888888"/>
                </a:solidFill>
                <a:latin typeface="Arial"/>
                <a:ea typeface="Arial"/>
                <a:cs typeface="Arial"/>
                <a:sym typeface="Arial"/>
              </a:defRPr>
            </a:lvl8pPr>
            <a:lvl9pPr indent="0" lvl="8" marL="0" marR="0" rtl="0" algn="r">
              <a:spcBef>
                <a:spcPts val="0"/>
              </a:spcBef>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arison">
  <p:cSld name="1_Comparison">
    <p:spTree>
      <p:nvGrpSpPr>
        <p:cNvPr id="128" name="Shape 128"/>
        <p:cNvGrpSpPr/>
        <p:nvPr/>
      </p:nvGrpSpPr>
      <p:grpSpPr>
        <a:xfrm>
          <a:off x="0" y="0"/>
          <a:ext cx="0" cy="0"/>
          <a:chOff x="0" y="0"/>
          <a:chExt cx="0" cy="0"/>
        </a:xfrm>
      </p:grpSpPr>
      <p:sp>
        <p:nvSpPr>
          <p:cNvPr id="129" name="Google Shape;129;p21"/>
          <p:cNvSpPr txBox="1"/>
          <p:nvPr>
            <p:ph type="title"/>
          </p:nvPr>
        </p:nvSpPr>
        <p:spPr>
          <a:xfrm>
            <a:off x="331788" y="2883894"/>
            <a:ext cx="8481900" cy="7032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1" i="0" sz="3600" u="none" cap="none" strike="noStrike">
                <a:solidFill>
                  <a:srgbClr val="002060"/>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icture with Caption">
  <p:cSld name="1_Picture with Caption">
    <p:spTree>
      <p:nvGrpSpPr>
        <p:cNvPr id="130" name="Shape 130"/>
        <p:cNvGrpSpPr/>
        <p:nvPr/>
      </p:nvGrpSpPr>
      <p:grpSpPr>
        <a:xfrm>
          <a:off x="0" y="0"/>
          <a:ext cx="0" cy="0"/>
          <a:chOff x="0" y="0"/>
          <a:chExt cx="0" cy="0"/>
        </a:xfrm>
      </p:grpSpPr>
      <p:cxnSp>
        <p:nvCxnSpPr>
          <p:cNvPr id="131" name="Google Shape;131;p22"/>
          <p:cNvCxnSpPr/>
          <p:nvPr/>
        </p:nvCxnSpPr>
        <p:spPr>
          <a:xfrm flipH="1" rot="10800000">
            <a:off x="346075" y="909513"/>
            <a:ext cx="8797800" cy="3300"/>
          </a:xfrm>
          <a:prstGeom prst="straightConnector1">
            <a:avLst/>
          </a:prstGeom>
          <a:noFill/>
          <a:ln cap="rnd" cmpd="sng" w="28575">
            <a:solidFill>
              <a:srgbClr val="002060"/>
            </a:solidFill>
            <a:prstDash val="solid"/>
            <a:round/>
            <a:headEnd len="sm" w="sm" type="none"/>
            <a:tailEnd len="sm" w="sm" type="none"/>
          </a:ln>
        </p:spPr>
      </p:cxnSp>
      <p:sp>
        <p:nvSpPr>
          <p:cNvPr id="132" name="Google Shape;132;p22"/>
          <p:cNvSpPr/>
          <p:nvPr>
            <p:ph idx="2" type="pic"/>
          </p:nvPr>
        </p:nvSpPr>
        <p:spPr>
          <a:xfrm>
            <a:off x="346075" y="1142999"/>
            <a:ext cx="8451900" cy="56118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133" name="Google Shape;133;p22"/>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134" name="Shape 134"/>
        <p:cNvGrpSpPr/>
        <p:nvPr/>
      </p:nvGrpSpPr>
      <p:grpSpPr>
        <a:xfrm>
          <a:off x="0" y="0"/>
          <a:ext cx="0" cy="0"/>
          <a:chOff x="0" y="0"/>
          <a:chExt cx="0" cy="0"/>
        </a:xfrm>
      </p:grpSpPr>
      <p:cxnSp>
        <p:nvCxnSpPr>
          <p:cNvPr id="135" name="Google Shape;135;p23"/>
          <p:cNvCxnSpPr/>
          <p:nvPr/>
        </p:nvCxnSpPr>
        <p:spPr>
          <a:xfrm>
            <a:off x="349250" y="909638"/>
            <a:ext cx="8794800" cy="0"/>
          </a:xfrm>
          <a:prstGeom prst="straightConnector1">
            <a:avLst/>
          </a:prstGeom>
          <a:noFill/>
          <a:ln cap="rnd" cmpd="sng" w="28575">
            <a:solidFill>
              <a:srgbClr val="002060"/>
            </a:solidFill>
            <a:prstDash val="solid"/>
            <a:round/>
            <a:headEnd len="sm" w="sm" type="none"/>
            <a:tailEnd len="sm" w="sm" type="none"/>
          </a:ln>
        </p:spPr>
      </p:cxnSp>
      <p:sp>
        <p:nvSpPr>
          <p:cNvPr id="136" name="Google Shape;136;p23"/>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137" name="Google Shape;137;p23"/>
          <p:cNvSpPr txBox="1"/>
          <p:nvPr>
            <p:ph idx="1" type="body"/>
          </p:nvPr>
        </p:nvSpPr>
        <p:spPr>
          <a:xfrm>
            <a:off x="349250" y="1150697"/>
            <a:ext cx="84582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138" name="Shape 138"/>
        <p:cNvGrpSpPr/>
        <p:nvPr/>
      </p:nvGrpSpPr>
      <p:grpSpPr>
        <a:xfrm>
          <a:off x="0" y="0"/>
          <a:ext cx="0" cy="0"/>
          <a:chOff x="0" y="0"/>
          <a:chExt cx="0" cy="0"/>
        </a:xfrm>
      </p:grpSpPr>
      <p:sp>
        <p:nvSpPr>
          <p:cNvPr id="139" name="Google Shape;139;p24"/>
          <p:cNvSpPr txBox="1"/>
          <p:nvPr>
            <p:ph idx="1" type="body"/>
          </p:nvPr>
        </p:nvSpPr>
        <p:spPr>
          <a:xfrm>
            <a:off x="349250" y="1365299"/>
            <a:ext cx="8458200" cy="5389500"/>
          </a:xfrm>
          <a:prstGeom prst="rect">
            <a:avLst/>
          </a:prstGeom>
          <a:noFill/>
          <a:ln>
            <a:noFill/>
          </a:ln>
        </p:spPr>
        <p:txBody>
          <a:bodyPr anchorCtr="0" anchor="t" bIns="91425" lIns="91425" spcFirstLastPara="1" rIns="91425" wrap="square" tIns="91425">
            <a:noAutofit/>
          </a:bodyPr>
          <a:lstStyle>
            <a:lvl1pPr indent="-228600" lvl="0" marL="457200" marR="0" rtl="0" algn="ctr">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ctr">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ctr">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ctr">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ctr">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40" name="Google Shape;140;p24"/>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41" name="Shape 141"/>
        <p:cNvGrpSpPr/>
        <p:nvPr/>
      </p:nvGrpSpPr>
      <p:grpSpPr>
        <a:xfrm>
          <a:off x="0" y="0"/>
          <a:ext cx="0" cy="0"/>
          <a:chOff x="0" y="0"/>
          <a:chExt cx="0" cy="0"/>
        </a:xfrm>
      </p:grpSpPr>
      <p:pic>
        <p:nvPicPr>
          <p:cNvPr descr="FEMMPPT_Title Page.png" id="142" name="Google Shape;142;p25"/>
          <p:cNvPicPr preferRelativeResize="0"/>
          <p:nvPr/>
        </p:nvPicPr>
        <p:blipFill rotWithShape="1">
          <a:blip r:embed="rId2">
            <a:alphaModFix/>
          </a:blip>
          <a:srcRect b="0" l="0" r="0" t="0"/>
          <a:stretch/>
        </p:blipFill>
        <p:spPr>
          <a:xfrm>
            <a:off x="4763" y="0"/>
            <a:ext cx="9134475" cy="6858000"/>
          </a:xfrm>
          <a:prstGeom prst="rect">
            <a:avLst/>
          </a:prstGeom>
          <a:noFill/>
          <a:ln>
            <a:noFill/>
          </a:ln>
        </p:spPr>
      </p:pic>
      <p:sp>
        <p:nvSpPr>
          <p:cNvPr id="143" name="Google Shape;143;p25"/>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480"/>
              </a:spcBef>
              <a:spcAft>
                <a:spcPts val="0"/>
              </a:spcAft>
              <a:buClr>
                <a:srgbClr val="636463"/>
              </a:buClr>
              <a:buSzPts val="2400"/>
              <a:buFont typeface="Arial"/>
              <a:buNone/>
              <a:defRPr b="0" i="0" sz="2400" u="none" cap="none" strike="noStrike">
                <a:solidFill>
                  <a:srgbClr val="636463"/>
                </a:solidFill>
                <a:latin typeface="Arial"/>
                <a:ea typeface="Arial"/>
                <a:cs typeface="Arial"/>
                <a:sym typeface="Arial"/>
              </a:defRPr>
            </a:lvl1pPr>
            <a:lvl2pPr indent="0" lvl="1" marL="457200" marR="0" rtl="0" algn="ctr">
              <a:spcBef>
                <a:spcPts val="560"/>
              </a:spcBef>
              <a:spcAft>
                <a:spcPts val="0"/>
              </a:spcAft>
              <a:buClr>
                <a:srgbClr val="888888"/>
              </a:buClr>
              <a:buSzPts val="2800"/>
              <a:buFont typeface="Arial"/>
              <a:buNone/>
              <a:defRPr b="0" i="0" sz="2800" u="none" cap="none" strike="noStrike">
                <a:solidFill>
                  <a:srgbClr val="888888"/>
                </a:solidFill>
                <a:latin typeface="Arial"/>
                <a:ea typeface="Arial"/>
                <a:cs typeface="Arial"/>
                <a:sym typeface="Arial"/>
              </a:defRPr>
            </a:lvl2pPr>
            <a:lvl3pPr indent="0" lvl="2" marL="914400" marR="0" rtl="0" algn="ctr">
              <a:spcBef>
                <a:spcPts val="480"/>
              </a:spcBef>
              <a:spcAft>
                <a:spcPts val="0"/>
              </a:spcAft>
              <a:buClr>
                <a:srgbClr val="888888"/>
              </a:buClr>
              <a:buSzPts val="2400"/>
              <a:buFont typeface="Arial"/>
              <a:buNone/>
              <a:defRPr b="0" i="0" sz="2400" u="none" cap="none" strike="noStrike">
                <a:solidFill>
                  <a:srgbClr val="888888"/>
                </a:solidFill>
                <a:latin typeface="Arial"/>
                <a:ea typeface="Arial"/>
                <a:cs typeface="Arial"/>
                <a:sym typeface="Arial"/>
              </a:defRPr>
            </a:lvl3pPr>
            <a:lvl4pPr indent="0" lvl="3" marL="13716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4pPr>
            <a:lvl5pPr indent="0" lvl="4" marL="18288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9pPr>
          </a:lstStyle>
          <a:p/>
        </p:txBody>
      </p:sp>
      <p:sp>
        <p:nvSpPr>
          <p:cNvPr id="144" name="Google Shape;144;p25"/>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145" name="Google Shape;145;p25"/>
          <p:cNvSpPr txBox="1"/>
          <p:nvPr>
            <p:ph idx="10" type="dt"/>
          </p:nvPr>
        </p:nvSpPr>
        <p:spPr>
          <a:xfrm>
            <a:off x="457200" y="5883275"/>
            <a:ext cx="2133600" cy="3651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343451"/>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6" name="Google Shape;146;p25"/>
          <p:cNvSpPr txBox="1"/>
          <p:nvPr>
            <p:ph idx="11" type="ftr"/>
          </p:nvPr>
        </p:nvSpPr>
        <p:spPr>
          <a:xfrm>
            <a:off x="3124200" y="5883275"/>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343451"/>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7" name="Google Shape;147;p25"/>
          <p:cNvSpPr txBox="1"/>
          <p:nvPr>
            <p:ph idx="12" type="sldNum"/>
          </p:nvPr>
        </p:nvSpPr>
        <p:spPr>
          <a:xfrm>
            <a:off x="8686800" y="5883275"/>
            <a:ext cx="3810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343451"/>
                </a:solidFill>
                <a:latin typeface="Arial"/>
                <a:ea typeface="Arial"/>
                <a:cs typeface="Arial"/>
                <a:sym typeface="Arial"/>
              </a:defRPr>
            </a:lvl1pPr>
            <a:lvl2pPr indent="0" lvl="1" marL="0" marR="0" rtl="0" algn="r">
              <a:spcBef>
                <a:spcPts val="0"/>
              </a:spcBef>
              <a:spcAft>
                <a:spcPts val="0"/>
              </a:spcAft>
              <a:buNone/>
              <a:defRPr sz="1200">
                <a:solidFill>
                  <a:srgbClr val="343451"/>
                </a:solidFill>
                <a:latin typeface="Arial"/>
                <a:ea typeface="Arial"/>
                <a:cs typeface="Arial"/>
                <a:sym typeface="Arial"/>
              </a:defRPr>
            </a:lvl2pPr>
            <a:lvl3pPr indent="0" lvl="2" marL="0" marR="0" rtl="0" algn="r">
              <a:spcBef>
                <a:spcPts val="0"/>
              </a:spcBef>
              <a:spcAft>
                <a:spcPts val="0"/>
              </a:spcAft>
              <a:buNone/>
              <a:defRPr sz="1200">
                <a:solidFill>
                  <a:srgbClr val="343451"/>
                </a:solidFill>
                <a:latin typeface="Arial"/>
                <a:ea typeface="Arial"/>
                <a:cs typeface="Arial"/>
                <a:sym typeface="Arial"/>
              </a:defRPr>
            </a:lvl3pPr>
            <a:lvl4pPr indent="0" lvl="3" marL="0" marR="0" rtl="0" algn="r">
              <a:spcBef>
                <a:spcPts val="0"/>
              </a:spcBef>
              <a:spcAft>
                <a:spcPts val="0"/>
              </a:spcAft>
              <a:buNone/>
              <a:defRPr sz="1200">
                <a:solidFill>
                  <a:srgbClr val="343451"/>
                </a:solidFill>
                <a:latin typeface="Arial"/>
                <a:ea typeface="Arial"/>
                <a:cs typeface="Arial"/>
                <a:sym typeface="Arial"/>
              </a:defRPr>
            </a:lvl4pPr>
            <a:lvl5pPr indent="0" lvl="4" marL="0" marR="0" rtl="0" algn="r">
              <a:spcBef>
                <a:spcPts val="0"/>
              </a:spcBef>
              <a:spcAft>
                <a:spcPts val="0"/>
              </a:spcAft>
              <a:buNone/>
              <a:defRPr sz="1200">
                <a:solidFill>
                  <a:srgbClr val="343451"/>
                </a:solidFill>
                <a:latin typeface="Arial"/>
                <a:ea typeface="Arial"/>
                <a:cs typeface="Arial"/>
                <a:sym typeface="Arial"/>
              </a:defRPr>
            </a:lvl5pPr>
            <a:lvl6pPr indent="0" lvl="5" marL="0" marR="0" rtl="0" algn="r">
              <a:spcBef>
                <a:spcPts val="0"/>
              </a:spcBef>
              <a:spcAft>
                <a:spcPts val="0"/>
              </a:spcAft>
              <a:buNone/>
              <a:defRPr sz="1200">
                <a:solidFill>
                  <a:srgbClr val="343451"/>
                </a:solidFill>
                <a:latin typeface="Arial"/>
                <a:ea typeface="Arial"/>
                <a:cs typeface="Arial"/>
                <a:sym typeface="Arial"/>
              </a:defRPr>
            </a:lvl6pPr>
            <a:lvl7pPr indent="0" lvl="6" marL="0" marR="0" rtl="0" algn="r">
              <a:spcBef>
                <a:spcPts val="0"/>
              </a:spcBef>
              <a:spcAft>
                <a:spcPts val="0"/>
              </a:spcAft>
              <a:buNone/>
              <a:defRPr sz="1200">
                <a:solidFill>
                  <a:srgbClr val="343451"/>
                </a:solidFill>
                <a:latin typeface="Arial"/>
                <a:ea typeface="Arial"/>
                <a:cs typeface="Arial"/>
                <a:sym typeface="Arial"/>
              </a:defRPr>
            </a:lvl7pPr>
            <a:lvl8pPr indent="0" lvl="7" marL="0" marR="0" rtl="0" algn="r">
              <a:spcBef>
                <a:spcPts val="0"/>
              </a:spcBef>
              <a:spcAft>
                <a:spcPts val="0"/>
              </a:spcAft>
              <a:buNone/>
              <a:defRPr sz="1200">
                <a:solidFill>
                  <a:srgbClr val="343451"/>
                </a:solidFill>
                <a:latin typeface="Arial"/>
                <a:ea typeface="Arial"/>
                <a:cs typeface="Arial"/>
                <a:sym typeface="Arial"/>
              </a:defRPr>
            </a:lvl8pPr>
            <a:lvl9pPr indent="0" lvl="8" marL="0" marR="0" rtl="0" algn="r">
              <a:spcBef>
                <a:spcPts val="0"/>
              </a:spcBef>
              <a:spcAft>
                <a:spcPts val="0"/>
              </a:spcAft>
              <a:buNone/>
              <a:defRPr sz="1200">
                <a:solidFill>
                  <a:srgbClr val="34345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Picture with Caption">
  <p:cSld name="2_Picture with Caption">
    <p:spTree>
      <p:nvGrpSpPr>
        <p:cNvPr id="148" name="Shape 148"/>
        <p:cNvGrpSpPr/>
        <p:nvPr/>
      </p:nvGrpSpPr>
      <p:grpSpPr>
        <a:xfrm>
          <a:off x="0" y="0"/>
          <a:ext cx="0" cy="0"/>
          <a:chOff x="0" y="0"/>
          <a:chExt cx="0" cy="0"/>
        </a:xfrm>
      </p:grpSpPr>
      <p:sp>
        <p:nvSpPr>
          <p:cNvPr id="149" name="Google Shape;149;p26"/>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150" name="Google Shape;150;p26"/>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rgbClr val="636463"/>
              </a:buClr>
              <a:buSzPts val="1400"/>
              <a:buFont typeface="Arial"/>
              <a:buNone/>
              <a:defRPr b="0" i="0" sz="1400" u="none" cap="none" strike="noStrike">
                <a:solidFill>
                  <a:srgbClr val="636463"/>
                </a:solidFill>
                <a:latin typeface="Arial"/>
                <a:ea typeface="Arial"/>
                <a:cs typeface="Arial"/>
                <a:sym typeface="Arial"/>
              </a:defRPr>
            </a:lvl1pPr>
            <a:lvl2pPr indent="-228600" lvl="1" marL="914400" marR="0" rtl="0" algn="l">
              <a:spcBef>
                <a:spcPts val="240"/>
              </a:spcBef>
              <a:spcAft>
                <a:spcPts val="0"/>
              </a:spcAft>
              <a:buClr>
                <a:srgbClr val="595959"/>
              </a:buClr>
              <a:buSzPts val="1200"/>
              <a:buFont typeface="Arial"/>
              <a:buNone/>
              <a:defRPr b="0" i="0" sz="1200" u="none" cap="none" strike="noStrike">
                <a:solidFill>
                  <a:srgbClr val="595959"/>
                </a:solidFill>
                <a:latin typeface="Arial"/>
                <a:ea typeface="Arial"/>
                <a:cs typeface="Arial"/>
                <a:sym typeface="Arial"/>
              </a:defRPr>
            </a:lvl2pPr>
            <a:lvl3pPr indent="-228600" lvl="2" marL="1371600" marR="0" rtl="0" algn="l">
              <a:spcBef>
                <a:spcPts val="20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228600" lvl="3" marL="1828800" marR="0" rtl="0" algn="l">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4pPr>
            <a:lvl5pPr indent="-228600" lvl="4" marL="2286000" marR="0" rtl="0" algn="l">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151" name="Google Shape;151;p26"/>
          <p:cNvSpPr txBox="1"/>
          <p:nvPr>
            <p:ph idx="10" type="dt"/>
          </p:nvPr>
        </p:nvSpPr>
        <p:spPr>
          <a:xfrm>
            <a:off x="457200" y="5883275"/>
            <a:ext cx="2133600" cy="3651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2" name="Google Shape;152;p26"/>
          <p:cNvSpPr txBox="1"/>
          <p:nvPr>
            <p:ph idx="11" type="ftr"/>
          </p:nvPr>
        </p:nvSpPr>
        <p:spPr>
          <a:xfrm>
            <a:off x="3124200" y="5883275"/>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3" name="Google Shape;153;p26"/>
          <p:cNvSpPr txBox="1"/>
          <p:nvPr>
            <p:ph idx="12" type="sldNum"/>
          </p:nvPr>
        </p:nvSpPr>
        <p:spPr>
          <a:xfrm>
            <a:off x="8686800" y="5883275"/>
            <a:ext cx="3810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888888"/>
                </a:solidFill>
                <a:latin typeface="Arial"/>
                <a:ea typeface="Arial"/>
                <a:cs typeface="Arial"/>
                <a:sym typeface="Arial"/>
              </a:defRPr>
            </a:lvl1pPr>
            <a:lvl2pPr indent="0" lvl="1" marL="0" marR="0" rtl="0" algn="r">
              <a:spcBef>
                <a:spcPts val="0"/>
              </a:spcBef>
              <a:spcAft>
                <a:spcPts val="0"/>
              </a:spcAft>
              <a:buNone/>
              <a:defRPr sz="1200">
                <a:solidFill>
                  <a:srgbClr val="888888"/>
                </a:solidFill>
                <a:latin typeface="Arial"/>
                <a:ea typeface="Arial"/>
                <a:cs typeface="Arial"/>
                <a:sym typeface="Arial"/>
              </a:defRPr>
            </a:lvl2pPr>
            <a:lvl3pPr indent="0" lvl="2" marL="0" marR="0" rtl="0" algn="r">
              <a:spcBef>
                <a:spcPts val="0"/>
              </a:spcBef>
              <a:spcAft>
                <a:spcPts val="0"/>
              </a:spcAft>
              <a:buNone/>
              <a:defRPr sz="1200">
                <a:solidFill>
                  <a:srgbClr val="888888"/>
                </a:solidFill>
                <a:latin typeface="Arial"/>
                <a:ea typeface="Arial"/>
                <a:cs typeface="Arial"/>
                <a:sym typeface="Arial"/>
              </a:defRPr>
            </a:lvl3pPr>
            <a:lvl4pPr indent="0" lvl="3" marL="0" marR="0" rtl="0" algn="r">
              <a:spcBef>
                <a:spcPts val="0"/>
              </a:spcBef>
              <a:spcAft>
                <a:spcPts val="0"/>
              </a:spcAft>
              <a:buNone/>
              <a:defRPr sz="1200">
                <a:solidFill>
                  <a:srgbClr val="888888"/>
                </a:solidFill>
                <a:latin typeface="Arial"/>
                <a:ea typeface="Arial"/>
                <a:cs typeface="Arial"/>
                <a:sym typeface="Arial"/>
              </a:defRPr>
            </a:lvl4pPr>
            <a:lvl5pPr indent="0" lvl="4" marL="0" marR="0" rtl="0" algn="r">
              <a:spcBef>
                <a:spcPts val="0"/>
              </a:spcBef>
              <a:spcAft>
                <a:spcPts val="0"/>
              </a:spcAft>
              <a:buNone/>
              <a:defRPr sz="1200">
                <a:solidFill>
                  <a:srgbClr val="888888"/>
                </a:solidFill>
                <a:latin typeface="Arial"/>
                <a:ea typeface="Arial"/>
                <a:cs typeface="Arial"/>
                <a:sym typeface="Arial"/>
              </a:defRPr>
            </a:lvl5pPr>
            <a:lvl6pPr indent="0" lvl="5" marL="0" marR="0" rtl="0" algn="r">
              <a:spcBef>
                <a:spcPts val="0"/>
              </a:spcBef>
              <a:spcAft>
                <a:spcPts val="0"/>
              </a:spcAft>
              <a:buNone/>
              <a:defRPr sz="1200">
                <a:solidFill>
                  <a:srgbClr val="888888"/>
                </a:solidFill>
                <a:latin typeface="Arial"/>
                <a:ea typeface="Arial"/>
                <a:cs typeface="Arial"/>
                <a:sym typeface="Arial"/>
              </a:defRPr>
            </a:lvl6pPr>
            <a:lvl7pPr indent="0" lvl="6" marL="0" marR="0" rtl="0" algn="r">
              <a:spcBef>
                <a:spcPts val="0"/>
              </a:spcBef>
              <a:spcAft>
                <a:spcPts val="0"/>
              </a:spcAft>
              <a:buNone/>
              <a:defRPr sz="1200">
                <a:solidFill>
                  <a:srgbClr val="888888"/>
                </a:solidFill>
                <a:latin typeface="Arial"/>
                <a:ea typeface="Arial"/>
                <a:cs typeface="Arial"/>
                <a:sym typeface="Arial"/>
              </a:defRPr>
            </a:lvl7pPr>
            <a:lvl8pPr indent="0" lvl="7" marL="0" marR="0" rtl="0" algn="r">
              <a:spcBef>
                <a:spcPts val="0"/>
              </a:spcBef>
              <a:spcAft>
                <a:spcPts val="0"/>
              </a:spcAft>
              <a:buNone/>
              <a:defRPr sz="1200">
                <a:solidFill>
                  <a:srgbClr val="888888"/>
                </a:solidFill>
                <a:latin typeface="Arial"/>
                <a:ea typeface="Arial"/>
                <a:cs typeface="Arial"/>
                <a:sym typeface="Arial"/>
              </a:defRPr>
            </a:lvl8pPr>
            <a:lvl9pPr indent="0" lvl="8" marL="0" marR="0" rtl="0" algn="r">
              <a:spcBef>
                <a:spcPts val="0"/>
              </a:spcBef>
              <a:spcAft>
                <a:spcPts val="0"/>
              </a:spcAft>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154" name="Shape 154"/>
        <p:cNvGrpSpPr/>
        <p:nvPr/>
      </p:nvGrpSpPr>
      <p:grpSpPr>
        <a:xfrm>
          <a:off x="0" y="0"/>
          <a:ext cx="0" cy="0"/>
          <a:chOff x="0" y="0"/>
          <a:chExt cx="0" cy="0"/>
        </a:xfrm>
      </p:grpSpPr>
      <p:sp>
        <p:nvSpPr>
          <p:cNvPr id="155" name="Google Shape;155;p27"/>
          <p:cNvSpPr txBox="1"/>
          <p:nvPr>
            <p:ph idx="1" type="body"/>
          </p:nvPr>
        </p:nvSpPr>
        <p:spPr>
          <a:xfrm>
            <a:off x="309563"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ctr">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ctr">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ctr">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ctr">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56" name="Google Shape;156;p27"/>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7" name="Shape 157"/>
        <p:cNvGrpSpPr/>
        <p:nvPr/>
      </p:nvGrpSpPr>
      <p:grpSpPr>
        <a:xfrm>
          <a:off x="0" y="0"/>
          <a:ext cx="0" cy="0"/>
          <a:chOff x="0" y="0"/>
          <a:chExt cx="0" cy="0"/>
        </a:xfrm>
      </p:grpSpPr>
      <p:pic>
        <p:nvPicPr>
          <p:cNvPr descr="FEMMPPT_Title Page.png" id="158" name="Google Shape;158;p28"/>
          <p:cNvPicPr preferRelativeResize="0"/>
          <p:nvPr/>
        </p:nvPicPr>
        <p:blipFill rotWithShape="1">
          <a:blip r:embed="rId2">
            <a:alphaModFix/>
          </a:blip>
          <a:srcRect b="0" l="0" r="0" t="0"/>
          <a:stretch/>
        </p:blipFill>
        <p:spPr>
          <a:xfrm>
            <a:off x="4763" y="0"/>
            <a:ext cx="9134475" cy="6858000"/>
          </a:xfrm>
          <a:prstGeom prst="rect">
            <a:avLst/>
          </a:prstGeom>
          <a:noFill/>
          <a:ln>
            <a:noFill/>
          </a:ln>
        </p:spPr>
      </p:pic>
      <p:sp>
        <p:nvSpPr>
          <p:cNvPr id="159" name="Google Shape;159;p28"/>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480"/>
              </a:spcBef>
              <a:spcAft>
                <a:spcPts val="0"/>
              </a:spcAft>
              <a:buClr>
                <a:srgbClr val="636463"/>
              </a:buClr>
              <a:buSzPts val="2400"/>
              <a:buFont typeface="Arial"/>
              <a:buNone/>
              <a:defRPr b="0" i="0" sz="2400" u="none" cap="none" strike="noStrike">
                <a:solidFill>
                  <a:srgbClr val="636463"/>
                </a:solidFill>
                <a:latin typeface="Arial"/>
                <a:ea typeface="Arial"/>
                <a:cs typeface="Arial"/>
                <a:sym typeface="Arial"/>
              </a:defRPr>
            </a:lvl1pPr>
            <a:lvl2pPr indent="0" lvl="1" marL="457200" marR="0" rtl="0" algn="ctr">
              <a:spcBef>
                <a:spcPts val="560"/>
              </a:spcBef>
              <a:spcAft>
                <a:spcPts val="0"/>
              </a:spcAft>
              <a:buClr>
                <a:srgbClr val="888888"/>
              </a:buClr>
              <a:buSzPts val="2800"/>
              <a:buFont typeface="Arial"/>
              <a:buNone/>
              <a:defRPr b="0" i="0" sz="2800" u="none" cap="none" strike="noStrike">
                <a:solidFill>
                  <a:srgbClr val="888888"/>
                </a:solidFill>
                <a:latin typeface="Arial"/>
                <a:ea typeface="Arial"/>
                <a:cs typeface="Arial"/>
                <a:sym typeface="Arial"/>
              </a:defRPr>
            </a:lvl2pPr>
            <a:lvl3pPr indent="0" lvl="2" marL="914400" marR="0" rtl="0" algn="ctr">
              <a:spcBef>
                <a:spcPts val="480"/>
              </a:spcBef>
              <a:spcAft>
                <a:spcPts val="0"/>
              </a:spcAft>
              <a:buClr>
                <a:srgbClr val="888888"/>
              </a:buClr>
              <a:buSzPts val="2400"/>
              <a:buFont typeface="Arial"/>
              <a:buNone/>
              <a:defRPr b="0" i="0" sz="2400" u="none" cap="none" strike="noStrike">
                <a:solidFill>
                  <a:srgbClr val="888888"/>
                </a:solidFill>
                <a:latin typeface="Arial"/>
                <a:ea typeface="Arial"/>
                <a:cs typeface="Arial"/>
                <a:sym typeface="Arial"/>
              </a:defRPr>
            </a:lvl3pPr>
            <a:lvl4pPr indent="0" lvl="3" marL="13716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4pPr>
            <a:lvl5pPr indent="0" lvl="4" marL="18288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9pPr>
          </a:lstStyle>
          <a:p/>
        </p:txBody>
      </p:sp>
      <p:sp>
        <p:nvSpPr>
          <p:cNvPr id="160" name="Google Shape;160;p28"/>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161" name="Google Shape;161;p28"/>
          <p:cNvSpPr txBox="1"/>
          <p:nvPr>
            <p:ph idx="10" type="dt"/>
          </p:nvPr>
        </p:nvSpPr>
        <p:spPr>
          <a:xfrm>
            <a:off x="457200" y="5883275"/>
            <a:ext cx="2133600" cy="3651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343451"/>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2" name="Google Shape;162;p28"/>
          <p:cNvSpPr txBox="1"/>
          <p:nvPr>
            <p:ph idx="11" type="ftr"/>
          </p:nvPr>
        </p:nvSpPr>
        <p:spPr>
          <a:xfrm>
            <a:off x="3124200" y="5883275"/>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343451"/>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3" name="Google Shape;163;p28"/>
          <p:cNvSpPr txBox="1"/>
          <p:nvPr>
            <p:ph idx="12" type="sldNum"/>
          </p:nvPr>
        </p:nvSpPr>
        <p:spPr>
          <a:xfrm>
            <a:off x="8686800" y="5883275"/>
            <a:ext cx="3810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343451"/>
                </a:solidFill>
                <a:latin typeface="Arial"/>
                <a:ea typeface="Arial"/>
                <a:cs typeface="Arial"/>
                <a:sym typeface="Arial"/>
              </a:defRPr>
            </a:lvl1pPr>
            <a:lvl2pPr indent="0" lvl="1" marL="0" marR="0" rtl="0" algn="r">
              <a:spcBef>
                <a:spcPts val="0"/>
              </a:spcBef>
              <a:spcAft>
                <a:spcPts val="0"/>
              </a:spcAft>
              <a:buNone/>
              <a:defRPr sz="1200">
                <a:solidFill>
                  <a:srgbClr val="343451"/>
                </a:solidFill>
                <a:latin typeface="Arial"/>
                <a:ea typeface="Arial"/>
                <a:cs typeface="Arial"/>
                <a:sym typeface="Arial"/>
              </a:defRPr>
            </a:lvl2pPr>
            <a:lvl3pPr indent="0" lvl="2" marL="0" marR="0" rtl="0" algn="r">
              <a:spcBef>
                <a:spcPts val="0"/>
              </a:spcBef>
              <a:spcAft>
                <a:spcPts val="0"/>
              </a:spcAft>
              <a:buNone/>
              <a:defRPr sz="1200">
                <a:solidFill>
                  <a:srgbClr val="343451"/>
                </a:solidFill>
                <a:latin typeface="Arial"/>
                <a:ea typeface="Arial"/>
                <a:cs typeface="Arial"/>
                <a:sym typeface="Arial"/>
              </a:defRPr>
            </a:lvl3pPr>
            <a:lvl4pPr indent="0" lvl="3" marL="0" marR="0" rtl="0" algn="r">
              <a:spcBef>
                <a:spcPts val="0"/>
              </a:spcBef>
              <a:spcAft>
                <a:spcPts val="0"/>
              </a:spcAft>
              <a:buNone/>
              <a:defRPr sz="1200">
                <a:solidFill>
                  <a:srgbClr val="343451"/>
                </a:solidFill>
                <a:latin typeface="Arial"/>
                <a:ea typeface="Arial"/>
                <a:cs typeface="Arial"/>
                <a:sym typeface="Arial"/>
              </a:defRPr>
            </a:lvl4pPr>
            <a:lvl5pPr indent="0" lvl="4" marL="0" marR="0" rtl="0" algn="r">
              <a:spcBef>
                <a:spcPts val="0"/>
              </a:spcBef>
              <a:spcAft>
                <a:spcPts val="0"/>
              </a:spcAft>
              <a:buNone/>
              <a:defRPr sz="1200">
                <a:solidFill>
                  <a:srgbClr val="343451"/>
                </a:solidFill>
                <a:latin typeface="Arial"/>
                <a:ea typeface="Arial"/>
                <a:cs typeface="Arial"/>
                <a:sym typeface="Arial"/>
              </a:defRPr>
            </a:lvl5pPr>
            <a:lvl6pPr indent="0" lvl="5" marL="0" marR="0" rtl="0" algn="r">
              <a:spcBef>
                <a:spcPts val="0"/>
              </a:spcBef>
              <a:spcAft>
                <a:spcPts val="0"/>
              </a:spcAft>
              <a:buNone/>
              <a:defRPr sz="1200">
                <a:solidFill>
                  <a:srgbClr val="343451"/>
                </a:solidFill>
                <a:latin typeface="Arial"/>
                <a:ea typeface="Arial"/>
                <a:cs typeface="Arial"/>
                <a:sym typeface="Arial"/>
              </a:defRPr>
            </a:lvl6pPr>
            <a:lvl7pPr indent="0" lvl="6" marL="0" marR="0" rtl="0" algn="r">
              <a:spcBef>
                <a:spcPts val="0"/>
              </a:spcBef>
              <a:spcAft>
                <a:spcPts val="0"/>
              </a:spcAft>
              <a:buNone/>
              <a:defRPr sz="1200">
                <a:solidFill>
                  <a:srgbClr val="343451"/>
                </a:solidFill>
                <a:latin typeface="Arial"/>
                <a:ea typeface="Arial"/>
                <a:cs typeface="Arial"/>
                <a:sym typeface="Arial"/>
              </a:defRPr>
            </a:lvl7pPr>
            <a:lvl8pPr indent="0" lvl="7" marL="0" marR="0" rtl="0" algn="r">
              <a:spcBef>
                <a:spcPts val="0"/>
              </a:spcBef>
              <a:spcAft>
                <a:spcPts val="0"/>
              </a:spcAft>
              <a:buNone/>
              <a:defRPr sz="1200">
                <a:solidFill>
                  <a:srgbClr val="343451"/>
                </a:solidFill>
                <a:latin typeface="Arial"/>
                <a:ea typeface="Arial"/>
                <a:cs typeface="Arial"/>
                <a:sym typeface="Arial"/>
              </a:defRPr>
            </a:lvl8pPr>
            <a:lvl9pPr indent="0" lvl="8" marL="0" marR="0" rtl="0" algn="r">
              <a:spcBef>
                <a:spcPts val="0"/>
              </a:spcBef>
              <a:spcAft>
                <a:spcPts val="0"/>
              </a:spcAft>
              <a:buNone/>
              <a:defRPr sz="1200">
                <a:solidFill>
                  <a:srgbClr val="34345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Picture with Caption">
  <p:cSld name="4_Picture with Caption">
    <p:spTree>
      <p:nvGrpSpPr>
        <p:cNvPr id="164" name="Shape 164"/>
        <p:cNvGrpSpPr/>
        <p:nvPr/>
      </p:nvGrpSpPr>
      <p:grpSpPr>
        <a:xfrm>
          <a:off x="0" y="0"/>
          <a:ext cx="0" cy="0"/>
          <a:chOff x="0" y="0"/>
          <a:chExt cx="0" cy="0"/>
        </a:xfrm>
      </p:grpSpPr>
      <p:cxnSp>
        <p:nvCxnSpPr>
          <p:cNvPr id="165" name="Google Shape;165;p29"/>
          <p:cNvCxnSpPr/>
          <p:nvPr/>
        </p:nvCxnSpPr>
        <p:spPr>
          <a:xfrm>
            <a:off x="349250" y="909638"/>
            <a:ext cx="8794800" cy="0"/>
          </a:xfrm>
          <a:prstGeom prst="straightConnector1">
            <a:avLst/>
          </a:prstGeom>
          <a:noFill/>
          <a:ln cap="rnd" cmpd="sng" w="28575">
            <a:solidFill>
              <a:srgbClr val="002060"/>
            </a:solidFill>
            <a:prstDash val="solid"/>
            <a:round/>
            <a:headEnd len="sm" w="sm" type="none"/>
            <a:tailEnd len="sm" w="sm" type="none"/>
          </a:ln>
        </p:spPr>
      </p:cxnSp>
      <p:sp>
        <p:nvSpPr>
          <p:cNvPr id="166" name="Google Shape;166;p29"/>
          <p:cNvSpPr/>
          <p:nvPr>
            <p:ph idx="2" type="pic"/>
          </p:nvPr>
        </p:nvSpPr>
        <p:spPr>
          <a:xfrm>
            <a:off x="349250" y="1142999"/>
            <a:ext cx="8458200" cy="56118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167" name="Google Shape;167;p29"/>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spTree>
      <p:nvGrpSpPr>
        <p:cNvPr id="168" name="Shape 168"/>
        <p:cNvGrpSpPr/>
        <p:nvPr/>
      </p:nvGrpSpPr>
      <p:grpSpPr>
        <a:xfrm>
          <a:off x="0" y="0"/>
          <a:ext cx="0" cy="0"/>
          <a:chOff x="0" y="0"/>
          <a:chExt cx="0" cy="0"/>
        </a:xfrm>
      </p:grpSpPr>
      <p:cxnSp>
        <p:nvCxnSpPr>
          <p:cNvPr id="169" name="Google Shape;169;p30"/>
          <p:cNvCxnSpPr/>
          <p:nvPr/>
        </p:nvCxnSpPr>
        <p:spPr>
          <a:xfrm flipH="1" rot="10800000">
            <a:off x="346075" y="909513"/>
            <a:ext cx="8797800" cy="3300"/>
          </a:xfrm>
          <a:prstGeom prst="straightConnector1">
            <a:avLst/>
          </a:prstGeom>
          <a:noFill/>
          <a:ln cap="rnd" cmpd="sng" w="28575">
            <a:solidFill>
              <a:srgbClr val="002060"/>
            </a:solidFill>
            <a:prstDash val="solid"/>
            <a:round/>
            <a:headEnd len="sm" w="sm" type="none"/>
            <a:tailEnd len="sm" w="sm" type="none"/>
          </a:ln>
        </p:spPr>
      </p:cxnSp>
      <p:sp>
        <p:nvSpPr>
          <p:cNvPr id="170" name="Google Shape;170;p30"/>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171" name="Google Shape;171;p30"/>
          <p:cNvSpPr txBox="1"/>
          <p:nvPr>
            <p:ph idx="1" type="body"/>
          </p:nvPr>
        </p:nvSpPr>
        <p:spPr>
          <a:xfrm>
            <a:off x="346076" y="1150697"/>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72" name="Shape 172"/>
        <p:cNvGrpSpPr/>
        <p:nvPr/>
      </p:nvGrpSpPr>
      <p:grpSpPr>
        <a:xfrm>
          <a:off x="0" y="0"/>
          <a:ext cx="0" cy="0"/>
          <a:chOff x="0" y="0"/>
          <a:chExt cx="0" cy="0"/>
        </a:xfrm>
      </p:grpSpPr>
      <p:pic>
        <p:nvPicPr>
          <p:cNvPr descr="FEMMPPT_Title Page.png" id="173" name="Google Shape;173;p31"/>
          <p:cNvPicPr preferRelativeResize="0"/>
          <p:nvPr/>
        </p:nvPicPr>
        <p:blipFill rotWithShape="1">
          <a:blip r:embed="rId2">
            <a:alphaModFix/>
          </a:blip>
          <a:srcRect b="0" l="0" r="0" t="0"/>
          <a:stretch/>
        </p:blipFill>
        <p:spPr>
          <a:xfrm>
            <a:off x="4763" y="0"/>
            <a:ext cx="9134475" cy="6858000"/>
          </a:xfrm>
          <a:prstGeom prst="rect">
            <a:avLst/>
          </a:prstGeom>
          <a:noFill/>
          <a:ln>
            <a:noFill/>
          </a:ln>
        </p:spPr>
      </p:pic>
      <p:sp>
        <p:nvSpPr>
          <p:cNvPr id="174" name="Google Shape;174;p31"/>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480"/>
              </a:spcBef>
              <a:spcAft>
                <a:spcPts val="0"/>
              </a:spcAft>
              <a:buClr>
                <a:srgbClr val="636463"/>
              </a:buClr>
              <a:buSzPts val="2400"/>
              <a:buFont typeface="Arial"/>
              <a:buNone/>
              <a:defRPr b="0" i="0" sz="2400" u="none" cap="none" strike="noStrike">
                <a:solidFill>
                  <a:srgbClr val="636463"/>
                </a:solidFill>
                <a:latin typeface="Arial"/>
                <a:ea typeface="Arial"/>
                <a:cs typeface="Arial"/>
                <a:sym typeface="Arial"/>
              </a:defRPr>
            </a:lvl1pPr>
            <a:lvl2pPr indent="0" lvl="1" marL="457200" marR="0" rtl="0" algn="ctr">
              <a:spcBef>
                <a:spcPts val="560"/>
              </a:spcBef>
              <a:spcAft>
                <a:spcPts val="0"/>
              </a:spcAft>
              <a:buClr>
                <a:srgbClr val="888888"/>
              </a:buClr>
              <a:buSzPts val="2800"/>
              <a:buFont typeface="Arial"/>
              <a:buNone/>
              <a:defRPr b="0" i="0" sz="2800" u="none" cap="none" strike="noStrike">
                <a:solidFill>
                  <a:srgbClr val="888888"/>
                </a:solidFill>
                <a:latin typeface="Arial"/>
                <a:ea typeface="Arial"/>
                <a:cs typeface="Arial"/>
                <a:sym typeface="Arial"/>
              </a:defRPr>
            </a:lvl2pPr>
            <a:lvl3pPr indent="0" lvl="2" marL="914400" marR="0" rtl="0" algn="ctr">
              <a:spcBef>
                <a:spcPts val="480"/>
              </a:spcBef>
              <a:spcAft>
                <a:spcPts val="0"/>
              </a:spcAft>
              <a:buClr>
                <a:srgbClr val="888888"/>
              </a:buClr>
              <a:buSzPts val="2400"/>
              <a:buFont typeface="Arial"/>
              <a:buNone/>
              <a:defRPr b="0" i="0" sz="2400" u="none" cap="none" strike="noStrike">
                <a:solidFill>
                  <a:srgbClr val="888888"/>
                </a:solidFill>
                <a:latin typeface="Arial"/>
                <a:ea typeface="Arial"/>
                <a:cs typeface="Arial"/>
                <a:sym typeface="Arial"/>
              </a:defRPr>
            </a:lvl3pPr>
            <a:lvl4pPr indent="0" lvl="3" marL="13716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4pPr>
            <a:lvl5pPr indent="0" lvl="4" marL="18288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9pPr>
          </a:lstStyle>
          <a:p/>
        </p:txBody>
      </p:sp>
      <p:sp>
        <p:nvSpPr>
          <p:cNvPr id="175" name="Google Shape;175;p31"/>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176" name="Google Shape;176;p31"/>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343451"/>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7" name="Google Shape;177;p31"/>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343451"/>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8" name="Google Shape;178;p3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343451"/>
                </a:solidFill>
                <a:latin typeface="Arial"/>
                <a:ea typeface="Arial"/>
                <a:cs typeface="Arial"/>
                <a:sym typeface="Arial"/>
              </a:defRPr>
            </a:lvl1pPr>
            <a:lvl2pPr indent="0" lvl="1" marL="0" marR="0" rtl="0" algn="r">
              <a:spcBef>
                <a:spcPts val="0"/>
              </a:spcBef>
              <a:spcAft>
                <a:spcPts val="0"/>
              </a:spcAft>
              <a:buNone/>
              <a:defRPr sz="1200">
                <a:solidFill>
                  <a:srgbClr val="343451"/>
                </a:solidFill>
                <a:latin typeface="Arial"/>
                <a:ea typeface="Arial"/>
                <a:cs typeface="Arial"/>
                <a:sym typeface="Arial"/>
              </a:defRPr>
            </a:lvl2pPr>
            <a:lvl3pPr indent="0" lvl="2" marL="0" marR="0" rtl="0" algn="r">
              <a:spcBef>
                <a:spcPts val="0"/>
              </a:spcBef>
              <a:spcAft>
                <a:spcPts val="0"/>
              </a:spcAft>
              <a:buNone/>
              <a:defRPr sz="1200">
                <a:solidFill>
                  <a:srgbClr val="343451"/>
                </a:solidFill>
                <a:latin typeface="Arial"/>
                <a:ea typeface="Arial"/>
                <a:cs typeface="Arial"/>
                <a:sym typeface="Arial"/>
              </a:defRPr>
            </a:lvl3pPr>
            <a:lvl4pPr indent="0" lvl="3" marL="0" marR="0" rtl="0" algn="r">
              <a:spcBef>
                <a:spcPts val="0"/>
              </a:spcBef>
              <a:spcAft>
                <a:spcPts val="0"/>
              </a:spcAft>
              <a:buNone/>
              <a:defRPr sz="1200">
                <a:solidFill>
                  <a:srgbClr val="343451"/>
                </a:solidFill>
                <a:latin typeface="Arial"/>
                <a:ea typeface="Arial"/>
                <a:cs typeface="Arial"/>
                <a:sym typeface="Arial"/>
              </a:defRPr>
            </a:lvl4pPr>
            <a:lvl5pPr indent="0" lvl="4" marL="0" marR="0" rtl="0" algn="r">
              <a:spcBef>
                <a:spcPts val="0"/>
              </a:spcBef>
              <a:spcAft>
                <a:spcPts val="0"/>
              </a:spcAft>
              <a:buNone/>
              <a:defRPr sz="1200">
                <a:solidFill>
                  <a:srgbClr val="343451"/>
                </a:solidFill>
                <a:latin typeface="Arial"/>
                <a:ea typeface="Arial"/>
                <a:cs typeface="Arial"/>
                <a:sym typeface="Arial"/>
              </a:defRPr>
            </a:lvl5pPr>
            <a:lvl6pPr indent="0" lvl="5" marL="0" marR="0" rtl="0" algn="r">
              <a:spcBef>
                <a:spcPts val="0"/>
              </a:spcBef>
              <a:spcAft>
                <a:spcPts val="0"/>
              </a:spcAft>
              <a:buNone/>
              <a:defRPr sz="1200">
                <a:solidFill>
                  <a:srgbClr val="343451"/>
                </a:solidFill>
                <a:latin typeface="Arial"/>
                <a:ea typeface="Arial"/>
                <a:cs typeface="Arial"/>
                <a:sym typeface="Arial"/>
              </a:defRPr>
            </a:lvl6pPr>
            <a:lvl7pPr indent="0" lvl="6" marL="0" marR="0" rtl="0" algn="r">
              <a:spcBef>
                <a:spcPts val="0"/>
              </a:spcBef>
              <a:spcAft>
                <a:spcPts val="0"/>
              </a:spcAft>
              <a:buNone/>
              <a:defRPr sz="1200">
                <a:solidFill>
                  <a:srgbClr val="343451"/>
                </a:solidFill>
                <a:latin typeface="Arial"/>
                <a:ea typeface="Arial"/>
                <a:cs typeface="Arial"/>
                <a:sym typeface="Arial"/>
              </a:defRPr>
            </a:lvl7pPr>
            <a:lvl8pPr indent="0" lvl="7" marL="0" marR="0" rtl="0" algn="r">
              <a:spcBef>
                <a:spcPts val="0"/>
              </a:spcBef>
              <a:spcAft>
                <a:spcPts val="0"/>
              </a:spcAft>
              <a:buNone/>
              <a:defRPr sz="1200">
                <a:solidFill>
                  <a:srgbClr val="343451"/>
                </a:solidFill>
                <a:latin typeface="Arial"/>
                <a:ea typeface="Arial"/>
                <a:cs typeface="Arial"/>
                <a:sym typeface="Arial"/>
              </a:defRPr>
            </a:lvl8pPr>
            <a:lvl9pPr indent="0" lvl="8" marL="0" marR="0" rtl="0" algn="r">
              <a:spcBef>
                <a:spcPts val="0"/>
              </a:spcBef>
              <a:spcAft>
                <a:spcPts val="0"/>
              </a:spcAft>
              <a:buNone/>
              <a:defRPr sz="1200">
                <a:solidFill>
                  <a:srgbClr val="34345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Picture with Caption">
  <p:cSld name="8_Picture with Caption">
    <p:spTree>
      <p:nvGrpSpPr>
        <p:cNvPr id="179" name="Shape 179"/>
        <p:cNvGrpSpPr/>
        <p:nvPr/>
      </p:nvGrpSpPr>
      <p:grpSpPr>
        <a:xfrm>
          <a:off x="0" y="0"/>
          <a:ext cx="0" cy="0"/>
          <a:chOff x="0" y="0"/>
          <a:chExt cx="0" cy="0"/>
        </a:xfrm>
      </p:grpSpPr>
      <p:sp>
        <p:nvSpPr>
          <p:cNvPr id="180" name="Google Shape;180;p32"/>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181" name="Google Shape;181;p32"/>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rgbClr val="636463"/>
              </a:buClr>
              <a:buSzPts val="1400"/>
              <a:buFont typeface="Arial"/>
              <a:buNone/>
              <a:defRPr b="0" i="0" sz="1400" u="none" cap="none" strike="noStrike">
                <a:solidFill>
                  <a:srgbClr val="636463"/>
                </a:solidFill>
                <a:latin typeface="Arial"/>
                <a:ea typeface="Arial"/>
                <a:cs typeface="Arial"/>
                <a:sym typeface="Arial"/>
              </a:defRPr>
            </a:lvl1pPr>
            <a:lvl2pPr indent="-228600" lvl="1" marL="914400" marR="0" rtl="0" algn="l">
              <a:spcBef>
                <a:spcPts val="240"/>
              </a:spcBef>
              <a:spcAft>
                <a:spcPts val="0"/>
              </a:spcAft>
              <a:buClr>
                <a:srgbClr val="595959"/>
              </a:buClr>
              <a:buSzPts val="1200"/>
              <a:buFont typeface="Arial"/>
              <a:buNone/>
              <a:defRPr b="0" i="0" sz="1200" u="none" cap="none" strike="noStrike">
                <a:solidFill>
                  <a:srgbClr val="595959"/>
                </a:solidFill>
                <a:latin typeface="Arial"/>
                <a:ea typeface="Arial"/>
                <a:cs typeface="Arial"/>
                <a:sym typeface="Arial"/>
              </a:defRPr>
            </a:lvl2pPr>
            <a:lvl3pPr indent="-228600" lvl="2" marL="1371600" marR="0" rtl="0" algn="l">
              <a:spcBef>
                <a:spcPts val="20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228600" lvl="3" marL="1828800" marR="0" rtl="0" algn="l">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4pPr>
            <a:lvl5pPr indent="-228600" lvl="4" marL="2286000" marR="0" rtl="0" algn="l">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182" name="Google Shape;182;p32"/>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3" name="Google Shape;183;p32"/>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4" name="Google Shape;184;p3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Arial"/>
                <a:ea typeface="Arial"/>
                <a:cs typeface="Arial"/>
                <a:sym typeface="Arial"/>
              </a:defRPr>
            </a:lvl1pPr>
            <a:lvl2pPr indent="0" lvl="1" marL="0" marR="0" rtl="0" algn="r">
              <a:spcBef>
                <a:spcPts val="0"/>
              </a:spcBef>
              <a:buNone/>
              <a:defRPr sz="1200">
                <a:solidFill>
                  <a:srgbClr val="888888"/>
                </a:solidFill>
                <a:latin typeface="Arial"/>
                <a:ea typeface="Arial"/>
                <a:cs typeface="Arial"/>
                <a:sym typeface="Arial"/>
              </a:defRPr>
            </a:lvl2pPr>
            <a:lvl3pPr indent="0" lvl="2" marL="0" marR="0" rtl="0" algn="r">
              <a:spcBef>
                <a:spcPts val="0"/>
              </a:spcBef>
              <a:buNone/>
              <a:defRPr sz="1200">
                <a:solidFill>
                  <a:srgbClr val="888888"/>
                </a:solidFill>
                <a:latin typeface="Arial"/>
                <a:ea typeface="Arial"/>
                <a:cs typeface="Arial"/>
                <a:sym typeface="Arial"/>
              </a:defRPr>
            </a:lvl3pPr>
            <a:lvl4pPr indent="0" lvl="3" marL="0" marR="0" rtl="0" algn="r">
              <a:spcBef>
                <a:spcPts val="0"/>
              </a:spcBef>
              <a:buNone/>
              <a:defRPr sz="1200">
                <a:solidFill>
                  <a:srgbClr val="888888"/>
                </a:solidFill>
                <a:latin typeface="Arial"/>
                <a:ea typeface="Arial"/>
                <a:cs typeface="Arial"/>
                <a:sym typeface="Arial"/>
              </a:defRPr>
            </a:lvl4pPr>
            <a:lvl5pPr indent="0" lvl="4" marL="0" marR="0" rtl="0" algn="r">
              <a:spcBef>
                <a:spcPts val="0"/>
              </a:spcBef>
              <a:buNone/>
              <a:defRPr sz="1200">
                <a:solidFill>
                  <a:srgbClr val="888888"/>
                </a:solidFill>
                <a:latin typeface="Arial"/>
                <a:ea typeface="Arial"/>
                <a:cs typeface="Arial"/>
                <a:sym typeface="Arial"/>
              </a:defRPr>
            </a:lvl5pPr>
            <a:lvl6pPr indent="0" lvl="5" marL="0" marR="0" rtl="0" algn="r">
              <a:spcBef>
                <a:spcPts val="0"/>
              </a:spcBef>
              <a:buNone/>
              <a:defRPr sz="1200">
                <a:solidFill>
                  <a:srgbClr val="888888"/>
                </a:solidFill>
                <a:latin typeface="Arial"/>
                <a:ea typeface="Arial"/>
                <a:cs typeface="Arial"/>
                <a:sym typeface="Arial"/>
              </a:defRPr>
            </a:lvl6pPr>
            <a:lvl7pPr indent="0" lvl="6" marL="0" marR="0" rtl="0" algn="r">
              <a:spcBef>
                <a:spcPts val="0"/>
              </a:spcBef>
              <a:buNone/>
              <a:defRPr sz="1200">
                <a:solidFill>
                  <a:srgbClr val="888888"/>
                </a:solidFill>
                <a:latin typeface="Arial"/>
                <a:ea typeface="Arial"/>
                <a:cs typeface="Arial"/>
                <a:sym typeface="Arial"/>
              </a:defRPr>
            </a:lvl7pPr>
            <a:lvl8pPr indent="0" lvl="7" marL="0" marR="0" rtl="0" algn="r">
              <a:spcBef>
                <a:spcPts val="0"/>
              </a:spcBef>
              <a:buNone/>
              <a:defRPr sz="1200">
                <a:solidFill>
                  <a:srgbClr val="888888"/>
                </a:solidFill>
                <a:latin typeface="Arial"/>
                <a:ea typeface="Arial"/>
                <a:cs typeface="Arial"/>
                <a:sym typeface="Arial"/>
              </a:defRPr>
            </a:lvl8pPr>
            <a:lvl9pPr indent="0" lvl="8" marL="0" marR="0" rtl="0" algn="r">
              <a:spcBef>
                <a:spcPts val="0"/>
              </a:spcBef>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85" name="Shape 185"/>
        <p:cNvGrpSpPr/>
        <p:nvPr/>
      </p:nvGrpSpPr>
      <p:grpSpPr>
        <a:xfrm>
          <a:off x="0" y="0"/>
          <a:ext cx="0" cy="0"/>
          <a:chOff x="0" y="0"/>
          <a:chExt cx="0" cy="0"/>
        </a:xfrm>
      </p:grpSpPr>
      <p:pic>
        <p:nvPicPr>
          <p:cNvPr descr="FEMMPPT_Title Page.png" id="186" name="Google Shape;186;p33"/>
          <p:cNvPicPr preferRelativeResize="0"/>
          <p:nvPr/>
        </p:nvPicPr>
        <p:blipFill rotWithShape="1">
          <a:blip r:embed="rId2">
            <a:alphaModFix/>
          </a:blip>
          <a:srcRect b="0" l="0" r="0" t="0"/>
          <a:stretch/>
        </p:blipFill>
        <p:spPr>
          <a:xfrm>
            <a:off x="4763" y="0"/>
            <a:ext cx="9134475" cy="6858000"/>
          </a:xfrm>
          <a:prstGeom prst="rect">
            <a:avLst/>
          </a:prstGeom>
          <a:noFill/>
          <a:ln>
            <a:noFill/>
          </a:ln>
        </p:spPr>
      </p:pic>
      <p:sp>
        <p:nvSpPr>
          <p:cNvPr id="187" name="Google Shape;187;p33"/>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480"/>
              </a:spcBef>
              <a:spcAft>
                <a:spcPts val="0"/>
              </a:spcAft>
              <a:buClr>
                <a:srgbClr val="636463"/>
              </a:buClr>
              <a:buSzPts val="2400"/>
              <a:buFont typeface="Arial"/>
              <a:buNone/>
              <a:defRPr b="0" i="0" sz="2400" u="none" cap="none" strike="noStrike">
                <a:solidFill>
                  <a:srgbClr val="636463"/>
                </a:solidFill>
                <a:latin typeface="Arial"/>
                <a:ea typeface="Arial"/>
                <a:cs typeface="Arial"/>
                <a:sym typeface="Arial"/>
              </a:defRPr>
            </a:lvl1pPr>
            <a:lvl2pPr indent="0" lvl="1" marL="457200" marR="0" rtl="0" algn="ctr">
              <a:spcBef>
                <a:spcPts val="560"/>
              </a:spcBef>
              <a:spcAft>
                <a:spcPts val="0"/>
              </a:spcAft>
              <a:buClr>
                <a:srgbClr val="888888"/>
              </a:buClr>
              <a:buSzPts val="2800"/>
              <a:buFont typeface="Arial"/>
              <a:buNone/>
              <a:defRPr b="0" i="0" sz="2800" u="none" cap="none" strike="noStrike">
                <a:solidFill>
                  <a:srgbClr val="888888"/>
                </a:solidFill>
                <a:latin typeface="Arial"/>
                <a:ea typeface="Arial"/>
                <a:cs typeface="Arial"/>
                <a:sym typeface="Arial"/>
              </a:defRPr>
            </a:lvl2pPr>
            <a:lvl3pPr indent="0" lvl="2" marL="914400" marR="0" rtl="0" algn="ctr">
              <a:spcBef>
                <a:spcPts val="480"/>
              </a:spcBef>
              <a:spcAft>
                <a:spcPts val="0"/>
              </a:spcAft>
              <a:buClr>
                <a:srgbClr val="888888"/>
              </a:buClr>
              <a:buSzPts val="2400"/>
              <a:buFont typeface="Arial"/>
              <a:buNone/>
              <a:defRPr b="0" i="0" sz="2400" u="none" cap="none" strike="noStrike">
                <a:solidFill>
                  <a:srgbClr val="888888"/>
                </a:solidFill>
                <a:latin typeface="Arial"/>
                <a:ea typeface="Arial"/>
                <a:cs typeface="Arial"/>
                <a:sym typeface="Arial"/>
              </a:defRPr>
            </a:lvl3pPr>
            <a:lvl4pPr indent="0" lvl="3" marL="13716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4pPr>
            <a:lvl5pPr indent="0" lvl="4" marL="18288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9pPr>
          </a:lstStyle>
          <a:p/>
        </p:txBody>
      </p:sp>
      <p:sp>
        <p:nvSpPr>
          <p:cNvPr id="188" name="Google Shape;188;p33"/>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189" name="Google Shape;189;p33"/>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343451"/>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0" name="Google Shape;190;p33"/>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343451"/>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1" name="Google Shape;191;p3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343451"/>
                </a:solidFill>
                <a:latin typeface="Arial"/>
                <a:ea typeface="Arial"/>
                <a:cs typeface="Arial"/>
                <a:sym typeface="Arial"/>
              </a:defRPr>
            </a:lvl1pPr>
            <a:lvl2pPr indent="0" lvl="1" marL="0" marR="0" rtl="0" algn="r">
              <a:spcBef>
                <a:spcPts val="0"/>
              </a:spcBef>
              <a:buNone/>
              <a:defRPr sz="1200">
                <a:solidFill>
                  <a:srgbClr val="343451"/>
                </a:solidFill>
                <a:latin typeface="Arial"/>
                <a:ea typeface="Arial"/>
                <a:cs typeface="Arial"/>
                <a:sym typeface="Arial"/>
              </a:defRPr>
            </a:lvl2pPr>
            <a:lvl3pPr indent="0" lvl="2" marL="0" marR="0" rtl="0" algn="r">
              <a:spcBef>
                <a:spcPts val="0"/>
              </a:spcBef>
              <a:buNone/>
              <a:defRPr sz="1200">
                <a:solidFill>
                  <a:srgbClr val="343451"/>
                </a:solidFill>
                <a:latin typeface="Arial"/>
                <a:ea typeface="Arial"/>
                <a:cs typeface="Arial"/>
                <a:sym typeface="Arial"/>
              </a:defRPr>
            </a:lvl3pPr>
            <a:lvl4pPr indent="0" lvl="3" marL="0" marR="0" rtl="0" algn="r">
              <a:spcBef>
                <a:spcPts val="0"/>
              </a:spcBef>
              <a:buNone/>
              <a:defRPr sz="1200">
                <a:solidFill>
                  <a:srgbClr val="343451"/>
                </a:solidFill>
                <a:latin typeface="Arial"/>
                <a:ea typeface="Arial"/>
                <a:cs typeface="Arial"/>
                <a:sym typeface="Arial"/>
              </a:defRPr>
            </a:lvl4pPr>
            <a:lvl5pPr indent="0" lvl="4" marL="0" marR="0" rtl="0" algn="r">
              <a:spcBef>
                <a:spcPts val="0"/>
              </a:spcBef>
              <a:buNone/>
              <a:defRPr sz="1200">
                <a:solidFill>
                  <a:srgbClr val="343451"/>
                </a:solidFill>
                <a:latin typeface="Arial"/>
                <a:ea typeface="Arial"/>
                <a:cs typeface="Arial"/>
                <a:sym typeface="Arial"/>
              </a:defRPr>
            </a:lvl5pPr>
            <a:lvl6pPr indent="0" lvl="5" marL="0" marR="0" rtl="0" algn="r">
              <a:spcBef>
                <a:spcPts val="0"/>
              </a:spcBef>
              <a:buNone/>
              <a:defRPr sz="1200">
                <a:solidFill>
                  <a:srgbClr val="343451"/>
                </a:solidFill>
                <a:latin typeface="Arial"/>
                <a:ea typeface="Arial"/>
                <a:cs typeface="Arial"/>
                <a:sym typeface="Arial"/>
              </a:defRPr>
            </a:lvl6pPr>
            <a:lvl7pPr indent="0" lvl="6" marL="0" marR="0" rtl="0" algn="r">
              <a:spcBef>
                <a:spcPts val="0"/>
              </a:spcBef>
              <a:buNone/>
              <a:defRPr sz="1200">
                <a:solidFill>
                  <a:srgbClr val="343451"/>
                </a:solidFill>
                <a:latin typeface="Arial"/>
                <a:ea typeface="Arial"/>
                <a:cs typeface="Arial"/>
                <a:sym typeface="Arial"/>
              </a:defRPr>
            </a:lvl7pPr>
            <a:lvl8pPr indent="0" lvl="7" marL="0" marR="0" rtl="0" algn="r">
              <a:spcBef>
                <a:spcPts val="0"/>
              </a:spcBef>
              <a:buNone/>
              <a:defRPr sz="1200">
                <a:solidFill>
                  <a:srgbClr val="343451"/>
                </a:solidFill>
                <a:latin typeface="Arial"/>
                <a:ea typeface="Arial"/>
                <a:cs typeface="Arial"/>
                <a:sym typeface="Arial"/>
              </a:defRPr>
            </a:lvl8pPr>
            <a:lvl9pPr indent="0" lvl="8" marL="0" marR="0" rtl="0" algn="r">
              <a:spcBef>
                <a:spcPts val="0"/>
              </a:spcBef>
              <a:buNone/>
              <a:defRPr sz="1200">
                <a:solidFill>
                  <a:srgbClr val="34345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Picture with Caption">
  <p:cSld name="13_Picture with Caption">
    <p:spTree>
      <p:nvGrpSpPr>
        <p:cNvPr id="192" name="Shape 192"/>
        <p:cNvGrpSpPr/>
        <p:nvPr/>
      </p:nvGrpSpPr>
      <p:grpSpPr>
        <a:xfrm>
          <a:off x="0" y="0"/>
          <a:ext cx="0" cy="0"/>
          <a:chOff x="0" y="0"/>
          <a:chExt cx="0" cy="0"/>
        </a:xfrm>
      </p:grpSpPr>
      <p:sp>
        <p:nvSpPr>
          <p:cNvPr id="193" name="Google Shape;193;p34"/>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194" name="Google Shape;194;p34"/>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rgbClr val="636463"/>
              </a:buClr>
              <a:buSzPts val="1400"/>
              <a:buFont typeface="Arial"/>
              <a:buNone/>
              <a:defRPr b="0" i="0" sz="1400" u="none" cap="none" strike="noStrike">
                <a:solidFill>
                  <a:srgbClr val="636463"/>
                </a:solidFill>
                <a:latin typeface="Arial"/>
                <a:ea typeface="Arial"/>
                <a:cs typeface="Arial"/>
                <a:sym typeface="Arial"/>
              </a:defRPr>
            </a:lvl1pPr>
            <a:lvl2pPr indent="-228600" lvl="1" marL="914400" marR="0" rtl="0" algn="l">
              <a:spcBef>
                <a:spcPts val="240"/>
              </a:spcBef>
              <a:spcAft>
                <a:spcPts val="0"/>
              </a:spcAft>
              <a:buClr>
                <a:srgbClr val="595959"/>
              </a:buClr>
              <a:buSzPts val="1200"/>
              <a:buFont typeface="Arial"/>
              <a:buNone/>
              <a:defRPr b="0" i="0" sz="1200" u="none" cap="none" strike="noStrike">
                <a:solidFill>
                  <a:srgbClr val="595959"/>
                </a:solidFill>
                <a:latin typeface="Arial"/>
                <a:ea typeface="Arial"/>
                <a:cs typeface="Arial"/>
                <a:sym typeface="Arial"/>
              </a:defRPr>
            </a:lvl2pPr>
            <a:lvl3pPr indent="-228600" lvl="2" marL="1371600" marR="0" rtl="0" algn="l">
              <a:spcBef>
                <a:spcPts val="20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228600" lvl="3" marL="1828800" marR="0" rtl="0" algn="l">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4pPr>
            <a:lvl5pPr indent="-228600" lvl="4" marL="2286000" marR="0" rtl="0" algn="l">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195" name="Google Shape;195;p34"/>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6" name="Google Shape;196;p34"/>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7" name="Google Shape;197;p3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Arial"/>
                <a:ea typeface="Arial"/>
                <a:cs typeface="Arial"/>
                <a:sym typeface="Arial"/>
              </a:defRPr>
            </a:lvl1pPr>
            <a:lvl2pPr indent="0" lvl="1" marL="0" marR="0" rtl="0" algn="r">
              <a:spcBef>
                <a:spcPts val="0"/>
              </a:spcBef>
              <a:buNone/>
              <a:defRPr sz="1200">
                <a:solidFill>
                  <a:srgbClr val="888888"/>
                </a:solidFill>
                <a:latin typeface="Arial"/>
                <a:ea typeface="Arial"/>
                <a:cs typeface="Arial"/>
                <a:sym typeface="Arial"/>
              </a:defRPr>
            </a:lvl2pPr>
            <a:lvl3pPr indent="0" lvl="2" marL="0" marR="0" rtl="0" algn="r">
              <a:spcBef>
                <a:spcPts val="0"/>
              </a:spcBef>
              <a:buNone/>
              <a:defRPr sz="1200">
                <a:solidFill>
                  <a:srgbClr val="888888"/>
                </a:solidFill>
                <a:latin typeface="Arial"/>
                <a:ea typeface="Arial"/>
                <a:cs typeface="Arial"/>
                <a:sym typeface="Arial"/>
              </a:defRPr>
            </a:lvl3pPr>
            <a:lvl4pPr indent="0" lvl="3" marL="0" marR="0" rtl="0" algn="r">
              <a:spcBef>
                <a:spcPts val="0"/>
              </a:spcBef>
              <a:buNone/>
              <a:defRPr sz="1200">
                <a:solidFill>
                  <a:srgbClr val="888888"/>
                </a:solidFill>
                <a:latin typeface="Arial"/>
                <a:ea typeface="Arial"/>
                <a:cs typeface="Arial"/>
                <a:sym typeface="Arial"/>
              </a:defRPr>
            </a:lvl4pPr>
            <a:lvl5pPr indent="0" lvl="4" marL="0" marR="0" rtl="0" algn="r">
              <a:spcBef>
                <a:spcPts val="0"/>
              </a:spcBef>
              <a:buNone/>
              <a:defRPr sz="1200">
                <a:solidFill>
                  <a:srgbClr val="888888"/>
                </a:solidFill>
                <a:latin typeface="Arial"/>
                <a:ea typeface="Arial"/>
                <a:cs typeface="Arial"/>
                <a:sym typeface="Arial"/>
              </a:defRPr>
            </a:lvl5pPr>
            <a:lvl6pPr indent="0" lvl="5" marL="0" marR="0" rtl="0" algn="r">
              <a:spcBef>
                <a:spcPts val="0"/>
              </a:spcBef>
              <a:buNone/>
              <a:defRPr sz="1200">
                <a:solidFill>
                  <a:srgbClr val="888888"/>
                </a:solidFill>
                <a:latin typeface="Arial"/>
                <a:ea typeface="Arial"/>
                <a:cs typeface="Arial"/>
                <a:sym typeface="Arial"/>
              </a:defRPr>
            </a:lvl6pPr>
            <a:lvl7pPr indent="0" lvl="6" marL="0" marR="0" rtl="0" algn="r">
              <a:spcBef>
                <a:spcPts val="0"/>
              </a:spcBef>
              <a:buNone/>
              <a:defRPr sz="1200">
                <a:solidFill>
                  <a:srgbClr val="888888"/>
                </a:solidFill>
                <a:latin typeface="Arial"/>
                <a:ea typeface="Arial"/>
                <a:cs typeface="Arial"/>
                <a:sym typeface="Arial"/>
              </a:defRPr>
            </a:lvl7pPr>
            <a:lvl8pPr indent="0" lvl="7" marL="0" marR="0" rtl="0" algn="r">
              <a:spcBef>
                <a:spcPts val="0"/>
              </a:spcBef>
              <a:buNone/>
              <a:defRPr sz="1200">
                <a:solidFill>
                  <a:srgbClr val="888888"/>
                </a:solidFill>
                <a:latin typeface="Arial"/>
                <a:ea typeface="Arial"/>
                <a:cs typeface="Arial"/>
                <a:sym typeface="Arial"/>
              </a:defRPr>
            </a:lvl8pPr>
            <a:lvl9pPr indent="0" lvl="8" marL="0" marR="0" rtl="0" algn="r">
              <a:spcBef>
                <a:spcPts val="0"/>
              </a:spcBef>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Blank">
  <p:cSld name="5_Blank">
    <p:spTree>
      <p:nvGrpSpPr>
        <p:cNvPr id="198" name="Shape 198"/>
        <p:cNvGrpSpPr/>
        <p:nvPr/>
      </p:nvGrpSpPr>
      <p:grpSpPr>
        <a:xfrm>
          <a:off x="0" y="0"/>
          <a:ext cx="0" cy="0"/>
          <a:chOff x="0" y="0"/>
          <a:chExt cx="0" cy="0"/>
        </a:xfrm>
      </p:grpSpPr>
      <p:sp>
        <p:nvSpPr>
          <p:cNvPr id="199" name="Google Shape;199;p35"/>
          <p:cNvSpPr txBox="1"/>
          <p:nvPr>
            <p:ph idx="1" type="body"/>
          </p:nvPr>
        </p:nvSpPr>
        <p:spPr>
          <a:xfrm>
            <a:off x="309563"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ctr">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ctr">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ctr">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ctr">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00" name="Google Shape;200;p35"/>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01" name="Shape 201"/>
        <p:cNvGrpSpPr/>
        <p:nvPr/>
      </p:nvGrpSpPr>
      <p:grpSpPr>
        <a:xfrm>
          <a:off x="0" y="0"/>
          <a:ext cx="0" cy="0"/>
          <a:chOff x="0" y="0"/>
          <a:chExt cx="0" cy="0"/>
        </a:xfrm>
      </p:grpSpPr>
      <p:pic>
        <p:nvPicPr>
          <p:cNvPr descr="FEMMPPT_Title Page.png" id="202" name="Google Shape;202;p36"/>
          <p:cNvPicPr preferRelativeResize="0"/>
          <p:nvPr/>
        </p:nvPicPr>
        <p:blipFill rotWithShape="1">
          <a:blip r:embed="rId2">
            <a:alphaModFix/>
          </a:blip>
          <a:srcRect b="0" l="0" r="0" t="0"/>
          <a:stretch/>
        </p:blipFill>
        <p:spPr>
          <a:xfrm>
            <a:off x="4763" y="0"/>
            <a:ext cx="9134475" cy="6858000"/>
          </a:xfrm>
          <a:prstGeom prst="rect">
            <a:avLst/>
          </a:prstGeom>
          <a:noFill/>
          <a:ln>
            <a:noFill/>
          </a:ln>
        </p:spPr>
      </p:pic>
      <p:sp>
        <p:nvSpPr>
          <p:cNvPr id="203" name="Google Shape;203;p36"/>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480"/>
              </a:spcBef>
              <a:spcAft>
                <a:spcPts val="0"/>
              </a:spcAft>
              <a:buClr>
                <a:srgbClr val="636463"/>
              </a:buClr>
              <a:buSzPts val="2400"/>
              <a:buFont typeface="Arial"/>
              <a:buNone/>
              <a:defRPr b="0" i="0" sz="2400" u="none" cap="none" strike="noStrike">
                <a:solidFill>
                  <a:srgbClr val="636463"/>
                </a:solidFill>
                <a:latin typeface="Arial"/>
                <a:ea typeface="Arial"/>
                <a:cs typeface="Arial"/>
                <a:sym typeface="Arial"/>
              </a:defRPr>
            </a:lvl1pPr>
            <a:lvl2pPr indent="0" lvl="1" marL="457200" marR="0" rtl="0" algn="ctr">
              <a:spcBef>
                <a:spcPts val="560"/>
              </a:spcBef>
              <a:spcAft>
                <a:spcPts val="0"/>
              </a:spcAft>
              <a:buClr>
                <a:srgbClr val="888888"/>
              </a:buClr>
              <a:buSzPts val="2800"/>
              <a:buFont typeface="Arial"/>
              <a:buNone/>
              <a:defRPr b="0" i="0" sz="2800" u="none" cap="none" strike="noStrike">
                <a:solidFill>
                  <a:srgbClr val="888888"/>
                </a:solidFill>
                <a:latin typeface="Arial"/>
                <a:ea typeface="Arial"/>
                <a:cs typeface="Arial"/>
                <a:sym typeface="Arial"/>
              </a:defRPr>
            </a:lvl2pPr>
            <a:lvl3pPr indent="0" lvl="2" marL="914400" marR="0" rtl="0" algn="ctr">
              <a:spcBef>
                <a:spcPts val="480"/>
              </a:spcBef>
              <a:spcAft>
                <a:spcPts val="0"/>
              </a:spcAft>
              <a:buClr>
                <a:srgbClr val="888888"/>
              </a:buClr>
              <a:buSzPts val="2400"/>
              <a:buFont typeface="Arial"/>
              <a:buNone/>
              <a:defRPr b="0" i="0" sz="2400" u="none" cap="none" strike="noStrike">
                <a:solidFill>
                  <a:srgbClr val="888888"/>
                </a:solidFill>
                <a:latin typeface="Arial"/>
                <a:ea typeface="Arial"/>
                <a:cs typeface="Arial"/>
                <a:sym typeface="Arial"/>
              </a:defRPr>
            </a:lvl3pPr>
            <a:lvl4pPr indent="0" lvl="3" marL="13716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4pPr>
            <a:lvl5pPr indent="0" lvl="4" marL="18288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Arial"/>
                <a:ea typeface="Arial"/>
                <a:cs typeface="Arial"/>
                <a:sym typeface="Arial"/>
              </a:defRPr>
            </a:lvl9pPr>
          </a:lstStyle>
          <a:p/>
        </p:txBody>
      </p:sp>
      <p:sp>
        <p:nvSpPr>
          <p:cNvPr id="204" name="Google Shape;204;p36"/>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205" name="Google Shape;205;p36"/>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343451"/>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6" name="Google Shape;206;p36"/>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343451"/>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7" name="Google Shape;207;p3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343451"/>
                </a:solidFill>
                <a:latin typeface="Arial"/>
                <a:ea typeface="Arial"/>
                <a:cs typeface="Arial"/>
                <a:sym typeface="Arial"/>
              </a:defRPr>
            </a:lvl1pPr>
            <a:lvl2pPr indent="0" lvl="1" marL="0" marR="0" rtl="0" algn="r">
              <a:spcBef>
                <a:spcPts val="0"/>
              </a:spcBef>
              <a:spcAft>
                <a:spcPts val="0"/>
              </a:spcAft>
              <a:buNone/>
              <a:defRPr sz="1200">
                <a:solidFill>
                  <a:srgbClr val="343451"/>
                </a:solidFill>
                <a:latin typeface="Arial"/>
                <a:ea typeface="Arial"/>
                <a:cs typeface="Arial"/>
                <a:sym typeface="Arial"/>
              </a:defRPr>
            </a:lvl2pPr>
            <a:lvl3pPr indent="0" lvl="2" marL="0" marR="0" rtl="0" algn="r">
              <a:spcBef>
                <a:spcPts val="0"/>
              </a:spcBef>
              <a:spcAft>
                <a:spcPts val="0"/>
              </a:spcAft>
              <a:buNone/>
              <a:defRPr sz="1200">
                <a:solidFill>
                  <a:srgbClr val="343451"/>
                </a:solidFill>
                <a:latin typeface="Arial"/>
                <a:ea typeface="Arial"/>
                <a:cs typeface="Arial"/>
                <a:sym typeface="Arial"/>
              </a:defRPr>
            </a:lvl3pPr>
            <a:lvl4pPr indent="0" lvl="3" marL="0" marR="0" rtl="0" algn="r">
              <a:spcBef>
                <a:spcPts val="0"/>
              </a:spcBef>
              <a:spcAft>
                <a:spcPts val="0"/>
              </a:spcAft>
              <a:buNone/>
              <a:defRPr sz="1200">
                <a:solidFill>
                  <a:srgbClr val="343451"/>
                </a:solidFill>
                <a:latin typeface="Arial"/>
                <a:ea typeface="Arial"/>
                <a:cs typeface="Arial"/>
                <a:sym typeface="Arial"/>
              </a:defRPr>
            </a:lvl4pPr>
            <a:lvl5pPr indent="0" lvl="4" marL="0" marR="0" rtl="0" algn="r">
              <a:spcBef>
                <a:spcPts val="0"/>
              </a:spcBef>
              <a:spcAft>
                <a:spcPts val="0"/>
              </a:spcAft>
              <a:buNone/>
              <a:defRPr sz="1200">
                <a:solidFill>
                  <a:srgbClr val="343451"/>
                </a:solidFill>
                <a:latin typeface="Arial"/>
                <a:ea typeface="Arial"/>
                <a:cs typeface="Arial"/>
                <a:sym typeface="Arial"/>
              </a:defRPr>
            </a:lvl5pPr>
            <a:lvl6pPr indent="0" lvl="5" marL="0" marR="0" rtl="0" algn="r">
              <a:spcBef>
                <a:spcPts val="0"/>
              </a:spcBef>
              <a:spcAft>
                <a:spcPts val="0"/>
              </a:spcAft>
              <a:buNone/>
              <a:defRPr sz="1200">
                <a:solidFill>
                  <a:srgbClr val="343451"/>
                </a:solidFill>
                <a:latin typeface="Arial"/>
                <a:ea typeface="Arial"/>
                <a:cs typeface="Arial"/>
                <a:sym typeface="Arial"/>
              </a:defRPr>
            </a:lvl6pPr>
            <a:lvl7pPr indent="0" lvl="6" marL="0" marR="0" rtl="0" algn="r">
              <a:spcBef>
                <a:spcPts val="0"/>
              </a:spcBef>
              <a:spcAft>
                <a:spcPts val="0"/>
              </a:spcAft>
              <a:buNone/>
              <a:defRPr sz="1200">
                <a:solidFill>
                  <a:srgbClr val="343451"/>
                </a:solidFill>
                <a:latin typeface="Arial"/>
                <a:ea typeface="Arial"/>
                <a:cs typeface="Arial"/>
                <a:sym typeface="Arial"/>
              </a:defRPr>
            </a:lvl7pPr>
            <a:lvl8pPr indent="0" lvl="7" marL="0" marR="0" rtl="0" algn="r">
              <a:spcBef>
                <a:spcPts val="0"/>
              </a:spcBef>
              <a:spcAft>
                <a:spcPts val="0"/>
              </a:spcAft>
              <a:buNone/>
              <a:defRPr sz="1200">
                <a:solidFill>
                  <a:srgbClr val="343451"/>
                </a:solidFill>
                <a:latin typeface="Arial"/>
                <a:ea typeface="Arial"/>
                <a:cs typeface="Arial"/>
                <a:sym typeface="Arial"/>
              </a:defRPr>
            </a:lvl8pPr>
            <a:lvl9pPr indent="0" lvl="8" marL="0" marR="0" rtl="0" algn="r">
              <a:spcBef>
                <a:spcPts val="0"/>
              </a:spcBef>
              <a:spcAft>
                <a:spcPts val="0"/>
              </a:spcAft>
              <a:buNone/>
              <a:defRPr sz="1200">
                <a:solidFill>
                  <a:srgbClr val="34345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_Picture with Caption">
  <p:cSld name="19_Picture with Caption">
    <p:spTree>
      <p:nvGrpSpPr>
        <p:cNvPr id="208" name="Shape 208"/>
        <p:cNvGrpSpPr/>
        <p:nvPr/>
      </p:nvGrpSpPr>
      <p:grpSpPr>
        <a:xfrm>
          <a:off x="0" y="0"/>
          <a:ext cx="0" cy="0"/>
          <a:chOff x="0" y="0"/>
          <a:chExt cx="0" cy="0"/>
        </a:xfrm>
      </p:grpSpPr>
      <p:cxnSp>
        <p:nvCxnSpPr>
          <p:cNvPr id="209" name="Google Shape;209;p37"/>
          <p:cNvCxnSpPr/>
          <p:nvPr/>
        </p:nvCxnSpPr>
        <p:spPr>
          <a:xfrm>
            <a:off x="349250" y="909638"/>
            <a:ext cx="8794800" cy="0"/>
          </a:xfrm>
          <a:prstGeom prst="straightConnector1">
            <a:avLst/>
          </a:prstGeom>
          <a:noFill/>
          <a:ln cap="rnd" cmpd="sng" w="28575">
            <a:solidFill>
              <a:srgbClr val="002060"/>
            </a:solidFill>
            <a:prstDash val="solid"/>
            <a:round/>
            <a:headEnd len="sm" w="sm" type="none"/>
            <a:tailEnd len="sm" w="sm" type="none"/>
          </a:ln>
        </p:spPr>
      </p:cxnSp>
      <p:sp>
        <p:nvSpPr>
          <p:cNvPr id="210" name="Google Shape;210;p37"/>
          <p:cNvSpPr/>
          <p:nvPr>
            <p:ph idx="2" type="pic"/>
          </p:nvPr>
        </p:nvSpPr>
        <p:spPr>
          <a:xfrm>
            <a:off x="349250" y="1142999"/>
            <a:ext cx="8458200" cy="56118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211" name="Google Shape;211;p37"/>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212" name="Shape 212"/>
        <p:cNvGrpSpPr/>
        <p:nvPr/>
      </p:nvGrpSpPr>
      <p:grpSpPr>
        <a:xfrm>
          <a:off x="0" y="0"/>
          <a:ext cx="0" cy="0"/>
          <a:chOff x="0" y="0"/>
          <a:chExt cx="0" cy="0"/>
        </a:xfrm>
      </p:grpSpPr>
      <p:cxnSp>
        <p:nvCxnSpPr>
          <p:cNvPr id="213" name="Google Shape;213;p38"/>
          <p:cNvCxnSpPr/>
          <p:nvPr/>
        </p:nvCxnSpPr>
        <p:spPr>
          <a:xfrm flipH="1" rot="10800000">
            <a:off x="346075" y="909513"/>
            <a:ext cx="8797800" cy="3300"/>
          </a:xfrm>
          <a:prstGeom prst="straightConnector1">
            <a:avLst/>
          </a:prstGeom>
          <a:noFill/>
          <a:ln cap="rnd" cmpd="sng" w="28575">
            <a:solidFill>
              <a:srgbClr val="002060"/>
            </a:solidFill>
            <a:prstDash val="solid"/>
            <a:round/>
            <a:headEnd len="sm" w="sm" type="none"/>
            <a:tailEnd len="sm" w="sm" type="none"/>
          </a:ln>
        </p:spPr>
      </p:cxnSp>
      <p:sp>
        <p:nvSpPr>
          <p:cNvPr id="214" name="Google Shape;214;p38"/>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215" name="Google Shape;215;p38"/>
          <p:cNvSpPr txBox="1"/>
          <p:nvPr>
            <p:ph idx="1" type="body"/>
          </p:nvPr>
        </p:nvSpPr>
        <p:spPr>
          <a:xfrm>
            <a:off x="346076" y="1150697"/>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spTree>
      <p:nvGrpSpPr>
        <p:cNvPr id="216" name="Shape 216"/>
        <p:cNvGrpSpPr/>
        <p:nvPr/>
      </p:nvGrpSpPr>
      <p:grpSpPr>
        <a:xfrm>
          <a:off x="0" y="0"/>
          <a:ext cx="0" cy="0"/>
          <a:chOff x="0" y="0"/>
          <a:chExt cx="0" cy="0"/>
        </a:xfrm>
      </p:grpSpPr>
      <p:cxnSp>
        <p:nvCxnSpPr>
          <p:cNvPr id="217" name="Google Shape;217;p39"/>
          <p:cNvCxnSpPr/>
          <p:nvPr/>
        </p:nvCxnSpPr>
        <p:spPr>
          <a:xfrm flipH="1" rot="10800000">
            <a:off x="346075" y="909513"/>
            <a:ext cx="8797800" cy="3300"/>
          </a:xfrm>
          <a:prstGeom prst="straightConnector1">
            <a:avLst/>
          </a:prstGeom>
          <a:noFill/>
          <a:ln cap="rnd" cmpd="sng" w="28575">
            <a:solidFill>
              <a:srgbClr val="002060"/>
            </a:solidFill>
            <a:prstDash val="solid"/>
            <a:round/>
            <a:headEnd len="sm" w="sm" type="none"/>
            <a:tailEnd len="sm" w="sm" type="none"/>
          </a:ln>
        </p:spPr>
      </p:cxnSp>
      <p:sp>
        <p:nvSpPr>
          <p:cNvPr id="218" name="Google Shape;218;p39"/>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219" name="Google Shape;219;p39"/>
          <p:cNvSpPr txBox="1"/>
          <p:nvPr>
            <p:ph idx="1" type="body"/>
          </p:nvPr>
        </p:nvSpPr>
        <p:spPr>
          <a:xfrm>
            <a:off x="346076" y="1150697"/>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Blank">
  <p:cSld name="11_Blank">
    <p:spTree>
      <p:nvGrpSpPr>
        <p:cNvPr id="220" name="Shape 220"/>
        <p:cNvGrpSpPr/>
        <p:nvPr/>
      </p:nvGrpSpPr>
      <p:grpSpPr>
        <a:xfrm>
          <a:off x="0" y="0"/>
          <a:ext cx="0" cy="0"/>
          <a:chOff x="0" y="0"/>
          <a:chExt cx="0" cy="0"/>
        </a:xfrm>
      </p:grpSpPr>
      <p:cxnSp>
        <p:nvCxnSpPr>
          <p:cNvPr id="221" name="Google Shape;221;p40"/>
          <p:cNvCxnSpPr/>
          <p:nvPr/>
        </p:nvCxnSpPr>
        <p:spPr>
          <a:xfrm flipH="1" rot="10800000">
            <a:off x="346075" y="909513"/>
            <a:ext cx="8797800" cy="3300"/>
          </a:xfrm>
          <a:prstGeom prst="straightConnector1">
            <a:avLst/>
          </a:prstGeom>
          <a:noFill/>
          <a:ln cap="rnd" cmpd="sng" w="28575">
            <a:solidFill>
              <a:srgbClr val="002060"/>
            </a:solidFill>
            <a:prstDash val="solid"/>
            <a:round/>
            <a:headEnd len="sm" w="sm" type="none"/>
            <a:tailEnd len="sm" w="sm" type="none"/>
          </a:ln>
        </p:spPr>
      </p:cxnSp>
      <p:sp>
        <p:nvSpPr>
          <p:cNvPr id="222" name="Google Shape;222;p40"/>
          <p:cNvSpPr/>
          <p:nvPr>
            <p:ph idx="2" type="pic"/>
          </p:nvPr>
        </p:nvSpPr>
        <p:spPr>
          <a:xfrm>
            <a:off x="346075" y="1142999"/>
            <a:ext cx="8451900" cy="56118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223" name="Google Shape;223;p40"/>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and Content">
  <p:cSld name="6_Title and Content">
    <p:spTree>
      <p:nvGrpSpPr>
        <p:cNvPr id="224" name="Shape 224"/>
        <p:cNvGrpSpPr/>
        <p:nvPr/>
      </p:nvGrpSpPr>
      <p:grpSpPr>
        <a:xfrm>
          <a:off x="0" y="0"/>
          <a:ext cx="0" cy="0"/>
          <a:chOff x="0" y="0"/>
          <a:chExt cx="0" cy="0"/>
        </a:xfrm>
      </p:grpSpPr>
      <p:sp>
        <p:nvSpPr>
          <p:cNvPr id="225" name="Google Shape;225;p41"/>
          <p:cNvSpPr txBox="1"/>
          <p:nvPr>
            <p:ph idx="1" type="body"/>
          </p:nvPr>
        </p:nvSpPr>
        <p:spPr>
          <a:xfrm>
            <a:off x="346076" y="1365299"/>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ctr">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ctr">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ctr">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ctr">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ctr">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26" name="Google Shape;226;p41"/>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and Content">
  <p:cSld name="7_Title and Content">
    <p:spTree>
      <p:nvGrpSpPr>
        <p:cNvPr id="227" name="Shape 227"/>
        <p:cNvGrpSpPr/>
        <p:nvPr/>
      </p:nvGrpSpPr>
      <p:grpSpPr>
        <a:xfrm>
          <a:off x="0" y="0"/>
          <a:ext cx="0" cy="0"/>
          <a:chOff x="0" y="0"/>
          <a:chExt cx="0" cy="0"/>
        </a:xfrm>
      </p:grpSpPr>
      <p:cxnSp>
        <p:nvCxnSpPr>
          <p:cNvPr id="228" name="Google Shape;228;p42"/>
          <p:cNvCxnSpPr/>
          <p:nvPr/>
        </p:nvCxnSpPr>
        <p:spPr>
          <a:xfrm flipH="1" rot="10800000">
            <a:off x="346075" y="909513"/>
            <a:ext cx="8797800" cy="3300"/>
          </a:xfrm>
          <a:prstGeom prst="straightConnector1">
            <a:avLst/>
          </a:prstGeom>
          <a:noFill/>
          <a:ln cap="rnd" cmpd="sng" w="28575">
            <a:solidFill>
              <a:srgbClr val="002060"/>
            </a:solidFill>
            <a:prstDash val="solid"/>
            <a:round/>
            <a:headEnd len="sm" w="sm" type="none"/>
            <a:tailEnd len="sm" w="sm" type="none"/>
          </a:ln>
        </p:spPr>
      </p:cxnSp>
      <p:sp>
        <p:nvSpPr>
          <p:cNvPr id="229" name="Google Shape;229;p42"/>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230" name="Google Shape;230;p42"/>
          <p:cNvSpPr txBox="1"/>
          <p:nvPr>
            <p:ph idx="1" type="body"/>
          </p:nvPr>
        </p:nvSpPr>
        <p:spPr>
          <a:xfrm>
            <a:off x="346076" y="1150697"/>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2_Picture with Caption">
  <p:cSld name="32_Picture with Caption">
    <p:spTree>
      <p:nvGrpSpPr>
        <p:cNvPr id="231" name="Shape 231"/>
        <p:cNvGrpSpPr/>
        <p:nvPr/>
      </p:nvGrpSpPr>
      <p:grpSpPr>
        <a:xfrm>
          <a:off x="0" y="0"/>
          <a:ext cx="0" cy="0"/>
          <a:chOff x="0" y="0"/>
          <a:chExt cx="0" cy="0"/>
        </a:xfrm>
      </p:grpSpPr>
      <p:cxnSp>
        <p:nvCxnSpPr>
          <p:cNvPr id="232" name="Google Shape;232;p43"/>
          <p:cNvCxnSpPr/>
          <p:nvPr/>
        </p:nvCxnSpPr>
        <p:spPr>
          <a:xfrm flipH="1" rot="10800000">
            <a:off x="346075" y="909513"/>
            <a:ext cx="8797800" cy="3300"/>
          </a:xfrm>
          <a:prstGeom prst="straightConnector1">
            <a:avLst/>
          </a:prstGeom>
          <a:noFill/>
          <a:ln cap="rnd" cmpd="sng" w="28575">
            <a:solidFill>
              <a:srgbClr val="002060"/>
            </a:solidFill>
            <a:prstDash val="solid"/>
            <a:round/>
            <a:headEnd len="sm" w="sm" type="none"/>
            <a:tailEnd len="sm" w="sm" type="none"/>
          </a:ln>
        </p:spPr>
      </p:cxnSp>
      <p:sp>
        <p:nvSpPr>
          <p:cNvPr id="233" name="Google Shape;233;p43"/>
          <p:cNvSpPr/>
          <p:nvPr>
            <p:ph idx="2" type="pic"/>
          </p:nvPr>
        </p:nvSpPr>
        <p:spPr>
          <a:xfrm>
            <a:off x="346075" y="1142999"/>
            <a:ext cx="8451900" cy="56118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234" name="Google Shape;234;p43"/>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and Content">
  <p:cSld name="8_Title and Content">
    <p:spTree>
      <p:nvGrpSpPr>
        <p:cNvPr id="235" name="Shape 235"/>
        <p:cNvGrpSpPr/>
        <p:nvPr/>
      </p:nvGrpSpPr>
      <p:grpSpPr>
        <a:xfrm>
          <a:off x="0" y="0"/>
          <a:ext cx="0" cy="0"/>
          <a:chOff x="0" y="0"/>
          <a:chExt cx="0" cy="0"/>
        </a:xfrm>
      </p:grpSpPr>
      <p:cxnSp>
        <p:nvCxnSpPr>
          <p:cNvPr id="236" name="Google Shape;236;p44"/>
          <p:cNvCxnSpPr/>
          <p:nvPr/>
        </p:nvCxnSpPr>
        <p:spPr>
          <a:xfrm flipH="1" rot="10800000">
            <a:off x="346075" y="909513"/>
            <a:ext cx="8797800" cy="3300"/>
          </a:xfrm>
          <a:prstGeom prst="straightConnector1">
            <a:avLst/>
          </a:prstGeom>
          <a:noFill/>
          <a:ln cap="rnd" cmpd="sng" w="28575">
            <a:solidFill>
              <a:srgbClr val="002060"/>
            </a:solidFill>
            <a:prstDash val="solid"/>
            <a:round/>
            <a:headEnd len="sm" w="sm" type="none"/>
            <a:tailEnd len="sm" w="sm" type="none"/>
          </a:ln>
        </p:spPr>
      </p:cxnSp>
      <p:sp>
        <p:nvSpPr>
          <p:cNvPr id="237" name="Google Shape;237;p44"/>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1" i="0" sz="3200" u="none" cap="none" strike="noStrike">
                <a:solidFill>
                  <a:srgbClr val="002060"/>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238" name="Google Shape;238;p44"/>
          <p:cNvSpPr txBox="1"/>
          <p:nvPr>
            <p:ph idx="1" type="body"/>
          </p:nvPr>
        </p:nvSpPr>
        <p:spPr>
          <a:xfrm>
            <a:off x="346076" y="1150697"/>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Arial"/>
                <a:ea typeface="Arial"/>
                <a:cs typeface="Arial"/>
                <a:sym typeface="Arial"/>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and Content">
  <p:cSld name="11_Title and Content">
    <p:spTree>
      <p:nvGrpSpPr>
        <p:cNvPr id="239" name="Shape 239"/>
        <p:cNvGrpSpPr/>
        <p:nvPr/>
      </p:nvGrpSpPr>
      <p:grpSpPr>
        <a:xfrm>
          <a:off x="0" y="0"/>
          <a:ext cx="0" cy="0"/>
          <a:chOff x="0" y="0"/>
          <a:chExt cx="0" cy="0"/>
        </a:xfrm>
      </p:grpSpPr>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46" name="Shape 246"/>
        <p:cNvGrpSpPr/>
        <p:nvPr/>
      </p:nvGrpSpPr>
      <p:grpSpPr>
        <a:xfrm>
          <a:off x="0" y="0"/>
          <a:ext cx="0" cy="0"/>
          <a:chOff x="0" y="0"/>
          <a:chExt cx="0" cy="0"/>
        </a:xfrm>
      </p:grpSpPr>
      <p:sp>
        <p:nvSpPr>
          <p:cNvPr id="247" name="Google Shape;247;p47"/>
          <p:cNvSpPr txBox="1"/>
          <p:nvPr>
            <p:ph type="title"/>
          </p:nvPr>
        </p:nvSpPr>
        <p:spPr>
          <a:xfrm>
            <a:off x="1792288" y="4572000"/>
            <a:ext cx="5486400" cy="566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chemeClr val="lt1"/>
              </a:buClr>
              <a:buSzPts val="2000"/>
              <a:buFont typeface="Arial"/>
              <a:buNone/>
              <a:defRPr b="1" i="0" sz="2000" u="none" cap="none" strike="noStrike">
                <a:solidFill>
                  <a:schemeClr val="lt1"/>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248" name="Google Shape;248;p47"/>
          <p:cNvSpPr/>
          <p:nvPr>
            <p:ph idx="2" type="pic"/>
          </p:nvPr>
        </p:nvSpPr>
        <p:spPr>
          <a:xfrm>
            <a:off x="1792288" y="384175"/>
            <a:ext cx="5486400" cy="41148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249" name="Google Shape;249;p47"/>
          <p:cNvSpPr txBox="1"/>
          <p:nvPr>
            <p:ph idx="1" type="body"/>
          </p:nvPr>
        </p:nvSpPr>
        <p:spPr>
          <a:xfrm>
            <a:off x="1792288" y="5138737"/>
            <a:ext cx="5486400" cy="8049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595959"/>
              </a:buClr>
              <a:buSzPts val="1400"/>
              <a:buFont typeface="Arial"/>
              <a:buNone/>
              <a:defRPr b="0" i="0" sz="1400" u="none" cap="none" strike="noStrike">
                <a:solidFill>
                  <a:srgbClr val="595959"/>
                </a:solidFill>
                <a:latin typeface="Arial"/>
                <a:ea typeface="Arial"/>
                <a:cs typeface="Arial"/>
                <a:sym typeface="Arial"/>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Arial"/>
                <a:ea typeface="Arial"/>
                <a:cs typeface="Arial"/>
                <a:sym typeface="Arial"/>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250" name="Google Shape;250;p47"/>
          <p:cNvSpPr txBox="1"/>
          <p:nvPr>
            <p:ph idx="10" type="dt"/>
          </p:nvPr>
        </p:nvSpPr>
        <p:spPr>
          <a:xfrm>
            <a:off x="457200" y="624840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251" name="Google Shape;251;p47"/>
          <p:cNvSpPr txBox="1"/>
          <p:nvPr>
            <p:ph idx="11" type="ftr"/>
          </p:nvPr>
        </p:nvSpPr>
        <p:spPr>
          <a:xfrm>
            <a:off x="3124200" y="6248400"/>
            <a:ext cx="2895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252" name="Google Shape;252;p47"/>
          <p:cNvSpPr txBox="1"/>
          <p:nvPr>
            <p:ph idx="12" type="sldNum"/>
          </p:nvPr>
        </p:nvSpPr>
        <p:spPr>
          <a:xfrm>
            <a:off x="6400800" y="6248400"/>
            <a:ext cx="6858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3" name="Shape 253"/>
        <p:cNvGrpSpPr/>
        <p:nvPr/>
      </p:nvGrpSpPr>
      <p:grpSpPr>
        <a:xfrm>
          <a:off x="0" y="0"/>
          <a:ext cx="0" cy="0"/>
          <a:chOff x="0" y="0"/>
          <a:chExt cx="0" cy="0"/>
        </a:xfrm>
      </p:grpSpPr>
      <p:sp>
        <p:nvSpPr>
          <p:cNvPr id="254" name="Google Shape;254;p48"/>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255" name="Google Shape;255;p48"/>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256" name="Google Shape;256;p48"/>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257" name="Google Shape;257;p4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slideLayout" Target="../slideLayouts/slideLayout1.xml"/><Relationship Id="rId3" Type="http://schemas.openxmlformats.org/officeDocument/2006/relationships/theme" Target="../theme/theme4.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_rels/slideMaster3.xml.rels><?xml version="1.0" encoding="UTF-8" standalone="yes"?><Relationships xmlns="http://schemas.openxmlformats.org/package/2006/relationships"><Relationship Id="rId40" Type="http://schemas.openxmlformats.org/officeDocument/2006/relationships/theme" Target="../theme/theme3.xml"/><Relationship Id="rId20" Type="http://schemas.openxmlformats.org/officeDocument/2006/relationships/slideLayout" Target="../slideLayouts/slideLayout23.xml"/><Relationship Id="rId22" Type="http://schemas.openxmlformats.org/officeDocument/2006/relationships/slideLayout" Target="../slideLayouts/slideLayout25.xml"/><Relationship Id="rId21" Type="http://schemas.openxmlformats.org/officeDocument/2006/relationships/slideLayout" Target="../slideLayouts/slideLayout24.xml"/><Relationship Id="rId24" Type="http://schemas.openxmlformats.org/officeDocument/2006/relationships/slideLayout" Target="../slideLayouts/slideLayout27.xml"/><Relationship Id="rId23" Type="http://schemas.openxmlformats.org/officeDocument/2006/relationships/slideLayout" Target="../slideLayouts/slideLayout26.xml"/><Relationship Id="rId1" Type="http://schemas.openxmlformats.org/officeDocument/2006/relationships/image" Target="../media/image2.png"/><Relationship Id="rId2" Type="http://schemas.openxmlformats.org/officeDocument/2006/relationships/slideLayout" Target="../slideLayouts/slideLayout5.xml"/><Relationship Id="rId3" Type="http://schemas.openxmlformats.org/officeDocument/2006/relationships/slideLayout" Target="../slideLayouts/slideLayout6.xml"/><Relationship Id="rId4" Type="http://schemas.openxmlformats.org/officeDocument/2006/relationships/slideLayout" Target="../slideLayouts/slideLayout7.xml"/><Relationship Id="rId9" Type="http://schemas.openxmlformats.org/officeDocument/2006/relationships/slideLayout" Target="../slideLayouts/slideLayout12.xml"/><Relationship Id="rId26" Type="http://schemas.openxmlformats.org/officeDocument/2006/relationships/slideLayout" Target="../slideLayouts/slideLayout29.xml"/><Relationship Id="rId25" Type="http://schemas.openxmlformats.org/officeDocument/2006/relationships/slideLayout" Target="../slideLayouts/slideLayout28.xml"/><Relationship Id="rId28" Type="http://schemas.openxmlformats.org/officeDocument/2006/relationships/slideLayout" Target="../slideLayouts/slideLayout31.xml"/><Relationship Id="rId27" Type="http://schemas.openxmlformats.org/officeDocument/2006/relationships/slideLayout" Target="../slideLayouts/slideLayout30.xml"/><Relationship Id="rId5" Type="http://schemas.openxmlformats.org/officeDocument/2006/relationships/slideLayout" Target="../slideLayouts/slideLayout8.xml"/><Relationship Id="rId6" Type="http://schemas.openxmlformats.org/officeDocument/2006/relationships/slideLayout" Target="../slideLayouts/slideLayout9.xml"/><Relationship Id="rId29" Type="http://schemas.openxmlformats.org/officeDocument/2006/relationships/slideLayout" Target="../slideLayouts/slideLayout32.xml"/><Relationship Id="rId7" Type="http://schemas.openxmlformats.org/officeDocument/2006/relationships/slideLayout" Target="../slideLayouts/slideLayout10.xml"/><Relationship Id="rId8" Type="http://schemas.openxmlformats.org/officeDocument/2006/relationships/slideLayout" Target="../slideLayouts/slideLayout11.xml"/><Relationship Id="rId31" Type="http://schemas.openxmlformats.org/officeDocument/2006/relationships/slideLayout" Target="../slideLayouts/slideLayout34.xml"/><Relationship Id="rId30" Type="http://schemas.openxmlformats.org/officeDocument/2006/relationships/slideLayout" Target="../slideLayouts/slideLayout33.xml"/><Relationship Id="rId11" Type="http://schemas.openxmlformats.org/officeDocument/2006/relationships/slideLayout" Target="../slideLayouts/slideLayout14.xml"/><Relationship Id="rId33" Type="http://schemas.openxmlformats.org/officeDocument/2006/relationships/slideLayout" Target="../slideLayouts/slideLayout36.xml"/><Relationship Id="rId10" Type="http://schemas.openxmlformats.org/officeDocument/2006/relationships/slideLayout" Target="../slideLayouts/slideLayout13.xml"/><Relationship Id="rId32" Type="http://schemas.openxmlformats.org/officeDocument/2006/relationships/slideLayout" Target="../slideLayouts/slideLayout35.xml"/><Relationship Id="rId13" Type="http://schemas.openxmlformats.org/officeDocument/2006/relationships/slideLayout" Target="../slideLayouts/slideLayout16.xml"/><Relationship Id="rId35" Type="http://schemas.openxmlformats.org/officeDocument/2006/relationships/slideLayout" Target="../slideLayouts/slideLayout38.xml"/><Relationship Id="rId12" Type="http://schemas.openxmlformats.org/officeDocument/2006/relationships/slideLayout" Target="../slideLayouts/slideLayout15.xml"/><Relationship Id="rId34" Type="http://schemas.openxmlformats.org/officeDocument/2006/relationships/slideLayout" Target="../slideLayouts/slideLayout37.xml"/><Relationship Id="rId15" Type="http://schemas.openxmlformats.org/officeDocument/2006/relationships/slideLayout" Target="../slideLayouts/slideLayout18.xml"/><Relationship Id="rId37" Type="http://schemas.openxmlformats.org/officeDocument/2006/relationships/slideLayout" Target="../slideLayouts/slideLayout40.xml"/><Relationship Id="rId14" Type="http://schemas.openxmlformats.org/officeDocument/2006/relationships/slideLayout" Target="../slideLayouts/slideLayout17.xml"/><Relationship Id="rId36" Type="http://schemas.openxmlformats.org/officeDocument/2006/relationships/slideLayout" Target="../slideLayouts/slideLayout39.xml"/><Relationship Id="rId17" Type="http://schemas.openxmlformats.org/officeDocument/2006/relationships/slideLayout" Target="../slideLayouts/slideLayout20.xml"/><Relationship Id="rId39" Type="http://schemas.openxmlformats.org/officeDocument/2006/relationships/slideLayout" Target="../slideLayouts/slideLayout42.xml"/><Relationship Id="rId16" Type="http://schemas.openxmlformats.org/officeDocument/2006/relationships/slideLayout" Target="../slideLayouts/slideLayout19.xml"/><Relationship Id="rId38" Type="http://schemas.openxmlformats.org/officeDocument/2006/relationships/slideLayout" Target="../slideLayouts/slideLayout41.xml"/><Relationship Id="rId19" Type="http://schemas.openxmlformats.org/officeDocument/2006/relationships/slideLayout" Target="../slideLayouts/slideLayout22.xml"/><Relationship Id="rId18"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1" Type="http://schemas.openxmlformats.org/officeDocument/2006/relationships/image" Target="../media/image15.jpg"/><Relationship Id="rId2" Type="http://schemas.openxmlformats.org/officeDocument/2006/relationships/slideLayout" Target="../slideLayouts/slideLayout43.xml"/><Relationship Id="rId3" Type="http://schemas.openxmlformats.org/officeDocument/2006/relationships/slideLayout" Target="../slideLayouts/slideLayout44.xml"/><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1">
            <a:alphaModFix/>
          </a:blip>
          <a:stretch>
            <a:fillRect b="0" l="0" r="0" t="0"/>
          </a:stretch>
        </a:blip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0" lvl="1"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0" lvl="2"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0" lvl="3"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0" lvl="4"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0" lvl="5" marL="4572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0" lvl="6" marL="9144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0" lvl="7" marL="13716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0" lvl="8" marL="18288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457200" y="1600200"/>
            <a:ext cx="8229600" cy="4525962"/>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888888"/>
              </a:buClr>
              <a:buSzPts val="12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1400">
              <a:solidFill>
                <a:srgbClr val="000000"/>
              </a:solidFill>
            </a:endParaRPr>
          </a:p>
        </p:txBody>
      </p:sp>
    </p:spTree>
  </p:cSld>
  <p:clrMap accent1="accent1" accent2="accent2" accent3="accent3" accent4="accent4" accent5="accent5" accent6="accent6" bg1="lt1" bg2="dk2" tx1="dk1" tx2="lt2" folHlink="folHlink" hlink="hlink"/>
  <p:sldLayoutIdLst>
    <p:sldLayoutId id="2147483648" r:id="rId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1">
            <a:alphaModFix/>
          </a:blip>
          <a:stretch>
            <a:fillRect b="0" l="0" r="0" t="0"/>
          </a:stretch>
        </a:blipFill>
      </p:bgPr>
    </p:bg>
    <p:spTree>
      <p:nvGrpSpPr>
        <p:cNvPr id="21" name="Shape 21"/>
        <p:cNvGrpSpPr/>
        <p:nvPr/>
      </p:nvGrpSpPr>
      <p:grpSpPr>
        <a:xfrm>
          <a:off x="0" y="0"/>
          <a:ext cx="0" cy="0"/>
          <a:chOff x="0" y="0"/>
          <a:chExt cx="0" cy="0"/>
        </a:xfrm>
      </p:grpSpPr>
      <p:sp>
        <p:nvSpPr>
          <p:cNvPr id="22" name="Google Shape;22;p3"/>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23" name="Google Shape;23;p3"/>
          <p:cNvSpPr txBox="1"/>
          <p:nvPr>
            <p:ph idx="1" type="body"/>
          </p:nvPr>
        </p:nvSpPr>
        <p:spPr>
          <a:xfrm>
            <a:off x="457200" y="1600200"/>
            <a:ext cx="8229600" cy="4525962"/>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595959"/>
              </a:buClr>
              <a:buSzPts val="3200"/>
              <a:buFont typeface="Arial"/>
              <a:buChar char="•"/>
              <a:defRPr b="0" i="0" sz="3200" u="none" cap="none" strike="noStrike">
                <a:solidFill>
                  <a:srgbClr val="595959"/>
                </a:solidFill>
                <a:latin typeface="Arial"/>
                <a:ea typeface="Arial"/>
                <a:cs typeface="Arial"/>
                <a:sym typeface="Arial"/>
              </a:defRPr>
            </a:lvl1pPr>
            <a:lvl2pPr indent="-406400" lvl="1" marL="914400" marR="0" rtl="0" algn="l">
              <a:spcBef>
                <a:spcPts val="560"/>
              </a:spcBef>
              <a:spcAft>
                <a:spcPts val="0"/>
              </a:spcAft>
              <a:buClr>
                <a:srgbClr val="595959"/>
              </a:buClr>
              <a:buSzPts val="2800"/>
              <a:buFont typeface="Arial"/>
              <a:buChar char="–"/>
              <a:defRPr b="0" i="0" sz="2800" u="none" cap="none" strike="noStrike">
                <a:solidFill>
                  <a:srgbClr val="595959"/>
                </a:solidFill>
                <a:latin typeface="Arial"/>
                <a:ea typeface="Arial"/>
                <a:cs typeface="Arial"/>
                <a:sym typeface="Arial"/>
              </a:defRPr>
            </a:lvl2pPr>
            <a:lvl3pPr indent="-381000" lvl="2" marL="1371600" marR="0" rtl="0" algn="l">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3pPr>
            <a:lvl4pPr indent="-355600" lvl="3" marL="18288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4pPr>
            <a:lvl5pPr indent="-355600" lvl="4" marL="22860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4" name="Google Shape;24;p3"/>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25" name="Google Shape;25;p3"/>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SzPts val="1400"/>
              <a:buNone/>
              <a:defRPr b="0" i="0" sz="1200" u="none" cap="none" strike="noStrike">
                <a:solidFill>
                  <a:srgbClr val="898989"/>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26" name="Google Shape;26;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1400">
              <a:solidFill>
                <a:srgbClr val="000000"/>
              </a:solidFill>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1">
            <a:alphaModFix/>
          </a:blip>
          <a:stretch>
            <a:fillRect b="0" l="0" r="0" t="0"/>
          </a:stretch>
        </a:blipFill>
      </p:bgPr>
    </p:bg>
    <p:spTree>
      <p:nvGrpSpPr>
        <p:cNvPr id="43" name="Shape 43"/>
        <p:cNvGrpSpPr/>
        <p:nvPr/>
      </p:nvGrpSpPr>
      <p:grpSpPr>
        <a:xfrm>
          <a:off x="0" y="0"/>
          <a:ext cx="0" cy="0"/>
          <a:chOff x="0" y="0"/>
          <a:chExt cx="0" cy="0"/>
        </a:xfrm>
      </p:grpSpPr>
      <p:sp>
        <p:nvSpPr>
          <p:cNvPr id="44" name="Google Shape;44;p7"/>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45" name="Google Shape;45;p7"/>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595959"/>
              </a:buClr>
              <a:buSzPts val="3200"/>
              <a:buFont typeface="Arial"/>
              <a:buChar char="•"/>
              <a:defRPr b="0" i="0" sz="3200" u="none" cap="none" strike="noStrike">
                <a:solidFill>
                  <a:srgbClr val="595959"/>
                </a:solidFill>
                <a:latin typeface="Arial"/>
                <a:ea typeface="Arial"/>
                <a:cs typeface="Arial"/>
                <a:sym typeface="Arial"/>
              </a:defRPr>
            </a:lvl1pPr>
            <a:lvl2pPr indent="-406400" lvl="1" marL="914400" marR="0" rtl="0" algn="l">
              <a:spcBef>
                <a:spcPts val="560"/>
              </a:spcBef>
              <a:spcAft>
                <a:spcPts val="0"/>
              </a:spcAft>
              <a:buClr>
                <a:srgbClr val="595959"/>
              </a:buClr>
              <a:buSzPts val="2800"/>
              <a:buFont typeface="Arial"/>
              <a:buChar char="–"/>
              <a:defRPr b="0" i="0" sz="2800" u="none" cap="none" strike="noStrike">
                <a:solidFill>
                  <a:srgbClr val="595959"/>
                </a:solidFill>
                <a:latin typeface="Arial"/>
                <a:ea typeface="Arial"/>
                <a:cs typeface="Arial"/>
                <a:sym typeface="Arial"/>
              </a:defRPr>
            </a:lvl2pPr>
            <a:lvl3pPr indent="-381000" lvl="2" marL="1371600" marR="0" rtl="0" algn="l">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3pPr>
            <a:lvl4pPr indent="-355600" lvl="3" marL="18288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4pPr>
            <a:lvl5pPr indent="-355600" lvl="4" marL="22860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46" name="Google Shape;46;p7"/>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7" name="Google Shape;47;p7"/>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indent="0" lvl="1" marL="457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27432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32004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365760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8" name="Google Shape;48;p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200" u="none" cap="none" strike="noStrike">
                <a:solidFill>
                  <a:srgbClr val="888888"/>
                </a:solidFill>
                <a:latin typeface="Arial"/>
                <a:ea typeface="Arial"/>
                <a:cs typeface="Arial"/>
                <a:sym typeface="Arial"/>
              </a:defRPr>
            </a:lvl1pPr>
            <a:lvl2pPr indent="0" lvl="1" marL="0" marR="0" rtl="0" algn="r">
              <a:spcBef>
                <a:spcPts val="0"/>
              </a:spcBef>
              <a:spcAft>
                <a:spcPts val="0"/>
              </a:spcAft>
              <a:buNone/>
              <a:defRPr b="0" i="0" sz="1200" u="none" cap="none" strike="noStrike">
                <a:solidFill>
                  <a:srgbClr val="888888"/>
                </a:solidFill>
                <a:latin typeface="Arial"/>
                <a:ea typeface="Arial"/>
                <a:cs typeface="Arial"/>
                <a:sym typeface="Arial"/>
              </a:defRPr>
            </a:lvl2pPr>
            <a:lvl3pPr indent="0" lvl="2" marL="0" marR="0" rtl="0" algn="r">
              <a:spcBef>
                <a:spcPts val="0"/>
              </a:spcBef>
              <a:spcAft>
                <a:spcPts val="0"/>
              </a:spcAft>
              <a:buNone/>
              <a:defRPr b="0" i="0" sz="1200" u="none" cap="none" strike="noStrike">
                <a:solidFill>
                  <a:srgbClr val="888888"/>
                </a:solidFill>
                <a:latin typeface="Arial"/>
                <a:ea typeface="Arial"/>
                <a:cs typeface="Arial"/>
                <a:sym typeface="Arial"/>
              </a:defRPr>
            </a:lvl3pPr>
            <a:lvl4pPr indent="0" lvl="3" marL="0" marR="0" rtl="0" algn="r">
              <a:spcBef>
                <a:spcPts val="0"/>
              </a:spcBef>
              <a:spcAft>
                <a:spcPts val="0"/>
              </a:spcAft>
              <a:buNone/>
              <a:defRPr b="0" i="0" sz="1200" u="none" cap="none" strike="noStrike">
                <a:solidFill>
                  <a:srgbClr val="888888"/>
                </a:solidFill>
                <a:latin typeface="Arial"/>
                <a:ea typeface="Arial"/>
                <a:cs typeface="Arial"/>
                <a:sym typeface="Arial"/>
              </a:defRPr>
            </a:lvl4pPr>
            <a:lvl5pPr indent="0" lvl="4" marL="0" marR="0" rtl="0" algn="r">
              <a:spcBef>
                <a:spcPts val="0"/>
              </a:spcBef>
              <a:spcAft>
                <a:spcPts val="0"/>
              </a:spcAft>
              <a:buNone/>
              <a:defRPr b="0" i="0" sz="1200" u="none" cap="none" strike="noStrike">
                <a:solidFill>
                  <a:srgbClr val="888888"/>
                </a:solidFill>
                <a:latin typeface="Arial"/>
                <a:ea typeface="Arial"/>
                <a:cs typeface="Arial"/>
                <a:sym typeface="Arial"/>
              </a:defRPr>
            </a:lvl5pPr>
            <a:lvl6pPr indent="0" lvl="5" marL="0" marR="0" rtl="0" algn="r">
              <a:spcBef>
                <a:spcPts val="0"/>
              </a:spcBef>
              <a:spcAft>
                <a:spcPts val="0"/>
              </a:spcAft>
              <a:buNone/>
              <a:defRPr b="0" i="0" sz="1200" u="none" cap="none" strike="noStrike">
                <a:solidFill>
                  <a:srgbClr val="888888"/>
                </a:solidFill>
                <a:latin typeface="Arial"/>
                <a:ea typeface="Arial"/>
                <a:cs typeface="Arial"/>
                <a:sym typeface="Arial"/>
              </a:defRPr>
            </a:lvl6pPr>
            <a:lvl7pPr indent="0" lvl="6" marL="0" marR="0" rtl="0" algn="r">
              <a:spcBef>
                <a:spcPts val="0"/>
              </a:spcBef>
              <a:spcAft>
                <a:spcPts val="0"/>
              </a:spcAft>
              <a:buNone/>
              <a:defRPr b="0" i="0" sz="1200" u="none" cap="none" strike="noStrike">
                <a:solidFill>
                  <a:srgbClr val="888888"/>
                </a:solidFill>
                <a:latin typeface="Arial"/>
                <a:ea typeface="Arial"/>
                <a:cs typeface="Arial"/>
                <a:sym typeface="Arial"/>
              </a:defRPr>
            </a:lvl7pPr>
            <a:lvl8pPr indent="0" lvl="7" marL="0" marR="0" rtl="0" algn="r">
              <a:spcBef>
                <a:spcPts val="0"/>
              </a:spcBef>
              <a:spcAft>
                <a:spcPts val="0"/>
              </a:spcAft>
              <a:buNone/>
              <a:defRPr b="0" i="0" sz="1200" u="none" cap="none" strike="noStrike">
                <a:solidFill>
                  <a:srgbClr val="888888"/>
                </a:solidFill>
                <a:latin typeface="Arial"/>
                <a:ea typeface="Arial"/>
                <a:cs typeface="Arial"/>
                <a:sym typeface="Arial"/>
              </a:defRPr>
            </a:lvl8pPr>
            <a:lvl9pPr indent="0" lvl="8" marL="0" marR="0" rtl="0" algn="r">
              <a:spcBef>
                <a:spcPts val="0"/>
              </a:spcBef>
              <a:spcAft>
                <a:spcPts val="0"/>
              </a:spcAft>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 id="2147483668" r:id="rId18"/>
    <p:sldLayoutId id="2147483669" r:id="rId19"/>
    <p:sldLayoutId id="2147483670" r:id="rId20"/>
    <p:sldLayoutId id="2147483671" r:id="rId21"/>
    <p:sldLayoutId id="2147483672" r:id="rId22"/>
    <p:sldLayoutId id="2147483673" r:id="rId23"/>
    <p:sldLayoutId id="2147483674" r:id="rId24"/>
    <p:sldLayoutId id="2147483675" r:id="rId25"/>
    <p:sldLayoutId id="2147483676" r:id="rId26"/>
    <p:sldLayoutId id="2147483677" r:id="rId27"/>
    <p:sldLayoutId id="2147483678" r:id="rId28"/>
    <p:sldLayoutId id="2147483679" r:id="rId29"/>
    <p:sldLayoutId id="2147483680" r:id="rId30"/>
    <p:sldLayoutId id="2147483681" r:id="rId31"/>
    <p:sldLayoutId id="2147483682" r:id="rId32"/>
    <p:sldLayoutId id="2147483683" r:id="rId33"/>
    <p:sldLayoutId id="2147483684" r:id="rId34"/>
    <p:sldLayoutId id="2147483685" r:id="rId35"/>
    <p:sldLayoutId id="2147483686" r:id="rId36"/>
    <p:sldLayoutId id="2147483687" r:id="rId37"/>
    <p:sldLayoutId id="2147483688" r:id="rId38"/>
    <p:sldLayoutId id="2147483689" r:id="rId3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1">
            <a:alphaModFix/>
          </a:blip>
          <a:stretch>
            <a:fillRect b="0" l="0" r="0" t="0"/>
          </a:stretch>
        </a:blipFill>
      </p:bgPr>
    </p:bg>
    <p:spTree>
      <p:nvGrpSpPr>
        <p:cNvPr id="240" name="Shape 240"/>
        <p:cNvGrpSpPr/>
        <p:nvPr/>
      </p:nvGrpSpPr>
      <p:grpSpPr>
        <a:xfrm>
          <a:off x="0" y="0"/>
          <a:ext cx="0" cy="0"/>
          <a:chOff x="0" y="0"/>
          <a:chExt cx="0" cy="0"/>
        </a:xfrm>
      </p:grpSpPr>
      <p:sp>
        <p:nvSpPr>
          <p:cNvPr id="241" name="Google Shape;241;p46"/>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0" lvl="1"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0" lvl="2"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0" lvl="3"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0" lvl="4"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0" lvl="5" marL="4572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0" lvl="6" marL="9144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0" lvl="7" marL="13716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0" lvl="8" marL="18288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242" name="Google Shape;242;p46"/>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43" name="Google Shape;243;p46"/>
          <p:cNvSpPr txBox="1"/>
          <p:nvPr>
            <p:ph idx="10" type="dt"/>
          </p:nvPr>
        </p:nvSpPr>
        <p:spPr>
          <a:xfrm>
            <a:off x="457200" y="624840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244" name="Google Shape;244;p46"/>
          <p:cNvSpPr txBox="1"/>
          <p:nvPr>
            <p:ph idx="11" type="ftr"/>
          </p:nvPr>
        </p:nvSpPr>
        <p:spPr>
          <a:xfrm>
            <a:off x="3124200" y="6248400"/>
            <a:ext cx="2895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245" name="Google Shape;245;p46"/>
          <p:cNvSpPr txBox="1"/>
          <p:nvPr>
            <p:ph idx="12" type="sldNum"/>
          </p:nvPr>
        </p:nvSpPr>
        <p:spPr>
          <a:xfrm>
            <a:off x="6400800" y="6248400"/>
            <a:ext cx="6858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1400">
              <a:solidFill>
                <a:srgbClr val="000000"/>
              </a:solidFill>
            </a:endParaRPr>
          </a:p>
        </p:txBody>
      </p:sp>
    </p:spTree>
  </p:cSld>
  <p:clrMap accent1="accent1" accent2="accent2" accent3="accent3" accent4="accent4" accent5="accent5" accent6="accent6" bg1="lt1" bg2="dk2" tx1="dk1" tx2="lt2" folHlink="folHlink" hlink="hlink"/>
  <p:sldLayoutIdLst>
    <p:sldLayoutId id="2147483690" r:id="rId2"/>
    <p:sldLayoutId id="2147483691" r:id="rId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1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27.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 Id="rId3" Type="http://schemas.openxmlformats.org/officeDocument/2006/relationships/image" Target="../media/image2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6.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5.xml"/><Relationship Id="rId3" Type="http://schemas.openxmlformats.org/officeDocument/2006/relationships/image" Target="../media/image27.png"/><Relationship Id="rId4" Type="http://schemas.openxmlformats.org/officeDocument/2006/relationships/image" Target="../media/image23.png"/><Relationship Id="rId5"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87C2"/>
        </a:solidFill>
      </p:bgPr>
    </p:bg>
    <p:spTree>
      <p:nvGrpSpPr>
        <p:cNvPr id="261" name="Shape 261"/>
        <p:cNvGrpSpPr/>
        <p:nvPr/>
      </p:nvGrpSpPr>
      <p:grpSpPr>
        <a:xfrm>
          <a:off x="0" y="0"/>
          <a:ext cx="0" cy="0"/>
          <a:chOff x="0" y="0"/>
          <a:chExt cx="0" cy="0"/>
        </a:xfrm>
      </p:grpSpPr>
      <p:sp>
        <p:nvSpPr>
          <p:cNvPr id="262" name="Google Shape;262;p49"/>
          <p:cNvSpPr txBox="1"/>
          <p:nvPr/>
        </p:nvSpPr>
        <p:spPr>
          <a:xfrm>
            <a:off x="146050" y="6492875"/>
            <a:ext cx="800100" cy="2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43451"/>
              </a:buClr>
              <a:buSzPts val="1000"/>
              <a:buFont typeface="Arial"/>
              <a:buNone/>
            </a:pPr>
            <a:r>
              <a:rPr b="0" i="0" lang="en-US" sz="1000" u="none" cap="none" strike="noStrike">
                <a:solidFill>
                  <a:srgbClr val="F2F2F2"/>
                </a:solidFill>
                <a:latin typeface="Arial"/>
                <a:ea typeface="Arial"/>
                <a:cs typeface="Arial"/>
                <a:sym typeface="Arial"/>
              </a:rPr>
              <a:t>© FEMM</a:t>
            </a:r>
            <a:endParaRPr>
              <a:solidFill>
                <a:srgbClr val="F2F2F2"/>
              </a:solidFill>
            </a:endParaRPr>
          </a:p>
        </p:txBody>
      </p:sp>
      <p:pic>
        <p:nvPicPr>
          <p:cNvPr id="263" name="Google Shape;263;p49"/>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264" name="Google Shape;264;p49"/>
          <p:cNvSpPr/>
          <p:nvPr/>
        </p:nvSpPr>
        <p:spPr>
          <a:xfrm>
            <a:off x="0" y="3992975"/>
            <a:ext cx="9144000" cy="998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chemeClr val="lt1"/>
              </a:highlight>
            </a:endParaRPr>
          </a:p>
        </p:txBody>
      </p:sp>
      <p:sp>
        <p:nvSpPr>
          <p:cNvPr id="265" name="Google Shape;265;p49"/>
          <p:cNvSpPr txBox="1"/>
          <p:nvPr>
            <p:ph type="title"/>
          </p:nvPr>
        </p:nvSpPr>
        <p:spPr>
          <a:xfrm>
            <a:off x="199650" y="3944975"/>
            <a:ext cx="8744700" cy="1094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7</a:t>
            </a:r>
            <a:endParaRPr sz="6000">
              <a:solidFill>
                <a:srgbClr val="8587C2"/>
              </a:solidFill>
              <a:latin typeface="Lexend Medium"/>
              <a:ea typeface="Lexend Medium"/>
              <a:cs typeface="Lexend Medium"/>
              <a:sym typeface="Lexend Medium"/>
            </a:endParaRPr>
          </a:p>
        </p:txBody>
      </p:sp>
      <p:sp>
        <p:nvSpPr>
          <p:cNvPr id="266" name="Google Shape;266;p49"/>
          <p:cNvSpPr txBox="1"/>
          <p:nvPr>
            <p:ph idx="4294967295" type="ctrTitle"/>
          </p:nvPr>
        </p:nvSpPr>
        <p:spPr>
          <a:xfrm>
            <a:off x="199650" y="4766200"/>
            <a:ext cx="8744700" cy="1094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2</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50"/>
          <p:cNvSpPr txBox="1"/>
          <p:nvPr/>
        </p:nvSpPr>
        <p:spPr>
          <a:xfrm>
            <a:off x="381000" y="512750"/>
            <a:ext cx="7044900" cy="554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Two Truths &amp; A Lie!</a:t>
            </a:r>
            <a:endParaRPr>
              <a:latin typeface="Lexend Thin"/>
              <a:ea typeface="Lexend Thin"/>
              <a:cs typeface="Lexend Thin"/>
              <a:sym typeface="Lexend Thin"/>
            </a:endParaRPr>
          </a:p>
        </p:txBody>
      </p:sp>
      <p:pic>
        <p:nvPicPr>
          <p:cNvPr id="273" name="Google Shape;273;p50"/>
          <p:cNvPicPr preferRelativeResize="0"/>
          <p:nvPr/>
        </p:nvPicPr>
        <p:blipFill>
          <a:blip r:embed="rId3">
            <a:alphaModFix/>
          </a:blip>
          <a:stretch>
            <a:fillRect/>
          </a:stretch>
        </p:blipFill>
        <p:spPr>
          <a:xfrm>
            <a:off x="1661575" y="1115375"/>
            <a:ext cx="5820874" cy="5742624"/>
          </a:xfrm>
          <a:prstGeom prst="rect">
            <a:avLst/>
          </a:prstGeom>
          <a:noFill/>
          <a:ln>
            <a:noFill/>
          </a:ln>
          <a:effectLst>
            <a:outerShdw blurRad="57150" rotWithShape="0" algn="bl" dir="5400000" dist="19050">
              <a:srgbClr val="000000">
                <a:alpha val="50000"/>
              </a:srgbClr>
            </a:outerShdw>
          </a:effectLst>
        </p:spPr>
      </p:pic>
      <p:sp>
        <p:nvSpPr>
          <p:cNvPr id="274" name="Google Shape;274;p50"/>
          <p:cNvSpPr/>
          <p:nvPr/>
        </p:nvSpPr>
        <p:spPr>
          <a:xfrm>
            <a:off x="729463" y="3151950"/>
            <a:ext cx="7685100" cy="1766700"/>
          </a:xfrm>
          <a:prstGeom prst="rect">
            <a:avLst/>
          </a:prstGeom>
          <a:solidFill>
            <a:srgbClr val="8587C2"/>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US" sz="3400">
                <a:solidFill>
                  <a:schemeClr val="lt1"/>
                </a:solidFill>
                <a:latin typeface="Lexend ExtraLight"/>
                <a:ea typeface="Lexend ExtraLight"/>
                <a:cs typeface="Lexend ExtraLight"/>
                <a:sym typeface="Lexend ExtraLight"/>
              </a:rPr>
              <a:t>Entry Ticket Activity</a:t>
            </a:r>
            <a:endParaRPr sz="3900">
              <a:solidFill>
                <a:schemeClr val="lt1"/>
              </a:solidFill>
              <a:latin typeface="Lexend ExtraLight"/>
              <a:ea typeface="Lexend ExtraLight"/>
              <a:cs typeface="Lexend ExtraLight"/>
              <a:sym typeface="Lexend Extra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pic>
        <p:nvPicPr>
          <p:cNvPr id="280" name="Google Shape;280;p51"/>
          <p:cNvPicPr preferRelativeResize="0"/>
          <p:nvPr/>
        </p:nvPicPr>
        <p:blipFill rotWithShape="1">
          <a:blip r:embed="rId3">
            <a:alphaModFix/>
          </a:blip>
          <a:srcRect b="49631" l="3936" r="80609" t="1839"/>
          <a:stretch/>
        </p:blipFill>
        <p:spPr>
          <a:xfrm>
            <a:off x="949325" y="4005650"/>
            <a:ext cx="1443775" cy="2343201"/>
          </a:xfrm>
          <a:prstGeom prst="rect">
            <a:avLst/>
          </a:prstGeom>
          <a:noFill/>
          <a:ln>
            <a:noFill/>
          </a:ln>
        </p:spPr>
      </p:pic>
      <p:sp>
        <p:nvSpPr>
          <p:cNvPr id="281" name="Google Shape;281;p51"/>
          <p:cNvSpPr txBox="1"/>
          <p:nvPr/>
        </p:nvSpPr>
        <p:spPr>
          <a:xfrm>
            <a:off x="381000" y="512750"/>
            <a:ext cx="6607500" cy="554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3000"/>
              <a:buFont typeface="Calibri"/>
              <a:buNone/>
            </a:pPr>
            <a:r>
              <a:rPr lang="en-US" sz="3400">
                <a:solidFill>
                  <a:srgbClr val="FFFFFF"/>
                </a:solidFill>
                <a:latin typeface="Lexend Thin"/>
                <a:ea typeface="Lexend Thin"/>
                <a:cs typeface="Lexend Thin"/>
                <a:sym typeface="Lexend Thin"/>
              </a:rPr>
              <a:t>Body Systems</a:t>
            </a:r>
            <a:endParaRPr sz="3400">
              <a:latin typeface="Lexend Thin"/>
              <a:ea typeface="Lexend Thin"/>
              <a:cs typeface="Lexend Thin"/>
              <a:sym typeface="Lexend Thin"/>
            </a:endParaRPr>
          </a:p>
        </p:txBody>
      </p:sp>
      <p:cxnSp>
        <p:nvCxnSpPr>
          <p:cNvPr id="282" name="Google Shape;282;p51"/>
          <p:cNvCxnSpPr/>
          <p:nvPr/>
        </p:nvCxnSpPr>
        <p:spPr>
          <a:xfrm>
            <a:off x="1502238" y="3860626"/>
            <a:ext cx="1153800" cy="0"/>
          </a:xfrm>
          <a:prstGeom prst="straightConnector1">
            <a:avLst/>
          </a:prstGeom>
          <a:noFill/>
          <a:ln cap="flat" cmpd="sng" w="9525">
            <a:solidFill>
              <a:schemeClr val="dk2"/>
            </a:solidFill>
            <a:prstDash val="solid"/>
            <a:round/>
            <a:headEnd len="med" w="med" type="none"/>
            <a:tailEnd len="med" w="med" type="none"/>
          </a:ln>
        </p:spPr>
      </p:cxnSp>
      <p:cxnSp>
        <p:nvCxnSpPr>
          <p:cNvPr id="283" name="Google Shape;283;p51"/>
          <p:cNvCxnSpPr/>
          <p:nvPr/>
        </p:nvCxnSpPr>
        <p:spPr>
          <a:xfrm>
            <a:off x="2977263" y="3860626"/>
            <a:ext cx="1153800" cy="0"/>
          </a:xfrm>
          <a:prstGeom prst="straightConnector1">
            <a:avLst/>
          </a:prstGeom>
          <a:noFill/>
          <a:ln cap="flat" cmpd="sng" w="9525">
            <a:solidFill>
              <a:schemeClr val="dk2"/>
            </a:solidFill>
            <a:prstDash val="solid"/>
            <a:round/>
            <a:headEnd len="med" w="med" type="none"/>
            <a:tailEnd len="med" w="med" type="none"/>
          </a:ln>
        </p:spPr>
      </p:cxnSp>
      <p:cxnSp>
        <p:nvCxnSpPr>
          <p:cNvPr id="284" name="Google Shape;284;p51"/>
          <p:cNvCxnSpPr/>
          <p:nvPr/>
        </p:nvCxnSpPr>
        <p:spPr>
          <a:xfrm>
            <a:off x="4365363" y="3873026"/>
            <a:ext cx="1153800" cy="0"/>
          </a:xfrm>
          <a:prstGeom prst="straightConnector1">
            <a:avLst/>
          </a:prstGeom>
          <a:noFill/>
          <a:ln cap="flat" cmpd="sng" w="9525">
            <a:solidFill>
              <a:schemeClr val="dk2"/>
            </a:solidFill>
            <a:prstDash val="solid"/>
            <a:round/>
            <a:headEnd len="med" w="med" type="none"/>
            <a:tailEnd len="med" w="med" type="none"/>
          </a:ln>
        </p:spPr>
      </p:cxnSp>
      <p:cxnSp>
        <p:nvCxnSpPr>
          <p:cNvPr id="285" name="Google Shape;285;p51"/>
          <p:cNvCxnSpPr/>
          <p:nvPr/>
        </p:nvCxnSpPr>
        <p:spPr>
          <a:xfrm>
            <a:off x="5760813" y="3860626"/>
            <a:ext cx="1153800" cy="0"/>
          </a:xfrm>
          <a:prstGeom prst="straightConnector1">
            <a:avLst/>
          </a:prstGeom>
          <a:noFill/>
          <a:ln cap="flat" cmpd="sng" w="9525">
            <a:solidFill>
              <a:schemeClr val="dk2"/>
            </a:solidFill>
            <a:prstDash val="solid"/>
            <a:round/>
            <a:headEnd len="med" w="med" type="none"/>
            <a:tailEnd len="med" w="med" type="none"/>
          </a:ln>
        </p:spPr>
      </p:cxnSp>
      <p:sp>
        <p:nvSpPr>
          <p:cNvPr id="286" name="Google Shape;286;p51"/>
          <p:cNvSpPr txBox="1"/>
          <p:nvPr/>
        </p:nvSpPr>
        <p:spPr>
          <a:xfrm>
            <a:off x="2801088" y="3563014"/>
            <a:ext cx="1388700" cy="332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000"/>
              <a:buFont typeface="Calibri"/>
              <a:buNone/>
            </a:pPr>
            <a:r>
              <a:rPr b="1" lang="en-US">
                <a:solidFill>
                  <a:srgbClr val="595959"/>
                </a:solidFill>
                <a:latin typeface="Calibri"/>
                <a:ea typeface="Calibri"/>
                <a:cs typeface="Calibri"/>
                <a:sym typeface="Calibri"/>
              </a:rPr>
              <a:t>Skeletal</a:t>
            </a:r>
            <a:endParaRPr sz="100">
              <a:solidFill>
                <a:srgbClr val="595959"/>
              </a:solidFill>
            </a:endParaRPr>
          </a:p>
        </p:txBody>
      </p:sp>
      <p:sp>
        <p:nvSpPr>
          <p:cNvPr id="287" name="Google Shape;287;p51"/>
          <p:cNvSpPr txBox="1"/>
          <p:nvPr/>
        </p:nvSpPr>
        <p:spPr>
          <a:xfrm>
            <a:off x="4344150" y="3580961"/>
            <a:ext cx="1388700" cy="3321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000"/>
              <a:buFont typeface="Calibri"/>
              <a:buNone/>
            </a:pPr>
            <a:r>
              <a:rPr b="1" lang="en-US">
                <a:solidFill>
                  <a:srgbClr val="595959"/>
                </a:solidFill>
                <a:latin typeface="Calibri"/>
                <a:ea typeface="Calibri"/>
                <a:cs typeface="Calibri"/>
                <a:sym typeface="Calibri"/>
              </a:rPr>
              <a:t>Circulatory</a:t>
            </a:r>
            <a:endParaRPr sz="100">
              <a:solidFill>
                <a:srgbClr val="595959"/>
              </a:solidFill>
            </a:endParaRPr>
          </a:p>
        </p:txBody>
      </p:sp>
      <p:sp>
        <p:nvSpPr>
          <p:cNvPr id="288" name="Google Shape;288;p51"/>
          <p:cNvSpPr txBox="1"/>
          <p:nvPr/>
        </p:nvSpPr>
        <p:spPr>
          <a:xfrm>
            <a:off x="1392525" y="3551650"/>
            <a:ext cx="1388700" cy="4665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000"/>
              <a:buFont typeface="Calibri"/>
              <a:buNone/>
            </a:pPr>
            <a:r>
              <a:rPr b="1" lang="en-US">
                <a:solidFill>
                  <a:srgbClr val="595959"/>
                </a:solidFill>
                <a:latin typeface="Calibri"/>
                <a:ea typeface="Calibri"/>
                <a:cs typeface="Calibri"/>
                <a:sym typeface="Calibri"/>
              </a:rPr>
              <a:t>Muscular</a:t>
            </a:r>
            <a:br>
              <a:rPr b="1" lang="en-US">
                <a:solidFill>
                  <a:srgbClr val="595959"/>
                </a:solidFill>
                <a:latin typeface="Calibri"/>
                <a:ea typeface="Calibri"/>
                <a:cs typeface="Calibri"/>
                <a:sym typeface="Calibri"/>
              </a:rPr>
            </a:br>
            <a:endParaRPr sz="100">
              <a:solidFill>
                <a:srgbClr val="595959"/>
              </a:solidFill>
            </a:endParaRPr>
          </a:p>
        </p:txBody>
      </p:sp>
      <p:sp>
        <p:nvSpPr>
          <p:cNvPr id="289" name="Google Shape;289;p51"/>
          <p:cNvSpPr txBox="1"/>
          <p:nvPr/>
        </p:nvSpPr>
        <p:spPr>
          <a:xfrm>
            <a:off x="5643375" y="3580814"/>
            <a:ext cx="1388700" cy="332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000"/>
              <a:buFont typeface="Calibri"/>
              <a:buNone/>
            </a:pPr>
            <a:r>
              <a:rPr b="1" lang="en-US">
                <a:solidFill>
                  <a:srgbClr val="595959"/>
                </a:solidFill>
                <a:latin typeface="Calibri"/>
                <a:ea typeface="Calibri"/>
                <a:cs typeface="Calibri"/>
                <a:sym typeface="Calibri"/>
              </a:rPr>
              <a:t>Nervous</a:t>
            </a:r>
            <a:endParaRPr sz="100">
              <a:solidFill>
                <a:srgbClr val="595959"/>
              </a:solidFill>
            </a:endParaRPr>
          </a:p>
        </p:txBody>
      </p:sp>
      <p:pic>
        <p:nvPicPr>
          <p:cNvPr id="290" name="Google Shape;290;p51"/>
          <p:cNvPicPr preferRelativeResize="0"/>
          <p:nvPr/>
        </p:nvPicPr>
        <p:blipFill rotWithShape="1">
          <a:blip r:embed="rId4">
            <a:alphaModFix/>
          </a:blip>
          <a:srcRect b="8482" l="18625" r="66409" t="13116"/>
          <a:stretch/>
        </p:blipFill>
        <p:spPr>
          <a:xfrm>
            <a:off x="1606775" y="1140225"/>
            <a:ext cx="944773" cy="2498899"/>
          </a:xfrm>
          <a:prstGeom prst="rect">
            <a:avLst/>
          </a:prstGeom>
          <a:noFill/>
          <a:ln>
            <a:noFill/>
          </a:ln>
        </p:spPr>
      </p:pic>
      <p:pic>
        <p:nvPicPr>
          <p:cNvPr id="291" name="Google Shape;291;p51"/>
          <p:cNvPicPr preferRelativeResize="0"/>
          <p:nvPr/>
        </p:nvPicPr>
        <p:blipFill rotWithShape="1">
          <a:blip r:embed="rId4">
            <a:alphaModFix/>
          </a:blip>
          <a:srcRect b="8482" l="35928" r="49106" t="13116"/>
          <a:stretch/>
        </p:blipFill>
        <p:spPr>
          <a:xfrm>
            <a:off x="3046437" y="1140225"/>
            <a:ext cx="944773" cy="2498899"/>
          </a:xfrm>
          <a:prstGeom prst="rect">
            <a:avLst/>
          </a:prstGeom>
          <a:noFill/>
          <a:ln>
            <a:noFill/>
          </a:ln>
        </p:spPr>
      </p:pic>
      <p:pic>
        <p:nvPicPr>
          <p:cNvPr id="292" name="Google Shape;292;p51"/>
          <p:cNvPicPr preferRelativeResize="0"/>
          <p:nvPr/>
        </p:nvPicPr>
        <p:blipFill rotWithShape="1">
          <a:blip r:embed="rId4">
            <a:alphaModFix/>
          </a:blip>
          <a:srcRect b="8482" l="67899" r="17135" t="13116"/>
          <a:stretch/>
        </p:blipFill>
        <p:spPr>
          <a:xfrm>
            <a:off x="4566112" y="1112138"/>
            <a:ext cx="944773" cy="2498899"/>
          </a:xfrm>
          <a:prstGeom prst="rect">
            <a:avLst/>
          </a:prstGeom>
          <a:noFill/>
          <a:ln>
            <a:noFill/>
          </a:ln>
        </p:spPr>
      </p:pic>
      <p:pic>
        <p:nvPicPr>
          <p:cNvPr id="293" name="Google Shape;293;p51"/>
          <p:cNvPicPr preferRelativeResize="0"/>
          <p:nvPr/>
        </p:nvPicPr>
        <p:blipFill rotWithShape="1">
          <a:blip r:embed="rId4">
            <a:alphaModFix/>
          </a:blip>
          <a:srcRect b="8482" l="83979" r="1055" t="13116"/>
          <a:stretch/>
        </p:blipFill>
        <p:spPr>
          <a:xfrm>
            <a:off x="5887200" y="1183188"/>
            <a:ext cx="944773" cy="2498899"/>
          </a:xfrm>
          <a:prstGeom prst="rect">
            <a:avLst/>
          </a:prstGeom>
          <a:noFill/>
          <a:ln>
            <a:noFill/>
          </a:ln>
        </p:spPr>
      </p:pic>
      <p:cxnSp>
        <p:nvCxnSpPr>
          <p:cNvPr id="294" name="Google Shape;294;p51"/>
          <p:cNvCxnSpPr/>
          <p:nvPr/>
        </p:nvCxnSpPr>
        <p:spPr>
          <a:xfrm>
            <a:off x="1068513" y="6727926"/>
            <a:ext cx="1153800" cy="0"/>
          </a:xfrm>
          <a:prstGeom prst="straightConnector1">
            <a:avLst/>
          </a:prstGeom>
          <a:noFill/>
          <a:ln cap="flat" cmpd="sng" w="9525">
            <a:solidFill>
              <a:schemeClr val="dk2"/>
            </a:solidFill>
            <a:prstDash val="solid"/>
            <a:round/>
            <a:headEnd len="med" w="med" type="none"/>
            <a:tailEnd len="med" w="med" type="none"/>
          </a:ln>
        </p:spPr>
      </p:cxnSp>
      <p:cxnSp>
        <p:nvCxnSpPr>
          <p:cNvPr id="295" name="Google Shape;295;p51"/>
          <p:cNvCxnSpPr/>
          <p:nvPr/>
        </p:nvCxnSpPr>
        <p:spPr>
          <a:xfrm>
            <a:off x="2494563" y="6727926"/>
            <a:ext cx="1153800" cy="0"/>
          </a:xfrm>
          <a:prstGeom prst="straightConnector1">
            <a:avLst/>
          </a:prstGeom>
          <a:noFill/>
          <a:ln cap="flat" cmpd="sng" w="9525">
            <a:solidFill>
              <a:schemeClr val="dk2"/>
            </a:solidFill>
            <a:prstDash val="solid"/>
            <a:round/>
            <a:headEnd len="med" w="med" type="none"/>
            <a:tailEnd len="med" w="med" type="none"/>
          </a:ln>
        </p:spPr>
      </p:cxnSp>
      <p:cxnSp>
        <p:nvCxnSpPr>
          <p:cNvPr id="296" name="Google Shape;296;p51"/>
          <p:cNvCxnSpPr/>
          <p:nvPr/>
        </p:nvCxnSpPr>
        <p:spPr>
          <a:xfrm>
            <a:off x="3969588" y="6727926"/>
            <a:ext cx="1153800" cy="0"/>
          </a:xfrm>
          <a:prstGeom prst="straightConnector1">
            <a:avLst/>
          </a:prstGeom>
          <a:noFill/>
          <a:ln cap="flat" cmpd="sng" w="9525">
            <a:solidFill>
              <a:schemeClr val="dk2"/>
            </a:solidFill>
            <a:prstDash val="solid"/>
            <a:round/>
            <a:headEnd len="med" w="med" type="none"/>
            <a:tailEnd len="med" w="med" type="none"/>
          </a:ln>
        </p:spPr>
      </p:cxnSp>
      <p:cxnSp>
        <p:nvCxnSpPr>
          <p:cNvPr id="297" name="Google Shape;297;p51"/>
          <p:cNvCxnSpPr/>
          <p:nvPr/>
        </p:nvCxnSpPr>
        <p:spPr>
          <a:xfrm>
            <a:off x="5395638" y="6727926"/>
            <a:ext cx="1153800" cy="0"/>
          </a:xfrm>
          <a:prstGeom prst="straightConnector1">
            <a:avLst/>
          </a:prstGeom>
          <a:noFill/>
          <a:ln cap="flat" cmpd="sng" w="9525">
            <a:solidFill>
              <a:schemeClr val="dk2"/>
            </a:solidFill>
            <a:prstDash val="solid"/>
            <a:round/>
            <a:headEnd len="med" w="med" type="none"/>
            <a:tailEnd len="med" w="med" type="none"/>
          </a:ln>
        </p:spPr>
      </p:cxnSp>
      <p:cxnSp>
        <p:nvCxnSpPr>
          <p:cNvPr id="298" name="Google Shape;298;p51"/>
          <p:cNvCxnSpPr/>
          <p:nvPr/>
        </p:nvCxnSpPr>
        <p:spPr>
          <a:xfrm>
            <a:off x="6827063" y="6727926"/>
            <a:ext cx="1153800" cy="0"/>
          </a:xfrm>
          <a:prstGeom prst="straightConnector1">
            <a:avLst/>
          </a:prstGeom>
          <a:noFill/>
          <a:ln cap="flat" cmpd="sng" w="9525">
            <a:solidFill>
              <a:schemeClr val="dk2"/>
            </a:solidFill>
            <a:prstDash val="solid"/>
            <a:round/>
            <a:headEnd len="med" w="med" type="none"/>
            <a:tailEnd len="med" w="med" type="none"/>
          </a:ln>
        </p:spPr>
      </p:cxnSp>
      <p:sp>
        <p:nvSpPr>
          <p:cNvPr id="299" name="Google Shape;299;p51"/>
          <p:cNvSpPr txBox="1"/>
          <p:nvPr/>
        </p:nvSpPr>
        <p:spPr>
          <a:xfrm>
            <a:off x="3793413" y="6430314"/>
            <a:ext cx="1388700" cy="332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000"/>
              <a:buFont typeface="Calibri"/>
              <a:buNone/>
            </a:pPr>
            <a:r>
              <a:rPr b="1" lang="en-US">
                <a:solidFill>
                  <a:srgbClr val="595959"/>
                </a:solidFill>
                <a:latin typeface="Calibri"/>
                <a:ea typeface="Calibri"/>
                <a:cs typeface="Calibri"/>
                <a:sym typeface="Calibri"/>
              </a:rPr>
              <a:t>Reproductive</a:t>
            </a:r>
            <a:endParaRPr sz="100">
              <a:solidFill>
                <a:srgbClr val="595959"/>
              </a:solidFill>
            </a:endParaRPr>
          </a:p>
        </p:txBody>
      </p:sp>
      <p:sp>
        <p:nvSpPr>
          <p:cNvPr id="300" name="Google Shape;300;p51"/>
          <p:cNvSpPr txBox="1"/>
          <p:nvPr/>
        </p:nvSpPr>
        <p:spPr>
          <a:xfrm>
            <a:off x="6762975" y="6443848"/>
            <a:ext cx="1388700" cy="3321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000"/>
              <a:buFont typeface="Calibri"/>
              <a:buNone/>
            </a:pPr>
            <a:r>
              <a:rPr b="1" lang="en-US">
                <a:solidFill>
                  <a:srgbClr val="595959"/>
                </a:solidFill>
                <a:latin typeface="Calibri"/>
                <a:ea typeface="Calibri"/>
                <a:cs typeface="Calibri"/>
                <a:sym typeface="Calibri"/>
              </a:rPr>
              <a:t>Digestive</a:t>
            </a:r>
            <a:endParaRPr sz="100">
              <a:solidFill>
                <a:srgbClr val="595959"/>
              </a:solidFill>
            </a:endParaRPr>
          </a:p>
        </p:txBody>
      </p:sp>
      <p:sp>
        <p:nvSpPr>
          <p:cNvPr id="301" name="Google Shape;301;p51"/>
          <p:cNvSpPr txBox="1"/>
          <p:nvPr/>
        </p:nvSpPr>
        <p:spPr>
          <a:xfrm>
            <a:off x="2384850" y="6418950"/>
            <a:ext cx="1388700" cy="4665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000"/>
              <a:buFont typeface="Calibri"/>
              <a:buNone/>
            </a:pPr>
            <a:r>
              <a:rPr b="1" lang="en-US">
                <a:solidFill>
                  <a:srgbClr val="595959"/>
                </a:solidFill>
                <a:latin typeface="Calibri"/>
                <a:ea typeface="Calibri"/>
                <a:cs typeface="Calibri"/>
                <a:sym typeface="Calibri"/>
              </a:rPr>
              <a:t>Urinary</a:t>
            </a:r>
            <a:br>
              <a:rPr b="1" lang="en-US">
                <a:solidFill>
                  <a:srgbClr val="595959"/>
                </a:solidFill>
                <a:latin typeface="Calibri"/>
                <a:ea typeface="Calibri"/>
                <a:cs typeface="Calibri"/>
                <a:sym typeface="Calibri"/>
              </a:rPr>
            </a:br>
            <a:endParaRPr sz="100">
              <a:solidFill>
                <a:srgbClr val="595959"/>
              </a:solidFill>
            </a:endParaRPr>
          </a:p>
        </p:txBody>
      </p:sp>
      <p:sp>
        <p:nvSpPr>
          <p:cNvPr id="302" name="Google Shape;302;p51"/>
          <p:cNvSpPr txBox="1"/>
          <p:nvPr/>
        </p:nvSpPr>
        <p:spPr>
          <a:xfrm>
            <a:off x="5310250" y="6427176"/>
            <a:ext cx="1388700" cy="332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000"/>
              <a:buFont typeface="Calibri"/>
              <a:buNone/>
            </a:pPr>
            <a:r>
              <a:rPr b="1" lang="en-US">
                <a:solidFill>
                  <a:srgbClr val="595959"/>
                </a:solidFill>
                <a:latin typeface="Calibri"/>
                <a:ea typeface="Calibri"/>
                <a:cs typeface="Calibri"/>
                <a:sym typeface="Calibri"/>
              </a:rPr>
              <a:t>Endocrine</a:t>
            </a:r>
            <a:endParaRPr sz="100">
              <a:solidFill>
                <a:srgbClr val="595959"/>
              </a:solidFill>
            </a:endParaRPr>
          </a:p>
        </p:txBody>
      </p:sp>
      <p:sp>
        <p:nvSpPr>
          <p:cNvPr id="303" name="Google Shape;303;p51"/>
          <p:cNvSpPr txBox="1"/>
          <p:nvPr/>
        </p:nvSpPr>
        <p:spPr>
          <a:xfrm>
            <a:off x="992325" y="6443989"/>
            <a:ext cx="1388700" cy="332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3000"/>
              <a:buFont typeface="Calibri"/>
              <a:buNone/>
            </a:pPr>
            <a:r>
              <a:rPr b="1" lang="en-US">
                <a:solidFill>
                  <a:srgbClr val="595959"/>
                </a:solidFill>
                <a:latin typeface="Calibri"/>
                <a:ea typeface="Calibri"/>
                <a:cs typeface="Calibri"/>
                <a:sym typeface="Calibri"/>
              </a:rPr>
              <a:t>Respiratory</a:t>
            </a:r>
            <a:br>
              <a:rPr b="1" lang="en-US">
                <a:solidFill>
                  <a:srgbClr val="595959"/>
                </a:solidFill>
                <a:latin typeface="Calibri"/>
                <a:ea typeface="Calibri"/>
                <a:cs typeface="Calibri"/>
                <a:sym typeface="Calibri"/>
              </a:rPr>
            </a:br>
            <a:endParaRPr sz="100">
              <a:solidFill>
                <a:srgbClr val="595959"/>
              </a:solidFill>
            </a:endParaRPr>
          </a:p>
        </p:txBody>
      </p:sp>
      <p:pic>
        <p:nvPicPr>
          <p:cNvPr id="304" name="Google Shape;304;p51"/>
          <p:cNvPicPr preferRelativeResize="0"/>
          <p:nvPr/>
        </p:nvPicPr>
        <p:blipFill rotWithShape="1">
          <a:blip r:embed="rId3">
            <a:alphaModFix/>
          </a:blip>
          <a:srcRect b="49374" l="23289" r="61256" t="3076"/>
          <a:stretch/>
        </p:blipFill>
        <p:spPr>
          <a:xfrm>
            <a:off x="2349600" y="4046950"/>
            <a:ext cx="1443748" cy="2295800"/>
          </a:xfrm>
          <a:prstGeom prst="rect">
            <a:avLst/>
          </a:prstGeom>
          <a:noFill/>
          <a:ln>
            <a:noFill/>
          </a:ln>
        </p:spPr>
      </p:pic>
      <p:pic>
        <p:nvPicPr>
          <p:cNvPr id="305" name="Google Shape;305;p51"/>
          <p:cNvPicPr preferRelativeResize="0"/>
          <p:nvPr/>
        </p:nvPicPr>
        <p:blipFill rotWithShape="1">
          <a:blip r:embed="rId3">
            <a:alphaModFix/>
          </a:blip>
          <a:srcRect b="49631" l="42272" r="42272" t="1839"/>
          <a:stretch/>
        </p:blipFill>
        <p:spPr>
          <a:xfrm>
            <a:off x="3793425" y="3997875"/>
            <a:ext cx="1443775" cy="2343201"/>
          </a:xfrm>
          <a:prstGeom prst="rect">
            <a:avLst/>
          </a:prstGeom>
          <a:noFill/>
          <a:ln>
            <a:noFill/>
          </a:ln>
        </p:spPr>
      </p:pic>
      <p:pic>
        <p:nvPicPr>
          <p:cNvPr id="306" name="Google Shape;306;p51"/>
          <p:cNvPicPr preferRelativeResize="0"/>
          <p:nvPr/>
        </p:nvPicPr>
        <p:blipFill rotWithShape="1">
          <a:blip r:embed="rId3">
            <a:alphaModFix/>
          </a:blip>
          <a:srcRect b="50611" l="62951" r="21594" t="1840"/>
          <a:stretch/>
        </p:blipFill>
        <p:spPr>
          <a:xfrm>
            <a:off x="5193700" y="4039175"/>
            <a:ext cx="1443748" cy="2295800"/>
          </a:xfrm>
          <a:prstGeom prst="rect">
            <a:avLst/>
          </a:prstGeom>
          <a:noFill/>
          <a:ln>
            <a:noFill/>
          </a:ln>
        </p:spPr>
      </p:pic>
      <p:pic>
        <p:nvPicPr>
          <p:cNvPr id="307" name="Google Shape;307;p51"/>
          <p:cNvPicPr preferRelativeResize="0"/>
          <p:nvPr/>
        </p:nvPicPr>
        <p:blipFill rotWithShape="1">
          <a:blip r:embed="rId3">
            <a:alphaModFix/>
          </a:blip>
          <a:srcRect b="49631" l="81502" r="3042" t="1839"/>
          <a:stretch/>
        </p:blipFill>
        <p:spPr>
          <a:xfrm>
            <a:off x="6637525" y="4004650"/>
            <a:ext cx="1443775" cy="23432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1" name="Shape 311"/>
        <p:cNvGrpSpPr/>
        <p:nvPr/>
      </p:nvGrpSpPr>
      <p:grpSpPr>
        <a:xfrm>
          <a:off x="0" y="0"/>
          <a:ext cx="0" cy="0"/>
          <a:chOff x="0" y="0"/>
          <a:chExt cx="0" cy="0"/>
        </a:xfrm>
      </p:grpSpPr>
      <p:pic>
        <p:nvPicPr>
          <p:cNvPr id="312" name="Google Shape;312;p52"/>
          <p:cNvPicPr preferRelativeResize="0"/>
          <p:nvPr/>
        </p:nvPicPr>
        <p:blipFill>
          <a:blip r:embed="rId4">
            <a:alphaModFix/>
          </a:blip>
          <a:stretch>
            <a:fillRect/>
          </a:stretch>
        </p:blipFill>
        <p:spPr>
          <a:xfrm>
            <a:off x="39800" y="1258400"/>
            <a:ext cx="3285126" cy="5348450"/>
          </a:xfrm>
          <a:prstGeom prst="rect">
            <a:avLst/>
          </a:prstGeom>
          <a:noFill/>
          <a:ln>
            <a:noFill/>
          </a:ln>
        </p:spPr>
      </p:pic>
      <p:sp>
        <p:nvSpPr>
          <p:cNvPr id="313" name="Google Shape;313;p52"/>
          <p:cNvSpPr txBox="1"/>
          <p:nvPr/>
        </p:nvSpPr>
        <p:spPr>
          <a:xfrm>
            <a:off x="146050" y="6645275"/>
            <a:ext cx="800100" cy="2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43451"/>
              </a:buClr>
              <a:buSzPts val="1000"/>
              <a:buFont typeface="Calibri"/>
              <a:buNone/>
            </a:pPr>
            <a:r>
              <a:rPr b="0" i="0" lang="en-US" sz="1000" u="none">
                <a:solidFill>
                  <a:srgbClr val="343451"/>
                </a:solidFill>
                <a:latin typeface="Calibri"/>
                <a:ea typeface="Calibri"/>
                <a:cs typeface="Calibri"/>
                <a:sym typeface="Calibri"/>
              </a:rPr>
              <a:t>© FEMM</a:t>
            </a:r>
            <a:endParaRPr/>
          </a:p>
        </p:txBody>
      </p:sp>
      <p:sp>
        <p:nvSpPr>
          <p:cNvPr id="314" name="Google Shape;314;p52"/>
          <p:cNvSpPr/>
          <p:nvPr/>
        </p:nvSpPr>
        <p:spPr>
          <a:xfrm>
            <a:off x="3888225" y="1781284"/>
            <a:ext cx="4631700" cy="1200300"/>
          </a:xfrm>
          <a:prstGeom prst="wedgeRoundRectCallout">
            <a:avLst>
              <a:gd fmla="val -78910" name="adj1"/>
              <a:gd fmla="val -35617" name="adj2"/>
              <a:gd fmla="val 0" name="adj3"/>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b="1" i="1" sz="2100">
              <a:solidFill>
                <a:srgbClr val="595959"/>
              </a:solidFill>
              <a:latin typeface="Comfortaa"/>
              <a:ea typeface="Comfortaa"/>
              <a:cs typeface="Comfortaa"/>
              <a:sym typeface="Comfortaa"/>
            </a:endParaRPr>
          </a:p>
        </p:txBody>
      </p:sp>
      <p:sp>
        <p:nvSpPr>
          <p:cNvPr id="315" name="Google Shape;315;p52"/>
          <p:cNvSpPr txBox="1"/>
          <p:nvPr/>
        </p:nvSpPr>
        <p:spPr>
          <a:xfrm>
            <a:off x="3486150" y="1385887"/>
            <a:ext cx="185700" cy="368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16" name="Google Shape;316;p52"/>
          <p:cNvSpPr txBox="1"/>
          <p:nvPr/>
        </p:nvSpPr>
        <p:spPr>
          <a:xfrm>
            <a:off x="4396150" y="1846375"/>
            <a:ext cx="3580200" cy="11352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100"/>
              <a:buFont typeface="Arial"/>
              <a:buNone/>
            </a:pPr>
            <a:br>
              <a:rPr b="1" lang="en-US" sz="1600">
                <a:solidFill>
                  <a:schemeClr val="dk1"/>
                </a:solidFill>
                <a:latin typeface="Comfortaa"/>
                <a:ea typeface="Comfortaa"/>
                <a:cs typeface="Comfortaa"/>
                <a:sym typeface="Comfortaa"/>
              </a:rPr>
            </a:br>
            <a:br>
              <a:rPr b="1" lang="en-US" sz="1600">
                <a:solidFill>
                  <a:schemeClr val="dk1"/>
                </a:solidFill>
                <a:latin typeface="Comfortaa"/>
                <a:ea typeface="Comfortaa"/>
                <a:cs typeface="Comfortaa"/>
                <a:sym typeface="Comfortaa"/>
              </a:rPr>
            </a:br>
            <a:br>
              <a:rPr b="1" lang="en-US" sz="1600">
                <a:solidFill>
                  <a:schemeClr val="dk1"/>
                </a:solidFill>
                <a:latin typeface="Comfortaa"/>
                <a:ea typeface="Comfortaa"/>
                <a:cs typeface="Comfortaa"/>
                <a:sym typeface="Comfortaa"/>
              </a:rPr>
            </a:br>
            <a:r>
              <a:rPr b="1" lang="en-US" sz="2200">
                <a:solidFill>
                  <a:schemeClr val="dk1"/>
                </a:solidFill>
                <a:latin typeface="Comfortaa"/>
                <a:ea typeface="Comfortaa"/>
                <a:cs typeface="Comfortaa"/>
                <a:sym typeface="Comfortaa"/>
              </a:rPr>
              <a:t>Signals from the brain</a:t>
            </a:r>
            <a:br>
              <a:rPr b="1" lang="en-US" sz="2800">
                <a:solidFill>
                  <a:srgbClr val="8587C2"/>
                </a:solidFill>
                <a:latin typeface="Calibri"/>
                <a:ea typeface="Calibri"/>
                <a:cs typeface="Calibri"/>
                <a:sym typeface="Calibri"/>
              </a:rPr>
            </a:br>
            <a:br>
              <a:rPr b="1" lang="en-US" sz="2800">
                <a:solidFill>
                  <a:srgbClr val="8587C2"/>
                </a:solidFill>
                <a:latin typeface="Calibri"/>
                <a:ea typeface="Calibri"/>
                <a:cs typeface="Calibri"/>
                <a:sym typeface="Calibri"/>
              </a:rPr>
            </a:br>
            <a:endParaRPr b="1" sz="2800">
              <a:solidFill>
                <a:srgbClr val="8587C2"/>
              </a:solidFill>
              <a:latin typeface="Calibri"/>
              <a:ea typeface="Calibri"/>
              <a:cs typeface="Calibri"/>
              <a:sym typeface="Calibri"/>
            </a:endParaRPr>
          </a:p>
        </p:txBody>
      </p:sp>
      <p:sp>
        <p:nvSpPr>
          <p:cNvPr id="317" name="Google Shape;317;p52"/>
          <p:cNvSpPr txBox="1"/>
          <p:nvPr/>
        </p:nvSpPr>
        <p:spPr>
          <a:xfrm>
            <a:off x="381000" y="512750"/>
            <a:ext cx="7824900" cy="554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What do </a:t>
            </a:r>
            <a:r>
              <a:rPr i="1" lang="en-US" sz="3000">
                <a:solidFill>
                  <a:srgbClr val="FFFFFF"/>
                </a:solidFill>
                <a:latin typeface="Lexend Thin"/>
                <a:ea typeface="Lexend Thin"/>
                <a:cs typeface="Lexend Thin"/>
                <a:sym typeface="Lexend Thin"/>
              </a:rPr>
              <a:t>all b</a:t>
            </a:r>
            <a:r>
              <a:rPr i="1" lang="en-US" sz="3000">
                <a:solidFill>
                  <a:srgbClr val="FFFFFF"/>
                </a:solidFill>
                <a:latin typeface="Lexend Thin"/>
                <a:ea typeface="Lexend Thin"/>
                <a:cs typeface="Lexend Thin"/>
                <a:sym typeface="Lexend Thin"/>
              </a:rPr>
              <a:t>ody systems</a:t>
            </a:r>
            <a:r>
              <a:rPr lang="en-US" sz="3000">
                <a:solidFill>
                  <a:srgbClr val="FFFFFF"/>
                </a:solidFill>
                <a:latin typeface="Lexend Thin"/>
                <a:ea typeface="Lexend Thin"/>
                <a:cs typeface="Lexend Thin"/>
                <a:sym typeface="Lexend Thin"/>
              </a:rPr>
              <a:t> need?</a:t>
            </a:r>
            <a:endParaRPr>
              <a:latin typeface="Lexend Thin"/>
              <a:ea typeface="Lexend Thin"/>
              <a:cs typeface="Lexend Thin"/>
              <a:sym typeface="Lexend Thin"/>
            </a:endParaRPr>
          </a:p>
        </p:txBody>
      </p:sp>
      <p:sp>
        <p:nvSpPr>
          <p:cNvPr id="318" name="Google Shape;318;p52"/>
          <p:cNvSpPr/>
          <p:nvPr/>
        </p:nvSpPr>
        <p:spPr>
          <a:xfrm>
            <a:off x="3881339" y="4602225"/>
            <a:ext cx="4642500" cy="1200300"/>
          </a:xfrm>
          <a:prstGeom prst="wedgeRoundRectCallout">
            <a:avLst>
              <a:gd fmla="val 50106" name="adj1"/>
              <a:gd fmla="val 17952" name="adj2"/>
              <a:gd fmla="val 0" name="adj3"/>
            </a:avLst>
          </a:prstGeom>
          <a:solidFill>
            <a:srgbClr val="D9D2E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2200">
                <a:solidFill>
                  <a:schemeClr val="dk1"/>
                </a:solidFill>
                <a:latin typeface="Comfortaa"/>
                <a:ea typeface="Comfortaa"/>
                <a:cs typeface="Comfortaa"/>
                <a:sym typeface="Comfortaa"/>
              </a:rPr>
              <a:t>Hormones!</a:t>
            </a:r>
            <a:endParaRPr b="1" sz="2200">
              <a:solidFill>
                <a:schemeClr val="dk1"/>
              </a:solidFill>
              <a:latin typeface="Comfortaa"/>
              <a:ea typeface="Comfortaa"/>
              <a:cs typeface="Comfortaa"/>
              <a:sym typeface="Comfortaa"/>
            </a:endParaRPr>
          </a:p>
        </p:txBody>
      </p:sp>
      <p:sp>
        <p:nvSpPr>
          <p:cNvPr id="319" name="Google Shape;319;p52"/>
          <p:cNvSpPr/>
          <p:nvPr/>
        </p:nvSpPr>
        <p:spPr>
          <a:xfrm>
            <a:off x="5884650" y="3207188"/>
            <a:ext cx="301200" cy="1169400"/>
          </a:xfrm>
          <a:prstGeom prst="downArrow">
            <a:avLst>
              <a:gd fmla="val 50000" name="adj1"/>
              <a:gd fmla="val 99444" name="adj2"/>
            </a:avLst>
          </a:prstGeom>
          <a:solidFill>
            <a:srgbClr val="8587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53"/>
          <p:cNvSpPr/>
          <p:nvPr/>
        </p:nvSpPr>
        <p:spPr>
          <a:xfrm>
            <a:off x="3291325" y="2018316"/>
            <a:ext cx="4284300" cy="3914400"/>
          </a:xfrm>
          <a:prstGeom prst="rect">
            <a:avLst/>
          </a:prstGeom>
          <a:solidFill>
            <a:srgbClr val="FCE5CD"/>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5" name="Google Shape;325;p53"/>
          <p:cNvSpPr txBox="1"/>
          <p:nvPr/>
        </p:nvSpPr>
        <p:spPr>
          <a:xfrm>
            <a:off x="146050" y="6492875"/>
            <a:ext cx="800100" cy="2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43451"/>
              </a:buClr>
              <a:buSzPts val="1000"/>
              <a:buFont typeface="Arial"/>
              <a:buNone/>
            </a:pPr>
            <a:r>
              <a:rPr b="0" i="0" lang="en-US" sz="1000" u="none" cap="none" strike="noStrike">
                <a:solidFill>
                  <a:srgbClr val="343451"/>
                </a:solidFill>
                <a:latin typeface="Arial"/>
                <a:ea typeface="Arial"/>
                <a:cs typeface="Arial"/>
                <a:sym typeface="Arial"/>
              </a:rPr>
              <a:t>© FEMM</a:t>
            </a:r>
            <a:endParaRPr/>
          </a:p>
        </p:txBody>
      </p:sp>
      <p:sp>
        <p:nvSpPr>
          <p:cNvPr id="326" name="Google Shape;326;p53"/>
          <p:cNvSpPr txBox="1"/>
          <p:nvPr/>
        </p:nvSpPr>
        <p:spPr>
          <a:xfrm>
            <a:off x="3421200" y="2959213"/>
            <a:ext cx="4583400" cy="2438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900">
              <a:solidFill>
                <a:srgbClr val="8587C2"/>
              </a:solidFill>
              <a:latin typeface="Lexend"/>
              <a:ea typeface="Lexend"/>
              <a:cs typeface="Lexend"/>
              <a:sym typeface="Lexend"/>
            </a:endParaRPr>
          </a:p>
          <a:p>
            <a:pPr indent="0" lvl="0" marL="0" rtl="0" algn="l">
              <a:spcBef>
                <a:spcPts val="0"/>
              </a:spcBef>
              <a:spcAft>
                <a:spcPts val="0"/>
              </a:spcAft>
              <a:buNone/>
            </a:pPr>
            <a:br>
              <a:rPr b="1" lang="en-US" sz="4900">
                <a:solidFill>
                  <a:srgbClr val="8587C2"/>
                </a:solidFill>
                <a:latin typeface="Lexend"/>
                <a:ea typeface="Lexend"/>
                <a:cs typeface="Lexend"/>
                <a:sym typeface="Lexend"/>
              </a:rPr>
            </a:br>
            <a:br>
              <a:rPr lang="en-US" sz="2500">
                <a:solidFill>
                  <a:srgbClr val="8587C2"/>
                </a:solidFill>
                <a:latin typeface="Lexend Light"/>
                <a:ea typeface="Lexend Light"/>
                <a:cs typeface="Lexend Light"/>
                <a:sym typeface="Lexend Light"/>
              </a:rPr>
            </a:br>
            <a:r>
              <a:rPr b="1" lang="en-US" sz="4100">
                <a:solidFill>
                  <a:srgbClr val="8587C2"/>
                </a:solidFill>
                <a:latin typeface="Lexend"/>
                <a:ea typeface="Lexend"/>
                <a:cs typeface="Lexend"/>
                <a:sym typeface="Lexend"/>
              </a:rPr>
              <a:t>Reproductive</a:t>
            </a:r>
            <a:br>
              <a:rPr b="1" lang="en-US" sz="4100">
                <a:solidFill>
                  <a:srgbClr val="8587C2"/>
                </a:solidFill>
                <a:latin typeface="Lexend"/>
                <a:ea typeface="Lexend"/>
                <a:cs typeface="Lexend"/>
                <a:sym typeface="Lexend"/>
              </a:rPr>
            </a:br>
            <a:r>
              <a:rPr b="1" lang="en-US" sz="4100">
                <a:solidFill>
                  <a:srgbClr val="8587C2"/>
                </a:solidFill>
                <a:latin typeface="Lexend"/>
                <a:ea typeface="Lexend"/>
                <a:cs typeface="Lexend"/>
                <a:sym typeface="Lexend"/>
              </a:rPr>
              <a:t>Anatomy</a:t>
            </a:r>
            <a:br>
              <a:rPr b="1" lang="en-US" sz="4100">
                <a:solidFill>
                  <a:srgbClr val="8587C2"/>
                </a:solidFill>
                <a:latin typeface="Lexend"/>
                <a:ea typeface="Lexend"/>
                <a:cs typeface="Lexend"/>
                <a:sym typeface="Lexend"/>
              </a:rPr>
            </a:br>
            <a:endParaRPr b="1" sz="4100">
              <a:solidFill>
                <a:srgbClr val="8587C2"/>
              </a:solidFill>
              <a:latin typeface="Lexend"/>
              <a:ea typeface="Lexend"/>
              <a:cs typeface="Lexend"/>
              <a:sym typeface="Lexend"/>
            </a:endParaRPr>
          </a:p>
          <a:p>
            <a:pPr indent="0" lvl="0" marL="0" rtl="0" algn="l">
              <a:spcBef>
                <a:spcPts val="0"/>
              </a:spcBef>
              <a:spcAft>
                <a:spcPts val="0"/>
              </a:spcAft>
              <a:buNone/>
            </a:pPr>
            <a:r>
              <a:rPr lang="en-US" sz="2500">
                <a:solidFill>
                  <a:srgbClr val="8587C2"/>
                </a:solidFill>
                <a:latin typeface="Lexend Light"/>
                <a:ea typeface="Lexend Light"/>
                <a:cs typeface="Lexend Light"/>
                <a:sym typeface="Lexend Light"/>
              </a:rPr>
              <a:t>Female</a:t>
            </a:r>
            <a:br>
              <a:rPr b="1" lang="en-US" sz="4100">
                <a:solidFill>
                  <a:srgbClr val="8587C2"/>
                </a:solidFill>
                <a:latin typeface="Lexend"/>
                <a:ea typeface="Lexend"/>
                <a:cs typeface="Lexend"/>
                <a:sym typeface="Lexend"/>
              </a:rPr>
            </a:br>
            <a:endParaRPr b="1" sz="4400">
              <a:solidFill>
                <a:srgbClr val="8587C2"/>
              </a:solidFill>
              <a:latin typeface="Lexend"/>
              <a:ea typeface="Lexend"/>
              <a:cs typeface="Lexend"/>
              <a:sym typeface="Lexend"/>
            </a:endParaRPr>
          </a:p>
          <a:p>
            <a:pPr indent="0" lvl="0" marL="0" rtl="0" algn="l">
              <a:spcBef>
                <a:spcPts val="0"/>
              </a:spcBef>
              <a:spcAft>
                <a:spcPts val="0"/>
              </a:spcAft>
              <a:buNone/>
            </a:pPr>
            <a:r>
              <a:t/>
            </a:r>
            <a:endParaRPr b="1" i="1" sz="3100">
              <a:solidFill>
                <a:srgbClr val="8587C2"/>
              </a:solidFill>
              <a:latin typeface="Lexend"/>
              <a:ea typeface="Lexend"/>
              <a:cs typeface="Lexend"/>
              <a:sym typeface="Lexend"/>
            </a:endParaRPr>
          </a:p>
        </p:txBody>
      </p:sp>
      <p:sp>
        <p:nvSpPr>
          <p:cNvPr id="327" name="Google Shape;327;p53"/>
          <p:cNvSpPr/>
          <p:nvPr/>
        </p:nvSpPr>
        <p:spPr>
          <a:xfrm rot="133442">
            <a:off x="4231394" y="1799950"/>
            <a:ext cx="2404211" cy="538776"/>
          </a:xfrm>
          <a:prstGeom prst="rect">
            <a:avLst/>
          </a:prstGeom>
          <a:solidFill>
            <a:srgbClr val="9896CB">
              <a:alpha val="51819"/>
            </a:srgbClr>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328" name="Google Shape;328;p53"/>
          <p:cNvPicPr preferRelativeResize="0"/>
          <p:nvPr/>
        </p:nvPicPr>
        <p:blipFill>
          <a:blip r:embed="rId3">
            <a:alphaModFix/>
          </a:blip>
          <a:stretch>
            <a:fillRect/>
          </a:stretch>
        </p:blipFill>
        <p:spPr>
          <a:xfrm>
            <a:off x="225925" y="1444800"/>
            <a:ext cx="2913325" cy="4743125"/>
          </a:xfrm>
          <a:prstGeom prst="rect">
            <a:avLst/>
          </a:prstGeom>
          <a:noFill/>
          <a:ln>
            <a:noFill/>
          </a:ln>
        </p:spPr>
      </p:pic>
      <p:sp>
        <p:nvSpPr>
          <p:cNvPr id="329" name="Google Shape;329;p53"/>
          <p:cNvSpPr txBox="1"/>
          <p:nvPr/>
        </p:nvSpPr>
        <p:spPr>
          <a:xfrm>
            <a:off x="225925" y="512750"/>
            <a:ext cx="7824900" cy="554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Reproductive Anatomy</a:t>
            </a:r>
            <a:endParaRPr>
              <a:latin typeface="Lexend Thin"/>
              <a:ea typeface="Lexend Thin"/>
              <a:cs typeface="Lexend Thin"/>
              <a:sym typeface="Lexend Thin"/>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54"/>
          <p:cNvSpPr txBox="1"/>
          <p:nvPr>
            <p:ph type="title"/>
          </p:nvPr>
        </p:nvSpPr>
        <p:spPr>
          <a:xfrm>
            <a:off x="182562" y="549275"/>
            <a:ext cx="8609100" cy="5667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1"/>
              </a:buClr>
              <a:buSzPts val="3200"/>
              <a:buFont typeface="Arial"/>
              <a:buNone/>
            </a:pPr>
            <a:r>
              <a:rPr lang="en-US" sz="2900">
                <a:latin typeface="Lexend Thin"/>
                <a:ea typeface="Lexend Thin"/>
                <a:cs typeface="Lexend Thin"/>
                <a:sym typeface="Lexend Thin"/>
              </a:rPr>
              <a:t>Worksheet</a:t>
            </a:r>
            <a:endParaRPr sz="2900">
              <a:latin typeface="Lexend Thin"/>
              <a:ea typeface="Lexend Thin"/>
              <a:cs typeface="Lexend Thin"/>
              <a:sym typeface="Lexend Thin"/>
            </a:endParaRPr>
          </a:p>
        </p:txBody>
      </p:sp>
      <p:pic>
        <p:nvPicPr>
          <p:cNvPr id="336" name="Google Shape;336;p54"/>
          <p:cNvPicPr preferRelativeResize="0"/>
          <p:nvPr/>
        </p:nvPicPr>
        <p:blipFill rotWithShape="1">
          <a:blip r:embed="rId3">
            <a:alphaModFix/>
          </a:blip>
          <a:srcRect b="0" l="0" r="0" t="11465"/>
          <a:stretch/>
        </p:blipFill>
        <p:spPr>
          <a:xfrm>
            <a:off x="2353665" y="1115975"/>
            <a:ext cx="5787385" cy="5742024"/>
          </a:xfrm>
          <a:prstGeom prst="rect">
            <a:avLst/>
          </a:prstGeom>
          <a:noFill/>
          <a:ln>
            <a:noFill/>
          </a:ln>
        </p:spPr>
      </p:pic>
      <p:sp>
        <p:nvSpPr>
          <p:cNvPr id="337" name="Google Shape;337;p54"/>
          <p:cNvSpPr/>
          <p:nvPr/>
        </p:nvSpPr>
        <p:spPr>
          <a:xfrm>
            <a:off x="233225" y="1624552"/>
            <a:ext cx="2135700" cy="2136300"/>
          </a:xfrm>
          <a:prstGeom prst="rect">
            <a:avLst/>
          </a:prstGeom>
          <a:solidFill>
            <a:srgbClr val="FCE5CD"/>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8" name="Google Shape;338;p54"/>
          <p:cNvSpPr txBox="1"/>
          <p:nvPr/>
        </p:nvSpPr>
        <p:spPr>
          <a:xfrm>
            <a:off x="387792" y="1524333"/>
            <a:ext cx="2843100" cy="1140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t/>
            </a:r>
            <a:endParaRPr sz="2400">
              <a:solidFill>
                <a:srgbClr val="3F3F3F"/>
              </a:solidFill>
              <a:latin typeface="Calibri"/>
              <a:ea typeface="Calibri"/>
              <a:cs typeface="Calibri"/>
              <a:sym typeface="Calibri"/>
            </a:endParaRPr>
          </a:p>
        </p:txBody>
      </p:sp>
      <p:sp>
        <p:nvSpPr>
          <p:cNvPr id="339" name="Google Shape;339;p54"/>
          <p:cNvSpPr/>
          <p:nvPr/>
        </p:nvSpPr>
        <p:spPr>
          <a:xfrm rot="146309">
            <a:off x="701822" y="1505446"/>
            <a:ext cx="1198685" cy="293957"/>
          </a:xfrm>
          <a:prstGeom prst="rect">
            <a:avLst/>
          </a:prstGeom>
          <a:solidFill>
            <a:srgbClr val="9896CB">
              <a:alpha val="51819"/>
            </a:srgbClr>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0" name="Google Shape;340;p54"/>
          <p:cNvSpPr txBox="1"/>
          <p:nvPr/>
        </p:nvSpPr>
        <p:spPr>
          <a:xfrm>
            <a:off x="283175" y="2031050"/>
            <a:ext cx="2006400" cy="17298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Clr>
                <a:srgbClr val="8587C2"/>
              </a:buClr>
              <a:buSzPts val="1700"/>
              <a:buFont typeface="Annie Use Your Telescope"/>
              <a:buChar char="-"/>
            </a:pPr>
            <a:r>
              <a:rPr b="1" lang="en-US" sz="1700">
                <a:solidFill>
                  <a:srgbClr val="8587C2"/>
                </a:solidFill>
                <a:latin typeface="Annie Use Your Telescope"/>
                <a:ea typeface="Annie Use Your Telescope"/>
                <a:cs typeface="Annie Use Your Telescope"/>
                <a:sym typeface="Annie Use Your Telescope"/>
              </a:rPr>
              <a:t>Female Reproductive System Anatomy</a:t>
            </a:r>
            <a:br>
              <a:rPr b="1" lang="en-US" sz="1700">
                <a:solidFill>
                  <a:srgbClr val="8587C2"/>
                </a:solidFill>
                <a:latin typeface="Annie Use Your Telescope"/>
                <a:ea typeface="Annie Use Your Telescope"/>
                <a:cs typeface="Annie Use Your Telescope"/>
                <a:sym typeface="Annie Use Your Telescope"/>
              </a:rPr>
            </a:br>
            <a:r>
              <a:rPr b="1" lang="en-US" sz="1700">
                <a:solidFill>
                  <a:srgbClr val="8587C2"/>
                </a:solidFill>
                <a:latin typeface="Annie Use Your Telescope"/>
                <a:ea typeface="Annie Use Your Telescope"/>
                <a:cs typeface="Annie Use Your Telescope"/>
                <a:sym typeface="Annie Use Your Telescope"/>
              </a:rPr>
              <a:t>Coloring </a:t>
            </a:r>
            <a:endParaRPr b="1" sz="1700">
              <a:solidFill>
                <a:srgbClr val="8587C2"/>
              </a:solidFill>
              <a:latin typeface="Annie Use Your Telescope"/>
              <a:ea typeface="Annie Use Your Telescope"/>
              <a:cs typeface="Annie Use Your Telescope"/>
              <a:sym typeface="Annie Use Your Telescope"/>
            </a:endParaRPr>
          </a:p>
          <a:p>
            <a:pPr indent="0" lvl="0" marL="0" rtl="0" algn="l">
              <a:spcBef>
                <a:spcPts val="0"/>
              </a:spcBef>
              <a:spcAft>
                <a:spcPts val="0"/>
              </a:spcAft>
              <a:buNone/>
            </a:pPr>
            <a:r>
              <a:t/>
            </a:r>
            <a:endParaRPr sz="100">
              <a:solidFill>
                <a:srgbClr val="595959"/>
              </a:solidFill>
              <a:latin typeface="Annie Use Your Telescope"/>
              <a:ea typeface="Annie Use Your Telescope"/>
              <a:cs typeface="Annie Use Your Telescope"/>
              <a:sym typeface="Annie Use Your Telescope"/>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55"/>
          <p:cNvSpPr txBox="1"/>
          <p:nvPr/>
        </p:nvSpPr>
        <p:spPr>
          <a:xfrm>
            <a:off x="146050" y="6492875"/>
            <a:ext cx="800100" cy="2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43451"/>
              </a:buClr>
              <a:buSzPts val="1000"/>
              <a:buFont typeface="Arial"/>
              <a:buNone/>
            </a:pPr>
            <a:r>
              <a:rPr b="0" i="0" lang="en-US" sz="1000" u="none">
                <a:solidFill>
                  <a:srgbClr val="343451"/>
                </a:solidFill>
                <a:latin typeface="Arial"/>
                <a:ea typeface="Arial"/>
                <a:cs typeface="Arial"/>
                <a:sym typeface="Arial"/>
              </a:rPr>
              <a:t>© FEMM</a:t>
            </a:r>
            <a:endParaRPr/>
          </a:p>
        </p:txBody>
      </p:sp>
      <p:pic>
        <p:nvPicPr>
          <p:cNvPr descr="Male _ Female Reproductive Anatomy (1)_female_ovaries.png" id="346" name="Google Shape;346;p55"/>
          <p:cNvPicPr preferRelativeResize="0"/>
          <p:nvPr/>
        </p:nvPicPr>
        <p:blipFill rotWithShape="1">
          <a:blip r:embed="rId3">
            <a:alphaModFix/>
          </a:blip>
          <a:srcRect b="0" l="0" r="0" t="1146"/>
          <a:stretch/>
        </p:blipFill>
        <p:spPr>
          <a:xfrm>
            <a:off x="0" y="1589087"/>
            <a:ext cx="9144002" cy="4416424"/>
          </a:xfrm>
          <a:prstGeom prst="rect">
            <a:avLst/>
          </a:prstGeom>
          <a:noFill/>
          <a:ln>
            <a:noFill/>
          </a:ln>
        </p:spPr>
      </p:pic>
      <p:sp>
        <p:nvSpPr>
          <p:cNvPr id="347" name="Google Shape;347;p55"/>
          <p:cNvSpPr txBox="1"/>
          <p:nvPr>
            <p:ph type="title"/>
          </p:nvPr>
        </p:nvSpPr>
        <p:spPr>
          <a:xfrm>
            <a:off x="425450" y="242887"/>
            <a:ext cx="8229600" cy="1143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2900"/>
              <a:buFont typeface="Arial"/>
              <a:buNone/>
            </a:pPr>
            <a:r>
              <a:rPr lang="en-US" sz="3000">
                <a:solidFill>
                  <a:srgbClr val="FFFFFF"/>
                </a:solidFill>
                <a:latin typeface="Lexend Thin"/>
                <a:ea typeface="Lexend Thin"/>
                <a:cs typeface="Lexend Thin"/>
                <a:sym typeface="Lexend Thin"/>
              </a:rPr>
              <a:t>Female Reproductive Anatomy</a:t>
            </a:r>
            <a:endParaRPr sz="3000">
              <a:latin typeface="Lexend Thin"/>
              <a:ea typeface="Lexend Thin"/>
              <a:cs typeface="Lexend Thin"/>
              <a:sym typeface="Lexend Thin"/>
            </a:endParaRPr>
          </a:p>
        </p:txBody>
      </p:sp>
      <p:sp>
        <p:nvSpPr>
          <p:cNvPr id="348" name="Google Shape;348;p55"/>
          <p:cNvSpPr/>
          <p:nvPr/>
        </p:nvSpPr>
        <p:spPr>
          <a:xfrm>
            <a:off x="632550" y="3541125"/>
            <a:ext cx="968400" cy="1048200"/>
          </a:xfrm>
          <a:prstGeom prst="ellipse">
            <a:avLst/>
          </a:prstGeom>
          <a:noFill/>
          <a:ln cap="flat" cmpd="sng" w="28575">
            <a:solidFill>
              <a:srgbClr val="FCE5CD"/>
            </a:solidFill>
            <a:prstDash val="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56"/>
          <p:cNvSpPr txBox="1"/>
          <p:nvPr/>
        </p:nvSpPr>
        <p:spPr>
          <a:xfrm>
            <a:off x="146050" y="6492875"/>
            <a:ext cx="800100" cy="2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43451"/>
              </a:buClr>
              <a:buSzPts val="1000"/>
              <a:buFont typeface="Arial"/>
              <a:buNone/>
            </a:pPr>
            <a:r>
              <a:rPr b="0" i="0" lang="en-US" sz="1000" u="none">
                <a:solidFill>
                  <a:srgbClr val="343451"/>
                </a:solidFill>
                <a:latin typeface="Arial"/>
                <a:ea typeface="Arial"/>
                <a:cs typeface="Arial"/>
                <a:sym typeface="Arial"/>
              </a:rPr>
              <a:t>© FEMM</a:t>
            </a:r>
            <a:endParaRPr/>
          </a:p>
        </p:txBody>
      </p:sp>
      <p:pic>
        <p:nvPicPr>
          <p:cNvPr descr="Male _ Female Reproductive Anatomy (1)_female_fallopian.png" id="354" name="Google Shape;354;p56"/>
          <p:cNvPicPr preferRelativeResize="0"/>
          <p:nvPr/>
        </p:nvPicPr>
        <p:blipFill rotWithShape="1">
          <a:blip r:embed="rId3">
            <a:alphaModFix/>
          </a:blip>
          <a:srcRect b="0" l="0" r="0" t="882"/>
          <a:stretch/>
        </p:blipFill>
        <p:spPr>
          <a:xfrm>
            <a:off x="0" y="1574800"/>
            <a:ext cx="9140824" cy="4467226"/>
          </a:xfrm>
          <a:prstGeom prst="rect">
            <a:avLst/>
          </a:prstGeom>
          <a:noFill/>
          <a:ln>
            <a:noFill/>
          </a:ln>
        </p:spPr>
      </p:pic>
      <p:sp>
        <p:nvSpPr>
          <p:cNvPr id="355" name="Google Shape;355;p56"/>
          <p:cNvSpPr txBox="1"/>
          <p:nvPr>
            <p:ph type="title"/>
          </p:nvPr>
        </p:nvSpPr>
        <p:spPr>
          <a:xfrm>
            <a:off x="425450" y="242887"/>
            <a:ext cx="8229600" cy="1143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2900"/>
              <a:buFont typeface="Arial"/>
              <a:buNone/>
            </a:pPr>
            <a:r>
              <a:rPr lang="en-US" sz="2900">
                <a:solidFill>
                  <a:srgbClr val="FFFFFF"/>
                </a:solidFill>
                <a:latin typeface="Lexend Thin"/>
                <a:ea typeface="Lexend Thin"/>
                <a:cs typeface="Lexend Thin"/>
                <a:sym typeface="Lexend Thin"/>
              </a:rPr>
              <a:t>Female Reproductive Anatomy</a:t>
            </a:r>
            <a:endParaRPr sz="2900">
              <a:latin typeface="Lexend Thin"/>
              <a:ea typeface="Lexend Thin"/>
              <a:cs typeface="Lexend Thin"/>
              <a:sym typeface="Lexend Thin"/>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57"/>
          <p:cNvSpPr txBox="1"/>
          <p:nvPr/>
        </p:nvSpPr>
        <p:spPr>
          <a:xfrm>
            <a:off x="146050" y="6492875"/>
            <a:ext cx="800100" cy="2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43451"/>
              </a:buClr>
              <a:buSzPts val="1000"/>
              <a:buFont typeface="Arial"/>
              <a:buNone/>
            </a:pPr>
            <a:r>
              <a:rPr b="0" i="0" lang="en-US" sz="1000" u="none">
                <a:solidFill>
                  <a:srgbClr val="343451"/>
                </a:solidFill>
                <a:latin typeface="Arial"/>
                <a:ea typeface="Arial"/>
                <a:cs typeface="Arial"/>
                <a:sym typeface="Arial"/>
              </a:rPr>
              <a:t>© FEMM</a:t>
            </a:r>
            <a:endParaRPr/>
          </a:p>
        </p:txBody>
      </p:sp>
      <p:pic>
        <p:nvPicPr>
          <p:cNvPr descr="Male _ Female Reproductive Anatomy (1)_female_uterus.png" id="361" name="Google Shape;361;p57"/>
          <p:cNvPicPr preferRelativeResize="0"/>
          <p:nvPr/>
        </p:nvPicPr>
        <p:blipFill rotWithShape="1">
          <a:blip r:embed="rId3">
            <a:alphaModFix/>
          </a:blip>
          <a:srcRect b="0" l="0" r="0" t="1312"/>
          <a:stretch/>
        </p:blipFill>
        <p:spPr>
          <a:xfrm>
            <a:off x="0" y="1571625"/>
            <a:ext cx="9143998" cy="4440238"/>
          </a:xfrm>
          <a:prstGeom prst="rect">
            <a:avLst/>
          </a:prstGeom>
          <a:noFill/>
          <a:ln>
            <a:noFill/>
          </a:ln>
        </p:spPr>
      </p:pic>
      <p:sp>
        <p:nvSpPr>
          <p:cNvPr id="362" name="Google Shape;362;p57"/>
          <p:cNvSpPr txBox="1"/>
          <p:nvPr/>
        </p:nvSpPr>
        <p:spPr>
          <a:xfrm>
            <a:off x="5938925" y="6371675"/>
            <a:ext cx="3559800" cy="4806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363" name="Google Shape;363;p57"/>
          <p:cNvSpPr txBox="1"/>
          <p:nvPr>
            <p:ph type="title"/>
          </p:nvPr>
        </p:nvSpPr>
        <p:spPr>
          <a:xfrm>
            <a:off x="425450" y="242887"/>
            <a:ext cx="8229600" cy="1143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2900"/>
              <a:buFont typeface="Arial"/>
              <a:buNone/>
            </a:pPr>
            <a:r>
              <a:rPr lang="en-US" sz="2900">
                <a:solidFill>
                  <a:srgbClr val="FFFFFF"/>
                </a:solidFill>
                <a:latin typeface="Lexend Thin"/>
                <a:ea typeface="Lexend Thin"/>
                <a:cs typeface="Lexend Thin"/>
                <a:sym typeface="Lexend Thin"/>
              </a:rPr>
              <a:t>Female Reproductive Anatomy</a:t>
            </a:r>
            <a:endParaRPr sz="2900">
              <a:latin typeface="Lexend Thin"/>
              <a:ea typeface="Lexend Thin"/>
              <a:cs typeface="Lexend Thin"/>
              <a:sym typeface="Lexend Thi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58"/>
          <p:cNvSpPr txBox="1"/>
          <p:nvPr/>
        </p:nvSpPr>
        <p:spPr>
          <a:xfrm>
            <a:off x="146050" y="6492875"/>
            <a:ext cx="800100" cy="2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43451"/>
              </a:buClr>
              <a:buSzPts val="1000"/>
              <a:buFont typeface="Arial"/>
              <a:buNone/>
            </a:pPr>
            <a:r>
              <a:rPr b="0" i="0" lang="en-US" sz="1000" u="none">
                <a:solidFill>
                  <a:srgbClr val="343451"/>
                </a:solidFill>
                <a:latin typeface="Arial"/>
                <a:ea typeface="Arial"/>
                <a:cs typeface="Arial"/>
                <a:sym typeface="Arial"/>
              </a:rPr>
              <a:t>© FEMM</a:t>
            </a:r>
            <a:endParaRPr/>
          </a:p>
        </p:txBody>
      </p:sp>
      <p:pic>
        <p:nvPicPr>
          <p:cNvPr descr="Male _ Female Reproductive Anatomy (1)_female_uterscervix.png" id="369" name="Google Shape;369;p58"/>
          <p:cNvPicPr preferRelativeResize="0"/>
          <p:nvPr/>
        </p:nvPicPr>
        <p:blipFill rotWithShape="1">
          <a:blip r:embed="rId3">
            <a:alphaModFix/>
          </a:blip>
          <a:srcRect b="0" l="0" r="0" t="1117"/>
          <a:stretch/>
        </p:blipFill>
        <p:spPr>
          <a:xfrm>
            <a:off x="0" y="1571625"/>
            <a:ext cx="9144002" cy="4478336"/>
          </a:xfrm>
          <a:prstGeom prst="rect">
            <a:avLst/>
          </a:prstGeom>
          <a:noFill/>
          <a:ln>
            <a:noFill/>
          </a:ln>
        </p:spPr>
      </p:pic>
      <p:sp>
        <p:nvSpPr>
          <p:cNvPr id="370" name="Google Shape;370;p58"/>
          <p:cNvSpPr txBox="1"/>
          <p:nvPr/>
        </p:nvSpPr>
        <p:spPr>
          <a:xfrm>
            <a:off x="5938925" y="6371675"/>
            <a:ext cx="3559800" cy="4806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371" name="Google Shape;371;p58"/>
          <p:cNvSpPr txBox="1"/>
          <p:nvPr>
            <p:ph type="title"/>
          </p:nvPr>
        </p:nvSpPr>
        <p:spPr>
          <a:xfrm>
            <a:off x="425450" y="242887"/>
            <a:ext cx="8229600" cy="1143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2900"/>
              <a:buFont typeface="Arial"/>
              <a:buNone/>
            </a:pPr>
            <a:r>
              <a:rPr lang="en-US" sz="2900">
                <a:solidFill>
                  <a:srgbClr val="FFFFFF"/>
                </a:solidFill>
                <a:latin typeface="Lexend Thin"/>
                <a:ea typeface="Lexend Thin"/>
                <a:cs typeface="Lexend Thin"/>
                <a:sym typeface="Lexend Thin"/>
              </a:rPr>
              <a:t>Female Reproductive Anatomy</a:t>
            </a:r>
            <a:endParaRPr sz="2900">
              <a:latin typeface="Lexend Thin"/>
              <a:ea typeface="Lexend Thin"/>
              <a:cs typeface="Lexend Thin"/>
              <a:sym typeface="Lexend Thin"/>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59"/>
          <p:cNvSpPr txBox="1"/>
          <p:nvPr/>
        </p:nvSpPr>
        <p:spPr>
          <a:xfrm>
            <a:off x="146050" y="6492875"/>
            <a:ext cx="800100" cy="2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43451"/>
              </a:buClr>
              <a:buSzPts val="1000"/>
              <a:buFont typeface="Arial"/>
              <a:buNone/>
            </a:pPr>
            <a:r>
              <a:rPr b="0" i="0" lang="en-US" sz="1000" u="none">
                <a:solidFill>
                  <a:srgbClr val="343451"/>
                </a:solidFill>
                <a:latin typeface="Arial"/>
                <a:ea typeface="Arial"/>
                <a:cs typeface="Arial"/>
                <a:sym typeface="Arial"/>
              </a:rPr>
              <a:t>© FEMM</a:t>
            </a:r>
            <a:endParaRPr/>
          </a:p>
        </p:txBody>
      </p:sp>
      <p:pic>
        <p:nvPicPr>
          <p:cNvPr descr="Male _ Female Reproductive Anatomy (1)_female__vagina.png" id="377" name="Google Shape;377;p59"/>
          <p:cNvPicPr preferRelativeResize="0"/>
          <p:nvPr/>
        </p:nvPicPr>
        <p:blipFill rotWithShape="1">
          <a:blip r:embed="rId3">
            <a:alphaModFix/>
          </a:blip>
          <a:srcRect b="0" l="0" r="0" t="941"/>
          <a:stretch/>
        </p:blipFill>
        <p:spPr>
          <a:xfrm>
            <a:off x="0" y="1571625"/>
            <a:ext cx="9143998" cy="4481513"/>
          </a:xfrm>
          <a:prstGeom prst="rect">
            <a:avLst/>
          </a:prstGeom>
          <a:noFill/>
          <a:ln>
            <a:noFill/>
          </a:ln>
        </p:spPr>
      </p:pic>
      <p:sp>
        <p:nvSpPr>
          <p:cNvPr id="378" name="Google Shape;378;p59"/>
          <p:cNvSpPr txBox="1"/>
          <p:nvPr/>
        </p:nvSpPr>
        <p:spPr>
          <a:xfrm>
            <a:off x="5938925" y="6371675"/>
            <a:ext cx="3559800" cy="4806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379" name="Google Shape;379;p59"/>
          <p:cNvSpPr txBox="1"/>
          <p:nvPr>
            <p:ph type="title"/>
          </p:nvPr>
        </p:nvSpPr>
        <p:spPr>
          <a:xfrm>
            <a:off x="425450" y="242887"/>
            <a:ext cx="8229600" cy="1143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2900"/>
              <a:buFont typeface="Arial"/>
              <a:buNone/>
            </a:pPr>
            <a:r>
              <a:rPr lang="en-US" sz="2900">
                <a:solidFill>
                  <a:srgbClr val="FFFFFF"/>
                </a:solidFill>
                <a:latin typeface="Lexend Thin"/>
                <a:ea typeface="Lexend Thin"/>
                <a:cs typeface="Lexend Thin"/>
                <a:sym typeface="Lexend Thin"/>
              </a:rPr>
              <a:t>Female Reproductive Anatomy</a:t>
            </a:r>
            <a:endParaRPr sz="2900">
              <a:latin typeface="Lexend Thin"/>
              <a:ea typeface="Lexend Thin"/>
              <a:cs typeface="Lexend Thin"/>
              <a:sym typeface="Lexend Thin"/>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60"/>
          <p:cNvSpPr txBox="1"/>
          <p:nvPr/>
        </p:nvSpPr>
        <p:spPr>
          <a:xfrm>
            <a:off x="146050" y="6492875"/>
            <a:ext cx="800100" cy="2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43451"/>
              </a:buClr>
              <a:buSzPts val="1000"/>
              <a:buFont typeface="Arial"/>
              <a:buNone/>
            </a:pPr>
            <a:r>
              <a:rPr b="0" i="0" lang="en-US" sz="1000" u="none">
                <a:solidFill>
                  <a:srgbClr val="343451"/>
                </a:solidFill>
                <a:latin typeface="Arial"/>
                <a:ea typeface="Arial"/>
                <a:cs typeface="Arial"/>
                <a:sym typeface="Arial"/>
              </a:rPr>
              <a:t>© FEMM</a:t>
            </a:r>
            <a:endParaRPr/>
          </a:p>
        </p:txBody>
      </p:sp>
      <p:pic>
        <p:nvPicPr>
          <p:cNvPr descr="Male _ Female Reproductive Anatomy (1)_female__vagina.png" id="385" name="Google Shape;385;p60"/>
          <p:cNvPicPr preferRelativeResize="0"/>
          <p:nvPr/>
        </p:nvPicPr>
        <p:blipFill rotWithShape="1">
          <a:blip r:embed="rId3">
            <a:alphaModFix/>
          </a:blip>
          <a:srcRect b="-9" l="0" r="0" t="9682"/>
          <a:stretch/>
        </p:blipFill>
        <p:spPr>
          <a:xfrm>
            <a:off x="0" y="1966899"/>
            <a:ext cx="9143998" cy="4086250"/>
          </a:xfrm>
          <a:prstGeom prst="rect">
            <a:avLst/>
          </a:prstGeom>
          <a:noFill/>
          <a:ln>
            <a:noFill/>
          </a:ln>
        </p:spPr>
      </p:pic>
      <p:sp>
        <p:nvSpPr>
          <p:cNvPr id="386" name="Google Shape;386;p60"/>
          <p:cNvSpPr txBox="1"/>
          <p:nvPr/>
        </p:nvSpPr>
        <p:spPr>
          <a:xfrm>
            <a:off x="5938925" y="6371675"/>
            <a:ext cx="3559800" cy="4806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387" name="Google Shape;387;p60"/>
          <p:cNvSpPr txBox="1"/>
          <p:nvPr>
            <p:ph type="title"/>
          </p:nvPr>
        </p:nvSpPr>
        <p:spPr>
          <a:xfrm>
            <a:off x="425450" y="242887"/>
            <a:ext cx="8229600" cy="1143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2900"/>
              <a:buFont typeface="Arial"/>
              <a:buNone/>
            </a:pPr>
            <a:r>
              <a:rPr lang="en-US" sz="2900">
                <a:solidFill>
                  <a:srgbClr val="FFFFFF"/>
                </a:solidFill>
                <a:latin typeface="Lexend Thin"/>
                <a:ea typeface="Lexend Thin"/>
                <a:cs typeface="Lexend Thin"/>
                <a:sym typeface="Lexend Thin"/>
              </a:rPr>
              <a:t>Female Reproductive Anatomy</a:t>
            </a:r>
            <a:endParaRPr sz="2900">
              <a:latin typeface="Lexend Thin"/>
              <a:ea typeface="Lexend Thin"/>
              <a:cs typeface="Lexend Thin"/>
              <a:sym typeface="Lexend Thin"/>
            </a:endParaRPr>
          </a:p>
        </p:txBody>
      </p:sp>
      <p:sp>
        <p:nvSpPr>
          <p:cNvPr id="388" name="Google Shape;388;p60"/>
          <p:cNvSpPr txBox="1"/>
          <p:nvPr/>
        </p:nvSpPr>
        <p:spPr>
          <a:xfrm>
            <a:off x="7069963" y="5492825"/>
            <a:ext cx="947700" cy="32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600">
                <a:solidFill>
                  <a:srgbClr val="666666"/>
                </a:solidFill>
                <a:latin typeface="Calibri"/>
                <a:ea typeface="Calibri"/>
                <a:cs typeface="Calibri"/>
                <a:sym typeface="Calibri"/>
              </a:rPr>
              <a:t>Vagina</a:t>
            </a:r>
            <a:endParaRPr sz="1600">
              <a:solidFill>
                <a:srgbClr val="666666"/>
              </a:solidFill>
              <a:latin typeface="Calibri"/>
              <a:ea typeface="Calibri"/>
              <a:cs typeface="Calibri"/>
              <a:sym typeface="Calibri"/>
            </a:endParaRPr>
          </a:p>
        </p:txBody>
      </p:sp>
      <p:sp>
        <p:nvSpPr>
          <p:cNvPr id="389" name="Google Shape;389;p60"/>
          <p:cNvSpPr txBox="1"/>
          <p:nvPr/>
        </p:nvSpPr>
        <p:spPr>
          <a:xfrm>
            <a:off x="8102688" y="4531175"/>
            <a:ext cx="947700" cy="32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600">
                <a:solidFill>
                  <a:srgbClr val="666666"/>
                </a:solidFill>
                <a:latin typeface="Calibri"/>
                <a:ea typeface="Calibri"/>
                <a:cs typeface="Calibri"/>
                <a:sym typeface="Calibri"/>
              </a:rPr>
              <a:t>Urethra</a:t>
            </a:r>
            <a:endParaRPr sz="1600">
              <a:solidFill>
                <a:srgbClr val="666666"/>
              </a:solidFill>
              <a:latin typeface="Calibri"/>
              <a:ea typeface="Calibri"/>
              <a:cs typeface="Calibri"/>
              <a:sym typeface="Calibri"/>
            </a:endParaRPr>
          </a:p>
        </p:txBody>
      </p:sp>
      <p:sp>
        <p:nvSpPr>
          <p:cNvPr id="390" name="Google Shape;390;p60"/>
          <p:cNvSpPr txBox="1"/>
          <p:nvPr/>
        </p:nvSpPr>
        <p:spPr>
          <a:xfrm>
            <a:off x="6412163" y="5471350"/>
            <a:ext cx="947700" cy="32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600">
                <a:solidFill>
                  <a:srgbClr val="666666"/>
                </a:solidFill>
                <a:latin typeface="Calibri"/>
                <a:ea typeface="Calibri"/>
                <a:cs typeface="Calibri"/>
                <a:sym typeface="Calibri"/>
              </a:rPr>
              <a:t>Anus</a:t>
            </a:r>
            <a:endParaRPr sz="1600">
              <a:solidFill>
                <a:srgbClr val="666666"/>
              </a:solidFill>
              <a:latin typeface="Calibri"/>
              <a:ea typeface="Calibri"/>
              <a:cs typeface="Calibri"/>
              <a:sym typeface="Calibri"/>
            </a:endParaRPr>
          </a:p>
        </p:txBody>
      </p:sp>
      <p:cxnSp>
        <p:nvCxnSpPr>
          <p:cNvPr id="391" name="Google Shape;391;p60"/>
          <p:cNvCxnSpPr/>
          <p:nvPr/>
        </p:nvCxnSpPr>
        <p:spPr>
          <a:xfrm>
            <a:off x="7594188" y="4763775"/>
            <a:ext cx="508500" cy="0"/>
          </a:xfrm>
          <a:prstGeom prst="straightConnector1">
            <a:avLst/>
          </a:prstGeom>
          <a:noFill/>
          <a:ln cap="flat" cmpd="sng" w="9525">
            <a:solidFill>
              <a:srgbClr val="888888"/>
            </a:solidFill>
            <a:prstDash val="solid"/>
            <a:round/>
            <a:headEnd len="med" w="med" type="none"/>
            <a:tailEnd len="med" w="med" type="none"/>
          </a:ln>
        </p:spPr>
      </p:cxnSp>
      <p:cxnSp>
        <p:nvCxnSpPr>
          <p:cNvPr id="392" name="Google Shape;392;p60"/>
          <p:cNvCxnSpPr/>
          <p:nvPr/>
        </p:nvCxnSpPr>
        <p:spPr>
          <a:xfrm>
            <a:off x="7425350" y="4858475"/>
            <a:ext cx="7500" cy="678300"/>
          </a:xfrm>
          <a:prstGeom prst="straightConnector1">
            <a:avLst/>
          </a:prstGeom>
          <a:noFill/>
          <a:ln cap="flat" cmpd="sng" w="9525">
            <a:solidFill>
              <a:srgbClr val="888888"/>
            </a:solidFill>
            <a:prstDash val="solid"/>
            <a:round/>
            <a:headEnd len="med" w="med" type="none"/>
            <a:tailEnd len="med" w="med" type="none"/>
          </a:ln>
        </p:spPr>
      </p:cxnSp>
      <p:cxnSp>
        <p:nvCxnSpPr>
          <p:cNvPr id="393" name="Google Shape;393;p60"/>
          <p:cNvCxnSpPr/>
          <p:nvPr/>
        </p:nvCxnSpPr>
        <p:spPr>
          <a:xfrm>
            <a:off x="6728050" y="4950875"/>
            <a:ext cx="3900" cy="585900"/>
          </a:xfrm>
          <a:prstGeom prst="straightConnector1">
            <a:avLst/>
          </a:prstGeom>
          <a:noFill/>
          <a:ln cap="flat" cmpd="sng" w="9525">
            <a:solidFill>
              <a:srgbClr val="888888"/>
            </a:solidFill>
            <a:prstDash val="solid"/>
            <a:round/>
            <a:headEnd len="med" w="med" type="none"/>
            <a:tailEnd len="med" w="med" type="none"/>
          </a:ln>
        </p:spPr>
      </p:cxnSp>
      <p:pic>
        <p:nvPicPr>
          <p:cNvPr id="394" name="Google Shape;394;p60"/>
          <p:cNvPicPr preferRelativeResize="0"/>
          <p:nvPr/>
        </p:nvPicPr>
        <p:blipFill rotWithShape="1">
          <a:blip r:embed="rId4">
            <a:alphaModFix/>
          </a:blip>
          <a:srcRect b="89506" l="0" r="0" t="0"/>
          <a:stretch/>
        </p:blipFill>
        <p:spPr>
          <a:xfrm>
            <a:off x="310150" y="1522314"/>
            <a:ext cx="8344902" cy="480601"/>
          </a:xfrm>
          <a:prstGeom prst="rect">
            <a:avLst/>
          </a:prstGeom>
          <a:noFill/>
          <a:ln>
            <a:noFill/>
          </a:ln>
        </p:spPr>
      </p:pic>
      <p:sp>
        <p:nvSpPr>
          <p:cNvPr id="395" name="Google Shape;395;p60"/>
          <p:cNvSpPr txBox="1"/>
          <p:nvPr/>
        </p:nvSpPr>
        <p:spPr>
          <a:xfrm>
            <a:off x="3216863" y="5536775"/>
            <a:ext cx="947700" cy="32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600">
                <a:solidFill>
                  <a:srgbClr val="666666"/>
                </a:solidFill>
                <a:latin typeface="Calibri"/>
                <a:ea typeface="Calibri"/>
                <a:cs typeface="Calibri"/>
                <a:sym typeface="Calibri"/>
              </a:rPr>
              <a:t>Vagina</a:t>
            </a:r>
            <a:endParaRPr sz="1600">
              <a:solidFill>
                <a:srgbClr val="666666"/>
              </a:solidFill>
              <a:latin typeface="Calibri"/>
              <a:ea typeface="Calibri"/>
              <a:cs typeface="Calibri"/>
              <a:sym typeface="Calibri"/>
            </a:endParaRPr>
          </a:p>
        </p:txBody>
      </p:sp>
      <p:cxnSp>
        <p:nvCxnSpPr>
          <p:cNvPr id="396" name="Google Shape;396;p60"/>
          <p:cNvCxnSpPr/>
          <p:nvPr/>
        </p:nvCxnSpPr>
        <p:spPr>
          <a:xfrm flipH="1">
            <a:off x="3566175" y="5207900"/>
            <a:ext cx="3900" cy="392400"/>
          </a:xfrm>
          <a:prstGeom prst="straightConnector1">
            <a:avLst/>
          </a:prstGeom>
          <a:noFill/>
          <a:ln cap="flat" cmpd="sng" w="9525">
            <a:solidFill>
              <a:srgbClr val="888888"/>
            </a:solidFill>
            <a:prstDash val="solid"/>
            <a:round/>
            <a:headEnd len="med" w="med" type="none"/>
            <a:tailEnd len="med" w="med" type="non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pic>
        <p:nvPicPr>
          <p:cNvPr id="402" name="Google Shape;402;p61"/>
          <p:cNvPicPr preferRelativeResize="0"/>
          <p:nvPr/>
        </p:nvPicPr>
        <p:blipFill>
          <a:blip r:embed="rId3">
            <a:alphaModFix/>
          </a:blip>
          <a:stretch>
            <a:fillRect/>
          </a:stretch>
        </p:blipFill>
        <p:spPr>
          <a:xfrm>
            <a:off x="2392550" y="1210699"/>
            <a:ext cx="4589300" cy="5429975"/>
          </a:xfrm>
          <a:prstGeom prst="rect">
            <a:avLst/>
          </a:prstGeom>
          <a:noFill/>
          <a:ln>
            <a:noFill/>
          </a:ln>
          <a:effectLst>
            <a:outerShdw blurRad="57150" rotWithShape="0" algn="bl" dir="5400000" dist="19050">
              <a:srgbClr val="000000">
                <a:alpha val="50000"/>
              </a:srgbClr>
            </a:outerShdw>
          </a:effectLst>
        </p:spPr>
      </p:pic>
      <p:sp>
        <p:nvSpPr>
          <p:cNvPr id="403" name="Google Shape;403;p61"/>
          <p:cNvSpPr txBox="1"/>
          <p:nvPr>
            <p:ph type="title"/>
          </p:nvPr>
        </p:nvSpPr>
        <p:spPr>
          <a:xfrm>
            <a:off x="185850" y="252862"/>
            <a:ext cx="8229600" cy="1143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2900"/>
              <a:buFont typeface="Arial"/>
              <a:buNone/>
            </a:pPr>
            <a:r>
              <a:rPr lang="en-US" sz="2900">
                <a:solidFill>
                  <a:srgbClr val="FFFFFF"/>
                </a:solidFill>
                <a:latin typeface="Lexend Thin"/>
                <a:ea typeface="Lexend Thin"/>
                <a:cs typeface="Lexend Thin"/>
                <a:sym typeface="Lexend Thin"/>
              </a:rPr>
              <a:t>Female Reproductive Anatomy Quiz</a:t>
            </a:r>
            <a:endParaRPr sz="2900">
              <a:latin typeface="Lexend Thin"/>
              <a:ea typeface="Lexend Thin"/>
              <a:cs typeface="Lexend Thin"/>
              <a:sym typeface="Lexend Thin"/>
            </a:endParaRPr>
          </a:p>
        </p:txBody>
      </p:sp>
      <p:sp>
        <p:nvSpPr>
          <p:cNvPr id="404" name="Google Shape;404;p61"/>
          <p:cNvSpPr/>
          <p:nvPr/>
        </p:nvSpPr>
        <p:spPr>
          <a:xfrm>
            <a:off x="233225" y="1624550"/>
            <a:ext cx="2316000" cy="2316600"/>
          </a:xfrm>
          <a:prstGeom prst="rect">
            <a:avLst/>
          </a:prstGeom>
          <a:solidFill>
            <a:srgbClr val="FCE5CD"/>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5" name="Google Shape;405;p61"/>
          <p:cNvSpPr txBox="1"/>
          <p:nvPr/>
        </p:nvSpPr>
        <p:spPr>
          <a:xfrm>
            <a:off x="387792" y="1524333"/>
            <a:ext cx="2843100" cy="1140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t/>
            </a:r>
            <a:endParaRPr sz="2400">
              <a:solidFill>
                <a:srgbClr val="3F3F3F"/>
              </a:solidFill>
              <a:latin typeface="Calibri"/>
              <a:ea typeface="Calibri"/>
              <a:cs typeface="Calibri"/>
              <a:sym typeface="Calibri"/>
            </a:endParaRPr>
          </a:p>
        </p:txBody>
      </p:sp>
      <p:sp>
        <p:nvSpPr>
          <p:cNvPr id="406" name="Google Shape;406;p61"/>
          <p:cNvSpPr/>
          <p:nvPr/>
        </p:nvSpPr>
        <p:spPr>
          <a:xfrm rot="146309">
            <a:off x="701822" y="1505446"/>
            <a:ext cx="1198685" cy="293957"/>
          </a:xfrm>
          <a:prstGeom prst="rect">
            <a:avLst/>
          </a:prstGeom>
          <a:solidFill>
            <a:srgbClr val="9896CB">
              <a:alpha val="51819"/>
            </a:srgbClr>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07" name="Google Shape;407;p61"/>
          <p:cNvSpPr txBox="1"/>
          <p:nvPr/>
        </p:nvSpPr>
        <p:spPr>
          <a:xfrm>
            <a:off x="388025" y="2031050"/>
            <a:ext cx="2006400" cy="172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300">
                <a:solidFill>
                  <a:srgbClr val="8587C2"/>
                </a:solidFill>
                <a:latin typeface="Annie Use Your Telescope"/>
                <a:ea typeface="Annie Use Your Telescope"/>
                <a:cs typeface="Annie Use Your Telescope"/>
                <a:sym typeface="Annie Use Your Telescope"/>
              </a:rPr>
              <a:t>How well do you know your body?</a:t>
            </a:r>
            <a:endParaRPr b="1" sz="2300">
              <a:solidFill>
                <a:srgbClr val="8587C2"/>
              </a:solidFill>
              <a:latin typeface="Annie Use Your Telescope"/>
              <a:ea typeface="Annie Use Your Telescope"/>
              <a:cs typeface="Annie Use Your Telescope"/>
              <a:sym typeface="Annie Use Your Telescope"/>
            </a:endParaRPr>
          </a:p>
          <a:p>
            <a:pPr indent="0" lvl="0" marL="0" rtl="0" algn="l">
              <a:spcBef>
                <a:spcPts val="0"/>
              </a:spcBef>
              <a:spcAft>
                <a:spcPts val="0"/>
              </a:spcAft>
              <a:buNone/>
            </a:pPr>
            <a:r>
              <a:t/>
            </a:r>
            <a:endParaRPr b="1" sz="2300">
              <a:solidFill>
                <a:srgbClr val="8587C2"/>
              </a:solidFill>
              <a:latin typeface="Annie Use Your Telescope"/>
              <a:ea typeface="Annie Use Your Telescope"/>
              <a:cs typeface="Annie Use Your Telescope"/>
              <a:sym typeface="Annie Use Your Telescope"/>
            </a:endParaRPr>
          </a:p>
          <a:p>
            <a:pPr indent="0" lvl="0" marL="0" rtl="0" algn="l">
              <a:spcBef>
                <a:spcPts val="0"/>
              </a:spcBef>
              <a:spcAft>
                <a:spcPts val="0"/>
              </a:spcAft>
              <a:buNone/>
            </a:pPr>
            <a:r>
              <a:rPr lang="en-US" sz="2300">
                <a:solidFill>
                  <a:srgbClr val="8587C2"/>
                </a:solidFill>
                <a:latin typeface="Lexend SemiBold"/>
                <a:ea typeface="Lexend SemiBold"/>
                <a:cs typeface="Lexend SemiBold"/>
                <a:sym typeface="Lexend SemiBold"/>
              </a:rPr>
              <a:t>Quiz!</a:t>
            </a:r>
            <a:endParaRPr sz="2300">
              <a:solidFill>
                <a:srgbClr val="8587C2"/>
              </a:solidFill>
              <a:latin typeface="Lexend SemiBold"/>
              <a:ea typeface="Lexend SemiBold"/>
              <a:cs typeface="Lexend SemiBold"/>
              <a:sym typeface="Lexend SemiBo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62"/>
          <p:cNvSpPr txBox="1"/>
          <p:nvPr/>
        </p:nvSpPr>
        <p:spPr>
          <a:xfrm>
            <a:off x="146050" y="6492875"/>
            <a:ext cx="800100" cy="2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43451"/>
              </a:buClr>
              <a:buSzPts val="1000"/>
              <a:buFont typeface="Arial"/>
              <a:buNone/>
            </a:pPr>
            <a:r>
              <a:rPr b="0" i="0" lang="en-US" sz="1000" u="none">
                <a:solidFill>
                  <a:srgbClr val="343451"/>
                </a:solidFill>
                <a:latin typeface="Arial"/>
                <a:ea typeface="Arial"/>
                <a:cs typeface="Arial"/>
                <a:sym typeface="Arial"/>
              </a:rPr>
              <a:t>© FEMM</a:t>
            </a:r>
            <a:endParaRPr/>
          </a:p>
        </p:txBody>
      </p:sp>
      <p:sp>
        <p:nvSpPr>
          <p:cNvPr id="413" name="Google Shape;413;p62"/>
          <p:cNvSpPr txBox="1"/>
          <p:nvPr>
            <p:ph type="title"/>
          </p:nvPr>
        </p:nvSpPr>
        <p:spPr>
          <a:xfrm>
            <a:off x="105362" y="519325"/>
            <a:ext cx="8609100" cy="5667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1"/>
              </a:buClr>
              <a:buSzPts val="3200"/>
              <a:buFont typeface="Arial"/>
              <a:buNone/>
            </a:pPr>
            <a:r>
              <a:rPr b="1" lang="en-US" sz="2900">
                <a:latin typeface="Lexend"/>
                <a:ea typeface="Lexend"/>
                <a:cs typeface="Lexend"/>
                <a:sym typeface="Lexend"/>
              </a:rPr>
              <a:t>Answers</a:t>
            </a:r>
            <a:r>
              <a:rPr lang="en-US" sz="2900">
                <a:latin typeface="Lexend Thin"/>
                <a:ea typeface="Lexend Thin"/>
                <a:cs typeface="Lexend Thin"/>
                <a:sym typeface="Lexend Thin"/>
              </a:rPr>
              <a:t> |</a:t>
            </a:r>
            <a:r>
              <a:rPr b="1" lang="en-US" sz="2900">
                <a:latin typeface="Lexend"/>
                <a:ea typeface="Lexend"/>
                <a:cs typeface="Lexend"/>
                <a:sym typeface="Lexend"/>
              </a:rPr>
              <a:t> </a:t>
            </a:r>
            <a:r>
              <a:rPr lang="en-US" sz="2900">
                <a:latin typeface="Lexend Thin"/>
                <a:ea typeface="Lexend Thin"/>
                <a:cs typeface="Lexend Thin"/>
                <a:sym typeface="Lexend Thin"/>
              </a:rPr>
              <a:t>Female Reproductive Anatomy Quiz</a:t>
            </a:r>
            <a:endParaRPr b="1" sz="2900">
              <a:latin typeface="Lexend"/>
              <a:ea typeface="Lexend"/>
              <a:cs typeface="Lexend"/>
              <a:sym typeface="Lexend"/>
            </a:endParaRPr>
          </a:p>
        </p:txBody>
      </p:sp>
      <p:sp>
        <p:nvSpPr>
          <p:cNvPr id="414" name="Google Shape;414;p62"/>
          <p:cNvSpPr txBox="1"/>
          <p:nvPr/>
        </p:nvSpPr>
        <p:spPr>
          <a:xfrm>
            <a:off x="5938925" y="6371675"/>
            <a:ext cx="3559800" cy="4806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415" name="Google Shape;415;p62"/>
          <p:cNvPicPr preferRelativeResize="0"/>
          <p:nvPr/>
        </p:nvPicPr>
        <p:blipFill rotWithShape="1">
          <a:blip r:embed="rId3">
            <a:alphaModFix/>
          </a:blip>
          <a:srcRect b="0" l="0" r="0" t="11441"/>
          <a:stretch/>
        </p:blipFill>
        <p:spPr>
          <a:xfrm>
            <a:off x="1655300" y="1150600"/>
            <a:ext cx="6951510" cy="5390800"/>
          </a:xfrm>
          <a:prstGeom prst="rect">
            <a:avLst/>
          </a:prstGeom>
          <a:noFill/>
          <a:ln>
            <a:noFill/>
          </a:ln>
        </p:spPr>
      </p:pic>
      <p:sp>
        <p:nvSpPr>
          <p:cNvPr id="416" name="Google Shape;416;p62"/>
          <p:cNvSpPr/>
          <p:nvPr/>
        </p:nvSpPr>
        <p:spPr>
          <a:xfrm>
            <a:off x="157025" y="1624550"/>
            <a:ext cx="2316000" cy="2316600"/>
          </a:xfrm>
          <a:prstGeom prst="rect">
            <a:avLst/>
          </a:prstGeom>
          <a:solidFill>
            <a:srgbClr val="FCE5CD"/>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17" name="Google Shape;417;p62"/>
          <p:cNvSpPr txBox="1"/>
          <p:nvPr/>
        </p:nvSpPr>
        <p:spPr>
          <a:xfrm>
            <a:off x="311592" y="1524333"/>
            <a:ext cx="2843100" cy="1140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t/>
            </a:r>
            <a:endParaRPr sz="2400">
              <a:solidFill>
                <a:srgbClr val="3F3F3F"/>
              </a:solidFill>
              <a:latin typeface="Calibri"/>
              <a:ea typeface="Calibri"/>
              <a:cs typeface="Calibri"/>
              <a:sym typeface="Calibri"/>
            </a:endParaRPr>
          </a:p>
        </p:txBody>
      </p:sp>
      <p:sp>
        <p:nvSpPr>
          <p:cNvPr id="418" name="Google Shape;418;p62"/>
          <p:cNvSpPr/>
          <p:nvPr/>
        </p:nvSpPr>
        <p:spPr>
          <a:xfrm rot="146309">
            <a:off x="625622" y="1505446"/>
            <a:ext cx="1198685" cy="293957"/>
          </a:xfrm>
          <a:prstGeom prst="rect">
            <a:avLst/>
          </a:prstGeom>
          <a:solidFill>
            <a:srgbClr val="9896CB">
              <a:alpha val="51819"/>
            </a:srgbClr>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19" name="Google Shape;419;p62"/>
          <p:cNvSpPr txBox="1"/>
          <p:nvPr/>
        </p:nvSpPr>
        <p:spPr>
          <a:xfrm>
            <a:off x="259625" y="1966550"/>
            <a:ext cx="2153400" cy="1215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100">
                <a:solidFill>
                  <a:srgbClr val="8587C2"/>
                </a:solidFill>
                <a:latin typeface="Annie Use Your Telescope"/>
                <a:ea typeface="Annie Use Your Telescope"/>
                <a:cs typeface="Annie Use Your Telescope"/>
                <a:sym typeface="Annie Use Your Telescope"/>
              </a:rPr>
              <a:t>Check your answers!</a:t>
            </a:r>
            <a:br>
              <a:rPr b="1" lang="en-US" sz="2300">
                <a:solidFill>
                  <a:srgbClr val="8587C2"/>
                </a:solidFill>
                <a:latin typeface="Annie Use Your Telescope"/>
                <a:ea typeface="Annie Use Your Telescope"/>
                <a:cs typeface="Annie Use Your Telescope"/>
                <a:sym typeface="Annie Use Your Telescope"/>
              </a:rPr>
            </a:br>
            <a:br>
              <a:rPr b="1" lang="en-US" sz="2300">
                <a:solidFill>
                  <a:srgbClr val="8587C2"/>
                </a:solidFill>
                <a:latin typeface="Annie Use Your Telescope"/>
                <a:ea typeface="Annie Use Your Telescope"/>
                <a:cs typeface="Annie Use Your Telescope"/>
                <a:sym typeface="Annie Use Your Telescope"/>
              </a:rPr>
            </a:br>
            <a:r>
              <a:rPr b="1" lang="en-US" sz="2300">
                <a:solidFill>
                  <a:srgbClr val="8587C2"/>
                </a:solidFill>
                <a:latin typeface="Annie Use Your Telescope"/>
                <a:ea typeface="Annie Use Your Telescope"/>
                <a:cs typeface="Annie Use Your Telescope"/>
                <a:sym typeface="Annie Use Your Telescope"/>
              </a:rPr>
              <a:t>H</a:t>
            </a:r>
            <a:r>
              <a:rPr b="1" lang="en-US" sz="2300">
                <a:solidFill>
                  <a:srgbClr val="8587C2"/>
                </a:solidFill>
                <a:latin typeface="Annie Use Your Telescope"/>
                <a:ea typeface="Annie Use Your Telescope"/>
                <a:cs typeface="Annie Use Your Telescope"/>
                <a:sym typeface="Annie Use Your Telescope"/>
              </a:rPr>
              <a:t>ow did YOU do?</a:t>
            </a:r>
            <a:endParaRPr b="1" sz="2300">
              <a:solidFill>
                <a:srgbClr val="8587C2"/>
              </a:solidFill>
              <a:latin typeface="Annie Use Your Telescope"/>
              <a:ea typeface="Annie Use Your Telescope"/>
              <a:cs typeface="Annie Use Your Telescope"/>
              <a:sym typeface="Annie Use Your Telescope"/>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3" name="Shape 423"/>
        <p:cNvGrpSpPr/>
        <p:nvPr/>
      </p:nvGrpSpPr>
      <p:grpSpPr>
        <a:xfrm>
          <a:off x="0" y="0"/>
          <a:ext cx="0" cy="0"/>
          <a:chOff x="0" y="0"/>
          <a:chExt cx="0" cy="0"/>
        </a:xfrm>
      </p:grpSpPr>
      <p:sp>
        <p:nvSpPr>
          <p:cNvPr id="424" name="Google Shape;424;p63"/>
          <p:cNvSpPr txBox="1"/>
          <p:nvPr/>
        </p:nvSpPr>
        <p:spPr>
          <a:xfrm>
            <a:off x="146050" y="6492875"/>
            <a:ext cx="800100" cy="2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43451"/>
              </a:buClr>
              <a:buSzPts val="1000"/>
              <a:buFont typeface="Calibri"/>
              <a:buNone/>
            </a:pPr>
            <a:r>
              <a:rPr b="0" i="0" lang="en-US" sz="1000" u="none">
                <a:solidFill>
                  <a:srgbClr val="343451"/>
                </a:solidFill>
                <a:latin typeface="Calibri"/>
                <a:ea typeface="Calibri"/>
                <a:cs typeface="Calibri"/>
                <a:sym typeface="Calibri"/>
              </a:rPr>
              <a:t>© FEMM</a:t>
            </a:r>
            <a:endParaRPr/>
          </a:p>
        </p:txBody>
      </p:sp>
      <p:sp>
        <p:nvSpPr>
          <p:cNvPr id="425" name="Google Shape;425;p63"/>
          <p:cNvSpPr txBox="1"/>
          <p:nvPr/>
        </p:nvSpPr>
        <p:spPr>
          <a:xfrm>
            <a:off x="1777550" y="542700"/>
            <a:ext cx="4671300" cy="554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Review!</a:t>
            </a:r>
            <a:endParaRPr>
              <a:latin typeface="Lexend Thin"/>
              <a:ea typeface="Lexend Thin"/>
              <a:cs typeface="Lexend Thin"/>
              <a:sym typeface="Lexend Thin"/>
            </a:endParaRPr>
          </a:p>
        </p:txBody>
      </p:sp>
      <p:pic>
        <p:nvPicPr>
          <p:cNvPr id="426" name="Google Shape;426;p63"/>
          <p:cNvPicPr preferRelativeResize="0"/>
          <p:nvPr/>
        </p:nvPicPr>
        <p:blipFill rotWithShape="1">
          <a:blip r:embed="rId4">
            <a:alphaModFix/>
          </a:blip>
          <a:srcRect b="9189" l="0" r="0" t="20610"/>
          <a:stretch/>
        </p:blipFill>
        <p:spPr>
          <a:xfrm>
            <a:off x="146050" y="1511350"/>
            <a:ext cx="8995427" cy="4641875"/>
          </a:xfrm>
          <a:prstGeom prst="rect">
            <a:avLst/>
          </a:prstGeom>
          <a:noFill/>
          <a:ln>
            <a:noFill/>
          </a:ln>
        </p:spPr>
      </p:pic>
      <p:pic>
        <p:nvPicPr>
          <p:cNvPr id="427" name="Google Shape;427;p63"/>
          <p:cNvPicPr preferRelativeResize="0"/>
          <p:nvPr/>
        </p:nvPicPr>
        <p:blipFill>
          <a:blip r:embed="rId5">
            <a:alphaModFix/>
          </a:blip>
          <a:stretch>
            <a:fillRect/>
          </a:stretch>
        </p:blipFill>
        <p:spPr>
          <a:xfrm>
            <a:off x="0" y="580975"/>
            <a:ext cx="1910200" cy="50180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587C2"/>
        </a:solidFill>
      </p:bgPr>
    </p:bg>
    <p:spTree>
      <p:nvGrpSpPr>
        <p:cNvPr id="431" name="Shape 431"/>
        <p:cNvGrpSpPr/>
        <p:nvPr/>
      </p:nvGrpSpPr>
      <p:grpSpPr>
        <a:xfrm>
          <a:off x="0" y="0"/>
          <a:ext cx="0" cy="0"/>
          <a:chOff x="0" y="0"/>
          <a:chExt cx="0" cy="0"/>
        </a:xfrm>
      </p:grpSpPr>
      <p:sp>
        <p:nvSpPr>
          <p:cNvPr id="432" name="Google Shape;432;p64"/>
          <p:cNvSpPr txBox="1"/>
          <p:nvPr/>
        </p:nvSpPr>
        <p:spPr>
          <a:xfrm>
            <a:off x="146050" y="6492875"/>
            <a:ext cx="800100" cy="2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43451"/>
              </a:buClr>
              <a:buSzPts val="1000"/>
              <a:buFont typeface="Arial"/>
              <a:buNone/>
            </a:pPr>
            <a:r>
              <a:rPr b="0" i="0" lang="en-US" sz="1000" u="none" cap="none" strike="noStrike">
                <a:solidFill>
                  <a:srgbClr val="F2F2F2"/>
                </a:solidFill>
                <a:latin typeface="Arial"/>
                <a:ea typeface="Arial"/>
                <a:cs typeface="Arial"/>
                <a:sym typeface="Arial"/>
              </a:rPr>
              <a:t>© FEMM</a:t>
            </a:r>
            <a:endParaRPr>
              <a:solidFill>
                <a:srgbClr val="F2F2F2"/>
              </a:solidFill>
            </a:endParaRPr>
          </a:p>
        </p:txBody>
      </p:sp>
      <p:pic>
        <p:nvPicPr>
          <p:cNvPr id="433" name="Google Shape;433;p64"/>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434" name="Google Shape;434;p64"/>
          <p:cNvSpPr txBox="1"/>
          <p:nvPr/>
        </p:nvSpPr>
        <p:spPr>
          <a:xfrm>
            <a:off x="5938925" y="6371675"/>
            <a:ext cx="3559800" cy="4806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US" sz="1000">
                <a:solidFill>
                  <a:schemeClr val="lt1"/>
                </a:solidFill>
              </a:rPr>
              <a:t> </a:t>
            </a:r>
            <a:endParaRPr sz="1000">
              <a:solidFill>
                <a:schemeClr val="lt1"/>
              </a:solidFill>
            </a:endParaRPr>
          </a:p>
        </p:txBody>
      </p:sp>
      <p:sp>
        <p:nvSpPr>
          <p:cNvPr id="435" name="Google Shape;435;p64"/>
          <p:cNvSpPr/>
          <p:nvPr/>
        </p:nvSpPr>
        <p:spPr>
          <a:xfrm>
            <a:off x="0" y="3992975"/>
            <a:ext cx="9144000" cy="998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chemeClr val="lt1"/>
              </a:highlight>
            </a:endParaRPr>
          </a:p>
        </p:txBody>
      </p:sp>
      <p:sp>
        <p:nvSpPr>
          <p:cNvPr id="436" name="Google Shape;436;p64"/>
          <p:cNvSpPr txBox="1"/>
          <p:nvPr>
            <p:ph type="title"/>
          </p:nvPr>
        </p:nvSpPr>
        <p:spPr>
          <a:xfrm>
            <a:off x="199650" y="3944975"/>
            <a:ext cx="8744700" cy="1094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7</a:t>
            </a:r>
            <a:endParaRPr sz="6000">
              <a:solidFill>
                <a:srgbClr val="8587C2"/>
              </a:solidFill>
              <a:latin typeface="Lexend Medium"/>
              <a:ea typeface="Lexend Medium"/>
              <a:cs typeface="Lexend Medium"/>
              <a:sym typeface="Lexend Medium"/>
            </a:endParaRPr>
          </a:p>
        </p:txBody>
      </p:sp>
      <p:sp>
        <p:nvSpPr>
          <p:cNvPr id="437" name="Google Shape;437;p64"/>
          <p:cNvSpPr txBox="1"/>
          <p:nvPr>
            <p:ph idx="4294967295" type="ctrTitle"/>
          </p:nvPr>
        </p:nvSpPr>
        <p:spPr>
          <a:xfrm>
            <a:off x="199650" y="4766200"/>
            <a:ext cx="8744700" cy="1094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2</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xmlns:r="http://schemas.openxmlformats.org/officeDocument/2006/relationships"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3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5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