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4.xml" ContentType="application/vnd.openxmlformats-officedocument.theme+xml"/>
  <Override PartName="/ppt/slideLayouts/slideLayout11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9" r:id="rId1"/>
    <p:sldMasterId id="2147483760" r:id="rId2"/>
    <p:sldMasterId id="2147483761" r:id="rId3"/>
    <p:sldMasterId id="2147483762" r:id="rId4"/>
    <p:sldMasterId id="2147483763" r:id="rId5"/>
  </p:sldMasterIdLst>
  <p:notesMasterIdLst>
    <p:notesMasterId r:id="rId2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9144000" cy="6858000" type="screen4x3"/>
  <p:notesSz cx="6858000" cy="9144000"/>
  <p:embeddedFontLst>
    <p:embeddedFont>
      <p:font typeface="Caveat" pitchFamily="2" charset="0"/>
      <p:regular r:id="rId26"/>
      <p:bold r:id="rId27"/>
    </p:embeddedFont>
    <p:embeddedFont>
      <p:font typeface="Helvetica Neue" panose="02000503040000020004" pitchFamily="50" charset="-52"/>
      <p:regular r:id="rId28"/>
      <p:bold r:id="rId29"/>
      <p:italic r:id="rId30"/>
      <p:boldItalic r:id="rId31"/>
    </p:embeddedFont>
    <p:embeddedFont>
      <p:font typeface="Lexend" pitchFamily="2" charset="0"/>
      <p:regular r:id="rId32"/>
      <p:bold r:id="rId33"/>
    </p:embeddedFont>
    <p:embeddedFont>
      <p:font typeface="Lexend Medium" pitchFamily="2" charset="0"/>
      <p:regular r:id="rId34"/>
      <p:bold r:id="rId35"/>
    </p:embeddedFont>
    <p:embeddedFont>
      <p:font typeface="Lexend Thin" pitchFamily="2" charset="0"/>
      <p:regular r:id="rId36"/>
      <p:bold r:id="rId37"/>
    </p:embeddedFont>
    <p:embeddedFont>
      <p:font typeface="Open Sans" panose="020B0606030504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5.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1e9e93caca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g1e9e93caca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284f28cba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9" name="Google Shape;569;g2284f28cba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PROCEDURE </a:t>
            </a:r>
            <a:endParaRPr sz="1300" b="1">
              <a:solidFill>
                <a:srgbClr val="0055A4"/>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Print and cut out the</a:t>
            </a:r>
            <a:r>
              <a:rPr lang="en" sz="1300" i="1">
                <a:solidFill>
                  <a:srgbClr val="0055A4"/>
                </a:solidFill>
                <a:latin typeface="Calibri"/>
                <a:ea typeface="Calibri"/>
                <a:cs typeface="Calibri"/>
                <a:sym typeface="Calibri"/>
              </a:rPr>
              <a:t> </a:t>
            </a:r>
            <a:r>
              <a:rPr lang="en" sz="1300" b="1" i="1">
                <a:solidFill>
                  <a:srgbClr val="0055A4"/>
                </a:solidFill>
                <a:latin typeface="Calibri"/>
                <a:ea typeface="Calibri"/>
                <a:cs typeface="Calibri"/>
                <a:sym typeface="Calibri"/>
              </a:rPr>
              <a:t>Entry Ticket Activity</a:t>
            </a:r>
            <a:r>
              <a:rPr lang="en" sz="1300" i="1">
                <a:solidFill>
                  <a:srgbClr val="0055A4"/>
                </a:solidFill>
                <a:latin typeface="Calibri"/>
                <a:ea typeface="Calibri"/>
                <a:cs typeface="Calibri"/>
                <a:sym typeface="Calibri"/>
              </a:rPr>
              <a:t> </a:t>
            </a:r>
            <a:r>
              <a:rPr lang="en" sz="1300" i="1">
                <a:solidFill>
                  <a:schemeClr val="dk1"/>
                </a:solidFill>
                <a:latin typeface="Calibri"/>
                <a:ea typeface="Calibri"/>
                <a:cs typeface="Calibri"/>
                <a:sym typeface="Calibri"/>
              </a:rPr>
              <a:t>cards, before class. </a:t>
            </a:r>
            <a:br>
              <a:rPr lang="en" sz="1300" i="1">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1 (5 minutes): Entry Activity: Two Truths &amp; A Lie</a:t>
            </a:r>
            <a:endParaRPr sz="1300" b="1">
              <a:solidFill>
                <a:srgbClr val="0055A4"/>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Hand out each of the nine cards to students. Have each student read the statements on the card aloud, while the rest of the class must guess which body system the statements refer to and of the three statements, which is the lie</a:t>
            </a:r>
            <a:r>
              <a:rPr lang="en" sz="1300">
                <a:solidFill>
                  <a:schemeClr val="dk1"/>
                </a:solidFill>
                <a:latin typeface="Calibri"/>
                <a:ea typeface="Calibri"/>
                <a:cs typeface="Calibri"/>
                <a:sym typeface="Calibri"/>
              </a:rPr>
              <a:t>. </a:t>
            </a:r>
            <a:r>
              <a:rPr lang="en" sz="1300" i="1">
                <a:solidFill>
                  <a:schemeClr val="dk1"/>
                </a:solidFill>
                <a:latin typeface="Calibri"/>
                <a:ea typeface="Calibri"/>
                <a:cs typeface="Calibri"/>
                <a:sym typeface="Calibri"/>
              </a:rPr>
              <a:t>Use the Teacher’s Answer Key provided in the materials.</a:t>
            </a:r>
            <a:endParaRPr sz="1300" b="1" i="1">
              <a:solidFill>
                <a:srgbClr val="0055A4"/>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100">
              <a:solidFill>
                <a:schemeClr val="dk1"/>
              </a:solidFill>
              <a:latin typeface="Open Sans"/>
              <a:ea typeface="Open Sans"/>
              <a:cs typeface="Open Sans"/>
              <a:sym typeface="Open Sans"/>
            </a:endParaRPr>
          </a:p>
        </p:txBody>
      </p:sp>
      <p:sp>
        <p:nvSpPr>
          <p:cNvPr id="570" name="Google Shape;570;g2284f28cbac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Arial"/>
                <a:ea typeface="Arial"/>
                <a:cs typeface="Arial"/>
                <a:sym typeface="Arial"/>
              </a:rPr>
              <a:t>2</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2284f28cbac_0_2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9" name="Google Shape;579;g2284f28cbac_0_2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2 (5 minutes): Review body systems and the reproductive system </a:t>
            </a:r>
            <a:br>
              <a:rPr lang="en" sz="1300" b="1">
                <a:solidFill>
                  <a:srgbClr val="0055A4"/>
                </a:solidFill>
                <a:latin typeface="Calibri"/>
                <a:ea typeface="Calibri"/>
                <a:cs typeface="Calibri"/>
                <a:sym typeface="Calibri"/>
              </a:rPr>
            </a:br>
            <a:r>
              <a:rPr lang="en" sz="1300">
                <a:solidFill>
                  <a:schemeClr val="dk1"/>
                </a:solidFill>
                <a:latin typeface="Calibri"/>
                <a:ea typeface="Calibri"/>
                <a:cs typeface="Calibri"/>
                <a:sym typeface="Calibri"/>
              </a:rPr>
              <a:t>In our last lesson, we learned about how the body is made up of several </a:t>
            </a:r>
            <a:r>
              <a:rPr lang="en" sz="1300" i="1">
                <a:solidFill>
                  <a:schemeClr val="dk1"/>
                </a:solidFill>
                <a:latin typeface="Calibri"/>
                <a:ea typeface="Calibri"/>
                <a:cs typeface="Calibri"/>
                <a:sym typeface="Calibri"/>
              </a:rPr>
              <a:t>systems</a:t>
            </a:r>
            <a:r>
              <a:rPr lang="en" sz="1300">
                <a:solidFill>
                  <a:schemeClr val="dk1"/>
                </a:solidFill>
                <a:latin typeface="Calibri"/>
                <a:ea typeface="Calibri"/>
                <a:cs typeface="Calibri"/>
                <a:sym typeface="Calibri"/>
              </a:rPr>
              <a:t>, all working together to make sure of the health of the whole. Let’s see how quickly you can name the nine body systems we discussed.</a:t>
            </a:r>
            <a:br>
              <a:rPr lang="en" sz="1300">
                <a:solidFill>
                  <a:schemeClr val="dk1"/>
                </a:solidFill>
                <a:latin typeface="Calibri"/>
                <a:ea typeface="Calibri"/>
                <a:cs typeface="Calibri"/>
                <a:sym typeface="Calibri"/>
              </a:rPr>
            </a:br>
            <a:r>
              <a:rPr lang="en" sz="1300" i="1">
                <a:solidFill>
                  <a:schemeClr val="dk1"/>
                </a:solidFill>
                <a:latin typeface="Calibri"/>
                <a:ea typeface="Calibri"/>
                <a:cs typeface="Calibri"/>
                <a:sym typeface="Calibri"/>
              </a:rPr>
              <a:t>Inform students that the rule is they have to raise their hand for their answer to count. Otherwise, a minute will be added to the clock. Set a stopwatch and see what time it takes the students to correctly identify all nine of the body systems displayed on the slide.</a:t>
            </a:r>
            <a:br>
              <a:rPr lang="en" sz="1300">
                <a:solidFill>
                  <a:schemeClr val="dk1"/>
                </a:solidFill>
                <a:latin typeface="Calibri"/>
                <a:ea typeface="Calibri"/>
                <a:cs typeface="Calibri"/>
                <a:sym typeface="Calibri"/>
              </a:rPr>
            </a:br>
            <a:endParaRPr b="1">
              <a:latin typeface="Arial"/>
              <a:ea typeface="Arial"/>
              <a:cs typeface="Arial"/>
              <a:sym typeface="Arial"/>
            </a:endParaRPr>
          </a:p>
        </p:txBody>
      </p:sp>
      <p:sp>
        <p:nvSpPr>
          <p:cNvPr id="580" name="Google Shape;580;g2284f28cbac_0_2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2284f28cbac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5" name="Google Shape;605;g2284f28cbac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we learned in the Entry Ticket Activity game, we wouldn’t even be able to stand up without the muscular system! And the nervous system controls everything, including breathing and walking! Today we’re going to look at the male reproductive system and learn all of the names for the different organs that make up this system.</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300"/>
              <a:buFont typeface="Arial"/>
              <a:buNone/>
            </a:pPr>
            <a:endParaRPr sz="1100">
              <a:solidFill>
                <a:schemeClr val="dk1"/>
              </a:solidFill>
              <a:latin typeface="Open Sans"/>
              <a:ea typeface="Open Sans"/>
              <a:cs typeface="Open Sans"/>
              <a:sym typeface="Open Sans"/>
            </a:endParaRPr>
          </a:p>
        </p:txBody>
      </p:sp>
      <p:sp>
        <p:nvSpPr>
          <p:cNvPr id="606" name="Google Shape;606;g2284f28cbac_0_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1ccd0753f3a_0_6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0" name="Google Shape;640;g1ccd0753f3a_0_6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3 (15 minutes):</a:t>
            </a:r>
            <a:r>
              <a:rPr lang="en" sz="1300">
                <a:solidFill>
                  <a:srgbClr val="0055A4"/>
                </a:solidFill>
                <a:latin typeface="Calibri"/>
                <a:ea typeface="Calibri"/>
                <a:cs typeface="Calibri"/>
                <a:sym typeface="Calibri"/>
              </a:rPr>
              <a:t> </a:t>
            </a:r>
            <a:r>
              <a:rPr lang="en" sz="1300" b="1">
                <a:solidFill>
                  <a:srgbClr val="0055A4"/>
                </a:solidFill>
                <a:latin typeface="Calibri"/>
                <a:ea typeface="Calibri"/>
                <a:cs typeface="Calibri"/>
                <a:sym typeface="Calibri"/>
              </a:rPr>
              <a:t>Introduce Male Reproductive Anatomy  </a:t>
            </a:r>
            <a:endParaRPr sz="1300" i="1">
              <a:solidFill>
                <a:srgbClr val="0055A4"/>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slide, you can see the male reproductive system. </a:t>
            </a:r>
            <a:br>
              <a:rPr lang="en" sz="1300">
                <a:solidFill>
                  <a:schemeClr val="dk1"/>
                </a:solidFill>
                <a:latin typeface="Calibri"/>
                <a:ea typeface="Calibri"/>
                <a:cs typeface="Calibri"/>
                <a:sym typeface="Calibri"/>
              </a:rPr>
            </a:br>
            <a:endParaRPr sz="1100" b="1">
              <a:solidFill>
                <a:schemeClr val="dk1"/>
              </a:solidFill>
              <a:latin typeface="Open Sans"/>
              <a:ea typeface="Open Sans"/>
              <a:cs typeface="Open Sans"/>
              <a:sym typeface="Open Sans"/>
            </a:endParaRPr>
          </a:p>
        </p:txBody>
      </p:sp>
      <p:sp>
        <p:nvSpPr>
          <p:cNvPr id="641" name="Google Shape;641;g1ccd0753f3a_0_62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1ccd0753f3a_0_6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0" name="Google Shape;650;g1ccd0753f3a_0_6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How well do you know your body? Let’s find out. We’ll go over the name and function of each of the parts in order to understand their role in the body.</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lang="en" sz="1300" b="1">
                <a:solidFill>
                  <a:schemeClr val="dk1"/>
                </a:solidFill>
                <a:latin typeface="Calibri"/>
                <a:ea typeface="Calibri"/>
                <a:cs typeface="Calibri"/>
                <a:sym typeface="Calibri"/>
              </a:rPr>
              <a:t>testicles</a:t>
            </a:r>
            <a:r>
              <a:rPr lang="en" sz="1300">
                <a:solidFill>
                  <a:schemeClr val="dk1"/>
                </a:solidFill>
                <a:latin typeface="Calibri"/>
                <a:ea typeface="Calibri"/>
                <a:cs typeface="Calibri"/>
                <a:sym typeface="Calibri"/>
              </a:rPr>
              <a:t> or testes are two small organs, </a:t>
            </a:r>
            <a:r>
              <a:rPr lang="en" sz="1300" i="1">
                <a:solidFill>
                  <a:schemeClr val="dk1"/>
                </a:solidFill>
                <a:latin typeface="Calibri"/>
                <a:ea typeface="Calibri"/>
                <a:cs typeface="Calibri"/>
                <a:sym typeface="Calibri"/>
              </a:rPr>
              <a:t>highlighted on the slide in blue</a:t>
            </a:r>
            <a:r>
              <a:rPr lang="en" sz="1300">
                <a:solidFill>
                  <a:schemeClr val="dk1"/>
                </a:solidFill>
                <a:latin typeface="Calibri"/>
                <a:ea typeface="Calibri"/>
                <a:cs typeface="Calibri"/>
                <a:sym typeface="Calibri"/>
              </a:rPr>
              <a:t>, located in the scrotum. The testicles produce </a:t>
            </a:r>
            <a:r>
              <a:rPr lang="en" sz="1300" b="1">
                <a:solidFill>
                  <a:schemeClr val="dk1"/>
                </a:solidFill>
                <a:latin typeface="Calibri"/>
                <a:ea typeface="Calibri"/>
                <a:cs typeface="Calibri"/>
                <a:sym typeface="Calibri"/>
              </a:rPr>
              <a:t>sperm</a:t>
            </a:r>
            <a:r>
              <a:rPr lang="en" sz="1300">
                <a:solidFill>
                  <a:schemeClr val="dk1"/>
                </a:solidFill>
                <a:latin typeface="Calibri"/>
                <a:ea typeface="Calibri"/>
                <a:cs typeface="Calibri"/>
                <a:sym typeface="Calibri"/>
              </a:rPr>
              <a:t>, the male cell of reproduction and the male hormone, </a:t>
            </a:r>
            <a:r>
              <a:rPr lang="en" sz="1300" b="1">
                <a:solidFill>
                  <a:schemeClr val="dk1"/>
                </a:solidFill>
                <a:latin typeface="Calibri"/>
                <a:ea typeface="Calibri"/>
                <a:cs typeface="Calibri"/>
                <a:sym typeface="Calibri"/>
              </a:rPr>
              <a:t>testosterone</a:t>
            </a:r>
            <a:r>
              <a:rPr lang="en" sz="1300">
                <a:solidFill>
                  <a:schemeClr val="dk1"/>
                </a:solidFill>
                <a:latin typeface="Calibri"/>
                <a:ea typeface="Calibri"/>
                <a:cs typeface="Calibri"/>
                <a:sym typeface="Calibri"/>
              </a:rPr>
              <a:t>.</a:t>
            </a:r>
            <a:br>
              <a:rPr lang="en" sz="1300">
                <a:solidFill>
                  <a:schemeClr val="dk1"/>
                </a:solidFill>
                <a:latin typeface="Calibri"/>
                <a:ea typeface="Calibri"/>
                <a:cs typeface="Calibri"/>
                <a:sym typeface="Calibri"/>
              </a:rPr>
            </a:br>
            <a:endParaRPr sz="1100" b="1">
              <a:solidFill>
                <a:schemeClr val="dk1"/>
              </a:solidFill>
              <a:latin typeface="Open Sans"/>
              <a:ea typeface="Open Sans"/>
              <a:cs typeface="Open Sans"/>
              <a:sym typeface="Open Sans"/>
            </a:endParaRPr>
          </a:p>
        </p:txBody>
      </p:sp>
      <p:sp>
        <p:nvSpPr>
          <p:cNvPr id="651" name="Google Shape;651;g1ccd0753f3a_0_63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28a20203ca2_0_27: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28a20203ca2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epididymis is a tightly coiled tube, attached to each testicle. Sperm mature and are stored here. </a:t>
            </a:r>
            <a:br>
              <a:rPr lang="en" sz="1300">
                <a:solidFill>
                  <a:schemeClr val="dk1"/>
                </a:solidFill>
                <a:latin typeface="Calibri"/>
                <a:ea typeface="Calibri"/>
                <a:cs typeface="Calibri"/>
                <a:sym typeface="Calibri"/>
              </a:rPr>
            </a:br>
            <a:r>
              <a:rPr lang="en" sz="1300" i="1">
                <a:solidFill>
                  <a:schemeClr val="dk1"/>
                </a:solidFill>
                <a:latin typeface="Calibri"/>
                <a:ea typeface="Calibri"/>
                <a:cs typeface="Calibri"/>
                <a:sym typeface="Calibri"/>
              </a:rPr>
              <a:t>(May help students to visualize it like a slinky toy, but teeny tiny, for sperm to travel through the wire.) </a:t>
            </a:r>
            <a:r>
              <a:rPr lang="en" sz="1300">
                <a:solidFill>
                  <a:schemeClr val="dk1"/>
                </a:solidFill>
                <a:latin typeface="Calibri"/>
                <a:ea typeface="Calibri"/>
                <a:cs typeface="Calibri"/>
                <a:sym typeface="Calibri"/>
              </a:rPr>
              <a:t>If the epididymis was uncoiled, it would be about twenty feet long! So, sperm also have a long way to go to mature! </a:t>
            </a:r>
            <a:br>
              <a:rPr lang="en" sz="1300">
                <a:solidFill>
                  <a:schemeClr val="dk1"/>
                </a:solidFill>
                <a:latin typeface="Calibri"/>
                <a:ea typeface="Calibri"/>
                <a:cs typeface="Calibri"/>
                <a:sym typeface="Calibri"/>
              </a:rPr>
            </a:b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1ccd0753f3a_0_6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g1ccd0753f3a_0_6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scrotum is the protective sac that encloses both testicles and epididymis. The scrotum draws them toward or away from the body in order to regulate temperature as needed. </a:t>
            </a:r>
            <a:endParaRPr sz="1300">
              <a:solidFill>
                <a:schemeClr val="dk1"/>
              </a:solidFill>
              <a:latin typeface="Calibri"/>
              <a:ea typeface="Calibri"/>
              <a:cs typeface="Calibri"/>
              <a:sym typeface="Calibri"/>
            </a:endParaRPr>
          </a:p>
          <a:p>
            <a:pPr marL="0" marR="0" lvl="0" indent="0" algn="l" rtl="0">
              <a:spcBef>
                <a:spcPts val="0"/>
              </a:spcBef>
              <a:spcAft>
                <a:spcPts val="0"/>
              </a:spcAft>
              <a:buNone/>
            </a:pPr>
            <a:endParaRPr sz="1100" b="1">
              <a:solidFill>
                <a:schemeClr val="dk1"/>
              </a:solidFill>
              <a:latin typeface="Open Sans"/>
              <a:ea typeface="Open Sans"/>
              <a:cs typeface="Open Sans"/>
              <a:sym typeface="Open Sans"/>
            </a:endParaRPr>
          </a:p>
          <a:p>
            <a:pPr marL="0" lvl="0" indent="0" algn="l" rtl="0">
              <a:spcBef>
                <a:spcPts val="0"/>
              </a:spcBef>
              <a:spcAft>
                <a:spcPts val="0"/>
              </a:spcAft>
              <a:buNone/>
            </a:pPr>
            <a:endParaRPr/>
          </a:p>
        </p:txBody>
      </p:sp>
      <p:sp>
        <p:nvSpPr>
          <p:cNvPr id="670" name="Google Shape;670;g1ccd0753f3a_0_64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1ccd0753f3a_0_6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g1ccd0753f3a_0_6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300" b="1">
                <a:solidFill>
                  <a:schemeClr val="dk1"/>
                </a:solidFill>
                <a:latin typeface="Calibri"/>
                <a:ea typeface="Calibri"/>
                <a:cs typeface="Calibri"/>
                <a:sym typeface="Calibri"/>
              </a:rPr>
              <a:t>Vas deferens:</a:t>
            </a:r>
            <a:r>
              <a:rPr lang="en" sz="1300">
                <a:solidFill>
                  <a:schemeClr val="dk1"/>
                </a:solidFill>
                <a:latin typeface="Calibri"/>
                <a:ea typeface="Calibri"/>
                <a:cs typeface="Calibri"/>
                <a:sym typeface="Calibri"/>
              </a:rPr>
              <a:t> The vas deferens are the two long tubes that transport sperm from the epididymis to the urethra. </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100" b="1">
              <a:solidFill>
                <a:schemeClr val="dk1"/>
              </a:solidFill>
              <a:latin typeface="Open Sans"/>
              <a:ea typeface="Open Sans"/>
              <a:cs typeface="Open Sans"/>
              <a:sym typeface="Open Sans"/>
            </a:endParaRPr>
          </a:p>
        </p:txBody>
      </p:sp>
      <p:sp>
        <p:nvSpPr>
          <p:cNvPr id="682" name="Google Shape;682;g1ccd0753f3a_0_64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ccd0753f3a_0_6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2" name="Google Shape;692;g1ccd0753f3a_0_6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urethra is the tube that travels through the penis, carrying </a:t>
            </a:r>
            <a:r>
              <a:rPr lang="en" sz="1300" u="sng">
                <a:solidFill>
                  <a:schemeClr val="dk1"/>
                </a:solidFill>
                <a:latin typeface="Calibri"/>
                <a:ea typeface="Calibri"/>
                <a:cs typeface="Calibri"/>
                <a:sym typeface="Calibri"/>
              </a:rPr>
              <a:t>either</a:t>
            </a:r>
            <a:r>
              <a:rPr lang="en" sz="1300">
                <a:solidFill>
                  <a:schemeClr val="dk1"/>
                </a:solidFill>
                <a:latin typeface="Calibri"/>
                <a:ea typeface="Calibri"/>
                <a:cs typeface="Calibri"/>
                <a:sym typeface="Calibri"/>
              </a:rPr>
              <a:t> urine from the bladder,  </a:t>
            </a:r>
            <a:r>
              <a:rPr lang="en" sz="1300" u="sng">
                <a:solidFill>
                  <a:schemeClr val="dk1"/>
                </a:solidFill>
                <a:latin typeface="Calibri"/>
                <a:ea typeface="Calibri"/>
                <a:cs typeface="Calibri"/>
                <a:sym typeface="Calibri"/>
              </a:rPr>
              <a:t>or</a:t>
            </a:r>
            <a:r>
              <a:rPr lang="en" sz="1300">
                <a:solidFill>
                  <a:schemeClr val="dk1"/>
                </a:solidFill>
                <a:latin typeface="Calibri"/>
                <a:ea typeface="Calibri"/>
                <a:cs typeface="Calibri"/>
                <a:sym typeface="Calibri"/>
              </a:rPr>
              <a:t> semen from the reproductive system; never at the same time.</a:t>
            </a:r>
            <a:endParaRPr sz="13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100" b="1">
              <a:solidFill>
                <a:schemeClr val="dk1"/>
              </a:solidFill>
              <a:latin typeface="Open Sans"/>
              <a:ea typeface="Open Sans"/>
              <a:cs typeface="Open Sans"/>
              <a:sym typeface="Open Sans"/>
            </a:endParaRPr>
          </a:p>
        </p:txBody>
      </p:sp>
      <p:sp>
        <p:nvSpPr>
          <p:cNvPr id="693" name="Google Shape;693;g1ccd0753f3a_0_65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1ccd0753f3a_0_6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3" name="Google Shape;703;g1ccd0753f3a_0_6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Penis is the organ used for sexual intercourse. It contains the urethra, which carries  either sperm or urine out of the body; never at the same time.</a:t>
            </a:r>
            <a:endParaRPr sz="1200" b="1">
              <a:solidFill>
                <a:schemeClr val="dk1"/>
              </a:solidFill>
              <a:latin typeface="Calibri"/>
              <a:ea typeface="Calibri"/>
              <a:cs typeface="Calibri"/>
              <a:sym typeface="Calibri"/>
            </a:endParaRPr>
          </a:p>
        </p:txBody>
      </p:sp>
      <p:sp>
        <p:nvSpPr>
          <p:cNvPr id="704" name="Google Shape;704;g1ccd0753f3a_0_66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8b73cdb8e4_0_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28b73cdb8e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prostate is a gland located just below the bladder. It is approximately the size of a walnut. It produces fluid that helps make up part of seminal fluid.</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2284f28cbac_0_2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g2284f28cbac_0_2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bladder is not technically part of the reproductive system but is close to and works with the organs of the reproductive system. The bladder is a hollow muscular organ that holds urine. The urethra carries urine from the bladder out of the body. </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b="1">
                <a:solidFill>
                  <a:schemeClr val="dk1"/>
                </a:solidFill>
                <a:latin typeface="Calibri"/>
                <a:ea typeface="Calibri"/>
                <a:cs typeface="Calibri"/>
                <a:sym typeface="Calibri"/>
              </a:rPr>
              <a:t>Let’s review the process of the male cell of reproduction! </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Sperm is made in the _________ </a:t>
            </a:r>
            <a:r>
              <a:rPr lang="en" sz="1300" i="1">
                <a:solidFill>
                  <a:schemeClr val="dk1"/>
                </a:solidFill>
                <a:latin typeface="Calibri"/>
                <a:ea typeface="Calibri"/>
                <a:cs typeface="Calibri"/>
                <a:sym typeface="Calibri"/>
              </a:rPr>
              <a:t>(testes)</a:t>
            </a:r>
            <a:r>
              <a:rPr lang="en" sz="1300">
                <a:solidFill>
                  <a:schemeClr val="dk1"/>
                </a:solidFill>
                <a:latin typeface="Calibri"/>
                <a:ea typeface="Calibri"/>
                <a:cs typeface="Calibri"/>
                <a:sym typeface="Calibri"/>
              </a:rPr>
              <a:t>, matures in the __________ </a:t>
            </a:r>
            <a:r>
              <a:rPr lang="en" sz="1300" i="1">
                <a:solidFill>
                  <a:schemeClr val="dk1"/>
                </a:solidFill>
                <a:latin typeface="Calibri"/>
                <a:ea typeface="Calibri"/>
                <a:cs typeface="Calibri"/>
                <a:sym typeface="Calibri"/>
              </a:rPr>
              <a:t>(epididymis) </a:t>
            </a:r>
            <a:r>
              <a:rPr lang="en" sz="1300">
                <a:solidFill>
                  <a:schemeClr val="dk1"/>
                </a:solidFill>
                <a:latin typeface="Calibri"/>
                <a:ea typeface="Calibri"/>
                <a:cs typeface="Calibri"/>
                <a:sym typeface="Calibri"/>
              </a:rPr>
              <a:t>and both the testes and epididymis are enclosed in the _________ </a:t>
            </a:r>
            <a:r>
              <a:rPr lang="en" sz="1300" i="1">
                <a:solidFill>
                  <a:schemeClr val="dk1"/>
                </a:solidFill>
                <a:latin typeface="Calibri"/>
                <a:ea typeface="Calibri"/>
                <a:cs typeface="Calibri"/>
                <a:sym typeface="Calibri"/>
              </a:rPr>
              <a:t>(scrotum).</a:t>
            </a:r>
            <a:r>
              <a:rPr lang="en" sz="1300">
                <a:solidFill>
                  <a:schemeClr val="dk1"/>
                </a:solidFill>
                <a:latin typeface="Calibri"/>
                <a:ea typeface="Calibri"/>
                <a:cs typeface="Calibri"/>
                <a:sym typeface="Calibri"/>
              </a:rPr>
              <a:t> Sperm travels up the vas deferens leading to the urethra. The urethra is the tube within the penis which is the final passageway of the sperm before it exits the body.</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Sperm is the male cell of reproduction, but it is also an important sign of </a:t>
            </a:r>
            <a:r>
              <a:rPr lang="en" sz="1300" b="1">
                <a:solidFill>
                  <a:schemeClr val="dk1"/>
                </a:solidFill>
                <a:latin typeface="Calibri"/>
                <a:ea typeface="Calibri"/>
                <a:cs typeface="Calibri"/>
                <a:sym typeface="Calibri"/>
              </a:rPr>
              <a:t>hormonal and reproductive health</a:t>
            </a:r>
            <a:r>
              <a:rPr lang="en" sz="1300">
                <a:solidFill>
                  <a:schemeClr val="dk1"/>
                </a:solidFill>
                <a:latin typeface="Calibri"/>
                <a:ea typeface="Calibri"/>
                <a:cs typeface="Calibri"/>
                <a:sym typeface="Calibri"/>
              </a:rPr>
              <a:t>. Sperm production is related to the production of the important hormone that your body needs: </a:t>
            </a:r>
            <a:r>
              <a:rPr lang="en" sz="1300" i="1">
                <a:solidFill>
                  <a:schemeClr val="dk1"/>
                </a:solidFill>
                <a:latin typeface="Calibri"/>
                <a:ea typeface="Calibri"/>
                <a:cs typeface="Calibri"/>
                <a:sym typeface="Calibri"/>
              </a:rPr>
              <a:t>testosterone</a:t>
            </a:r>
            <a:r>
              <a:rPr lang="en" sz="1300">
                <a:solidFill>
                  <a:schemeClr val="dk1"/>
                </a:solidFill>
                <a:latin typeface="Calibri"/>
                <a:ea typeface="Calibri"/>
                <a:cs typeface="Calibri"/>
                <a:sym typeface="Calibri"/>
              </a:rPr>
              <a:t>. We’ll talk more about this in the following lessons as we learn about the hormone testosterone and its impact on the brain and body.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now, let’s see if you can identify the parts of your body!</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723" name="Google Shape;723;g2284f28cbac_0_28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1ccd0753f3a_0_6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4 (10 minutes):</a:t>
            </a:r>
            <a:r>
              <a:rPr lang="en" sz="1300">
                <a:solidFill>
                  <a:srgbClr val="0055A4"/>
                </a:solidFill>
                <a:latin typeface="Calibri"/>
                <a:ea typeface="Calibri"/>
                <a:cs typeface="Calibri"/>
                <a:sym typeface="Calibri"/>
              </a:rPr>
              <a:t> </a:t>
            </a:r>
            <a:r>
              <a:rPr lang="en" sz="1300" b="1">
                <a:solidFill>
                  <a:srgbClr val="0055A4"/>
                </a:solidFill>
                <a:latin typeface="Calibri"/>
                <a:ea typeface="Calibri"/>
                <a:cs typeface="Calibri"/>
                <a:sym typeface="Calibri"/>
              </a:rPr>
              <a:t>Male Anatomy Worksheet</a:t>
            </a:r>
            <a:endParaRPr sz="1300" b="1">
              <a:solidFill>
                <a:srgbClr val="0055A4"/>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Provide students with the </a:t>
            </a:r>
            <a:r>
              <a:rPr lang="en" sz="1300" b="1" i="1">
                <a:solidFill>
                  <a:srgbClr val="0055A4"/>
                </a:solidFill>
                <a:latin typeface="Calibri"/>
                <a:ea typeface="Calibri"/>
                <a:cs typeface="Calibri"/>
                <a:sym typeface="Calibri"/>
              </a:rPr>
              <a:t>Male Anatomy Worksheet</a:t>
            </a:r>
            <a:r>
              <a:rPr lang="en" sz="1300" i="1">
                <a:solidFill>
                  <a:schemeClr val="dk1"/>
                </a:solidFill>
                <a:latin typeface="Calibri"/>
                <a:ea typeface="Calibri"/>
                <a:cs typeface="Calibri"/>
                <a:sym typeface="Calibri"/>
              </a:rPr>
              <a:t> from the materials. Give students a few minutes to complete the worksheet.  </a:t>
            </a:r>
            <a:br>
              <a:rPr lang="en" sz="1300" i="1">
                <a:solidFill>
                  <a:schemeClr val="dk1"/>
                </a:solidFill>
                <a:latin typeface="Calibri"/>
                <a:ea typeface="Calibri"/>
                <a:cs typeface="Calibri"/>
                <a:sym typeface="Calibri"/>
              </a:rPr>
            </a:br>
            <a:endParaRPr sz="1100" i="1">
              <a:solidFill>
                <a:srgbClr val="434343"/>
              </a:solidFill>
              <a:latin typeface="Helvetica Neue"/>
              <a:ea typeface="Helvetica Neue"/>
              <a:cs typeface="Helvetica Neue"/>
              <a:sym typeface="Helvetica Neue"/>
            </a:endParaRPr>
          </a:p>
        </p:txBody>
      </p:sp>
      <p:sp>
        <p:nvSpPr>
          <p:cNvPr id="735" name="Google Shape;735;g1ccd0753f3a_0_6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1ccd0753f3a_0_6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After students have finished, review the answers using the following slides.</a:t>
            </a:r>
            <a:endParaRPr sz="1300" b="1" i="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745" name="Google Shape;745;g1ccd0753f3a_0_6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1ccd0753f3a_0_7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g1ccd0753f3a_0_7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28b73cdb8e4_0_1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0" name="Google Shape;760;g28b73cdb8e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1ccd0753f3a_0_13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male reproductive system is responsible for developing the male cell of reproduction (sperm) and producing testosterone. For your body to be healthy, you need your reproductive system and your hormones to be working well. Next lesson we’ll take a closer look at the endocrine system, which helps all of these parts work together and what drives their activities to keep your body healthy.</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300"/>
              <a:buFont typeface="Arial"/>
              <a:buNone/>
            </a:pPr>
            <a:endParaRPr sz="1300">
              <a:solidFill>
                <a:schemeClr val="dk1"/>
              </a:solidFill>
              <a:latin typeface="Calibri"/>
              <a:ea typeface="Calibri"/>
              <a:cs typeface="Calibri"/>
              <a:sym typeface="Calibri"/>
            </a:endParaRPr>
          </a:p>
        </p:txBody>
      </p:sp>
      <p:sp>
        <p:nvSpPr>
          <p:cNvPr id="769" name="Google Shape;769;g1ccd0753f3a_0_13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1e9e93caca5_0_3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g1e9e93caca5_0_3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rmAutofit/>
          </a:bodyPr>
          <a:lstStyle>
            <a:lvl1pPr marL="0" marR="0" lvl="0"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rm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1200"/>
              </a:spcBef>
              <a:spcAft>
                <a:spcPts val="12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 name="Google Shape;64;p15"/>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15"/>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5"/>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9pPr>
          </a:lstStyle>
          <a:p>
            <a:endParaRPr/>
          </a:p>
        </p:txBody>
      </p:sp>
      <p:sp>
        <p:nvSpPr>
          <p:cNvPr id="69" name="Google Shape;69;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8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9pPr>
          </a:lstStyle>
          <a:p>
            <a:endParaRPr/>
          </a:p>
        </p:txBody>
      </p:sp>
      <p:sp>
        <p:nvSpPr>
          <p:cNvPr id="70" name="Google Shape;70;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8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9pPr>
          </a:lstStyle>
          <a:p>
            <a:endParaRPr/>
          </a:p>
        </p:txBody>
      </p:sp>
      <p:sp>
        <p:nvSpPr>
          <p:cNvPr id="71" name="Google Shape;71;p16"/>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0" name="Google Shape;80;p1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1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5" name="Google Shape;85;p1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6" name="Google Shape;86;p19"/>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7" name="Google Shape;87;p1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2" name="Google Shape;92;p20"/>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3" name="Google Shape;93;p20"/>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4" name="Google Shape;94;p20"/>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p20"/>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457200" y="228600"/>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8" name="Google Shape;98;p2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2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0" name="Google Shape;100;p2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 name="Google Shape;101;p2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 name="Google Shape;102;p2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5" name="Google Shape;105;p2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p2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p22"/>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8"/>
        <p:cNvGrpSpPr/>
        <p:nvPr/>
      </p:nvGrpSpPr>
      <p:grpSpPr>
        <a:xfrm>
          <a:off x="0" y="0"/>
          <a:ext cx="0" cy="0"/>
          <a:chOff x="0" y="0"/>
          <a:chExt cx="0" cy="0"/>
        </a:xfrm>
      </p:grpSpPr>
      <p:sp>
        <p:nvSpPr>
          <p:cNvPr id="109" name="Google Shape;109;p23"/>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0" name="Google Shape;110;p2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1" name="Google Shape;111;p2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2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2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4"/>
        <p:cNvGrpSpPr/>
        <p:nvPr/>
      </p:nvGrpSpPr>
      <p:grpSpPr>
        <a:xfrm>
          <a:off x="0" y="0"/>
          <a:ext cx="0" cy="0"/>
          <a:chOff x="0" y="0"/>
          <a:chExt cx="0" cy="0"/>
        </a:xfrm>
      </p:grpSpPr>
      <p:sp>
        <p:nvSpPr>
          <p:cNvPr id="115" name="Google Shape;115;p24"/>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6" name="Google Shape;116;p24"/>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17" name="Google Shape;117;p2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p25"/>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2" name="Google Shape;122;p25"/>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23" name="Google Shape;123;p25"/>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24" name="Google Shape;124;p25"/>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25" name="Google Shape;125;p25"/>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26" name="Google Shape;126;p2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7" name="Google Shape;127;p2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1" name="Google Shape;131;p26"/>
          <p:cNvSpPr txBox="1">
            <a:spLocks noGrp="1"/>
          </p:cNvSpPr>
          <p:nvPr>
            <p:ph type="body" idx="1"/>
          </p:nvPr>
        </p:nvSpPr>
        <p:spPr>
          <a:xfrm>
            <a:off x="3575050" y="273050"/>
            <a:ext cx="5111700" cy="58533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2" name="Google Shape;132;p26"/>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3" name="Google Shape;133;p2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4" name="Google Shape;134;p2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5" name="Google Shape;135;p2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6"/>
        <p:cNvGrpSpPr/>
        <p:nvPr/>
      </p:nvGrpSpPr>
      <p:grpSpPr>
        <a:xfrm>
          <a:off x="0" y="0"/>
          <a:ext cx="0" cy="0"/>
          <a:chOff x="0" y="0"/>
          <a:chExt cx="0" cy="0"/>
        </a:xfrm>
      </p:grpSpPr>
      <p:sp>
        <p:nvSpPr>
          <p:cNvPr id="137" name="Google Shape;137;p27"/>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8" name="Google Shape;138;p27"/>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9" name="Google Shape;139;p2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2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1" name="Google Shape;141;p2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44"/>
        <p:cNvGrpSpPr/>
        <p:nvPr/>
      </p:nvGrpSpPr>
      <p:grpSpPr>
        <a:xfrm>
          <a:off x="0" y="0"/>
          <a:ext cx="0" cy="0"/>
          <a:chOff x="0" y="0"/>
          <a:chExt cx="0" cy="0"/>
        </a:xfrm>
      </p:grpSpPr>
      <p:cxnSp>
        <p:nvCxnSpPr>
          <p:cNvPr id="145" name="Google Shape;145;p2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46" name="Google Shape;146;p29"/>
          <p:cNvSpPr>
            <a:spLocks noGrp="1"/>
          </p:cNvSpPr>
          <p:nvPr>
            <p:ph type="pic" idx="2"/>
          </p:nvPr>
        </p:nvSpPr>
        <p:spPr>
          <a:xfrm>
            <a:off x="346075" y="1142999"/>
            <a:ext cx="84519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48"/>
        <p:cNvGrpSpPr/>
        <p:nvPr/>
      </p:nvGrpSpPr>
      <p:grpSpPr>
        <a:xfrm>
          <a:off x="0" y="0"/>
          <a:ext cx="0" cy="0"/>
          <a:chOff x="0" y="0"/>
          <a:chExt cx="0" cy="0"/>
        </a:xfrm>
      </p:grpSpPr>
      <p:cxnSp>
        <p:nvCxnSpPr>
          <p:cNvPr id="149" name="Google Shape;149;p3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3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1" name="Google Shape;151;p30"/>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52"/>
        <p:cNvGrpSpPr/>
        <p:nvPr/>
      </p:nvGrpSpPr>
      <p:grpSpPr>
        <a:xfrm>
          <a:off x="0" y="0"/>
          <a:ext cx="0" cy="0"/>
          <a:chOff x="0" y="0"/>
          <a:chExt cx="0" cy="0"/>
        </a:xfrm>
      </p:grpSpPr>
      <p:sp>
        <p:nvSpPr>
          <p:cNvPr id="153" name="Google Shape;153;p31"/>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4" name="Google Shape;154;p3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55"/>
        <p:cNvGrpSpPr/>
        <p:nvPr/>
      </p:nvGrpSpPr>
      <p:grpSpPr>
        <a:xfrm>
          <a:off x="0" y="0"/>
          <a:ext cx="0" cy="0"/>
          <a:chOff x="0" y="0"/>
          <a:chExt cx="0" cy="0"/>
        </a:xfrm>
      </p:grpSpPr>
      <p:pic>
        <p:nvPicPr>
          <p:cNvPr id="156" name="Google Shape;156;p32"/>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157" name="Google Shape;157;p3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8" name="Google Shape;158;p3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9" name="Google Shape;159;p32"/>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32"/>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32"/>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62"/>
        <p:cNvGrpSpPr/>
        <p:nvPr/>
      </p:nvGrpSpPr>
      <p:grpSpPr>
        <a:xfrm>
          <a:off x="0" y="0"/>
          <a:ext cx="0" cy="0"/>
          <a:chOff x="0" y="0"/>
          <a:chExt cx="0" cy="0"/>
        </a:xfrm>
      </p:grpSpPr>
      <p:sp>
        <p:nvSpPr>
          <p:cNvPr id="163" name="Google Shape;163;p3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4" name="Google Shape;164;p3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5" name="Google Shape;165;p3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6" name="Google Shape;166;p3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7" name="Google Shape;167;p3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68"/>
        <p:cNvGrpSpPr/>
        <p:nvPr/>
      </p:nvGrpSpPr>
      <p:grpSpPr>
        <a:xfrm>
          <a:off x="0" y="0"/>
          <a:ext cx="0" cy="0"/>
          <a:chOff x="0" y="0"/>
          <a:chExt cx="0" cy="0"/>
        </a:xfrm>
      </p:grpSpPr>
      <p:sp>
        <p:nvSpPr>
          <p:cNvPr id="169" name="Google Shape;169;p3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0" name="Google Shape;170;p3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71"/>
        <p:cNvGrpSpPr/>
        <p:nvPr/>
      </p:nvGrpSpPr>
      <p:grpSpPr>
        <a:xfrm>
          <a:off x="0" y="0"/>
          <a:ext cx="0" cy="0"/>
          <a:chOff x="0" y="0"/>
          <a:chExt cx="0" cy="0"/>
        </a:xfrm>
      </p:grpSpPr>
      <p:pic>
        <p:nvPicPr>
          <p:cNvPr id="172" name="Google Shape;172;p35"/>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173" name="Google Shape;173;p3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4" name="Google Shape;174;p3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75" name="Google Shape;175;p35"/>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6" name="Google Shape;176;p35"/>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7" name="Google Shape;177;p35"/>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78"/>
        <p:cNvGrpSpPr/>
        <p:nvPr/>
      </p:nvGrpSpPr>
      <p:grpSpPr>
        <a:xfrm>
          <a:off x="0" y="0"/>
          <a:ext cx="0" cy="0"/>
          <a:chOff x="0" y="0"/>
          <a:chExt cx="0" cy="0"/>
        </a:xfrm>
      </p:grpSpPr>
      <p:sp>
        <p:nvSpPr>
          <p:cNvPr id="179" name="Google Shape;179;p3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0" name="Google Shape;180;p3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81" name="Google Shape;181;p36"/>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2" name="Google Shape;182;p36"/>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p36"/>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84"/>
        <p:cNvGrpSpPr/>
        <p:nvPr/>
      </p:nvGrpSpPr>
      <p:grpSpPr>
        <a:xfrm>
          <a:off x="0" y="0"/>
          <a:ext cx="0" cy="0"/>
          <a:chOff x="0" y="0"/>
          <a:chExt cx="0" cy="0"/>
        </a:xfrm>
      </p:grpSpPr>
      <p:sp>
        <p:nvSpPr>
          <p:cNvPr id="185" name="Google Shape;185;p3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6" name="Google Shape;186;p3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87"/>
        <p:cNvGrpSpPr/>
        <p:nvPr/>
      </p:nvGrpSpPr>
      <p:grpSpPr>
        <a:xfrm>
          <a:off x="0" y="0"/>
          <a:ext cx="0" cy="0"/>
          <a:chOff x="0" y="0"/>
          <a:chExt cx="0" cy="0"/>
        </a:xfrm>
      </p:grpSpPr>
      <p:cxnSp>
        <p:nvCxnSpPr>
          <p:cNvPr id="188" name="Google Shape;188;p3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89" name="Google Shape;189;p38"/>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0" name="Google Shape;190;p3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91"/>
        <p:cNvGrpSpPr/>
        <p:nvPr/>
      </p:nvGrpSpPr>
      <p:grpSpPr>
        <a:xfrm>
          <a:off x="0" y="0"/>
          <a:ext cx="0" cy="0"/>
          <a:chOff x="0" y="0"/>
          <a:chExt cx="0" cy="0"/>
        </a:xfrm>
      </p:grpSpPr>
      <p:cxnSp>
        <p:nvCxnSpPr>
          <p:cNvPr id="192" name="Google Shape;192;p3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93" name="Google Shape;193;p39"/>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4" name="Google Shape;194;p3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95"/>
        <p:cNvGrpSpPr/>
        <p:nvPr/>
      </p:nvGrpSpPr>
      <p:grpSpPr>
        <a:xfrm>
          <a:off x="0" y="0"/>
          <a:ext cx="0" cy="0"/>
          <a:chOff x="0" y="0"/>
          <a:chExt cx="0" cy="0"/>
        </a:xfrm>
      </p:grpSpPr>
      <p:cxnSp>
        <p:nvCxnSpPr>
          <p:cNvPr id="196" name="Google Shape;196;p4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97" name="Google Shape;197;p40"/>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8" name="Google Shape;198;p4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99"/>
        <p:cNvGrpSpPr/>
        <p:nvPr/>
      </p:nvGrpSpPr>
      <p:grpSpPr>
        <a:xfrm>
          <a:off x="0" y="0"/>
          <a:ext cx="0" cy="0"/>
          <a:chOff x="0" y="0"/>
          <a:chExt cx="0" cy="0"/>
        </a:xfrm>
      </p:grpSpPr>
      <p:cxnSp>
        <p:nvCxnSpPr>
          <p:cNvPr id="200" name="Google Shape;200;p4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01" name="Google Shape;201;p41"/>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2" name="Google Shape;202;p4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203"/>
        <p:cNvGrpSpPr/>
        <p:nvPr/>
      </p:nvGrpSpPr>
      <p:grpSpPr>
        <a:xfrm>
          <a:off x="0" y="0"/>
          <a:ext cx="0" cy="0"/>
          <a:chOff x="0" y="0"/>
          <a:chExt cx="0" cy="0"/>
        </a:xfrm>
      </p:grpSpPr>
      <p:cxnSp>
        <p:nvCxnSpPr>
          <p:cNvPr id="204" name="Google Shape;204;p4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05" name="Google Shape;205;p4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06" name="Google Shape;206;p4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07"/>
        <p:cNvGrpSpPr/>
        <p:nvPr/>
      </p:nvGrpSpPr>
      <p:grpSpPr>
        <a:xfrm>
          <a:off x="0" y="0"/>
          <a:ext cx="0" cy="0"/>
          <a:chOff x="0" y="0"/>
          <a:chExt cx="0" cy="0"/>
        </a:xfrm>
      </p:grpSpPr>
      <p:pic>
        <p:nvPicPr>
          <p:cNvPr id="208" name="Google Shape;208;p43"/>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09" name="Google Shape;209;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10" name="Google Shape;210;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11" name="Google Shape;211;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2" name="Google Shape;212;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3" name="Google Shape;213;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214"/>
        <p:cNvGrpSpPr/>
        <p:nvPr/>
      </p:nvGrpSpPr>
      <p:grpSpPr>
        <a:xfrm>
          <a:off x="0" y="0"/>
          <a:ext cx="0" cy="0"/>
          <a:chOff x="0" y="0"/>
          <a:chExt cx="0" cy="0"/>
        </a:xfrm>
      </p:grpSpPr>
      <p:sp>
        <p:nvSpPr>
          <p:cNvPr id="215" name="Google Shape;215;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6" name="Google Shape;216;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17" name="Google Shape;217;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8" name="Google Shape;218;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9" name="Google Shape;219;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20"/>
        <p:cNvGrpSpPr/>
        <p:nvPr/>
      </p:nvGrpSpPr>
      <p:grpSpPr>
        <a:xfrm>
          <a:off x="0" y="0"/>
          <a:ext cx="0" cy="0"/>
          <a:chOff x="0" y="0"/>
          <a:chExt cx="0" cy="0"/>
        </a:xfrm>
      </p:grpSpPr>
      <p:pic>
        <p:nvPicPr>
          <p:cNvPr id="221" name="Google Shape;221;p45"/>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22" name="Google Shape;222;p4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3" name="Google Shape;223;p4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4" name="Google Shape;224;p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5" name="Google Shape;225;p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6" name="Google Shape;226;p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227"/>
        <p:cNvGrpSpPr/>
        <p:nvPr/>
      </p:nvGrpSpPr>
      <p:grpSpPr>
        <a:xfrm>
          <a:off x="0" y="0"/>
          <a:ext cx="0" cy="0"/>
          <a:chOff x="0" y="0"/>
          <a:chExt cx="0" cy="0"/>
        </a:xfrm>
      </p:grpSpPr>
      <p:sp>
        <p:nvSpPr>
          <p:cNvPr id="228" name="Google Shape;228;p4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9" name="Google Shape;229;p4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30" name="Google Shape;230;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1" name="Google Shape;231;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2" name="Google Shape;232;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233"/>
        <p:cNvGrpSpPr/>
        <p:nvPr/>
      </p:nvGrpSpPr>
      <p:grpSpPr>
        <a:xfrm>
          <a:off x="0" y="0"/>
          <a:ext cx="0" cy="0"/>
          <a:chOff x="0" y="0"/>
          <a:chExt cx="0" cy="0"/>
        </a:xfrm>
      </p:grpSpPr>
      <p:sp>
        <p:nvSpPr>
          <p:cNvPr id="234" name="Google Shape;234;p4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5" name="Google Shape;235;p4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236"/>
        <p:cNvGrpSpPr/>
        <p:nvPr/>
      </p:nvGrpSpPr>
      <p:grpSpPr>
        <a:xfrm>
          <a:off x="0" y="0"/>
          <a:ext cx="0" cy="0"/>
          <a:chOff x="0" y="0"/>
          <a:chExt cx="0" cy="0"/>
        </a:xfrm>
      </p:grpSpPr>
      <p:pic>
        <p:nvPicPr>
          <p:cNvPr id="237" name="Google Shape;237;p48"/>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38" name="Google Shape;238;p4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39" name="Google Shape;239;p4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0" name="Google Shape;240;p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1" name="Google Shape;241;p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2" name="Google Shape;242;p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43"/>
        <p:cNvGrpSpPr/>
        <p:nvPr/>
      </p:nvGrpSpPr>
      <p:grpSpPr>
        <a:xfrm>
          <a:off x="0" y="0"/>
          <a:ext cx="0" cy="0"/>
          <a:chOff x="0" y="0"/>
          <a:chExt cx="0" cy="0"/>
        </a:xfrm>
      </p:grpSpPr>
      <p:sp>
        <p:nvSpPr>
          <p:cNvPr id="244" name="Google Shape;244;p4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5" name="Google Shape;245;p4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6" name="Google Shape;246;p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7" name="Google Shape;247;p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8" name="Google Shape;248;p4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49"/>
        <p:cNvGrpSpPr/>
        <p:nvPr/>
      </p:nvGrpSpPr>
      <p:grpSpPr>
        <a:xfrm>
          <a:off x="0" y="0"/>
          <a:ext cx="0" cy="0"/>
          <a:chOff x="0" y="0"/>
          <a:chExt cx="0" cy="0"/>
        </a:xfrm>
      </p:grpSpPr>
      <p:sp>
        <p:nvSpPr>
          <p:cNvPr id="250" name="Google Shape;250;p50"/>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51"/>
        <p:cNvGrpSpPr/>
        <p:nvPr/>
      </p:nvGrpSpPr>
      <p:grpSpPr>
        <a:xfrm>
          <a:off x="0" y="0"/>
          <a:ext cx="0" cy="0"/>
          <a:chOff x="0" y="0"/>
          <a:chExt cx="0" cy="0"/>
        </a:xfrm>
      </p:grpSpPr>
      <p:pic>
        <p:nvPicPr>
          <p:cNvPr id="252" name="Google Shape;252;p51"/>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53" name="Google Shape;253;p5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54" name="Google Shape;254;p5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5" name="Google Shape;255;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6" name="Google Shape;256;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7" name="Google Shape;257;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58"/>
        <p:cNvGrpSpPr/>
        <p:nvPr/>
      </p:nvGrpSpPr>
      <p:grpSpPr>
        <a:xfrm>
          <a:off x="0" y="0"/>
          <a:ext cx="0" cy="0"/>
          <a:chOff x="0" y="0"/>
          <a:chExt cx="0" cy="0"/>
        </a:xfrm>
      </p:grpSpPr>
      <p:sp>
        <p:nvSpPr>
          <p:cNvPr id="259" name="Google Shape;259;p5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60" name="Google Shape;260;p5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61" name="Google Shape;261;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2" name="Google Shape;262;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3" name="Google Shape;263;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64"/>
        <p:cNvGrpSpPr/>
        <p:nvPr/>
      </p:nvGrpSpPr>
      <p:grpSpPr>
        <a:xfrm>
          <a:off x="0" y="0"/>
          <a:ext cx="0" cy="0"/>
          <a:chOff x="0" y="0"/>
          <a:chExt cx="0" cy="0"/>
        </a:xfrm>
      </p:grpSpPr>
      <p:pic>
        <p:nvPicPr>
          <p:cNvPr id="265" name="Google Shape;265;p53"/>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66" name="Google Shape;266;p5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67" name="Google Shape;267;p5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8" name="Google Shape;268;p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9" name="Google Shape;269;p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0" name="Google Shape;270;p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71"/>
        <p:cNvGrpSpPr/>
        <p:nvPr/>
      </p:nvGrpSpPr>
      <p:grpSpPr>
        <a:xfrm>
          <a:off x="0" y="0"/>
          <a:ext cx="0" cy="0"/>
          <a:chOff x="0" y="0"/>
          <a:chExt cx="0" cy="0"/>
        </a:xfrm>
      </p:grpSpPr>
      <p:sp>
        <p:nvSpPr>
          <p:cNvPr id="272" name="Google Shape;272;p5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73" name="Google Shape;273;p5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74" name="Google Shape;274;p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5" name="Google Shape;275;p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6" name="Google Shape;276;p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77"/>
        <p:cNvGrpSpPr/>
        <p:nvPr/>
      </p:nvGrpSpPr>
      <p:grpSpPr>
        <a:xfrm>
          <a:off x="0" y="0"/>
          <a:ext cx="0" cy="0"/>
          <a:chOff x="0" y="0"/>
          <a:chExt cx="0" cy="0"/>
        </a:xfrm>
      </p:grpSpPr>
      <p:pic>
        <p:nvPicPr>
          <p:cNvPr id="278" name="Google Shape;278;p55"/>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79" name="Google Shape;27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80" name="Google Shape;28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1" name="Google Shape;28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2" name="Google Shape;28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3" name="Google Shape;28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84"/>
        <p:cNvGrpSpPr/>
        <p:nvPr/>
      </p:nvGrpSpPr>
      <p:grpSpPr>
        <a:xfrm>
          <a:off x="0" y="0"/>
          <a:ext cx="0" cy="0"/>
          <a:chOff x="0" y="0"/>
          <a:chExt cx="0" cy="0"/>
        </a:xfrm>
      </p:grpSpPr>
      <p:sp>
        <p:nvSpPr>
          <p:cNvPr id="285" name="Google Shape;28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86" name="Google Shape;28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87" name="Google Shape;28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8" name="Google Shape;28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9" name="Google Shape;28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90"/>
        <p:cNvGrpSpPr/>
        <p:nvPr/>
      </p:nvGrpSpPr>
      <p:grpSpPr>
        <a:xfrm>
          <a:off x="0" y="0"/>
          <a:ext cx="0" cy="0"/>
          <a:chOff x="0" y="0"/>
          <a:chExt cx="0" cy="0"/>
        </a:xfrm>
      </p:grpSpPr>
      <p:sp>
        <p:nvSpPr>
          <p:cNvPr id="291" name="Google Shape;291;p57"/>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92"/>
        <p:cNvGrpSpPr/>
        <p:nvPr/>
      </p:nvGrpSpPr>
      <p:grpSpPr>
        <a:xfrm>
          <a:off x="0" y="0"/>
          <a:ext cx="0" cy="0"/>
          <a:chOff x="0" y="0"/>
          <a:chExt cx="0" cy="0"/>
        </a:xfrm>
      </p:grpSpPr>
      <p:pic>
        <p:nvPicPr>
          <p:cNvPr id="293" name="Google Shape;293;p58"/>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94" name="Google Shape;294;p5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95" name="Google Shape;295;p5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6" name="Google Shape;296;p5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7" name="Google Shape;297;p5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8" name="Google Shape;298;p5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99"/>
        <p:cNvGrpSpPr/>
        <p:nvPr/>
      </p:nvGrpSpPr>
      <p:grpSpPr>
        <a:xfrm>
          <a:off x="0" y="0"/>
          <a:ext cx="0" cy="0"/>
          <a:chOff x="0" y="0"/>
          <a:chExt cx="0" cy="0"/>
        </a:xfrm>
      </p:grpSpPr>
      <p:sp>
        <p:nvSpPr>
          <p:cNvPr id="300" name="Google Shape;300;p5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1" name="Google Shape;301;p5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02" name="Google Shape;302;p5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3" name="Google Shape;303;p5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4" name="Google Shape;304;p5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305"/>
        <p:cNvGrpSpPr/>
        <p:nvPr/>
      </p:nvGrpSpPr>
      <p:grpSpPr>
        <a:xfrm>
          <a:off x="0" y="0"/>
          <a:ext cx="0" cy="0"/>
          <a:chOff x="0" y="0"/>
          <a:chExt cx="0" cy="0"/>
        </a:xfrm>
      </p:grpSpPr>
      <p:sp>
        <p:nvSpPr>
          <p:cNvPr id="306" name="Google Shape;306;p6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7" name="Google Shape;307;p6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308"/>
        <p:cNvGrpSpPr/>
        <p:nvPr/>
      </p:nvGrpSpPr>
      <p:grpSpPr>
        <a:xfrm>
          <a:off x="0" y="0"/>
          <a:ext cx="0" cy="0"/>
          <a:chOff x="0" y="0"/>
          <a:chExt cx="0" cy="0"/>
        </a:xfrm>
      </p:grpSpPr>
      <p:cxnSp>
        <p:nvCxnSpPr>
          <p:cNvPr id="309" name="Google Shape;309;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0" name="Google Shape;310;p61"/>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1" name="Google Shape;311;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312"/>
        <p:cNvGrpSpPr/>
        <p:nvPr/>
      </p:nvGrpSpPr>
      <p:grpSpPr>
        <a:xfrm>
          <a:off x="0" y="0"/>
          <a:ext cx="0" cy="0"/>
          <a:chOff x="0" y="0"/>
          <a:chExt cx="0" cy="0"/>
        </a:xfrm>
      </p:grpSpPr>
      <p:cxnSp>
        <p:nvCxnSpPr>
          <p:cNvPr id="313" name="Google Shape;313;p6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4" name="Google Shape;314;p62"/>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5" name="Google Shape;315;p6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316"/>
        <p:cNvGrpSpPr/>
        <p:nvPr/>
      </p:nvGrpSpPr>
      <p:grpSpPr>
        <a:xfrm>
          <a:off x="0" y="0"/>
          <a:ext cx="0" cy="0"/>
          <a:chOff x="0" y="0"/>
          <a:chExt cx="0" cy="0"/>
        </a:xfrm>
      </p:grpSpPr>
      <p:cxnSp>
        <p:nvCxnSpPr>
          <p:cNvPr id="317" name="Google Shape;317;p6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8" name="Google Shape;318;p63"/>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9" name="Google Shape;319;p6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320"/>
        <p:cNvGrpSpPr/>
        <p:nvPr/>
      </p:nvGrpSpPr>
      <p:grpSpPr>
        <a:xfrm>
          <a:off x="0" y="0"/>
          <a:ext cx="0" cy="0"/>
          <a:chOff x="0" y="0"/>
          <a:chExt cx="0" cy="0"/>
        </a:xfrm>
      </p:grpSpPr>
      <p:cxnSp>
        <p:nvCxnSpPr>
          <p:cNvPr id="321" name="Google Shape;321;p6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22" name="Google Shape;322;p64"/>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3" name="Google Shape;323;p6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324"/>
        <p:cNvGrpSpPr/>
        <p:nvPr/>
      </p:nvGrpSpPr>
      <p:grpSpPr>
        <a:xfrm>
          <a:off x="0" y="0"/>
          <a:ext cx="0" cy="0"/>
          <a:chOff x="0" y="0"/>
          <a:chExt cx="0" cy="0"/>
        </a:xfrm>
      </p:grpSpPr>
      <p:cxnSp>
        <p:nvCxnSpPr>
          <p:cNvPr id="325" name="Google Shape;325;p6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6" name="Google Shape;326;p6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27" name="Google Shape;327;p6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328"/>
        <p:cNvGrpSpPr/>
        <p:nvPr/>
      </p:nvGrpSpPr>
      <p:grpSpPr>
        <a:xfrm>
          <a:off x="0" y="0"/>
          <a:ext cx="0" cy="0"/>
          <a:chOff x="0" y="0"/>
          <a:chExt cx="0" cy="0"/>
        </a:xfrm>
      </p:grpSpPr>
      <p:sp>
        <p:nvSpPr>
          <p:cNvPr id="329" name="Google Shape;329;p6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330"/>
        <p:cNvGrpSpPr/>
        <p:nvPr/>
      </p:nvGrpSpPr>
      <p:grpSpPr>
        <a:xfrm>
          <a:off x="0" y="0"/>
          <a:ext cx="0" cy="0"/>
          <a:chOff x="0" y="0"/>
          <a:chExt cx="0" cy="0"/>
        </a:xfrm>
      </p:grpSpPr>
      <p:pic>
        <p:nvPicPr>
          <p:cNvPr id="331" name="Google Shape;331;p67"/>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332" name="Google Shape;332;p6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33" name="Google Shape;333;p6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4" name="Google Shape;334;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5" name="Google Shape;335;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6" name="Google Shape;336;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337"/>
        <p:cNvGrpSpPr/>
        <p:nvPr/>
      </p:nvGrpSpPr>
      <p:grpSpPr>
        <a:xfrm>
          <a:off x="0" y="0"/>
          <a:ext cx="0" cy="0"/>
          <a:chOff x="0" y="0"/>
          <a:chExt cx="0" cy="0"/>
        </a:xfrm>
      </p:grpSpPr>
      <p:sp>
        <p:nvSpPr>
          <p:cNvPr id="338" name="Google Shape;338;p6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9" name="Google Shape;339;p6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40" name="Google Shape;340;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1" name="Google Shape;341;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2" name="Google Shape;342;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43"/>
        <p:cNvGrpSpPr/>
        <p:nvPr/>
      </p:nvGrpSpPr>
      <p:grpSpPr>
        <a:xfrm>
          <a:off x="0" y="0"/>
          <a:ext cx="0" cy="0"/>
          <a:chOff x="0" y="0"/>
          <a:chExt cx="0" cy="0"/>
        </a:xfrm>
      </p:grpSpPr>
      <p:sp>
        <p:nvSpPr>
          <p:cNvPr id="344" name="Google Shape;344;p6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5" name="Google Shape;345;p6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46"/>
        <p:cNvGrpSpPr/>
        <p:nvPr/>
      </p:nvGrpSpPr>
      <p:grpSpPr>
        <a:xfrm>
          <a:off x="0" y="0"/>
          <a:ext cx="0" cy="0"/>
          <a:chOff x="0" y="0"/>
          <a:chExt cx="0" cy="0"/>
        </a:xfrm>
      </p:grpSpPr>
      <p:cxnSp>
        <p:nvCxnSpPr>
          <p:cNvPr id="347" name="Google Shape;347;p7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48" name="Google Shape;348;p70"/>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9" name="Google Shape;349;p7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50"/>
        <p:cNvGrpSpPr/>
        <p:nvPr/>
      </p:nvGrpSpPr>
      <p:grpSpPr>
        <a:xfrm>
          <a:off x="0" y="0"/>
          <a:ext cx="0" cy="0"/>
          <a:chOff x="0" y="0"/>
          <a:chExt cx="0" cy="0"/>
        </a:xfrm>
      </p:grpSpPr>
      <p:cxnSp>
        <p:nvCxnSpPr>
          <p:cNvPr id="351" name="Google Shape;351;p7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52" name="Google Shape;352;p71"/>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3" name="Google Shape;353;p7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54"/>
        <p:cNvGrpSpPr/>
        <p:nvPr/>
      </p:nvGrpSpPr>
      <p:grpSpPr>
        <a:xfrm>
          <a:off x="0" y="0"/>
          <a:ext cx="0" cy="0"/>
          <a:chOff x="0" y="0"/>
          <a:chExt cx="0" cy="0"/>
        </a:xfrm>
      </p:grpSpPr>
      <p:cxnSp>
        <p:nvCxnSpPr>
          <p:cNvPr id="355" name="Google Shape;355;p7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56" name="Google Shape;356;p72"/>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7" name="Google Shape;357;p7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58"/>
        <p:cNvGrpSpPr/>
        <p:nvPr/>
      </p:nvGrpSpPr>
      <p:grpSpPr>
        <a:xfrm>
          <a:off x="0" y="0"/>
          <a:ext cx="0" cy="0"/>
          <a:chOff x="0" y="0"/>
          <a:chExt cx="0" cy="0"/>
        </a:xfrm>
      </p:grpSpPr>
      <p:cxnSp>
        <p:nvCxnSpPr>
          <p:cNvPr id="359" name="Google Shape;359;p7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60" name="Google Shape;360;p73"/>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1" name="Google Shape;361;p7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62"/>
        <p:cNvGrpSpPr/>
        <p:nvPr/>
      </p:nvGrpSpPr>
      <p:grpSpPr>
        <a:xfrm>
          <a:off x="0" y="0"/>
          <a:ext cx="0" cy="0"/>
          <a:chOff x="0" y="0"/>
          <a:chExt cx="0" cy="0"/>
        </a:xfrm>
      </p:grpSpPr>
      <p:cxnSp>
        <p:nvCxnSpPr>
          <p:cNvPr id="363" name="Google Shape;363;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64" name="Google Shape;364;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65" name="Google Shape;365;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66"/>
        <p:cNvGrpSpPr/>
        <p:nvPr/>
      </p:nvGrpSpPr>
      <p:grpSpPr>
        <a:xfrm>
          <a:off x="0" y="0"/>
          <a:ext cx="0" cy="0"/>
          <a:chOff x="0" y="0"/>
          <a:chExt cx="0" cy="0"/>
        </a:xfrm>
      </p:grpSpPr>
      <p:pic>
        <p:nvPicPr>
          <p:cNvPr id="367" name="Google Shape;367;p75"/>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368" name="Google Shape;368;p7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69" name="Google Shape;369;p7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70" name="Google Shape;370;p7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1" name="Google Shape;371;p7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2" name="Google Shape;372;p7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73"/>
        <p:cNvGrpSpPr/>
        <p:nvPr/>
      </p:nvGrpSpPr>
      <p:grpSpPr>
        <a:xfrm>
          <a:off x="0" y="0"/>
          <a:ext cx="0" cy="0"/>
          <a:chOff x="0" y="0"/>
          <a:chExt cx="0" cy="0"/>
        </a:xfrm>
      </p:grpSpPr>
      <p:sp>
        <p:nvSpPr>
          <p:cNvPr id="374" name="Google Shape;374;p7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5" name="Google Shape;375;p7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76" name="Google Shape;376;p7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7" name="Google Shape;377;p7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8" name="Google Shape;378;p7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79"/>
        <p:cNvGrpSpPr/>
        <p:nvPr/>
      </p:nvGrpSpPr>
      <p:grpSpPr>
        <a:xfrm>
          <a:off x="0" y="0"/>
          <a:ext cx="0" cy="0"/>
          <a:chOff x="0" y="0"/>
          <a:chExt cx="0" cy="0"/>
        </a:xfrm>
      </p:grpSpPr>
      <p:sp>
        <p:nvSpPr>
          <p:cNvPr id="380" name="Google Shape;380;p7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1" name="Google Shape;381;p7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82"/>
        <p:cNvGrpSpPr/>
        <p:nvPr/>
      </p:nvGrpSpPr>
      <p:grpSpPr>
        <a:xfrm>
          <a:off x="0" y="0"/>
          <a:ext cx="0" cy="0"/>
          <a:chOff x="0" y="0"/>
          <a:chExt cx="0" cy="0"/>
        </a:xfrm>
      </p:grpSpPr>
      <p:pic>
        <p:nvPicPr>
          <p:cNvPr id="383" name="Google Shape;383;p78"/>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384" name="Google Shape;384;p7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85" name="Google Shape;385;p7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86" name="Google Shape;386;p7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7" name="Google Shape;387;p7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8" name="Google Shape;388;p7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89"/>
        <p:cNvGrpSpPr/>
        <p:nvPr/>
      </p:nvGrpSpPr>
      <p:grpSpPr>
        <a:xfrm>
          <a:off x="0" y="0"/>
          <a:ext cx="0" cy="0"/>
          <a:chOff x="0" y="0"/>
          <a:chExt cx="0" cy="0"/>
        </a:xfrm>
      </p:grpSpPr>
      <p:sp>
        <p:nvSpPr>
          <p:cNvPr id="390" name="Google Shape;390;p7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91" name="Google Shape;391;p7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92" name="Google Shape;392;p7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3" name="Google Shape;393;p7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4" name="Google Shape;394;p7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95"/>
        <p:cNvGrpSpPr/>
        <p:nvPr/>
      </p:nvGrpSpPr>
      <p:grpSpPr>
        <a:xfrm>
          <a:off x="0" y="0"/>
          <a:ext cx="0" cy="0"/>
          <a:chOff x="0" y="0"/>
          <a:chExt cx="0" cy="0"/>
        </a:xfrm>
      </p:grpSpPr>
      <p:pic>
        <p:nvPicPr>
          <p:cNvPr id="396" name="Google Shape;396;p80"/>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397" name="Google Shape;397;p8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98" name="Google Shape;398;p8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99" name="Google Shape;399;p8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0" name="Google Shape;400;p8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1" name="Google Shape;401;p8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402"/>
        <p:cNvGrpSpPr/>
        <p:nvPr/>
      </p:nvGrpSpPr>
      <p:grpSpPr>
        <a:xfrm>
          <a:off x="0" y="0"/>
          <a:ext cx="0" cy="0"/>
          <a:chOff x="0" y="0"/>
          <a:chExt cx="0" cy="0"/>
        </a:xfrm>
      </p:grpSpPr>
      <p:sp>
        <p:nvSpPr>
          <p:cNvPr id="403" name="Google Shape;403;p8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04" name="Google Shape;404;p8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05" name="Google Shape;405;p8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6" name="Google Shape;406;p8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7" name="Google Shape;407;p8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408"/>
        <p:cNvGrpSpPr/>
        <p:nvPr/>
      </p:nvGrpSpPr>
      <p:grpSpPr>
        <a:xfrm>
          <a:off x="0" y="0"/>
          <a:ext cx="0" cy="0"/>
          <a:chOff x="0" y="0"/>
          <a:chExt cx="0" cy="0"/>
        </a:xfrm>
      </p:grpSpPr>
      <p:sp>
        <p:nvSpPr>
          <p:cNvPr id="409" name="Google Shape;409;p8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0" name="Google Shape;410;p8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411"/>
        <p:cNvGrpSpPr/>
        <p:nvPr/>
      </p:nvGrpSpPr>
      <p:grpSpPr>
        <a:xfrm>
          <a:off x="0" y="0"/>
          <a:ext cx="0" cy="0"/>
          <a:chOff x="0" y="0"/>
          <a:chExt cx="0" cy="0"/>
        </a:xfrm>
      </p:grpSpPr>
      <p:pic>
        <p:nvPicPr>
          <p:cNvPr id="412" name="Google Shape;412;p83"/>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413" name="Google Shape;413;p8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14" name="Google Shape;414;p8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5" name="Google Shape;415;p8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6" name="Google Shape;416;p8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7" name="Google Shape;417;p8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418"/>
        <p:cNvGrpSpPr/>
        <p:nvPr/>
      </p:nvGrpSpPr>
      <p:grpSpPr>
        <a:xfrm>
          <a:off x="0" y="0"/>
          <a:ext cx="0" cy="0"/>
          <a:chOff x="0" y="0"/>
          <a:chExt cx="0" cy="0"/>
        </a:xfrm>
      </p:grpSpPr>
      <p:sp>
        <p:nvSpPr>
          <p:cNvPr id="419" name="Google Shape;419;p8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0" name="Google Shape;420;p8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21" name="Google Shape;421;p8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2" name="Google Shape;422;p8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3" name="Google Shape;423;p8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424"/>
        <p:cNvGrpSpPr/>
        <p:nvPr/>
      </p:nvGrpSpPr>
      <p:grpSpPr>
        <a:xfrm>
          <a:off x="0" y="0"/>
          <a:ext cx="0" cy="0"/>
          <a:chOff x="0" y="0"/>
          <a:chExt cx="0" cy="0"/>
        </a:xfrm>
      </p:grpSpPr>
      <p:sp>
        <p:nvSpPr>
          <p:cNvPr id="425" name="Google Shape;425;p8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6" name="Google Shape;426;p8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427"/>
        <p:cNvGrpSpPr/>
        <p:nvPr/>
      </p:nvGrpSpPr>
      <p:grpSpPr>
        <a:xfrm>
          <a:off x="0" y="0"/>
          <a:ext cx="0" cy="0"/>
          <a:chOff x="0" y="0"/>
          <a:chExt cx="0" cy="0"/>
        </a:xfrm>
      </p:grpSpPr>
      <p:cxnSp>
        <p:nvCxnSpPr>
          <p:cNvPr id="428" name="Google Shape;428;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9" name="Google Shape;429;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30" name="Google Shape;430;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431"/>
        <p:cNvGrpSpPr/>
        <p:nvPr/>
      </p:nvGrpSpPr>
      <p:grpSpPr>
        <a:xfrm>
          <a:off x="0" y="0"/>
          <a:ext cx="0" cy="0"/>
          <a:chOff x="0" y="0"/>
          <a:chExt cx="0" cy="0"/>
        </a:xfrm>
      </p:grpSpPr>
      <p:cxnSp>
        <p:nvCxnSpPr>
          <p:cNvPr id="432" name="Google Shape;432;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3" name="Google Shape;433;p87"/>
          <p:cNvSpPr>
            <a:spLocks noGrp="1"/>
          </p:cNvSpPr>
          <p:nvPr>
            <p:ph type="pic" idx="2"/>
          </p:nvPr>
        </p:nvSpPr>
        <p:spPr>
          <a:xfrm>
            <a:off x="346075" y="1142999"/>
            <a:ext cx="84519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34" name="Google Shape;434;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435"/>
        <p:cNvGrpSpPr/>
        <p:nvPr/>
      </p:nvGrpSpPr>
      <p:grpSpPr>
        <a:xfrm>
          <a:off x="0" y="0"/>
          <a:ext cx="0" cy="0"/>
          <a:chOff x="0" y="0"/>
          <a:chExt cx="0" cy="0"/>
        </a:xfrm>
      </p:grpSpPr>
      <p:sp>
        <p:nvSpPr>
          <p:cNvPr id="436" name="Google Shape;436;p88"/>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37" name="Google Shape;437;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438"/>
        <p:cNvGrpSpPr/>
        <p:nvPr/>
      </p:nvGrpSpPr>
      <p:grpSpPr>
        <a:xfrm>
          <a:off x="0" y="0"/>
          <a:ext cx="0" cy="0"/>
          <a:chOff x="0" y="0"/>
          <a:chExt cx="0" cy="0"/>
        </a:xfrm>
      </p:grpSpPr>
      <p:cxnSp>
        <p:nvCxnSpPr>
          <p:cNvPr id="439" name="Google Shape;439;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0" name="Google Shape;440;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41" name="Google Shape;441;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442"/>
        <p:cNvGrpSpPr/>
        <p:nvPr/>
      </p:nvGrpSpPr>
      <p:grpSpPr>
        <a:xfrm>
          <a:off x="0" y="0"/>
          <a:ext cx="0" cy="0"/>
          <a:chOff x="0" y="0"/>
          <a:chExt cx="0" cy="0"/>
        </a:xfrm>
      </p:grpSpPr>
      <p:cxnSp>
        <p:nvCxnSpPr>
          <p:cNvPr id="443" name="Google Shape;443;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4" name="Google Shape;444;p90"/>
          <p:cNvSpPr>
            <a:spLocks noGrp="1"/>
          </p:cNvSpPr>
          <p:nvPr>
            <p:ph type="pic" idx="2"/>
          </p:nvPr>
        </p:nvSpPr>
        <p:spPr>
          <a:xfrm>
            <a:off x="346075" y="1142999"/>
            <a:ext cx="84519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45" name="Google Shape;445;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46"/>
        <p:cNvGrpSpPr/>
        <p:nvPr/>
      </p:nvGrpSpPr>
      <p:grpSpPr>
        <a:xfrm>
          <a:off x="0" y="0"/>
          <a:ext cx="0" cy="0"/>
          <a:chOff x="0" y="0"/>
          <a:chExt cx="0" cy="0"/>
        </a:xfrm>
      </p:grpSpPr>
      <p:sp>
        <p:nvSpPr>
          <p:cNvPr id="447" name="Google Shape;447;p91"/>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51"/>
        <p:cNvGrpSpPr/>
        <p:nvPr/>
      </p:nvGrpSpPr>
      <p:grpSpPr>
        <a:xfrm>
          <a:off x="0" y="0"/>
          <a:ext cx="0" cy="0"/>
          <a:chOff x="0" y="0"/>
          <a:chExt cx="0" cy="0"/>
        </a:xfrm>
      </p:grpSpPr>
      <p:sp>
        <p:nvSpPr>
          <p:cNvPr id="452" name="Google Shape;452;p9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53" name="Google Shape;453;p9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54"/>
        <p:cNvGrpSpPr/>
        <p:nvPr/>
      </p:nvGrpSpPr>
      <p:grpSpPr>
        <a:xfrm>
          <a:off x="0" y="0"/>
          <a:ext cx="0" cy="0"/>
          <a:chOff x="0" y="0"/>
          <a:chExt cx="0" cy="0"/>
        </a:xfrm>
      </p:grpSpPr>
      <p:cxnSp>
        <p:nvCxnSpPr>
          <p:cNvPr id="455" name="Google Shape;455;p9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56" name="Google Shape;456;p9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57" name="Google Shape;457;p9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58"/>
        <p:cNvGrpSpPr/>
        <p:nvPr/>
      </p:nvGrpSpPr>
      <p:grpSpPr>
        <a:xfrm>
          <a:off x="0" y="0"/>
          <a:ext cx="0" cy="0"/>
          <a:chOff x="0" y="0"/>
          <a:chExt cx="0" cy="0"/>
        </a:xfrm>
      </p:grpSpPr>
      <p:cxnSp>
        <p:nvCxnSpPr>
          <p:cNvPr id="459" name="Google Shape;459;p9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60" name="Google Shape;460;p9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61" name="Google Shape;461;p9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62"/>
        <p:cNvGrpSpPr/>
        <p:nvPr/>
      </p:nvGrpSpPr>
      <p:grpSpPr>
        <a:xfrm>
          <a:off x="0" y="0"/>
          <a:ext cx="0" cy="0"/>
          <a:chOff x="0" y="0"/>
          <a:chExt cx="0" cy="0"/>
        </a:xfrm>
      </p:grpSpPr>
      <p:cxnSp>
        <p:nvCxnSpPr>
          <p:cNvPr id="463" name="Google Shape;463;p9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64" name="Google Shape;464;p9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65" name="Google Shape;465;p9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66"/>
        <p:cNvGrpSpPr/>
        <p:nvPr/>
      </p:nvGrpSpPr>
      <p:grpSpPr>
        <a:xfrm>
          <a:off x="0" y="0"/>
          <a:ext cx="0" cy="0"/>
          <a:chOff x="0" y="0"/>
          <a:chExt cx="0" cy="0"/>
        </a:xfrm>
      </p:grpSpPr>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67"/>
        <p:cNvGrpSpPr/>
        <p:nvPr/>
      </p:nvGrpSpPr>
      <p:grpSpPr>
        <a:xfrm>
          <a:off x="0" y="0"/>
          <a:ext cx="0" cy="0"/>
          <a:chOff x="0" y="0"/>
          <a:chExt cx="0" cy="0"/>
        </a:xfrm>
      </p:grpSpPr>
      <p:cxnSp>
        <p:nvCxnSpPr>
          <p:cNvPr id="468" name="Google Shape;468;p9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69" name="Google Shape;469;p9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0" name="Google Shape;470;p9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71"/>
        <p:cNvGrpSpPr/>
        <p:nvPr/>
      </p:nvGrpSpPr>
      <p:grpSpPr>
        <a:xfrm>
          <a:off x="0" y="0"/>
          <a:ext cx="0" cy="0"/>
          <a:chOff x="0" y="0"/>
          <a:chExt cx="0" cy="0"/>
        </a:xfrm>
      </p:grpSpPr>
      <p:cxnSp>
        <p:nvCxnSpPr>
          <p:cNvPr id="472" name="Google Shape;472;p9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73" name="Google Shape;473;p9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4" name="Google Shape;474;p9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75"/>
        <p:cNvGrpSpPr/>
        <p:nvPr/>
      </p:nvGrpSpPr>
      <p:grpSpPr>
        <a:xfrm>
          <a:off x="0" y="0"/>
          <a:ext cx="0" cy="0"/>
          <a:chOff x="0" y="0"/>
          <a:chExt cx="0" cy="0"/>
        </a:xfrm>
      </p:grpSpPr>
      <p:cxnSp>
        <p:nvCxnSpPr>
          <p:cNvPr id="476" name="Google Shape;476;p10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77" name="Google Shape;477;p10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8" name="Google Shape;478;p10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79"/>
        <p:cNvGrpSpPr/>
        <p:nvPr/>
      </p:nvGrpSpPr>
      <p:grpSpPr>
        <a:xfrm>
          <a:off x="0" y="0"/>
          <a:ext cx="0" cy="0"/>
          <a:chOff x="0" y="0"/>
          <a:chExt cx="0" cy="0"/>
        </a:xfrm>
      </p:grpSpPr>
      <p:cxnSp>
        <p:nvCxnSpPr>
          <p:cNvPr id="480" name="Google Shape;480;p10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81" name="Google Shape;481;p10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2" name="Google Shape;482;p10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83"/>
        <p:cNvGrpSpPr/>
        <p:nvPr/>
      </p:nvGrpSpPr>
      <p:grpSpPr>
        <a:xfrm>
          <a:off x="0" y="0"/>
          <a:ext cx="0" cy="0"/>
          <a:chOff x="0" y="0"/>
          <a:chExt cx="0" cy="0"/>
        </a:xfrm>
      </p:grpSpPr>
      <p:cxnSp>
        <p:nvCxnSpPr>
          <p:cNvPr id="484" name="Google Shape;484;p10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85" name="Google Shape;485;p10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6" name="Google Shape;486;p10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87"/>
        <p:cNvGrpSpPr/>
        <p:nvPr/>
      </p:nvGrpSpPr>
      <p:grpSpPr>
        <a:xfrm>
          <a:off x="0" y="0"/>
          <a:ext cx="0" cy="0"/>
          <a:chOff x="0" y="0"/>
          <a:chExt cx="0" cy="0"/>
        </a:xfrm>
      </p:grpSpPr>
      <p:cxnSp>
        <p:nvCxnSpPr>
          <p:cNvPr id="488" name="Google Shape;488;p10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89" name="Google Shape;489;p10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0" name="Google Shape;490;p10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491"/>
        <p:cNvGrpSpPr/>
        <p:nvPr/>
      </p:nvGrpSpPr>
      <p:grpSpPr>
        <a:xfrm>
          <a:off x="0" y="0"/>
          <a:ext cx="0" cy="0"/>
          <a:chOff x="0" y="0"/>
          <a:chExt cx="0" cy="0"/>
        </a:xfrm>
      </p:grpSpPr>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492"/>
        <p:cNvGrpSpPr/>
        <p:nvPr/>
      </p:nvGrpSpPr>
      <p:grpSpPr>
        <a:xfrm>
          <a:off x="0" y="0"/>
          <a:ext cx="0" cy="0"/>
          <a:chOff x="0" y="0"/>
          <a:chExt cx="0" cy="0"/>
        </a:xfrm>
      </p:grpSpPr>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93"/>
        <p:cNvGrpSpPr/>
        <p:nvPr/>
      </p:nvGrpSpPr>
      <p:grpSpPr>
        <a:xfrm>
          <a:off x="0" y="0"/>
          <a:ext cx="0" cy="0"/>
          <a:chOff x="0" y="0"/>
          <a:chExt cx="0" cy="0"/>
        </a:xfrm>
      </p:grpSpPr>
      <p:sp>
        <p:nvSpPr>
          <p:cNvPr id="494" name="Google Shape;494;p10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5" name="Google Shape;495;p10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96"/>
        <p:cNvGrpSpPr/>
        <p:nvPr/>
      </p:nvGrpSpPr>
      <p:grpSpPr>
        <a:xfrm>
          <a:off x="0" y="0"/>
          <a:ext cx="0" cy="0"/>
          <a:chOff x="0" y="0"/>
          <a:chExt cx="0" cy="0"/>
        </a:xfrm>
      </p:grpSpPr>
      <p:pic>
        <p:nvPicPr>
          <p:cNvPr id="497" name="Google Shape;497;p107"/>
          <p:cNvPicPr preferRelativeResize="0"/>
          <p:nvPr/>
        </p:nvPicPr>
        <p:blipFill rotWithShape="1">
          <a:blip r:embed="rId2">
            <a:alphaModFix/>
          </a:blip>
          <a:srcRect/>
          <a:stretch/>
        </p:blipFill>
        <p:spPr>
          <a:xfrm>
            <a:off x="5102" y="0"/>
            <a:ext cx="6846352" cy="5127041"/>
          </a:xfrm>
          <a:prstGeom prst="rect">
            <a:avLst/>
          </a:prstGeom>
          <a:noFill/>
          <a:ln>
            <a:noFill/>
          </a:ln>
        </p:spPr>
      </p:pic>
      <p:sp>
        <p:nvSpPr>
          <p:cNvPr id="498" name="Google Shape;498;p10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99" name="Google Shape;499;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00" name="Google Shape;500;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01" name="Google Shape;501;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502" name="Google Shape;502;p10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503"/>
        <p:cNvGrpSpPr/>
        <p:nvPr/>
      </p:nvGrpSpPr>
      <p:grpSpPr>
        <a:xfrm>
          <a:off x="0" y="0"/>
          <a:ext cx="0" cy="0"/>
          <a:chOff x="0" y="0"/>
          <a:chExt cx="0" cy="0"/>
        </a:xfrm>
      </p:grpSpPr>
      <p:sp>
        <p:nvSpPr>
          <p:cNvPr id="504" name="Google Shape;504;p10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5" name="Google Shape;505;p10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06" name="Google Shape;506;p1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07" name="Google Shape;507;p1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08" name="Google Shape;508;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509"/>
        <p:cNvGrpSpPr/>
        <p:nvPr/>
      </p:nvGrpSpPr>
      <p:grpSpPr>
        <a:xfrm>
          <a:off x="0" y="0"/>
          <a:ext cx="0" cy="0"/>
          <a:chOff x="0" y="0"/>
          <a:chExt cx="0" cy="0"/>
        </a:xfrm>
      </p:grpSpPr>
      <p:pic>
        <p:nvPicPr>
          <p:cNvPr id="510" name="Google Shape;510;p109"/>
          <p:cNvPicPr preferRelativeResize="0"/>
          <p:nvPr/>
        </p:nvPicPr>
        <p:blipFill rotWithShape="1">
          <a:blip r:embed="rId2">
            <a:alphaModFix/>
          </a:blip>
          <a:srcRect/>
          <a:stretch/>
        </p:blipFill>
        <p:spPr>
          <a:xfrm>
            <a:off x="5102" y="0"/>
            <a:ext cx="6846352" cy="5127041"/>
          </a:xfrm>
          <a:prstGeom prst="rect">
            <a:avLst/>
          </a:prstGeom>
          <a:noFill/>
          <a:ln>
            <a:noFill/>
          </a:ln>
        </p:spPr>
      </p:pic>
      <p:sp>
        <p:nvSpPr>
          <p:cNvPr id="511" name="Google Shape;511;p10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12" name="Google Shape;512;p1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13" name="Google Shape;513;p1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14" name="Google Shape;514;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515" name="Google Shape;515;p10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516"/>
        <p:cNvGrpSpPr/>
        <p:nvPr/>
      </p:nvGrpSpPr>
      <p:grpSpPr>
        <a:xfrm>
          <a:off x="0" y="0"/>
          <a:ext cx="0" cy="0"/>
          <a:chOff x="0" y="0"/>
          <a:chExt cx="0" cy="0"/>
        </a:xfrm>
      </p:grpSpPr>
      <p:sp>
        <p:nvSpPr>
          <p:cNvPr id="517" name="Google Shape;517;p11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8" name="Google Shape;518;p11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19" name="Google Shape;519;p1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0" name="Google Shape;520;p1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1" name="Google Shape;521;p1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22"/>
        <p:cNvGrpSpPr/>
        <p:nvPr/>
      </p:nvGrpSpPr>
      <p:grpSpPr>
        <a:xfrm>
          <a:off x="0" y="0"/>
          <a:ext cx="0" cy="0"/>
          <a:chOff x="0" y="0"/>
          <a:chExt cx="0" cy="0"/>
        </a:xfrm>
      </p:grpSpPr>
      <p:sp>
        <p:nvSpPr>
          <p:cNvPr id="523" name="Google Shape;523;p111"/>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4" name="Google Shape;524;p111"/>
          <p:cNvSpPr txBox="1">
            <a:spLocks noGrp="1"/>
          </p:cNvSpPr>
          <p:nvPr>
            <p:ph type="subTitle" idx="1"/>
          </p:nvPr>
        </p:nvSpPr>
        <p:spPr>
          <a:xfrm>
            <a:off x="1371600" y="3886200"/>
            <a:ext cx="6400800" cy="17529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25" name="Google Shape;525;p1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6" name="Google Shape;526;p1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7" name="Google Shape;527;p1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4"/>
        <p:cNvGrpSpPr/>
        <p:nvPr/>
      </p:nvGrpSpPr>
      <p:grpSpPr>
        <a:xfrm>
          <a:off x="0" y="0"/>
          <a:ext cx="0" cy="0"/>
          <a:chOff x="0" y="0"/>
          <a:chExt cx="0" cy="0"/>
        </a:xfrm>
      </p:grpSpPr>
      <p:sp>
        <p:nvSpPr>
          <p:cNvPr id="535" name="Google Shape;535;p11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36" name="Google Shape;536;p1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37" name="Google Shape;537;p11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38" name="Google Shape;538;p11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9" name="Google Shape;539;p11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0" name="Google Shape;540;p11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1"/>
        <p:cNvGrpSpPr/>
        <p:nvPr/>
      </p:nvGrpSpPr>
      <p:grpSpPr>
        <a:xfrm>
          <a:off x="0" y="0"/>
          <a:ext cx="0" cy="0"/>
          <a:chOff x="0" y="0"/>
          <a:chExt cx="0" cy="0"/>
        </a:xfrm>
      </p:grpSpPr>
      <p:sp>
        <p:nvSpPr>
          <p:cNvPr id="542" name="Google Shape;542;p114"/>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43" name="Google Shape;543;p1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4" name="Google Shape;544;p1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5" name="Google Shape;545;p1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latin typeface="Arial"/>
              <a:ea typeface="Arial"/>
              <a:cs typeface="Arial"/>
              <a:sym typeface="Aria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2"/>
        <p:cNvGrpSpPr/>
        <p:nvPr/>
      </p:nvGrpSpPr>
      <p:grpSpPr>
        <a:xfrm>
          <a:off x="0" y="0"/>
          <a:ext cx="0" cy="0"/>
          <a:chOff x="0" y="0"/>
          <a:chExt cx="0" cy="0"/>
        </a:xfrm>
      </p:grpSpPr>
      <p:sp>
        <p:nvSpPr>
          <p:cNvPr id="553" name="Google Shape;553;p116"/>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54" name="Google Shape;554;p11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55" name="Google Shape;555;p1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6" name="Google Shape;556;p1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7" name="Google Shape;557;p1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40.xml"/><Relationship Id="rId21" Type="http://schemas.openxmlformats.org/officeDocument/2006/relationships/slideLayout" Target="../slideLayouts/slideLayout35.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63" Type="http://schemas.openxmlformats.org/officeDocument/2006/relationships/slideLayout" Target="../slideLayouts/slideLayout77.xml"/><Relationship Id="rId68" Type="http://schemas.openxmlformats.org/officeDocument/2006/relationships/slideLayout" Target="../slideLayouts/slideLayout82.xml"/><Relationship Id="rId84" Type="http://schemas.openxmlformats.org/officeDocument/2006/relationships/slideLayout" Target="../slideLayouts/slideLayout98.xml"/><Relationship Id="rId89" Type="http://schemas.openxmlformats.org/officeDocument/2006/relationships/slideLayout" Target="../slideLayouts/slideLayout103.xml"/><Relationship Id="rId16" Type="http://schemas.openxmlformats.org/officeDocument/2006/relationships/slideLayout" Target="../slideLayouts/slideLayout30.xml"/><Relationship Id="rId11" Type="http://schemas.openxmlformats.org/officeDocument/2006/relationships/slideLayout" Target="../slideLayouts/slideLayout25.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53" Type="http://schemas.openxmlformats.org/officeDocument/2006/relationships/slideLayout" Target="../slideLayouts/slideLayout67.xml"/><Relationship Id="rId58" Type="http://schemas.openxmlformats.org/officeDocument/2006/relationships/slideLayout" Target="../slideLayouts/slideLayout72.xml"/><Relationship Id="rId74" Type="http://schemas.openxmlformats.org/officeDocument/2006/relationships/slideLayout" Target="../slideLayouts/slideLayout88.xml"/><Relationship Id="rId79" Type="http://schemas.openxmlformats.org/officeDocument/2006/relationships/slideLayout" Target="../slideLayouts/slideLayout93.xml"/><Relationship Id="rId5" Type="http://schemas.openxmlformats.org/officeDocument/2006/relationships/slideLayout" Target="../slideLayouts/slideLayout19.xml"/><Relationship Id="rId90" Type="http://schemas.openxmlformats.org/officeDocument/2006/relationships/slideLayout" Target="../slideLayouts/slideLayout104.xml"/><Relationship Id="rId95" Type="http://schemas.openxmlformats.org/officeDocument/2006/relationships/theme" Target="../theme/theme3.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64" Type="http://schemas.openxmlformats.org/officeDocument/2006/relationships/slideLayout" Target="../slideLayouts/slideLayout78.xml"/><Relationship Id="rId69" Type="http://schemas.openxmlformats.org/officeDocument/2006/relationships/slideLayout" Target="../slideLayouts/slideLayout83.xml"/><Relationship Id="rId8" Type="http://schemas.openxmlformats.org/officeDocument/2006/relationships/slideLayout" Target="../slideLayouts/slideLayout22.xml"/><Relationship Id="rId51" Type="http://schemas.openxmlformats.org/officeDocument/2006/relationships/slideLayout" Target="../slideLayouts/slideLayout65.xml"/><Relationship Id="rId72" Type="http://schemas.openxmlformats.org/officeDocument/2006/relationships/slideLayout" Target="../slideLayouts/slideLayout86.xml"/><Relationship Id="rId80" Type="http://schemas.openxmlformats.org/officeDocument/2006/relationships/slideLayout" Target="../slideLayouts/slideLayout94.xml"/><Relationship Id="rId85" Type="http://schemas.openxmlformats.org/officeDocument/2006/relationships/slideLayout" Target="../slideLayouts/slideLayout99.xml"/><Relationship Id="rId93" Type="http://schemas.openxmlformats.org/officeDocument/2006/relationships/slideLayout" Target="../slideLayouts/slideLayout107.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59" Type="http://schemas.openxmlformats.org/officeDocument/2006/relationships/slideLayout" Target="../slideLayouts/slideLayout73.xml"/><Relationship Id="rId67" Type="http://schemas.openxmlformats.org/officeDocument/2006/relationships/slideLayout" Target="../slideLayouts/slideLayout81.xml"/><Relationship Id="rId20" Type="http://schemas.openxmlformats.org/officeDocument/2006/relationships/slideLayout" Target="../slideLayouts/slideLayout34.xml"/><Relationship Id="rId41" Type="http://schemas.openxmlformats.org/officeDocument/2006/relationships/slideLayout" Target="../slideLayouts/slideLayout55.xml"/><Relationship Id="rId54" Type="http://schemas.openxmlformats.org/officeDocument/2006/relationships/slideLayout" Target="../slideLayouts/slideLayout68.xml"/><Relationship Id="rId62" Type="http://schemas.openxmlformats.org/officeDocument/2006/relationships/slideLayout" Target="../slideLayouts/slideLayout76.xml"/><Relationship Id="rId70" Type="http://schemas.openxmlformats.org/officeDocument/2006/relationships/slideLayout" Target="../slideLayouts/slideLayout84.xml"/><Relationship Id="rId75" Type="http://schemas.openxmlformats.org/officeDocument/2006/relationships/slideLayout" Target="../slideLayouts/slideLayout89.xml"/><Relationship Id="rId83" Type="http://schemas.openxmlformats.org/officeDocument/2006/relationships/slideLayout" Target="../slideLayouts/slideLayout97.xml"/><Relationship Id="rId88" Type="http://schemas.openxmlformats.org/officeDocument/2006/relationships/slideLayout" Target="../slideLayouts/slideLayout102.xml"/><Relationship Id="rId91" Type="http://schemas.openxmlformats.org/officeDocument/2006/relationships/slideLayout" Target="../slideLayouts/slideLayout105.xml"/><Relationship Id="rId9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 Id="rId57" Type="http://schemas.openxmlformats.org/officeDocument/2006/relationships/slideLayout" Target="../slideLayouts/slideLayout71.xml"/><Relationship Id="rId10" Type="http://schemas.openxmlformats.org/officeDocument/2006/relationships/slideLayout" Target="../slideLayouts/slideLayout24.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52" Type="http://schemas.openxmlformats.org/officeDocument/2006/relationships/slideLayout" Target="../slideLayouts/slideLayout66.xml"/><Relationship Id="rId60" Type="http://schemas.openxmlformats.org/officeDocument/2006/relationships/slideLayout" Target="../slideLayouts/slideLayout74.xml"/><Relationship Id="rId65" Type="http://schemas.openxmlformats.org/officeDocument/2006/relationships/slideLayout" Target="../slideLayouts/slideLayout79.xml"/><Relationship Id="rId73" Type="http://schemas.openxmlformats.org/officeDocument/2006/relationships/slideLayout" Target="../slideLayouts/slideLayout87.xml"/><Relationship Id="rId78" Type="http://schemas.openxmlformats.org/officeDocument/2006/relationships/slideLayout" Target="../slideLayouts/slideLayout92.xml"/><Relationship Id="rId81" Type="http://schemas.openxmlformats.org/officeDocument/2006/relationships/slideLayout" Target="../slideLayouts/slideLayout95.xml"/><Relationship Id="rId86" Type="http://schemas.openxmlformats.org/officeDocument/2006/relationships/slideLayout" Target="../slideLayouts/slideLayout100.xml"/><Relationship Id="rId94" Type="http://schemas.openxmlformats.org/officeDocument/2006/relationships/slideLayout" Target="../slideLayouts/slideLayout108.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9" Type="http://schemas.openxmlformats.org/officeDocument/2006/relationships/slideLayout" Target="../slideLayouts/slideLayout53.xml"/><Relationship Id="rId34" Type="http://schemas.openxmlformats.org/officeDocument/2006/relationships/slideLayout" Target="../slideLayouts/slideLayout48.xml"/><Relationship Id="rId50" Type="http://schemas.openxmlformats.org/officeDocument/2006/relationships/slideLayout" Target="../slideLayouts/slideLayout64.xml"/><Relationship Id="rId55" Type="http://schemas.openxmlformats.org/officeDocument/2006/relationships/slideLayout" Target="../slideLayouts/slideLayout69.xml"/><Relationship Id="rId76" Type="http://schemas.openxmlformats.org/officeDocument/2006/relationships/slideLayout" Target="../slideLayouts/slideLayout90.xml"/><Relationship Id="rId7" Type="http://schemas.openxmlformats.org/officeDocument/2006/relationships/slideLayout" Target="../slideLayouts/slideLayout21.xml"/><Relationship Id="rId71" Type="http://schemas.openxmlformats.org/officeDocument/2006/relationships/slideLayout" Target="../slideLayouts/slideLayout85.xml"/><Relationship Id="rId92" Type="http://schemas.openxmlformats.org/officeDocument/2006/relationships/slideLayout" Target="../slideLayouts/slideLayout106.xml"/><Relationship Id="rId2" Type="http://schemas.openxmlformats.org/officeDocument/2006/relationships/slideLayout" Target="../slideLayouts/slideLayout16.xml"/><Relationship Id="rId29" Type="http://schemas.openxmlformats.org/officeDocument/2006/relationships/slideLayout" Target="../slideLayouts/slideLayout43.xml"/><Relationship Id="rId24" Type="http://schemas.openxmlformats.org/officeDocument/2006/relationships/slideLayout" Target="../slideLayouts/slideLayout38.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66" Type="http://schemas.openxmlformats.org/officeDocument/2006/relationships/slideLayout" Target="../slideLayouts/slideLayout80.xml"/><Relationship Id="rId87" Type="http://schemas.openxmlformats.org/officeDocument/2006/relationships/slideLayout" Target="../slideLayouts/slideLayout101.xml"/><Relationship Id="rId61" Type="http://schemas.openxmlformats.org/officeDocument/2006/relationships/slideLayout" Target="../slideLayouts/slideLayout75.xml"/><Relationship Id="rId82" Type="http://schemas.openxmlformats.org/officeDocument/2006/relationships/slideLayout" Target="../slideLayouts/slideLayout96.xml"/><Relationship Id="rId19" Type="http://schemas.openxmlformats.org/officeDocument/2006/relationships/slideLayout" Target="../slideLayouts/slideLayout33.xml"/><Relationship Id="rId14" Type="http://schemas.openxmlformats.org/officeDocument/2006/relationships/slideLayout" Target="../slideLayouts/slideLayout28.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56" Type="http://schemas.openxmlformats.org/officeDocument/2006/relationships/slideLayout" Target="../slideLayouts/slideLayout70.xml"/><Relationship Id="rId77" Type="http://schemas.openxmlformats.org/officeDocument/2006/relationships/slideLayout" Target="../slideLayouts/slideLayout9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lvl="1" indent="0" rtl="0">
              <a:spcBef>
                <a:spcPts val="0"/>
              </a:spcBef>
              <a:spcAft>
                <a:spcPts val="0"/>
              </a:spcAft>
              <a:buSzPts val="1800"/>
              <a:buFont typeface="Arial"/>
              <a:buNone/>
              <a:defRPr sz="1800"/>
            </a:lvl2pPr>
            <a:lvl3pPr lvl="2" indent="0" rtl="0">
              <a:spcBef>
                <a:spcPts val="0"/>
              </a:spcBef>
              <a:spcAft>
                <a:spcPts val="0"/>
              </a:spcAft>
              <a:buSzPts val="1800"/>
              <a:buFont typeface="Arial"/>
              <a:buNone/>
              <a:defRPr sz="1800"/>
            </a:lvl3pPr>
            <a:lvl4pPr lvl="3" indent="0" rtl="0">
              <a:spcBef>
                <a:spcPts val="0"/>
              </a:spcBef>
              <a:spcAft>
                <a:spcPts val="0"/>
              </a:spcAft>
              <a:buSzPts val="1800"/>
              <a:buFont typeface="Arial"/>
              <a:buNone/>
              <a:defRPr sz="1800"/>
            </a:lvl4pPr>
            <a:lvl5pPr lvl="4" indent="0" rtl="0">
              <a:spcBef>
                <a:spcPts val="0"/>
              </a:spcBef>
              <a:spcAft>
                <a:spcPts val="0"/>
              </a:spcAft>
              <a:buSzPts val="1800"/>
              <a:buFont typeface="Arial"/>
              <a:buNone/>
              <a:defRPr sz="1800"/>
            </a:lvl5pPr>
            <a:lvl6pPr lvl="5" indent="0" rtl="0">
              <a:spcBef>
                <a:spcPts val="0"/>
              </a:spcBef>
              <a:spcAft>
                <a:spcPts val="0"/>
              </a:spcAft>
              <a:buSzPts val="1800"/>
              <a:buFont typeface="Arial"/>
              <a:buNone/>
              <a:defRPr sz="1800"/>
            </a:lvl6pPr>
            <a:lvl7pPr lvl="6" indent="0" rtl="0">
              <a:spcBef>
                <a:spcPts val="0"/>
              </a:spcBef>
              <a:spcAft>
                <a:spcPts val="0"/>
              </a:spcAft>
              <a:buSzPts val="1800"/>
              <a:buFont typeface="Arial"/>
              <a:buNone/>
              <a:defRPr sz="1800"/>
            </a:lvl7pPr>
            <a:lvl8pPr lvl="7" indent="0" rtl="0">
              <a:spcBef>
                <a:spcPts val="0"/>
              </a:spcBef>
              <a:spcAft>
                <a:spcPts val="0"/>
              </a:spcAft>
              <a:buSzPts val="1800"/>
              <a:buFont typeface="Arial"/>
              <a:buNone/>
              <a:defRPr sz="1800"/>
            </a:lvl8pPr>
            <a:lvl9pPr lvl="8" indent="0" rtl="0">
              <a:spcBef>
                <a:spcPts val="0"/>
              </a:spcBef>
              <a:spcAft>
                <a:spcPts val="0"/>
              </a:spcAft>
              <a:buSzPts val="1800"/>
              <a:buFont typeface="Arial"/>
              <a:buNone/>
              <a:defRPr sz="1800"/>
            </a:lvl9pPr>
          </a:lstStyle>
          <a:p>
            <a:endParaRPr/>
          </a:p>
        </p:txBody>
      </p:sp>
      <p:sp>
        <p:nvSpPr>
          <p:cNvPr id="58" name="Google Shape;58;p1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9" name="Google Shape;59;p14"/>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6">
            <a:alphaModFix/>
          </a:blip>
          <a:stretch>
            <a:fillRect/>
          </a:stretch>
        </a:blipFill>
        <a:effectLst/>
      </p:bgPr>
    </p:bg>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4" name="Google Shape;74;p1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Google Shape;75;p1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1" r:id="rId50"/>
    <p:sldLayoutId id="2147483712" r:id="rId51"/>
    <p:sldLayoutId id="2147483713" r:id="rId52"/>
    <p:sldLayoutId id="2147483714" r:id="rId53"/>
    <p:sldLayoutId id="2147483715" r:id="rId54"/>
    <p:sldLayoutId id="2147483716" r:id="rId55"/>
    <p:sldLayoutId id="2147483717" r:id="rId56"/>
    <p:sldLayoutId id="2147483718" r:id="rId57"/>
    <p:sldLayoutId id="2147483719" r:id="rId58"/>
    <p:sldLayoutId id="2147483720" r:id="rId59"/>
    <p:sldLayoutId id="2147483721" r:id="rId60"/>
    <p:sldLayoutId id="2147483722" r:id="rId61"/>
    <p:sldLayoutId id="2147483723" r:id="rId62"/>
    <p:sldLayoutId id="2147483724" r:id="rId63"/>
    <p:sldLayoutId id="2147483725" r:id="rId64"/>
    <p:sldLayoutId id="2147483726" r:id="rId65"/>
    <p:sldLayoutId id="2147483727" r:id="rId66"/>
    <p:sldLayoutId id="2147483728" r:id="rId67"/>
    <p:sldLayoutId id="2147483729" r:id="rId68"/>
    <p:sldLayoutId id="2147483730" r:id="rId69"/>
    <p:sldLayoutId id="2147483731" r:id="rId70"/>
    <p:sldLayoutId id="2147483732" r:id="rId71"/>
    <p:sldLayoutId id="2147483733" r:id="rId72"/>
    <p:sldLayoutId id="2147483734" r:id="rId73"/>
    <p:sldLayoutId id="2147483735" r:id="rId74"/>
    <p:sldLayoutId id="2147483736" r:id="rId75"/>
    <p:sldLayoutId id="2147483737" r:id="rId76"/>
    <p:sldLayoutId id="2147483738" r:id="rId77"/>
    <p:sldLayoutId id="2147483739" r:id="rId78"/>
    <p:sldLayoutId id="2147483740" r:id="rId79"/>
    <p:sldLayoutId id="2147483741" r:id="rId80"/>
    <p:sldLayoutId id="2147483742" r:id="rId81"/>
    <p:sldLayoutId id="2147483743" r:id="rId82"/>
    <p:sldLayoutId id="2147483744" r:id="rId83"/>
    <p:sldLayoutId id="2147483745" r:id="rId84"/>
    <p:sldLayoutId id="2147483746" r:id="rId85"/>
    <p:sldLayoutId id="2147483747" r:id="rId86"/>
    <p:sldLayoutId id="2147483748" r:id="rId87"/>
    <p:sldLayoutId id="2147483749" r:id="rId88"/>
    <p:sldLayoutId id="2147483750" r:id="rId89"/>
    <p:sldLayoutId id="2147483751" r:id="rId90"/>
    <p:sldLayoutId id="2147483752" r:id="rId91"/>
    <p:sldLayoutId id="2147483753" r:id="rId92"/>
    <p:sldLayoutId id="2147483754" r:id="rId93"/>
    <p:sldLayoutId id="2147483755" r:id="rId9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28"/>
        <p:cNvGrpSpPr/>
        <p:nvPr/>
      </p:nvGrpSpPr>
      <p:grpSpPr>
        <a:xfrm>
          <a:off x="0" y="0"/>
          <a:ext cx="0" cy="0"/>
          <a:chOff x="0" y="0"/>
          <a:chExt cx="0" cy="0"/>
        </a:xfrm>
      </p:grpSpPr>
      <p:sp>
        <p:nvSpPr>
          <p:cNvPr id="529" name="Google Shape;529;p11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30" name="Google Shape;530;p11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1" name="Google Shape;531;p112"/>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2" name="Google Shape;532;p112"/>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3" name="Google Shape;533;p112"/>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56" r:id="rId1"/>
    <p:sldLayoutId id="2147483757"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6"/>
        <p:cNvGrpSpPr/>
        <p:nvPr/>
      </p:nvGrpSpPr>
      <p:grpSpPr>
        <a:xfrm>
          <a:off x="0" y="0"/>
          <a:ext cx="0" cy="0"/>
          <a:chOff x="0" y="0"/>
          <a:chExt cx="0" cy="0"/>
        </a:xfrm>
      </p:grpSpPr>
      <p:sp>
        <p:nvSpPr>
          <p:cNvPr id="547" name="Google Shape;547;p115"/>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48" name="Google Shape;548;p11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9" name="Google Shape;549;p1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0" name="Google Shape;550;p1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1" name="Google Shape;551;p1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9.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561"/>
        <p:cNvGrpSpPr/>
        <p:nvPr/>
      </p:nvGrpSpPr>
      <p:grpSpPr>
        <a:xfrm>
          <a:off x="0" y="0"/>
          <a:ext cx="0" cy="0"/>
          <a:chOff x="0" y="0"/>
          <a:chExt cx="0" cy="0"/>
        </a:xfrm>
      </p:grpSpPr>
      <p:sp>
        <p:nvSpPr>
          <p:cNvPr id="562" name="Google Shape;562;p1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63" name="Google Shape;563;p117"/>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564" name="Google Shape;564;p117"/>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65" name="Google Shape;565;p11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6000">
                <a:latin typeface="Lexend Medium"/>
                <a:ea typeface="Lexend Medium"/>
                <a:cs typeface="Lexend Medium"/>
                <a:sym typeface="Lexend Medium"/>
              </a:rPr>
              <a:t>Grade 7</a:t>
            </a:r>
            <a:endParaRPr sz="6000">
              <a:latin typeface="Lexend Medium"/>
              <a:ea typeface="Lexend Medium"/>
              <a:cs typeface="Lexend Medium"/>
              <a:sym typeface="Lexend Medium"/>
            </a:endParaRPr>
          </a:p>
        </p:txBody>
      </p:sp>
      <p:sp>
        <p:nvSpPr>
          <p:cNvPr id="566" name="Google Shape;566;p11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118"/>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573" name="Google Shape;573;p118"/>
          <p:cNvPicPr preferRelativeResize="0"/>
          <p:nvPr/>
        </p:nvPicPr>
        <p:blipFill>
          <a:blip r:embed="rId3">
            <a:alphaModFix/>
          </a:blip>
          <a:stretch>
            <a:fillRect/>
          </a:stretch>
        </p:blipFill>
        <p:spPr>
          <a:xfrm>
            <a:off x="2305338" y="1449300"/>
            <a:ext cx="4293326" cy="5194951"/>
          </a:xfrm>
          <a:prstGeom prst="rect">
            <a:avLst/>
          </a:prstGeom>
          <a:noFill/>
          <a:ln>
            <a:noFill/>
          </a:ln>
          <a:effectLst>
            <a:outerShdw blurRad="57150" dist="19050" dir="5400000" algn="bl" rotWithShape="0">
              <a:srgbClr val="000000">
                <a:alpha val="10000"/>
              </a:srgbClr>
            </a:outerShdw>
          </a:effectLst>
        </p:spPr>
      </p:pic>
      <p:sp>
        <p:nvSpPr>
          <p:cNvPr id="574" name="Google Shape;574;p118"/>
          <p:cNvSpPr txBox="1">
            <a:spLocks noGrp="1"/>
          </p:cNvSpPr>
          <p:nvPr>
            <p:ph type="title"/>
          </p:nvPr>
        </p:nvSpPr>
        <p:spPr>
          <a:xfrm>
            <a:off x="381000" y="2143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 sz="3000">
                <a:latin typeface="Lexend Thin"/>
                <a:ea typeface="Lexend Thin"/>
                <a:cs typeface="Lexend Thin"/>
                <a:sym typeface="Lexend Thin"/>
              </a:rPr>
              <a:t>Two Truths &amp; A Lie</a:t>
            </a:r>
            <a:endParaRPr>
              <a:latin typeface="Lexend Thin"/>
              <a:ea typeface="Lexend Thin"/>
              <a:cs typeface="Lexend Thin"/>
              <a:sym typeface="Lexend Thin"/>
            </a:endParaRPr>
          </a:p>
        </p:txBody>
      </p:sp>
      <p:sp>
        <p:nvSpPr>
          <p:cNvPr id="575" name="Google Shape;575;p118"/>
          <p:cNvSpPr/>
          <p:nvPr/>
        </p:nvSpPr>
        <p:spPr>
          <a:xfrm>
            <a:off x="1259100" y="3297075"/>
            <a:ext cx="6385800" cy="1499400"/>
          </a:xfrm>
          <a:prstGeom prst="rect">
            <a:avLst/>
          </a:prstGeom>
          <a:solidFill>
            <a:srgbClr val="81B9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6" name="Google Shape;576;p118"/>
          <p:cNvSpPr txBox="1"/>
          <p:nvPr/>
        </p:nvSpPr>
        <p:spPr>
          <a:xfrm>
            <a:off x="2633400" y="3796850"/>
            <a:ext cx="3637200" cy="65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lt1"/>
                </a:solidFill>
                <a:latin typeface="Lexend Thin"/>
                <a:ea typeface="Lexend Thin"/>
                <a:cs typeface="Lexend Thin"/>
                <a:sym typeface="Lexend Thin"/>
              </a:rPr>
              <a:t>Entry Ticket Activity</a:t>
            </a:r>
            <a:endParaRPr sz="3000">
              <a:solidFill>
                <a:schemeClr val="lt1"/>
              </a:solidFill>
              <a:latin typeface="Lexend Thin"/>
              <a:ea typeface="Lexend Thin"/>
              <a:cs typeface="Lexend Thin"/>
              <a:sym typeface="Lexend Th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119"/>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83" name="Google Shape;583;p119"/>
          <p:cNvSpPr txBox="1">
            <a:spLocks noGrp="1"/>
          </p:cNvSpPr>
          <p:nvPr>
            <p:ph type="title"/>
          </p:nvPr>
        </p:nvSpPr>
        <p:spPr>
          <a:xfrm>
            <a:off x="221350" y="22158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 sz="3000">
                <a:latin typeface="Lexend Thin"/>
                <a:ea typeface="Lexend Thin"/>
                <a:cs typeface="Lexend Thin"/>
                <a:sym typeface="Lexend Thin"/>
              </a:rPr>
              <a:t>Body Systems </a:t>
            </a:r>
            <a:endParaRPr>
              <a:latin typeface="Lexend Thin"/>
              <a:ea typeface="Lexend Thin"/>
              <a:cs typeface="Lexend Thin"/>
              <a:sym typeface="Lexend Thin"/>
            </a:endParaRPr>
          </a:p>
        </p:txBody>
      </p:sp>
      <p:sp>
        <p:nvSpPr>
          <p:cNvPr id="584" name="Google Shape;584;p119"/>
          <p:cNvSpPr txBox="1">
            <a:spLocks noGrp="1"/>
          </p:cNvSpPr>
          <p:nvPr>
            <p:ph type="body" idx="4294967295"/>
          </p:nvPr>
        </p:nvSpPr>
        <p:spPr>
          <a:xfrm>
            <a:off x="3064900" y="1540738"/>
            <a:ext cx="6324600" cy="26589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cxnSp>
        <p:nvCxnSpPr>
          <p:cNvPr id="585" name="Google Shape;585;p119"/>
          <p:cNvCxnSpPr/>
          <p:nvPr/>
        </p:nvCxnSpPr>
        <p:spPr>
          <a:xfrm>
            <a:off x="15022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586" name="Google Shape;586;p119"/>
          <p:cNvCxnSpPr/>
          <p:nvPr/>
        </p:nvCxnSpPr>
        <p:spPr>
          <a:xfrm>
            <a:off x="297726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587" name="Google Shape;587;p119"/>
          <p:cNvCxnSpPr/>
          <p:nvPr/>
        </p:nvCxnSpPr>
        <p:spPr>
          <a:xfrm>
            <a:off x="4770138" y="3848901"/>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588" name="Google Shape;588;p119"/>
          <p:cNvCxnSpPr/>
          <p:nvPr/>
        </p:nvCxnSpPr>
        <p:spPr>
          <a:xfrm>
            <a:off x="6563013" y="384887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589" name="Google Shape;589;p119"/>
          <p:cNvCxnSpPr/>
          <p:nvPr/>
        </p:nvCxnSpPr>
        <p:spPr>
          <a:xfrm>
            <a:off x="53511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590" name="Google Shape;590;p119"/>
          <p:cNvCxnSpPr/>
          <p:nvPr/>
        </p:nvCxnSpPr>
        <p:spPr>
          <a:xfrm>
            <a:off x="226596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591" name="Google Shape;591;p119"/>
          <p:cNvCxnSpPr/>
          <p:nvPr/>
        </p:nvCxnSpPr>
        <p:spPr>
          <a:xfrm>
            <a:off x="396958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592" name="Google Shape;592;p119"/>
          <p:cNvCxnSpPr/>
          <p:nvPr/>
        </p:nvCxnSpPr>
        <p:spPr>
          <a:xfrm>
            <a:off x="562423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593" name="Google Shape;593;p119"/>
          <p:cNvCxnSpPr/>
          <p:nvPr/>
        </p:nvCxnSpPr>
        <p:spPr>
          <a:xfrm>
            <a:off x="7284263" y="6727926"/>
            <a:ext cx="1153800" cy="0"/>
          </a:xfrm>
          <a:prstGeom prst="straightConnector1">
            <a:avLst/>
          </a:prstGeom>
          <a:noFill/>
          <a:ln w="9525" cap="flat" cmpd="sng">
            <a:solidFill>
              <a:srgbClr val="1F497D"/>
            </a:solidFill>
            <a:prstDash val="solid"/>
            <a:round/>
            <a:headEnd type="none" w="med" len="med"/>
            <a:tailEnd type="none" w="med" len="med"/>
          </a:ln>
        </p:spPr>
      </p:cxnSp>
      <p:pic>
        <p:nvPicPr>
          <p:cNvPr id="594" name="Google Shape;594;p119"/>
          <p:cNvPicPr preferRelativeResize="0"/>
          <p:nvPr/>
        </p:nvPicPr>
        <p:blipFill rotWithShape="1">
          <a:blip r:embed="rId3">
            <a:alphaModFix/>
          </a:blip>
          <a:srcRect l="14581" r="67794" b="52656"/>
          <a:stretch/>
        </p:blipFill>
        <p:spPr>
          <a:xfrm>
            <a:off x="1502250" y="1267225"/>
            <a:ext cx="1088548" cy="2295802"/>
          </a:xfrm>
          <a:prstGeom prst="rect">
            <a:avLst/>
          </a:prstGeom>
          <a:noFill/>
          <a:ln>
            <a:noFill/>
          </a:ln>
        </p:spPr>
      </p:pic>
      <p:pic>
        <p:nvPicPr>
          <p:cNvPr id="595" name="Google Shape;595;p119"/>
          <p:cNvPicPr preferRelativeResize="0"/>
          <p:nvPr/>
        </p:nvPicPr>
        <p:blipFill rotWithShape="1">
          <a:blip r:embed="rId3">
            <a:alphaModFix/>
          </a:blip>
          <a:srcRect l="31715" r="51047" b="52656"/>
          <a:stretch/>
        </p:blipFill>
        <p:spPr>
          <a:xfrm>
            <a:off x="2977276" y="1267225"/>
            <a:ext cx="1064602" cy="2295802"/>
          </a:xfrm>
          <a:prstGeom prst="rect">
            <a:avLst/>
          </a:prstGeom>
          <a:noFill/>
          <a:ln>
            <a:noFill/>
          </a:ln>
        </p:spPr>
      </p:pic>
      <p:pic>
        <p:nvPicPr>
          <p:cNvPr id="596" name="Google Shape;596;p119"/>
          <p:cNvPicPr preferRelativeResize="0"/>
          <p:nvPr/>
        </p:nvPicPr>
        <p:blipFill rotWithShape="1">
          <a:blip r:embed="rId3">
            <a:alphaModFix/>
          </a:blip>
          <a:srcRect l="65919" r="16843" b="52656"/>
          <a:stretch/>
        </p:blipFill>
        <p:spPr>
          <a:xfrm>
            <a:off x="4770150" y="1267225"/>
            <a:ext cx="1064602" cy="2295802"/>
          </a:xfrm>
          <a:prstGeom prst="rect">
            <a:avLst/>
          </a:prstGeom>
          <a:noFill/>
          <a:ln>
            <a:noFill/>
          </a:ln>
        </p:spPr>
      </p:pic>
      <p:pic>
        <p:nvPicPr>
          <p:cNvPr id="597" name="Google Shape;597;p119"/>
          <p:cNvPicPr preferRelativeResize="0"/>
          <p:nvPr/>
        </p:nvPicPr>
        <p:blipFill rotWithShape="1">
          <a:blip r:embed="rId3">
            <a:alphaModFix/>
          </a:blip>
          <a:srcRect l="83319" r="-944" b="52656"/>
          <a:stretch/>
        </p:blipFill>
        <p:spPr>
          <a:xfrm>
            <a:off x="6563025" y="1267225"/>
            <a:ext cx="1088548" cy="2295802"/>
          </a:xfrm>
          <a:prstGeom prst="rect">
            <a:avLst/>
          </a:prstGeom>
          <a:noFill/>
          <a:ln>
            <a:noFill/>
          </a:ln>
        </p:spPr>
      </p:pic>
      <p:pic>
        <p:nvPicPr>
          <p:cNvPr id="598" name="Google Shape;598;p119"/>
          <p:cNvPicPr preferRelativeResize="0"/>
          <p:nvPr/>
        </p:nvPicPr>
        <p:blipFill rotWithShape="1">
          <a:blip r:embed="rId3">
            <a:alphaModFix/>
          </a:blip>
          <a:srcRect l="6170" t="52654" r="76204" b="19796"/>
          <a:stretch/>
        </p:blipFill>
        <p:spPr>
          <a:xfrm>
            <a:off x="229188" y="4079750"/>
            <a:ext cx="1870720" cy="2295802"/>
          </a:xfrm>
          <a:prstGeom prst="rect">
            <a:avLst/>
          </a:prstGeom>
          <a:noFill/>
          <a:ln>
            <a:noFill/>
          </a:ln>
        </p:spPr>
      </p:pic>
      <p:pic>
        <p:nvPicPr>
          <p:cNvPr id="599" name="Google Shape;599;p119"/>
          <p:cNvPicPr preferRelativeResize="0"/>
          <p:nvPr/>
        </p:nvPicPr>
        <p:blipFill rotWithShape="1">
          <a:blip r:embed="rId3">
            <a:alphaModFix/>
          </a:blip>
          <a:srcRect l="23775" t="52916" r="59280" b="19534"/>
          <a:stretch/>
        </p:blipFill>
        <p:spPr>
          <a:xfrm>
            <a:off x="2020450" y="4070652"/>
            <a:ext cx="1798426" cy="2295802"/>
          </a:xfrm>
          <a:prstGeom prst="rect">
            <a:avLst/>
          </a:prstGeom>
          <a:noFill/>
          <a:ln>
            <a:noFill/>
          </a:ln>
        </p:spPr>
      </p:pic>
      <p:pic>
        <p:nvPicPr>
          <p:cNvPr id="600" name="Google Shape;600;p119"/>
          <p:cNvPicPr preferRelativeResize="0"/>
          <p:nvPr/>
        </p:nvPicPr>
        <p:blipFill rotWithShape="1">
          <a:blip r:embed="rId3">
            <a:alphaModFix/>
          </a:blip>
          <a:srcRect l="40181" t="52654" r="42874" b="19796"/>
          <a:stretch/>
        </p:blipFill>
        <p:spPr>
          <a:xfrm>
            <a:off x="3708925" y="4079750"/>
            <a:ext cx="1798426" cy="2295802"/>
          </a:xfrm>
          <a:prstGeom prst="rect">
            <a:avLst/>
          </a:prstGeom>
          <a:noFill/>
          <a:ln>
            <a:noFill/>
          </a:ln>
        </p:spPr>
      </p:pic>
      <p:pic>
        <p:nvPicPr>
          <p:cNvPr id="601" name="Google Shape;601;p119"/>
          <p:cNvPicPr preferRelativeResize="0"/>
          <p:nvPr/>
        </p:nvPicPr>
        <p:blipFill rotWithShape="1">
          <a:blip r:embed="rId3">
            <a:alphaModFix/>
          </a:blip>
          <a:srcRect l="56876" t="52916" r="26759" b="19534"/>
          <a:stretch/>
        </p:blipFill>
        <p:spPr>
          <a:xfrm>
            <a:off x="5399325" y="4079750"/>
            <a:ext cx="1736899" cy="2295802"/>
          </a:xfrm>
          <a:prstGeom prst="rect">
            <a:avLst/>
          </a:prstGeom>
          <a:noFill/>
          <a:ln>
            <a:noFill/>
          </a:ln>
        </p:spPr>
      </p:pic>
      <p:pic>
        <p:nvPicPr>
          <p:cNvPr id="602" name="Google Shape;602;p119"/>
          <p:cNvPicPr preferRelativeResize="0"/>
          <p:nvPr/>
        </p:nvPicPr>
        <p:blipFill rotWithShape="1">
          <a:blip r:embed="rId3">
            <a:alphaModFix/>
          </a:blip>
          <a:srcRect l="73311" t="52916" r="9744" b="19534"/>
          <a:stretch/>
        </p:blipFill>
        <p:spPr>
          <a:xfrm>
            <a:off x="7116363" y="4070638"/>
            <a:ext cx="1798426" cy="22958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120"/>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09" name="Google Shape;609;p120"/>
          <p:cNvSpPr txBox="1">
            <a:spLocks noGrp="1"/>
          </p:cNvSpPr>
          <p:nvPr>
            <p:ph type="body" idx="4294967295"/>
          </p:nvPr>
        </p:nvSpPr>
        <p:spPr>
          <a:xfrm>
            <a:off x="3064900" y="1540738"/>
            <a:ext cx="6324600" cy="26589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610" name="Google Shape;610;p120"/>
          <p:cNvSpPr txBox="1">
            <a:spLocks noGrp="1"/>
          </p:cNvSpPr>
          <p:nvPr>
            <p:ph type="title"/>
          </p:nvPr>
        </p:nvSpPr>
        <p:spPr>
          <a:xfrm>
            <a:off x="381000" y="2143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 sz="3000" b="1">
                <a:latin typeface="Lexend"/>
                <a:ea typeface="Lexend"/>
                <a:cs typeface="Lexend"/>
                <a:sym typeface="Lexend"/>
              </a:rPr>
              <a:t>Answers</a:t>
            </a:r>
            <a:r>
              <a:rPr lang="en" sz="3000">
                <a:latin typeface="Lexend Thin"/>
                <a:ea typeface="Lexend Thin"/>
                <a:cs typeface="Lexend Thin"/>
                <a:sym typeface="Lexend Thin"/>
              </a:rPr>
              <a:t> | Body Systems</a:t>
            </a:r>
            <a:endParaRPr>
              <a:latin typeface="Calibri"/>
              <a:ea typeface="Calibri"/>
              <a:cs typeface="Calibri"/>
              <a:sym typeface="Calibri"/>
            </a:endParaRPr>
          </a:p>
        </p:txBody>
      </p:sp>
      <p:cxnSp>
        <p:nvCxnSpPr>
          <p:cNvPr id="611" name="Google Shape;611;p120"/>
          <p:cNvCxnSpPr/>
          <p:nvPr/>
        </p:nvCxnSpPr>
        <p:spPr>
          <a:xfrm>
            <a:off x="15022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12" name="Google Shape;612;p120"/>
          <p:cNvCxnSpPr/>
          <p:nvPr/>
        </p:nvCxnSpPr>
        <p:spPr>
          <a:xfrm>
            <a:off x="297726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13" name="Google Shape;613;p120"/>
          <p:cNvCxnSpPr/>
          <p:nvPr/>
        </p:nvCxnSpPr>
        <p:spPr>
          <a:xfrm>
            <a:off x="4706038" y="38841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14" name="Google Shape;614;p120"/>
          <p:cNvCxnSpPr/>
          <p:nvPr/>
        </p:nvCxnSpPr>
        <p:spPr>
          <a:xfrm>
            <a:off x="6513363" y="3848876"/>
            <a:ext cx="1153800" cy="0"/>
          </a:xfrm>
          <a:prstGeom prst="straightConnector1">
            <a:avLst/>
          </a:prstGeom>
          <a:noFill/>
          <a:ln w="9525" cap="flat" cmpd="sng">
            <a:solidFill>
              <a:srgbClr val="1F497D"/>
            </a:solidFill>
            <a:prstDash val="solid"/>
            <a:round/>
            <a:headEnd type="none" w="med" len="med"/>
            <a:tailEnd type="none" w="med" len="med"/>
          </a:ln>
        </p:spPr>
      </p:cxnSp>
      <p:sp>
        <p:nvSpPr>
          <p:cNvPr id="615" name="Google Shape;615;p120"/>
          <p:cNvSpPr txBox="1"/>
          <p:nvPr/>
        </p:nvSpPr>
        <p:spPr>
          <a:xfrm>
            <a:off x="2801088" y="35630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Skeletal</a:t>
            </a:r>
            <a:endParaRPr sz="100">
              <a:solidFill>
                <a:srgbClr val="595959"/>
              </a:solidFill>
            </a:endParaRPr>
          </a:p>
        </p:txBody>
      </p:sp>
      <p:sp>
        <p:nvSpPr>
          <p:cNvPr id="616" name="Google Shape;616;p120"/>
          <p:cNvSpPr txBox="1"/>
          <p:nvPr/>
        </p:nvSpPr>
        <p:spPr>
          <a:xfrm>
            <a:off x="4544000" y="3552023"/>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Circulatory</a:t>
            </a:r>
            <a:endParaRPr sz="100">
              <a:solidFill>
                <a:srgbClr val="595959"/>
              </a:solidFill>
            </a:endParaRPr>
          </a:p>
        </p:txBody>
      </p:sp>
      <p:sp>
        <p:nvSpPr>
          <p:cNvPr id="617" name="Google Shape;617;p120"/>
          <p:cNvSpPr txBox="1"/>
          <p:nvPr/>
        </p:nvSpPr>
        <p:spPr>
          <a:xfrm>
            <a:off x="1392525" y="35516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Muscular</a:t>
            </a:r>
            <a:br>
              <a:rPr lang="en" b="1">
                <a:solidFill>
                  <a:srgbClr val="595959"/>
                </a:solidFill>
                <a:latin typeface="Calibri"/>
                <a:ea typeface="Calibri"/>
                <a:cs typeface="Calibri"/>
                <a:sym typeface="Calibri"/>
              </a:rPr>
            </a:br>
            <a:endParaRPr sz="100">
              <a:solidFill>
                <a:srgbClr val="595959"/>
              </a:solidFill>
            </a:endParaRPr>
          </a:p>
        </p:txBody>
      </p:sp>
      <p:sp>
        <p:nvSpPr>
          <p:cNvPr id="618" name="Google Shape;618;p120"/>
          <p:cNvSpPr txBox="1"/>
          <p:nvPr/>
        </p:nvSpPr>
        <p:spPr>
          <a:xfrm>
            <a:off x="6434825" y="3551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Nervous</a:t>
            </a:r>
            <a:endParaRPr sz="100">
              <a:solidFill>
                <a:srgbClr val="595959"/>
              </a:solidFill>
            </a:endParaRPr>
          </a:p>
        </p:txBody>
      </p:sp>
      <p:cxnSp>
        <p:nvCxnSpPr>
          <p:cNvPr id="619" name="Google Shape;619;p120"/>
          <p:cNvCxnSpPr/>
          <p:nvPr/>
        </p:nvCxnSpPr>
        <p:spPr>
          <a:xfrm>
            <a:off x="53511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20" name="Google Shape;620;p120"/>
          <p:cNvCxnSpPr/>
          <p:nvPr/>
        </p:nvCxnSpPr>
        <p:spPr>
          <a:xfrm>
            <a:off x="226596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21" name="Google Shape;621;p120"/>
          <p:cNvCxnSpPr/>
          <p:nvPr/>
        </p:nvCxnSpPr>
        <p:spPr>
          <a:xfrm>
            <a:off x="396958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22" name="Google Shape;622;p120"/>
          <p:cNvCxnSpPr/>
          <p:nvPr/>
        </p:nvCxnSpPr>
        <p:spPr>
          <a:xfrm>
            <a:off x="562423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23" name="Google Shape;623;p120"/>
          <p:cNvCxnSpPr/>
          <p:nvPr/>
        </p:nvCxnSpPr>
        <p:spPr>
          <a:xfrm>
            <a:off x="7284263" y="6727926"/>
            <a:ext cx="1153800" cy="0"/>
          </a:xfrm>
          <a:prstGeom prst="straightConnector1">
            <a:avLst/>
          </a:prstGeom>
          <a:noFill/>
          <a:ln w="9525" cap="flat" cmpd="sng">
            <a:solidFill>
              <a:srgbClr val="1F497D"/>
            </a:solidFill>
            <a:prstDash val="solid"/>
            <a:round/>
            <a:headEnd type="none" w="med" len="med"/>
            <a:tailEnd type="none" w="med" len="med"/>
          </a:ln>
        </p:spPr>
      </p:cxnSp>
      <p:sp>
        <p:nvSpPr>
          <p:cNvPr id="624" name="Google Shape;624;p120"/>
          <p:cNvSpPr txBox="1"/>
          <p:nvPr/>
        </p:nvSpPr>
        <p:spPr>
          <a:xfrm>
            <a:off x="3793413" y="64303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Reproductive</a:t>
            </a:r>
            <a:endParaRPr sz="100">
              <a:solidFill>
                <a:srgbClr val="595959"/>
              </a:solidFill>
            </a:endParaRPr>
          </a:p>
        </p:txBody>
      </p:sp>
      <p:sp>
        <p:nvSpPr>
          <p:cNvPr id="625" name="Google Shape;625;p120"/>
          <p:cNvSpPr txBox="1"/>
          <p:nvPr/>
        </p:nvSpPr>
        <p:spPr>
          <a:xfrm>
            <a:off x="7220175" y="64438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Digestive</a:t>
            </a:r>
            <a:endParaRPr sz="100">
              <a:solidFill>
                <a:srgbClr val="595959"/>
              </a:solidFill>
            </a:endParaRPr>
          </a:p>
        </p:txBody>
      </p:sp>
      <p:sp>
        <p:nvSpPr>
          <p:cNvPr id="626" name="Google Shape;626;p120"/>
          <p:cNvSpPr txBox="1"/>
          <p:nvPr/>
        </p:nvSpPr>
        <p:spPr>
          <a:xfrm>
            <a:off x="2156250" y="64189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Urinary</a:t>
            </a:r>
            <a:br>
              <a:rPr lang="en" b="1">
                <a:solidFill>
                  <a:srgbClr val="595959"/>
                </a:solidFill>
                <a:latin typeface="Calibri"/>
                <a:ea typeface="Calibri"/>
                <a:cs typeface="Calibri"/>
                <a:sym typeface="Calibri"/>
              </a:rPr>
            </a:br>
            <a:endParaRPr sz="100">
              <a:solidFill>
                <a:srgbClr val="595959"/>
              </a:solidFill>
            </a:endParaRPr>
          </a:p>
        </p:txBody>
      </p:sp>
      <p:sp>
        <p:nvSpPr>
          <p:cNvPr id="627" name="Google Shape;627;p120"/>
          <p:cNvSpPr txBox="1"/>
          <p:nvPr/>
        </p:nvSpPr>
        <p:spPr>
          <a:xfrm>
            <a:off x="5538850" y="64271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Endocrine</a:t>
            </a:r>
            <a:endParaRPr sz="100">
              <a:solidFill>
                <a:srgbClr val="595959"/>
              </a:solidFill>
            </a:endParaRPr>
          </a:p>
        </p:txBody>
      </p:sp>
      <p:sp>
        <p:nvSpPr>
          <p:cNvPr id="628" name="Google Shape;628;p120"/>
          <p:cNvSpPr txBox="1"/>
          <p:nvPr/>
        </p:nvSpPr>
        <p:spPr>
          <a:xfrm>
            <a:off x="458925" y="64439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Respiratory</a:t>
            </a:r>
            <a:br>
              <a:rPr lang="en" b="1">
                <a:solidFill>
                  <a:srgbClr val="595959"/>
                </a:solidFill>
                <a:latin typeface="Calibri"/>
                <a:ea typeface="Calibri"/>
                <a:cs typeface="Calibri"/>
                <a:sym typeface="Calibri"/>
              </a:rPr>
            </a:br>
            <a:endParaRPr sz="100">
              <a:solidFill>
                <a:srgbClr val="595959"/>
              </a:solidFill>
            </a:endParaRPr>
          </a:p>
        </p:txBody>
      </p:sp>
      <p:pic>
        <p:nvPicPr>
          <p:cNvPr id="629" name="Google Shape;629;p120"/>
          <p:cNvPicPr preferRelativeResize="0"/>
          <p:nvPr/>
        </p:nvPicPr>
        <p:blipFill rotWithShape="1">
          <a:blip r:embed="rId3">
            <a:alphaModFix/>
          </a:blip>
          <a:srcRect l="14581" r="67794" b="52656"/>
          <a:stretch/>
        </p:blipFill>
        <p:spPr>
          <a:xfrm>
            <a:off x="1502250" y="1267225"/>
            <a:ext cx="1088548" cy="2295802"/>
          </a:xfrm>
          <a:prstGeom prst="rect">
            <a:avLst/>
          </a:prstGeom>
          <a:noFill/>
          <a:ln>
            <a:noFill/>
          </a:ln>
        </p:spPr>
      </p:pic>
      <p:pic>
        <p:nvPicPr>
          <p:cNvPr id="630" name="Google Shape;630;p120"/>
          <p:cNvPicPr preferRelativeResize="0"/>
          <p:nvPr/>
        </p:nvPicPr>
        <p:blipFill rotWithShape="1">
          <a:blip r:embed="rId3">
            <a:alphaModFix/>
          </a:blip>
          <a:srcRect l="31715" r="51047" b="52656"/>
          <a:stretch/>
        </p:blipFill>
        <p:spPr>
          <a:xfrm>
            <a:off x="2977276" y="1267225"/>
            <a:ext cx="1064602" cy="2295802"/>
          </a:xfrm>
          <a:prstGeom prst="rect">
            <a:avLst/>
          </a:prstGeom>
          <a:noFill/>
          <a:ln>
            <a:noFill/>
          </a:ln>
        </p:spPr>
      </p:pic>
      <p:pic>
        <p:nvPicPr>
          <p:cNvPr id="631" name="Google Shape;631;p120"/>
          <p:cNvPicPr preferRelativeResize="0"/>
          <p:nvPr/>
        </p:nvPicPr>
        <p:blipFill rotWithShape="1">
          <a:blip r:embed="rId3">
            <a:alphaModFix/>
          </a:blip>
          <a:srcRect l="65919" r="16843" b="52656"/>
          <a:stretch/>
        </p:blipFill>
        <p:spPr>
          <a:xfrm>
            <a:off x="4706050" y="1267225"/>
            <a:ext cx="1064602" cy="2295802"/>
          </a:xfrm>
          <a:prstGeom prst="rect">
            <a:avLst/>
          </a:prstGeom>
          <a:noFill/>
          <a:ln>
            <a:noFill/>
          </a:ln>
        </p:spPr>
      </p:pic>
      <p:pic>
        <p:nvPicPr>
          <p:cNvPr id="632" name="Google Shape;632;p120"/>
          <p:cNvPicPr preferRelativeResize="0"/>
          <p:nvPr/>
        </p:nvPicPr>
        <p:blipFill rotWithShape="1">
          <a:blip r:embed="rId3">
            <a:alphaModFix/>
          </a:blip>
          <a:srcRect l="83319" r="-944" b="52656"/>
          <a:stretch/>
        </p:blipFill>
        <p:spPr>
          <a:xfrm>
            <a:off x="6513375" y="1267225"/>
            <a:ext cx="1088548" cy="2295802"/>
          </a:xfrm>
          <a:prstGeom prst="rect">
            <a:avLst/>
          </a:prstGeom>
          <a:noFill/>
          <a:ln>
            <a:noFill/>
          </a:ln>
        </p:spPr>
      </p:pic>
      <p:pic>
        <p:nvPicPr>
          <p:cNvPr id="633" name="Google Shape;633;p120"/>
          <p:cNvPicPr preferRelativeResize="0"/>
          <p:nvPr/>
        </p:nvPicPr>
        <p:blipFill rotWithShape="1">
          <a:blip r:embed="rId3">
            <a:alphaModFix/>
          </a:blip>
          <a:srcRect l="6170" t="52654" r="76204" b="19796"/>
          <a:stretch/>
        </p:blipFill>
        <p:spPr>
          <a:xfrm>
            <a:off x="229188" y="4079750"/>
            <a:ext cx="1870720" cy="2295802"/>
          </a:xfrm>
          <a:prstGeom prst="rect">
            <a:avLst/>
          </a:prstGeom>
          <a:noFill/>
          <a:ln>
            <a:noFill/>
          </a:ln>
        </p:spPr>
      </p:pic>
      <p:pic>
        <p:nvPicPr>
          <p:cNvPr id="634" name="Google Shape;634;p120"/>
          <p:cNvPicPr preferRelativeResize="0"/>
          <p:nvPr/>
        </p:nvPicPr>
        <p:blipFill rotWithShape="1">
          <a:blip r:embed="rId3">
            <a:alphaModFix/>
          </a:blip>
          <a:srcRect l="23775" t="52916" r="59280" b="19534"/>
          <a:stretch/>
        </p:blipFill>
        <p:spPr>
          <a:xfrm>
            <a:off x="2020450" y="4070652"/>
            <a:ext cx="1798426" cy="2295802"/>
          </a:xfrm>
          <a:prstGeom prst="rect">
            <a:avLst/>
          </a:prstGeom>
          <a:noFill/>
          <a:ln>
            <a:noFill/>
          </a:ln>
        </p:spPr>
      </p:pic>
      <p:pic>
        <p:nvPicPr>
          <p:cNvPr id="635" name="Google Shape;635;p120"/>
          <p:cNvPicPr preferRelativeResize="0"/>
          <p:nvPr/>
        </p:nvPicPr>
        <p:blipFill rotWithShape="1">
          <a:blip r:embed="rId3">
            <a:alphaModFix/>
          </a:blip>
          <a:srcRect l="40181" t="52654" r="42874" b="19796"/>
          <a:stretch/>
        </p:blipFill>
        <p:spPr>
          <a:xfrm>
            <a:off x="3708925" y="4079750"/>
            <a:ext cx="1798426" cy="2295802"/>
          </a:xfrm>
          <a:prstGeom prst="rect">
            <a:avLst/>
          </a:prstGeom>
          <a:noFill/>
          <a:ln>
            <a:noFill/>
          </a:ln>
        </p:spPr>
      </p:pic>
      <p:pic>
        <p:nvPicPr>
          <p:cNvPr id="636" name="Google Shape;636;p120"/>
          <p:cNvPicPr preferRelativeResize="0"/>
          <p:nvPr/>
        </p:nvPicPr>
        <p:blipFill rotWithShape="1">
          <a:blip r:embed="rId3">
            <a:alphaModFix/>
          </a:blip>
          <a:srcRect l="56876" t="52916" r="26759" b="19534"/>
          <a:stretch/>
        </p:blipFill>
        <p:spPr>
          <a:xfrm>
            <a:off x="5399325" y="4079750"/>
            <a:ext cx="1736899" cy="2295802"/>
          </a:xfrm>
          <a:prstGeom prst="rect">
            <a:avLst/>
          </a:prstGeom>
          <a:noFill/>
          <a:ln>
            <a:noFill/>
          </a:ln>
        </p:spPr>
      </p:pic>
      <p:pic>
        <p:nvPicPr>
          <p:cNvPr id="637" name="Google Shape;637;p120"/>
          <p:cNvPicPr preferRelativeResize="0"/>
          <p:nvPr/>
        </p:nvPicPr>
        <p:blipFill rotWithShape="1">
          <a:blip r:embed="rId3">
            <a:alphaModFix/>
          </a:blip>
          <a:srcRect l="73311" t="52916" r="9744" b="19534"/>
          <a:stretch/>
        </p:blipFill>
        <p:spPr>
          <a:xfrm>
            <a:off x="7116363" y="4070638"/>
            <a:ext cx="1798426" cy="22958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121"/>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44" name="Google Shape;644;p121"/>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pic>
        <p:nvPicPr>
          <p:cNvPr id="645" name="Google Shape;645;p121" descr="wo_overview_male copy 2.png"/>
          <p:cNvPicPr preferRelativeResize="0"/>
          <p:nvPr/>
        </p:nvPicPr>
        <p:blipFill rotWithShape="1">
          <a:blip r:embed="rId3">
            <a:alphaModFix/>
          </a:blip>
          <a:srcRect/>
          <a:stretch/>
        </p:blipFill>
        <p:spPr>
          <a:xfrm>
            <a:off x="571502" y="2097201"/>
            <a:ext cx="8000999" cy="3563845"/>
          </a:xfrm>
          <a:prstGeom prst="rect">
            <a:avLst/>
          </a:prstGeom>
          <a:noFill/>
          <a:ln>
            <a:noFill/>
          </a:ln>
        </p:spPr>
      </p:pic>
      <p:sp>
        <p:nvSpPr>
          <p:cNvPr id="646" name="Google Shape;646;p121"/>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647" name="Google Shape;647;p121"/>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122"/>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654" name="Google Shape;654;p122" descr="Male _ Female Reproductive Anatomy (1)_male_testicle.png"/>
          <p:cNvPicPr preferRelativeResize="0"/>
          <p:nvPr/>
        </p:nvPicPr>
        <p:blipFill rotWithShape="1">
          <a:blip r:embed="rId3">
            <a:alphaModFix/>
          </a:blip>
          <a:srcRect t="7935"/>
          <a:stretch/>
        </p:blipFill>
        <p:spPr>
          <a:xfrm>
            <a:off x="659988" y="2087075"/>
            <a:ext cx="7824022" cy="3455662"/>
          </a:xfrm>
          <a:prstGeom prst="rect">
            <a:avLst/>
          </a:prstGeom>
          <a:noFill/>
          <a:ln>
            <a:noFill/>
          </a:ln>
        </p:spPr>
      </p:pic>
      <p:sp>
        <p:nvSpPr>
          <p:cNvPr id="655" name="Google Shape;655;p122"/>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656" name="Google Shape;656;p122"/>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657" name="Google Shape;657;p122"/>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658" name="Google Shape;658;p122"/>
          <p:cNvSpPr txBox="1"/>
          <p:nvPr/>
        </p:nvSpPr>
        <p:spPr>
          <a:xfrm>
            <a:off x="490250" y="1470775"/>
            <a:ext cx="5196600" cy="4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exend Thin"/>
                <a:ea typeface="Lexend Thin"/>
                <a:cs typeface="Lexend Thin"/>
                <a:sym typeface="Lexend Thin"/>
              </a:rPr>
              <a:t>Testicles</a:t>
            </a:r>
            <a:endParaRPr sz="2500">
              <a:latin typeface="Lexend Thin"/>
              <a:ea typeface="Lexend Thin"/>
              <a:cs typeface="Lexend Thin"/>
              <a:sym typeface="Lexend Thi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123"/>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664" name="Google Shape;664;p123"/>
          <p:cNvPicPr preferRelativeResize="0"/>
          <p:nvPr/>
        </p:nvPicPr>
        <p:blipFill rotWithShape="1">
          <a:blip r:embed="rId3">
            <a:alphaModFix/>
          </a:blip>
          <a:srcRect t="9420"/>
          <a:stretch/>
        </p:blipFill>
        <p:spPr>
          <a:xfrm>
            <a:off x="412375" y="1989050"/>
            <a:ext cx="8319251" cy="3788650"/>
          </a:xfrm>
          <a:prstGeom prst="rect">
            <a:avLst/>
          </a:prstGeom>
          <a:noFill/>
          <a:ln>
            <a:noFill/>
          </a:ln>
        </p:spPr>
      </p:pic>
      <p:sp>
        <p:nvSpPr>
          <p:cNvPr id="665" name="Google Shape;665;p123"/>
          <p:cNvSpPr txBox="1"/>
          <p:nvPr/>
        </p:nvSpPr>
        <p:spPr>
          <a:xfrm>
            <a:off x="490250" y="1470775"/>
            <a:ext cx="5196600" cy="4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exend Thin"/>
                <a:ea typeface="Lexend Thin"/>
                <a:cs typeface="Lexend Thin"/>
                <a:sym typeface="Lexend Thin"/>
              </a:rPr>
              <a:t>Epididymis </a:t>
            </a:r>
            <a:endParaRPr sz="2500">
              <a:latin typeface="Lexend Thin"/>
              <a:ea typeface="Lexend Thin"/>
              <a:cs typeface="Lexend Thin"/>
              <a:sym typeface="Lexend Thin"/>
            </a:endParaRPr>
          </a:p>
        </p:txBody>
      </p:sp>
      <p:sp>
        <p:nvSpPr>
          <p:cNvPr id="666" name="Google Shape;666;p123"/>
          <p:cNvSpPr txBox="1">
            <a:spLocks noGrp="1"/>
          </p:cNvSpPr>
          <p:nvPr>
            <p:ph type="title"/>
          </p:nvPr>
        </p:nvSpPr>
        <p:spPr>
          <a:xfrm>
            <a:off x="179918" y="243303"/>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124"/>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673" name="Google Shape;673;p124" descr="Male _ Female Reproductive Anatomy (1)_male_scrotum.png"/>
          <p:cNvPicPr preferRelativeResize="0"/>
          <p:nvPr/>
        </p:nvPicPr>
        <p:blipFill rotWithShape="1">
          <a:blip r:embed="rId3">
            <a:alphaModFix/>
          </a:blip>
          <a:srcRect t="8029"/>
          <a:stretch/>
        </p:blipFill>
        <p:spPr>
          <a:xfrm>
            <a:off x="1143000" y="2045075"/>
            <a:ext cx="6858001" cy="3032673"/>
          </a:xfrm>
          <a:prstGeom prst="rect">
            <a:avLst/>
          </a:prstGeom>
          <a:noFill/>
          <a:ln>
            <a:noFill/>
          </a:ln>
        </p:spPr>
      </p:pic>
      <p:sp>
        <p:nvSpPr>
          <p:cNvPr id="674" name="Google Shape;674;p12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675" name="Google Shape;675;p124"/>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676" name="Google Shape;676;p124"/>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677" name="Google Shape;677;p124"/>
          <p:cNvSpPr txBox="1">
            <a:spLocks noGrp="1"/>
          </p:cNvSpPr>
          <p:nvPr>
            <p:ph type="title"/>
          </p:nvPr>
        </p:nvSpPr>
        <p:spPr>
          <a:xfrm>
            <a:off x="214068" y="13865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678" name="Google Shape;678;p124"/>
          <p:cNvSpPr txBox="1"/>
          <p:nvPr/>
        </p:nvSpPr>
        <p:spPr>
          <a:xfrm>
            <a:off x="490250" y="1470775"/>
            <a:ext cx="5196600" cy="4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exend Thin"/>
                <a:ea typeface="Lexend Thin"/>
                <a:cs typeface="Lexend Thin"/>
                <a:sym typeface="Lexend Thin"/>
              </a:rPr>
              <a:t>Scrotum</a:t>
            </a:r>
            <a:endParaRPr sz="2500">
              <a:latin typeface="Lexend Thin"/>
              <a:ea typeface="Lexend Thin"/>
              <a:cs typeface="Lexend Thin"/>
              <a:sym typeface="Lexend Thi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125"/>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685" name="Google Shape;685;p125" descr="Male _ Female Reproductive Anatomy (1)_male_vasdeferens.png"/>
          <p:cNvPicPr preferRelativeResize="0"/>
          <p:nvPr/>
        </p:nvPicPr>
        <p:blipFill rotWithShape="1">
          <a:blip r:embed="rId3">
            <a:alphaModFix/>
          </a:blip>
          <a:srcRect t="6594"/>
          <a:stretch/>
        </p:blipFill>
        <p:spPr>
          <a:xfrm>
            <a:off x="734500" y="1989075"/>
            <a:ext cx="7612299" cy="3439050"/>
          </a:xfrm>
          <a:prstGeom prst="rect">
            <a:avLst/>
          </a:prstGeom>
          <a:noFill/>
          <a:ln>
            <a:noFill/>
          </a:ln>
        </p:spPr>
      </p:pic>
      <p:sp>
        <p:nvSpPr>
          <p:cNvPr id="686" name="Google Shape;686;p125"/>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687" name="Google Shape;687;p125"/>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688" name="Google Shape;688;p125"/>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689" name="Google Shape;689;p125"/>
          <p:cNvSpPr txBox="1"/>
          <p:nvPr/>
        </p:nvSpPr>
        <p:spPr>
          <a:xfrm>
            <a:off x="490250" y="1470775"/>
            <a:ext cx="5196600" cy="4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exend Thin"/>
                <a:ea typeface="Lexend Thin"/>
                <a:cs typeface="Lexend Thin"/>
                <a:sym typeface="Lexend Thin"/>
              </a:rPr>
              <a:t>Vas deferens</a:t>
            </a:r>
            <a:endParaRPr sz="2500">
              <a:latin typeface="Lexend Thin"/>
              <a:ea typeface="Lexend Thin"/>
              <a:cs typeface="Lexend Thin"/>
              <a:sym typeface="Lexend Th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126"/>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696" name="Google Shape;696;p126" descr="Male _ Female Reproductive Anatomy (1)_male_urethra.png"/>
          <p:cNvPicPr preferRelativeResize="0"/>
          <p:nvPr/>
        </p:nvPicPr>
        <p:blipFill rotWithShape="1">
          <a:blip r:embed="rId3">
            <a:alphaModFix/>
          </a:blip>
          <a:srcRect l="18975" t="7106"/>
          <a:stretch/>
        </p:blipFill>
        <p:spPr>
          <a:xfrm>
            <a:off x="1125670" y="1986125"/>
            <a:ext cx="6829965" cy="3785989"/>
          </a:xfrm>
          <a:prstGeom prst="rect">
            <a:avLst/>
          </a:prstGeom>
          <a:noFill/>
          <a:ln>
            <a:noFill/>
          </a:ln>
        </p:spPr>
      </p:pic>
      <p:sp>
        <p:nvSpPr>
          <p:cNvPr id="697" name="Google Shape;697;p126"/>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698" name="Google Shape;698;p126"/>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699" name="Google Shape;699;p126"/>
          <p:cNvSpPr txBox="1">
            <a:spLocks noGrp="1"/>
          </p:cNvSpPr>
          <p:nvPr>
            <p:ph type="title"/>
          </p:nvPr>
        </p:nvSpPr>
        <p:spPr>
          <a:xfrm>
            <a:off x="300643" y="24622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700" name="Google Shape;700;p126"/>
          <p:cNvSpPr txBox="1"/>
          <p:nvPr/>
        </p:nvSpPr>
        <p:spPr>
          <a:xfrm>
            <a:off x="490250" y="1470775"/>
            <a:ext cx="5196600" cy="4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exend Thin"/>
                <a:ea typeface="Lexend Thin"/>
                <a:cs typeface="Lexend Thin"/>
                <a:sym typeface="Lexend Thin"/>
              </a:rPr>
              <a:t>Urethra</a:t>
            </a:r>
            <a:endParaRPr sz="2500">
              <a:latin typeface="Lexend Thin"/>
              <a:ea typeface="Lexend Thin"/>
              <a:cs typeface="Lexend Thin"/>
              <a:sym typeface="Lexend Th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127"/>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707" name="Google Shape;707;p127" descr="Male _ Female Reproductive Anatomy (1)_male_penis.png"/>
          <p:cNvPicPr preferRelativeResize="0"/>
          <p:nvPr/>
        </p:nvPicPr>
        <p:blipFill rotWithShape="1">
          <a:blip r:embed="rId3">
            <a:alphaModFix/>
          </a:blip>
          <a:srcRect t="6794"/>
          <a:stretch/>
        </p:blipFill>
        <p:spPr>
          <a:xfrm>
            <a:off x="1143000" y="1933026"/>
            <a:ext cx="6858001" cy="3052825"/>
          </a:xfrm>
          <a:prstGeom prst="rect">
            <a:avLst/>
          </a:prstGeom>
          <a:noFill/>
          <a:ln>
            <a:noFill/>
          </a:ln>
        </p:spPr>
      </p:pic>
      <p:sp>
        <p:nvSpPr>
          <p:cNvPr id="708" name="Google Shape;708;p127"/>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709" name="Google Shape;709;p127"/>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710" name="Google Shape;710;p127"/>
          <p:cNvSpPr txBox="1">
            <a:spLocks noGrp="1"/>
          </p:cNvSpPr>
          <p:nvPr>
            <p:ph type="title"/>
          </p:nvPr>
        </p:nvSpPr>
        <p:spPr>
          <a:xfrm>
            <a:off x="356293" y="2400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711" name="Google Shape;711;p127"/>
          <p:cNvSpPr txBox="1"/>
          <p:nvPr/>
        </p:nvSpPr>
        <p:spPr>
          <a:xfrm>
            <a:off x="490250" y="1470775"/>
            <a:ext cx="5196600" cy="4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exend Thin"/>
                <a:ea typeface="Lexend Thin"/>
                <a:cs typeface="Lexend Thin"/>
                <a:sym typeface="Lexend Thin"/>
              </a:rPr>
              <a:t>Penis</a:t>
            </a:r>
            <a:endParaRPr sz="2500">
              <a:latin typeface="Lexend Thin"/>
              <a:ea typeface="Lexend Thin"/>
              <a:cs typeface="Lexend Thin"/>
              <a:sym typeface="Lexend Thi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28"/>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717" name="Google Shape;717;p128"/>
          <p:cNvPicPr preferRelativeResize="0"/>
          <p:nvPr/>
        </p:nvPicPr>
        <p:blipFill rotWithShape="1">
          <a:blip r:embed="rId3">
            <a:alphaModFix/>
          </a:blip>
          <a:srcRect t="8684"/>
          <a:stretch/>
        </p:blipFill>
        <p:spPr>
          <a:xfrm>
            <a:off x="152400" y="1957449"/>
            <a:ext cx="8839199" cy="4069324"/>
          </a:xfrm>
          <a:prstGeom prst="rect">
            <a:avLst/>
          </a:prstGeom>
          <a:noFill/>
          <a:ln>
            <a:noFill/>
          </a:ln>
        </p:spPr>
      </p:pic>
      <p:sp>
        <p:nvSpPr>
          <p:cNvPr id="718" name="Google Shape;718;p128"/>
          <p:cNvSpPr txBox="1"/>
          <p:nvPr/>
        </p:nvSpPr>
        <p:spPr>
          <a:xfrm>
            <a:off x="490250" y="1470775"/>
            <a:ext cx="5196600" cy="4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exend Thin"/>
                <a:ea typeface="Lexend Thin"/>
                <a:cs typeface="Lexend Thin"/>
                <a:sym typeface="Lexend Thin"/>
              </a:rPr>
              <a:t>Prostate Gland</a:t>
            </a:r>
            <a:endParaRPr sz="2500">
              <a:latin typeface="Lexend Thin"/>
              <a:ea typeface="Lexend Thin"/>
              <a:cs typeface="Lexend Thin"/>
              <a:sym typeface="Lexend Thin"/>
            </a:endParaRPr>
          </a:p>
        </p:txBody>
      </p:sp>
      <p:sp>
        <p:nvSpPr>
          <p:cNvPr id="719" name="Google Shape;719;p128"/>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129"/>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726" name="Google Shape;726;p129" descr="wo_overview_male copy 2.png"/>
          <p:cNvPicPr preferRelativeResize="0"/>
          <p:nvPr/>
        </p:nvPicPr>
        <p:blipFill rotWithShape="1">
          <a:blip r:embed="rId3">
            <a:alphaModFix/>
          </a:blip>
          <a:srcRect/>
          <a:stretch/>
        </p:blipFill>
        <p:spPr>
          <a:xfrm>
            <a:off x="342376" y="1800329"/>
            <a:ext cx="8420198" cy="3750572"/>
          </a:xfrm>
          <a:prstGeom prst="rect">
            <a:avLst/>
          </a:prstGeom>
          <a:noFill/>
          <a:ln>
            <a:noFill/>
          </a:ln>
        </p:spPr>
      </p:pic>
      <p:sp>
        <p:nvSpPr>
          <p:cNvPr id="727" name="Google Shape;727;p129"/>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728" name="Google Shape;728;p129"/>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729" name="Google Shape;729;p129"/>
          <p:cNvSpPr txBox="1">
            <a:spLocks noGrp="1"/>
          </p:cNvSpPr>
          <p:nvPr>
            <p:ph type="title"/>
          </p:nvPr>
        </p:nvSpPr>
        <p:spPr>
          <a:xfrm>
            <a:off x="342368" y="2400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730" name="Google Shape;730;p129"/>
          <p:cNvSpPr txBox="1"/>
          <p:nvPr/>
        </p:nvSpPr>
        <p:spPr>
          <a:xfrm>
            <a:off x="490250" y="5469613"/>
            <a:ext cx="8229600" cy="80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Caveat"/>
                <a:ea typeface="Caveat"/>
                <a:cs typeface="Caveat"/>
                <a:sym typeface="Caveat"/>
              </a:rPr>
              <a:t>The </a:t>
            </a:r>
            <a:r>
              <a:rPr lang="en" sz="2000" b="1">
                <a:latin typeface="Caveat"/>
                <a:ea typeface="Caveat"/>
                <a:cs typeface="Caveat"/>
                <a:sym typeface="Caveat"/>
              </a:rPr>
              <a:t>bladder</a:t>
            </a:r>
            <a:r>
              <a:rPr lang="en" sz="2000">
                <a:latin typeface="Caveat"/>
                <a:ea typeface="Caveat"/>
                <a:cs typeface="Caveat"/>
                <a:sym typeface="Caveat"/>
              </a:rPr>
              <a:t> is technically a part of the </a:t>
            </a:r>
            <a:r>
              <a:rPr lang="en" sz="2000" b="1">
                <a:latin typeface="Caveat"/>
                <a:ea typeface="Caveat"/>
                <a:cs typeface="Caveat"/>
                <a:sym typeface="Caveat"/>
              </a:rPr>
              <a:t>urinary system, </a:t>
            </a:r>
            <a:r>
              <a:rPr lang="en" sz="2000">
                <a:latin typeface="Caveat"/>
                <a:ea typeface="Caveat"/>
                <a:cs typeface="Caveat"/>
                <a:sym typeface="Caveat"/>
              </a:rPr>
              <a:t>but works closely with the reproductive system. The </a:t>
            </a:r>
            <a:r>
              <a:rPr lang="en" sz="2000" b="1">
                <a:latin typeface="Caveat"/>
                <a:ea typeface="Caveat"/>
                <a:cs typeface="Caveat"/>
                <a:sym typeface="Caveat"/>
              </a:rPr>
              <a:t>anus</a:t>
            </a:r>
            <a:r>
              <a:rPr lang="en" sz="2000">
                <a:latin typeface="Caveat"/>
                <a:ea typeface="Caveat"/>
                <a:cs typeface="Caveat"/>
                <a:sym typeface="Caveat"/>
              </a:rPr>
              <a:t>, also in close proximity, is part of the </a:t>
            </a:r>
            <a:r>
              <a:rPr lang="en" sz="2000" b="1">
                <a:latin typeface="Caveat"/>
                <a:ea typeface="Caveat"/>
                <a:cs typeface="Caveat"/>
                <a:sym typeface="Caveat"/>
              </a:rPr>
              <a:t>digestive system. </a:t>
            </a:r>
            <a:endParaRPr sz="2000" b="1">
              <a:latin typeface="Caveat"/>
              <a:ea typeface="Caveat"/>
              <a:cs typeface="Caveat"/>
              <a:sym typeface="Caveat"/>
            </a:endParaRPr>
          </a:p>
        </p:txBody>
      </p:sp>
      <p:cxnSp>
        <p:nvCxnSpPr>
          <p:cNvPr id="731" name="Google Shape;731;p129"/>
          <p:cNvCxnSpPr/>
          <p:nvPr/>
        </p:nvCxnSpPr>
        <p:spPr>
          <a:xfrm flipH="1">
            <a:off x="2082400" y="3435950"/>
            <a:ext cx="1548300" cy="1936800"/>
          </a:xfrm>
          <a:prstGeom prst="straightConnector1">
            <a:avLst/>
          </a:prstGeom>
          <a:noFill/>
          <a:ln w="9525" cap="flat" cmpd="sng">
            <a:solidFill>
              <a:schemeClr val="dk2"/>
            </a:solidFill>
            <a:prstDash val="solid"/>
            <a:round/>
            <a:headEnd type="oval" w="med" len="med"/>
            <a:tailEnd type="none" w="med" len="med"/>
          </a:ln>
        </p:spPr>
      </p:cxnSp>
      <p:sp>
        <p:nvSpPr>
          <p:cNvPr id="732" name="Google Shape;732;p129"/>
          <p:cNvSpPr txBox="1"/>
          <p:nvPr/>
        </p:nvSpPr>
        <p:spPr>
          <a:xfrm>
            <a:off x="490250" y="1307175"/>
            <a:ext cx="5196600" cy="4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latin typeface="Lexend Thin"/>
                <a:ea typeface="Lexend Thin"/>
                <a:cs typeface="Lexend Thin"/>
                <a:sym typeface="Lexend Thin"/>
              </a:rPr>
              <a:t>Bladder</a:t>
            </a:r>
            <a:endParaRPr sz="2500">
              <a:latin typeface="Lexend Thin"/>
              <a:ea typeface="Lexend Thin"/>
              <a:cs typeface="Lexend Thin"/>
              <a:sym typeface="Lexend Th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130"/>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38" name="Google Shape;738;p130"/>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pic>
        <p:nvPicPr>
          <p:cNvPr id="739" name="Google Shape;739;p130"/>
          <p:cNvPicPr preferRelativeResize="0"/>
          <p:nvPr/>
        </p:nvPicPr>
        <p:blipFill rotWithShape="1">
          <a:blip r:embed="rId3">
            <a:alphaModFix/>
          </a:blip>
          <a:srcRect b="8290"/>
          <a:stretch/>
        </p:blipFill>
        <p:spPr>
          <a:xfrm>
            <a:off x="2200600" y="1319776"/>
            <a:ext cx="4472290" cy="5127100"/>
          </a:xfrm>
          <a:prstGeom prst="rect">
            <a:avLst/>
          </a:prstGeom>
          <a:noFill/>
          <a:ln>
            <a:noFill/>
          </a:ln>
          <a:effectLst>
            <a:outerShdw blurRad="57150" dist="19050" dir="5400000" algn="bl" rotWithShape="0">
              <a:srgbClr val="000000">
                <a:alpha val="50000"/>
              </a:srgbClr>
            </a:outerShdw>
          </a:effectLst>
        </p:spPr>
      </p:pic>
      <p:sp>
        <p:nvSpPr>
          <p:cNvPr id="740" name="Google Shape;740;p130"/>
          <p:cNvSpPr/>
          <p:nvPr/>
        </p:nvSpPr>
        <p:spPr>
          <a:xfrm>
            <a:off x="582600" y="3155663"/>
            <a:ext cx="7978800" cy="1455300"/>
          </a:xfrm>
          <a:prstGeom prst="rect">
            <a:avLst/>
          </a:prstGeom>
          <a:solidFill>
            <a:srgbClr val="81B9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41" name="Google Shape;741;p130"/>
          <p:cNvSpPr txBox="1">
            <a:spLocks noGrp="1"/>
          </p:cNvSpPr>
          <p:nvPr>
            <p:ph type="body" idx="1"/>
          </p:nvPr>
        </p:nvSpPr>
        <p:spPr>
          <a:xfrm>
            <a:off x="1256900" y="2910113"/>
            <a:ext cx="6359700" cy="1455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8587C2"/>
              </a:buClr>
              <a:buSzPts val="1350"/>
              <a:buFont typeface="Calibri"/>
              <a:buNone/>
            </a:pPr>
            <a:endParaRPr sz="3800">
              <a:solidFill>
                <a:schemeClr val="dk2"/>
              </a:solidFill>
              <a:latin typeface="Lexend Thin"/>
              <a:ea typeface="Lexend Thin"/>
              <a:cs typeface="Lexend Thin"/>
              <a:sym typeface="Lexend Thin"/>
            </a:endParaRPr>
          </a:p>
          <a:p>
            <a:pPr marL="0" marR="0" lvl="0" indent="0" algn="ctr" rtl="0">
              <a:lnSpc>
                <a:spcPct val="100000"/>
              </a:lnSpc>
              <a:spcBef>
                <a:spcPts val="0"/>
              </a:spcBef>
              <a:spcAft>
                <a:spcPts val="0"/>
              </a:spcAft>
              <a:buClr>
                <a:srgbClr val="8587C2"/>
              </a:buClr>
              <a:buSzPts val="1350"/>
              <a:buFont typeface="Calibri"/>
              <a:buNone/>
            </a:pPr>
            <a:r>
              <a:rPr lang="en" sz="3300">
                <a:solidFill>
                  <a:srgbClr val="1F497D"/>
                </a:solidFill>
                <a:latin typeface="Lexend Thin"/>
                <a:ea typeface="Lexend Thin"/>
                <a:cs typeface="Lexend Thin"/>
                <a:sym typeface="Lexend Thin"/>
              </a:rPr>
              <a:t>How much do you</a:t>
            </a:r>
            <a:r>
              <a:rPr lang="en" sz="3300" b="1" i="1">
                <a:solidFill>
                  <a:srgbClr val="1F497D"/>
                </a:solidFill>
                <a:latin typeface="Lexend"/>
                <a:ea typeface="Lexend"/>
                <a:cs typeface="Lexend"/>
                <a:sym typeface="Lexend"/>
              </a:rPr>
              <a:t> really</a:t>
            </a:r>
            <a:r>
              <a:rPr lang="en" sz="3300">
                <a:solidFill>
                  <a:srgbClr val="1F497D"/>
                </a:solidFill>
                <a:latin typeface="Lexend Thin"/>
                <a:ea typeface="Lexend Thin"/>
                <a:cs typeface="Lexend Thin"/>
                <a:sym typeface="Lexend Thin"/>
              </a:rPr>
              <a:t> know?</a:t>
            </a:r>
            <a:endParaRPr sz="3300" i="0" u="none" strike="noStrike" cap="none">
              <a:solidFill>
                <a:srgbClr val="1F497D"/>
              </a:solidFill>
              <a:latin typeface="Lexend Thin"/>
              <a:ea typeface="Lexend Thin"/>
              <a:cs typeface="Lexend Thin"/>
              <a:sym typeface="Lexend Thin"/>
            </a:endParaRPr>
          </a:p>
          <a:p>
            <a:pPr marL="0" marR="0" lvl="0" indent="0" algn="ctr" rtl="0">
              <a:lnSpc>
                <a:spcPct val="100000"/>
              </a:lnSpc>
              <a:spcBef>
                <a:spcPts val="0"/>
              </a:spcBef>
              <a:spcAft>
                <a:spcPts val="0"/>
              </a:spcAft>
              <a:buClr>
                <a:srgbClr val="8587C2"/>
              </a:buClr>
              <a:buSzPts val="1350"/>
              <a:buFont typeface="Calibri"/>
              <a:buNone/>
            </a:pPr>
            <a:endParaRPr sz="3800" i="1">
              <a:solidFill>
                <a:schemeClr val="dk2"/>
              </a:solidFill>
              <a:latin typeface="Lexend Thin"/>
              <a:ea typeface="Lexend Thin"/>
              <a:cs typeface="Lexend Thin"/>
              <a:sym typeface="Lexend Thin"/>
            </a:endParaRPr>
          </a:p>
        </p:txBody>
      </p:sp>
      <p:sp>
        <p:nvSpPr>
          <p:cNvPr id="742" name="Google Shape;742;p130"/>
          <p:cNvSpPr txBox="1"/>
          <p:nvPr/>
        </p:nvSpPr>
        <p:spPr>
          <a:xfrm>
            <a:off x="207425" y="53467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 sz="3000">
                <a:solidFill>
                  <a:srgbClr val="FFFFFF"/>
                </a:solidFill>
                <a:latin typeface="Lexend Thin"/>
                <a:ea typeface="Lexend Thin"/>
                <a:cs typeface="Lexend Thin"/>
                <a:sym typeface="Lexend Thin"/>
              </a:rPr>
              <a:t>Male Anatomy Quiz</a:t>
            </a:r>
            <a:endParaRPr>
              <a:latin typeface="Lexend Thin"/>
              <a:ea typeface="Lexend Thin"/>
              <a:cs typeface="Lexend Thin"/>
              <a:sym typeface="Lexend Thi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131"/>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48" name="Google Shape;748;p131"/>
          <p:cNvSpPr txBox="1"/>
          <p:nvPr/>
        </p:nvSpPr>
        <p:spPr>
          <a:xfrm>
            <a:off x="179625" y="53467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 sz="3000">
                <a:solidFill>
                  <a:srgbClr val="FFFFFF"/>
                </a:solidFill>
                <a:latin typeface="Lexend Thin"/>
                <a:ea typeface="Lexend Thin"/>
                <a:cs typeface="Lexend Thin"/>
                <a:sym typeface="Lexend Thin"/>
              </a:rPr>
              <a:t>Male Anatomy Quiz</a:t>
            </a:r>
            <a:endParaRPr>
              <a:latin typeface="Lexend Thin"/>
              <a:ea typeface="Lexend Thin"/>
              <a:cs typeface="Lexend Thin"/>
              <a:sym typeface="Lexend Thin"/>
            </a:endParaRPr>
          </a:p>
        </p:txBody>
      </p:sp>
      <p:sp>
        <p:nvSpPr>
          <p:cNvPr id="749" name="Google Shape;749;p131"/>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750" name="Google Shape;750;p131"/>
          <p:cNvPicPr preferRelativeResize="0"/>
          <p:nvPr/>
        </p:nvPicPr>
        <p:blipFill rotWithShape="1">
          <a:blip r:embed="rId3">
            <a:alphaModFix/>
          </a:blip>
          <a:srcRect l="9287" r="13187"/>
          <a:stretch/>
        </p:blipFill>
        <p:spPr>
          <a:xfrm>
            <a:off x="712775" y="1667350"/>
            <a:ext cx="7718451" cy="44203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132"/>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56" name="Google Shape;756;p132"/>
          <p:cNvSpPr txBox="1"/>
          <p:nvPr/>
        </p:nvSpPr>
        <p:spPr>
          <a:xfrm>
            <a:off x="283625" y="53467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 sz="3000" b="1">
                <a:solidFill>
                  <a:srgbClr val="FFFFFF"/>
                </a:solidFill>
                <a:latin typeface="Lexend"/>
                <a:ea typeface="Lexend"/>
                <a:cs typeface="Lexend"/>
                <a:sym typeface="Lexend"/>
              </a:rPr>
              <a:t>Answers </a:t>
            </a:r>
            <a:r>
              <a:rPr lang="en" sz="3000">
                <a:solidFill>
                  <a:srgbClr val="FFFFFF"/>
                </a:solidFill>
                <a:latin typeface="Lexend Thin"/>
                <a:ea typeface="Lexend Thin"/>
                <a:cs typeface="Lexend Thin"/>
                <a:sym typeface="Lexend Thin"/>
              </a:rPr>
              <a:t>| Male Anatomy Quiz</a:t>
            </a:r>
            <a:endParaRPr>
              <a:latin typeface="Lexend Thin"/>
              <a:ea typeface="Lexend Thin"/>
              <a:cs typeface="Lexend Thin"/>
              <a:sym typeface="Lexend Thin"/>
            </a:endParaRPr>
          </a:p>
        </p:txBody>
      </p:sp>
      <p:pic>
        <p:nvPicPr>
          <p:cNvPr id="757" name="Google Shape;757;p132"/>
          <p:cNvPicPr preferRelativeResize="0"/>
          <p:nvPr/>
        </p:nvPicPr>
        <p:blipFill rotWithShape="1">
          <a:blip r:embed="rId3">
            <a:alphaModFix/>
          </a:blip>
          <a:srcRect l="10922" r="13957"/>
          <a:stretch/>
        </p:blipFill>
        <p:spPr>
          <a:xfrm>
            <a:off x="559075" y="1556900"/>
            <a:ext cx="8025852" cy="474336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133"/>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63" name="Google Shape;763;p133"/>
          <p:cNvSpPr txBox="1">
            <a:spLocks noGrp="1"/>
          </p:cNvSpPr>
          <p:nvPr>
            <p:ph type="title"/>
          </p:nvPr>
        </p:nvSpPr>
        <p:spPr>
          <a:xfrm>
            <a:off x="1792288" y="4572000"/>
            <a:ext cx="5486400" cy="566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764" name="Google Shape;764;p133"/>
          <p:cNvSpPr txBox="1"/>
          <p:nvPr/>
        </p:nvSpPr>
        <p:spPr>
          <a:xfrm>
            <a:off x="132525" y="231367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 sz="3000" b="1">
                <a:solidFill>
                  <a:srgbClr val="FFFFFF"/>
                </a:solidFill>
                <a:latin typeface="Lexend"/>
                <a:ea typeface="Lexend"/>
                <a:cs typeface="Lexend"/>
                <a:sym typeface="Lexend"/>
              </a:rPr>
              <a:t>Answers </a:t>
            </a:r>
            <a:r>
              <a:rPr lang="en" sz="3000">
                <a:solidFill>
                  <a:srgbClr val="FFFFFF"/>
                </a:solidFill>
                <a:latin typeface="Lexend Thin"/>
                <a:ea typeface="Lexend Thin"/>
                <a:cs typeface="Lexend Thin"/>
                <a:sym typeface="Lexend Thin"/>
              </a:rPr>
              <a:t>| Male Anatomy Quiz</a:t>
            </a:r>
            <a:endParaRPr>
              <a:latin typeface="Lexend Thin"/>
              <a:ea typeface="Lexend Thin"/>
              <a:cs typeface="Lexend Thin"/>
              <a:sym typeface="Lexend Thin"/>
            </a:endParaRPr>
          </a:p>
        </p:txBody>
      </p:sp>
      <p:sp>
        <p:nvSpPr>
          <p:cNvPr id="765" name="Google Shape;765;p133"/>
          <p:cNvSpPr txBox="1"/>
          <p:nvPr/>
        </p:nvSpPr>
        <p:spPr>
          <a:xfrm>
            <a:off x="381000" y="5191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 sz="3000" b="1">
                <a:solidFill>
                  <a:srgbClr val="FFFFFF"/>
                </a:solidFill>
                <a:latin typeface="Lexend"/>
                <a:ea typeface="Lexend"/>
                <a:cs typeface="Lexend"/>
                <a:sym typeface="Lexend"/>
              </a:rPr>
              <a:t>Answers </a:t>
            </a:r>
            <a:r>
              <a:rPr lang="en" sz="3000">
                <a:solidFill>
                  <a:srgbClr val="FFFFFF"/>
                </a:solidFill>
                <a:latin typeface="Lexend Thin"/>
                <a:ea typeface="Lexend Thin"/>
                <a:cs typeface="Lexend Thin"/>
                <a:sym typeface="Lexend Thin"/>
              </a:rPr>
              <a:t>| Male Anatomy Quiz</a:t>
            </a:r>
            <a:endParaRPr>
              <a:latin typeface="Lexend Thin"/>
              <a:ea typeface="Lexend Thin"/>
              <a:cs typeface="Lexend Thin"/>
              <a:sym typeface="Lexend Thin"/>
            </a:endParaRPr>
          </a:p>
        </p:txBody>
      </p:sp>
      <p:sp>
        <p:nvSpPr>
          <p:cNvPr id="766" name="Google Shape;766;p133"/>
          <p:cNvSpPr txBox="1"/>
          <p:nvPr/>
        </p:nvSpPr>
        <p:spPr>
          <a:xfrm>
            <a:off x="789850" y="1505225"/>
            <a:ext cx="8144100" cy="4470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8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800" b="1">
                <a:solidFill>
                  <a:schemeClr val="dk1"/>
                </a:solidFill>
                <a:latin typeface="Calibri"/>
                <a:ea typeface="Calibri"/>
                <a:cs typeface="Calibri"/>
                <a:sym typeface="Calibri"/>
              </a:rPr>
              <a:t>10.</a:t>
            </a:r>
            <a:r>
              <a:rPr lang="en" sz="2300" b="1">
                <a:solidFill>
                  <a:schemeClr val="dk1"/>
                </a:solidFill>
                <a:latin typeface="Calibri"/>
                <a:ea typeface="Calibri"/>
                <a:cs typeface="Calibri"/>
                <a:sym typeface="Calibri"/>
              </a:rPr>
              <a:t> </a:t>
            </a:r>
            <a:r>
              <a:rPr lang="en" sz="1800">
                <a:solidFill>
                  <a:schemeClr val="dk1"/>
                </a:solidFill>
                <a:latin typeface="Calibri"/>
                <a:ea typeface="Calibri"/>
                <a:cs typeface="Calibri"/>
                <a:sym typeface="Calibri"/>
              </a:rPr>
              <a:t>The scrotum is the protective sac that encloses the</a:t>
            </a:r>
            <a:r>
              <a:rPr lang="en" sz="3000">
                <a:solidFill>
                  <a:schemeClr val="dk1"/>
                </a:solidFill>
                <a:latin typeface="Calibri"/>
                <a:ea typeface="Calibri"/>
                <a:cs typeface="Calibri"/>
                <a:sym typeface="Calibri"/>
              </a:rPr>
              <a:t> </a:t>
            </a:r>
            <a:r>
              <a:rPr lang="en" sz="3000" u="sng">
                <a:solidFill>
                  <a:schemeClr val="dk1"/>
                </a:solidFill>
                <a:latin typeface="Caveat"/>
                <a:ea typeface="Caveat"/>
                <a:cs typeface="Caveat"/>
                <a:sym typeface="Caveat"/>
              </a:rPr>
              <a:t>testicles</a:t>
            </a:r>
            <a:r>
              <a:rPr lang="en" sz="3000">
                <a:solidFill>
                  <a:schemeClr val="dk1"/>
                </a:solidFill>
                <a:latin typeface="Calibri"/>
                <a:ea typeface="Calibri"/>
                <a:cs typeface="Calibri"/>
                <a:sym typeface="Calibri"/>
              </a:rPr>
              <a:t> </a:t>
            </a:r>
            <a:r>
              <a:rPr lang="en" sz="1800">
                <a:solidFill>
                  <a:schemeClr val="dk1"/>
                </a:solidFill>
                <a:latin typeface="Calibri"/>
                <a:ea typeface="Calibri"/>
                <a:cs typeface="Calibri"/>
                <a:sym typeface="Calibri"/>
              </a:rPr>
              <a:t>and</a:t>
            </a:r>
            <a:r>
              <a:rPr lang="en" sz="3000">
                <a:solidFill>
                  <a:schemeClr val="dk1"/>
                </a:solidFill>
                <a:latin typeface="Calibri"/>
                <a:ea typeface="Calibri"/>
                <a:cs typeface="Calibri"/>
                <a:sym typeface="Calibri"/>
              </a:rPr>
              <a:t> </a:t>
            </a:r>
            <a:r>
              <a:rPr lang="en" sz="3000" u="sng">
                <a:solidFill>
                  <a:schemeClr val="dk1"/>
                </a:solidFill>
                <a:latin typeface="Caveat"/>
                <a:ea typeface="Caveat"/>
                <a:cs typeface="Caveat"/>
                <a:sym typeface="Caveat"/>
              </a:rPr>
              <a:t>epididymis</a:t>
            </a:r>
            <a:r>
              <a:rPr lang="en" sz="3000">
                <a:solidFill>
                  <a:schemeClr val="dk1"/>
                </a:solidFill>
                <a:latin typeface="Caveat"/>
                <a:ea typeface="Caveat"/>
                <a:cs typeface="Caveat"/>
                <a:sym typeface="Caveat"/>
              </a:rPr>
              <a:t>.</a:t>
            </a:r>
            <a:endParaRPr sz="3000">
              <a:solidFill>
                <a:schemeClr val="dk1"/>
              </a:solidFill>
              <a:latin typeface="Caveat"/>
              <a:ea typeface="Caveat"/>
              <a:cs typeface="Caveat"/>
              <a:sym typeface="Caveat"/>
            </a:endParaRPr>
          </a:p>
          <a:p>
            <a:pPr marL="0" lvl="0" indent="0" algn="l" rtl="0">
              <a:lnSpc>
                <a:spcPct val="115000"/>
              </a:lnSpc>
              <a:spcBef>
                <a:spcPts val="0"/>
              </a:spcBef>
              <a:spcAft>
                <a:spcPts val="0"/>
              </a:spcAft>
              <a:buNone/>
            </a:pPr>
            <a:br>
              <a:rPr lang="en" sz="1800" b="1">
                <a:solidFill>
                  <a:schemeClr val="dk1"/>
                </a:solidFill>
                <a:latin typeface="Calibri"/>
                <a:ea typeface="Calibri"/>
                <a:cs typeface="Calibri"/>
                <a:sym typeface="Calibri"/>
              </a:rPr>
            </a:br>
            <a:endParaRPr sz="18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800" b="1">
                <a:solidFill>
                  <a:schemeClr val="dk1"/>
                </a:solidFill>
                <a:latin typeface="Calibri"/>
                <a:ea typeface="Calibri"/>
                <a:cs typeface="Calibri"/>
                <a:sym typeface="Calibri"/>
              </a:rPr>
              <a:t>11. </a:t>
            </a:r>
            <a:r>
              <a:rPr lang="en" sz="1800">
                <a:solidFill>
                  <a:schemeClr val="dk1"/>
                </a:solidFill>
                <a:latin typeface="Calibri"/>
                <a:ea typeface="Calibri"/>
                <a:cs typeface="Calibri"/>
                <a:sym typeface="Calibri"/>
              </a:rPr>
              <a:t>Sperm mature and are stored in the </a:t>
            </a:r>
            <a:r>
              <a:rPr lang="en" sz="3000" u="sng">
                <a:solidFill>
                  <a:schemeClr val="dk1"/>
                </a:solidFill>
                <a:latin typeface="Caveat"/>
                <a:ea typeface="Caveat"/>
                <a:cs typeface="Caveat"/>
                <a:sym typeface="Caveat"/>
              </a:rPr>
              <a:t>epididymis</a:t>
            </a:r>
            <a:r>
              <a:rPr lang="en"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br>
              <a:rPr lang="en" sz="1800" b="1">
                <a:solidFill>
                  <a:schemeClr val="dk1"/>
                </a:solidFill>
                <a:latin typeface="Calibri"/>
                <a:ea typeface="Calibri"/>
                <a:cs typeface="Calibri"/>
                <a:sym typeface="Calibri"/>
              </a:rPr>
            </a:br>
            <a:endParaRPr sz="18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br>
              <a:rPr lang="en" sz="1800" b="1">
                <a:solidFill>
                  <a:schemeClr val="dk1"/>
                </a:solidFill>
                <a:latin typeface="Calibri"/>
                <a:ea typeface="Calibri"/>
                <a:cs typeface="Calibri"/>
                <a:sym typeface="Calibri"/>
              </a:rPr>
            </a:br>
            <a:r>
              <a:rPr lang="en" sz="1800" b="1">
                <a:solidFill>
                  <a:schemeClr val="dk1"/>
                </a:solidFill>
                <a:latin typeface="Calibri"/>
                <a:ea typeface="Calibri"/>
                <a:cs typeface="Calibri"/>
                <a:sym typeface="Calibri"/>
              </a:rPr>
              <a:t>12. </a:t>
            </a:r>
            <a:r>
              <a:rPr lang="en" sz="1800">
                <a:solidFill>
                  <a:schemeClr val="dk1"/>
                </a:solidFill>
                <a:latin typeface="Calibri"/>
                <a:ea typeface="Calibri"/>
                <a:cs typeface="Calibri"/>
                <a:sym typeface="Calibri"/>
              </a:rPr>
              <a:t>The testicles produce sperm, the male cell of reproduction, and also this      important hormone: </a:t>
            </a:r>
            <a:r>
              <a:rPr lang="en" sz="3000" u="sng">
                <a:solidFill>
                  <a:schemeClr val="dk1"/>
                </a:solidFill>
                <a:latin typeface="Caveat"/>
                <a:ea typeface="Caveat"/>
                <a:cs typeface="Caveat"/>
                <a:sym typeface="Caveat"/>
              </a:rPr>
              <a:t>Testosterone</a:t>
            </a:r>
            <a:r>
              <a:rPr lang="en" sz="1800">
                <a:solidFill>
                  <a:schemeClr val="dk1"/>
                </a:solidFill>
                <a:latin typeface="Calibri"/>
                <a:ea typeface="Calibri"/>
                <a:cs typeface="Calibri"/>
                <a:sym typeface="Calibri"/>
              </a:rPr>
              <a:t>.</a:t>
            </a:r>
            <a:endParaRPr sz="19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pic>
        <p:nvPicPr>
          <p:cNvPr id="771" name="Google Shape;771;p134"/>
          <p:cNvPicPr preferRelativeResize="0"/>
          <p:nvPr/>
        </p:nvPicPr>
        <p:blipFill>
          <a:blip r:embed="rId3">
            <a:alphaModFix/>
          </a:blip>
          <a:stretch>
            <a:fillRect/>
          </a:stretch>
        </p:blipFill>
        <p:spPr>
          <a:xfrm>
            <a:off x="7172350" y="1322700"/>
            <a:ext cx="1971658" cy="5486351"/>
          </a:xfrm>
          <a:prstGeom prst="rect">
            <a:avLst/>
          </a:prstGeom>
          <a:noFill/>
          <a:ln>
            <a:noFill/>
          </a:ln>
        </p:spPr>
      </p:pic>
      <p:sp>
        <p:nvSpPr>
          <p:cNvPr id="772" name="Google Shape;772;p134"/>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73" name="Google Shape;773;p13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774" name="Google Shape;774;p134"/>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775" name="Google Shape;775;p134"/>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776" name="Google Shape;776;p134"/>
          <p:cNvSpPr txBox="1"/>
          <p:nvPr/>
        </p:nvSpPr>
        <p:spPr>
          <a:xfrm>
            <a:off x="425850" y="1638867"/>
            <a:ext cx="7977600" cy="48540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Clr>
                <a:srgbClr val="65668A"/>
              </a:buClr>
              <a:buSzPts val="2400"/>
              <a:buFont typeface="Calibri"/>
              <a:buChar char="●"/>
            </a:pPr>
            <a:r>
              <a:rPr lang="en" sz="2400" b="1">
                <a:solidFill>
                  <a:schemeClr val="dk2"/>
                </a:solidFill>
                <a:latin typeface="Lexend"/>
                <a:ea typeface="Lexend"/>
                <a:cs typeface="Lexend"/>
                <a:sym typeface="Lexend"/>
              </a:rPr>
              <a:t>Hormones</a:t>
            </a:r>
            <a:r>
              <a:rPr lang="en" sz="2400">
                <a:solidFill>
                  <a:srgbClr val="595959"/>
                </a:solidFill>
                <a:latin typeface="Lexend Thin"/>
                <a:ea typeface="Lexend Thin"/>
                <a:cs typeface="Lexend Thin"/>
                <a:sym typeface="Lexend Thin"/>
              </a:rPr>
              <a:t> cause all of the growing &amp; changing </a:t>
            </a:r>
            <a:br>
              <a:rPr lang="en" sz="2400">
                <a:solidFill>
                  <a:srgbClr val="595959"/>
                </a:solidFill>
                <a:latin typeface="Lexend Thin"/>
                <a:ea typeface="Lexend Thin"/>
                <a:cs typeface="Lexend Thin"/>
                <a:sym typeface="Lexend Thin"/>
              </a:rPr>
            </a:br>
            <a:r>
              <a:rPr lang="en" sz="2400">
                <a:solidFill>
                  <a:srgbClr val="595959"/>
                </a:solidFill>
                <a:latin typeface="Lexend Thin"/>
                <a:ea typeface="Lexend Thin"/>
                <a:cs typeface="Lexend Thin"/>
                <a:sym typeface="Lexend Thin"/>
              </a:rPr>
              <a:t>that your body does during puberty.</a:t>
            </a:r>
            <a:br>
              <a:rPr lang="en" sz="2400">
                <a:solidFill>
                  <a:srgbClr val="595959"/>
                </a:solidFill>
                <a:latin typeface="Lexend Thin"/>
                <a:ea typeface="Lexend Thin"/>
                <a:cs typeface="Lexend Thin"/>
                <a:sym typeface="Lexend Thin"/>
              </a:rPr>
            </a:br>
            <a:endParaRPr sz="2400">
              <a:solidFill>
                <a:srgbClr val="595959"/>
              </a:solidFill>
              <a:latin typeface="Lexend Thin"/>
              <a:ea typeface="Lexend Thin"/>
              <a:cs typeface="Lexend Thin"/>
              <a:sym typeface="Lexend Thin"/>
            </a:endParaRPr>
          </a:p>
          <a:p>
            <a:pPr marL="457200" lvl="0" indent="-381000" algn="l" rtl="0">
              <a:lnSpc>
                <a:spcPct val="115000"/>
              </a:lnSpc>
              <a:spcBef>
                <a:spcPts val="0"/>
              </a:spcBef>
              <a:spcAft>
                <a:spcPts val="0"/>
              </a:spcAft>
              <a:buClr>
                <a:srgbClr val="65668A"/>
              </a:buClr>
              <a:buSzPts val="2400"/>
              <a:buFont typeface="Calibri"/>
              <a:buChar char="●"/>
            </a:pPr>
            <a:r>
              <a:rPr lang="en" sz="2400">
                <a:solidFill>
                  <a:srgbClr val="636463"/>
                </a:solidFill>
                <a:latin typeface="Lexend Thin"/>
                <a:ea typeface="Lexend Thin"/>
                <a:cs typeface="Lexend Thin"/>
                <a:sym typeface="Lexend Thin"/>
              </a:rPr>
              <a:t>The male reproductive system is responsible </a:t>
            </a:r>
            <a:br>
              <a:rPr lang="en" sz="2400">
                <a:solidFill>
                  <a:srgbClr val="636463"/>
                </a:solidFill>
                <a:latin typeface="Lexend Thin"/>
                <a:ea typeface="Lexend Thin"/>
                <a:cs typeface="Lexend Thin"/>
                <a:sym typeface="Lexend Thin"/>
              </a:rPr>
            </a:br>
            <a:r>
              <a:rPr lang="en" sz="2400">
                <a:solidFill>
                  <a:srgbClr val="636463"/>
                </a:solidFill>
                <a:latin typeface="Lexend Thin"/>
                <a:ea typeface="Lexend Thin"/>
                <a:cs typeface="Lexend Thin"/>
                <a:sym typeface="Lexend Thin"/>
              </a:rPr>
              <a:t>for making the </a:t>
            </a:r>
            <a:r>
              <a:rPr lang="en" sz="2400" b="1">
                <a:solidFill>
                  <a:srgbClr val="636463"/>
                </a:solidFill>
                <a:latin typeface="Lexend"/>
                <a:ea typeface="Lexend"/>
                <a:cs typeface="Lexend"/>
                <a:sym typeface="Lexend"/>
              </a:rPr>
              <a:t>male cell of reproduction </a:t>
            </a:r>
            <a:br>
              <a:rPr lang="en" sz="2400" b="1">
                <a:solidFill>
                  <a:srgbClr val="636463"/>
                </a:solidFill>
                <a:latin typeface="Lexend"/>
                <a:ea typeface="Lexend"/>
                <a:cs typeface="Lexend"/>
                <a:sym typeface="Lexend"/>
              </a:rPr>
            </a:br>
            <a:r>
              <a:rPr lang="en" sz="2400" b="1">
                <a:solidFill>
                  <a:srgbClr val="636463"/>
                </a:solidFill>
                <a:latin typeface="Lexend"/>
                <a:ea typeface="Lexend"/>
                <a:cs typeface="Lexend"/>
                <a:sym typeface="Lexend"/>
              </a:rPr>
              <a:t>(sperm)</a:t>
            </a:r>
            <a:r>
              <a:rPr lang="en" sz="2400" b="1">
                <a:solidFill>
                  <a:srgbClr val="1F497D"/>
                </a:solidFill>
                <a:latin typeface="Lexend"/>
                <a:ea typeface="Lexend"/>
                <a:cs typeface="Lexend"/>
                <a:sym typeface="Lexend"/>
              </a:rPr>
              <a:t> </a:t>
            </a:r>
            <a:r>
              <a:rPr lang="en" sz="2400">
                <a:solidFill>
                  <a:srgbClr val="636463"/>
                </a:solidFill>
                <a:latin typeface="Lexend Thin"/>
                <a:ea typeface="Lexend Thin"/>
                <a:cs typeface="Lexend Thin"/>
                <a:sym typeface="Lexend Thin"/>
              </a:rPr>
              <a:t>and </a:t>
            </a:r>
            <a:r>
              <a:rPr lang="en" sz="2400" b="1">
                <a:solidFill>
                  <a:srgbClr val="1F497D"/>
                </a:solidFill>
                <a:latin typeface="Lexend"/>
                <a:ea typeface="Lexend"/>
                <a:cs typeface="Lexend"/>
                <a:sym typeface="Lexend"/>
              </a:rPr>
              <a:t>testosterone</a:t>
            </a:r>
            <a:r>
              <a:rPr lang="en" sz="2400">
                <a:solidFill>
                  <a:srgbClr val="636463"/>
                </a:solidFill>
                <a:latin typeface="Lexend Thin"/>
                <a:ea typeface="Lexend Thin"/>
                <a:cs typeface="Lexend Thin"/>
                <a:sym typeface="Lexend Thin"/>
              </a:rPr>
              <a:t>.</a:t>
            </a:r>
            <a:br>
              <a:rPr lang="en" sz="2400">
                <a:solidFill>
                  <a:srgbClr val="636463"/>
                </a:solidFill>
                <a:latin typeface="Lexend Thin"/>
                <a:ea typeface="Lexend Thin"/>
                <a:cs typeface="Lexend Thin"/>
                <a:sym typeface="Lexend Thin"/>
              </a:rPr>
            </a:br>
            <a:endParaRPr sz="2400">
              <a:solidFill>
                <a:srgbClr val="636463"/>
              </a:solidFill>
              <a:latin typeface="Lexend Thin"/>
              <a:ea typeface="Lexend Thin"/>
              <a:cs typeface="Lexend Thin"/>
              <a:sym typeface="Lexend Thin"/>
            </a:endParaRPr>
          </a:p>
          <a:p>
            <a:pPr marL="457200" lvl="0" indent="-381000" algn="l" rtl="0">
              <a:spcBef>
                <a:spcPts val="0"/>
              </a:spcBef>
              <a:spcAft>
                <a:spcPts val="0"/>
              </a:spcAft>
              <a:buClr>
                <a:srgbClr val="595959"/>
              </a:buClr>
              <a:buSzPts val="2400"/>
              <a:buFont typeface="Calibri"/>
              <a:buChar char="●"/>
            </a:pPr>
            <a:r>
              <a:rPr lang="en" sz="2400">
                <a:solidFill>
                  <a:srgbClr val="595959"/>
                </a:solidFill>
                <a:latin typeface="Lexend Thin"/>
                <a:ea typeface="Lexend Thin"/>
                <a:cs typeface="Lexend Thin"/>
                <a:sym typeface="Lexend Thin"/>
              </a:rPr>
              <a:t>For your body to be </a:t>
            </a:r>
            <a:r>
              <a:rPr lang="en" sz="2400">
                <a:solidFill>
                  <a:srgbClr val="1F497D"/>
                </a:solidFill>
                <a:latin typeface="Lexend Thin"/>
                <a:ea typeface="Lexend Thin"/>
                <a:cs typeface="Lexend Thin"/>
                <a:sym typeface="Lexend Thin"/>
              </a:rPr>
              <a:t>healthy</a:t>
            </a:r>
            <a:r>
              <a:rPr lang="en" sz="2400">
                <a:solidFill>
                  <a:srgbClr val="595959"/>
                </a:solidFill>
                <a:latin typeface="Lexend Thin"/>
                <a:ea typeface="Lexend Thin"/>
                <a:cs typeface="Lexend Thin"/>
                <a:sym typeface="Lexend Thin"/>
              </a:rPr>
              <a:t>, </a:t>
            </a:r>
            <a:r>
              <a:rPr lang="en" sz="2400" u="sng">
                <a:solidFill>
                  <a:srgbClr val="595959"/>
                </a:solidFill>
                <a:latin typeface="Lexend Thin"/>
                <a:ea typeface="Lexend Thin"/>
                <a:cs typeface="Lexend Thin"/>
                <a:sym typeface="Lexend Thin"/>
              </a:rPr>
              <a:t>you need your </a:t>
            </a:r>
            <a:endParaRPr sz="2400" u="sng">
              <a:solidFill>
                <a:srgbClr val="595959"/>
              </a:solidFill>
              <a:latin typeface="Lexend Thin"/>
              <a:ea typeface="Lexend Thin"/>
              <a:cs typeface="Lexend Thin"/>
              <a:sym typeface="Lexend Thin"/>
            </a:endParaRPr>
          </a:p>
          <a:p>
            <a:pPr marL="457200" lvl="0" indent="0" algn="l" rtl="0">
              <a:spcBef>
                <a:spcPts val="0"/>
              </a:spcBef>
              <a:spcAft>
                <a:spcPts val="0"/>
              </a:spcAft>
              <a:buNone/>
            </a:pPr>
            <a:r>
              <a:rPr lang="en" sz="2400" u="sng">
                <a:solidFill>
                  <a:srgbClr val="595959"/>
                </a:solidFill>
                <a:latin typeface="Lexend Thin"/>
                <a:ea typeface="Lexend Thin"/>
                <a:cs typeface="Lexend Thin"/>
                <a:sym typeface="Lexend Thin"/>
              </a:rPr>
              <a:t>reproductive system and your hormones </a:t>
            </a:r>
            <a:endParaRPr sz="2400" u="sng">
              <a:solidFill>
                <a:srgbClr val="595959"/>
              </a:solidFill>
              <a:latin typeface="Lexend Thin"/>
              <a:ea typeface="Lexend Thin"/>
              <a:cs typeface="Lexend Thin"/>
              <a:sym typeface="Lexend Thin"/>
            </a:endParaRPr>
          </a:p>
          <a:p>
            <a:pPr marL="457200" lvl="0" indent="0" algn="l" rtl="0">
              <a:spcBef>
                <a:spcPts val="0"/>
              </a:spcBef>
              <a:spcAft>
                <a:spcPts val="0"/>
              </a:spcAft>
              <a:buNone/>
            </a:pPr>
            <a:r>
              <a:rPr lang="en" sz="2400" u="sng">
                <a:solidFill>
                  <a:srgbClr val="595959"/>
                </a:solidFill>
                <a:latin typeface="Lexend Thin"/>
                <a:ea typeface="Lexend Thin"/>
                <a:cs typeface="Lexend Thin"/>
                <a:sym typeface="Lexend Thin"/>
              </a:rPr>
              <a:t>to be </a:t>
            </a:r>
            <a:r>
              <a:rPr lang="en" sz="2400" u="sng">
                <a:solidFill>
                  <a:srgbClr val="1F497D"/>
                </a:solidFill>
                <a:latin typeface="Lexend Thin"/>
                <a:ea typeface="Lexend Thin"/>
                <a:cs typeface="Lexend Thin"/>
                <a:sym typeface="Lexend Thin"/>
              </a:rPr>
              <a:t>working well</a:t>
            </a:r>
            <a:r>
              <a:rPr lang="en" sz="2400" u="sng">
                <a:solidFill>
                  <a:srgbClr val="595959"/>
                </a:solidFill>
                <a:latin typeface="Lexend Thin"/>
                <a:ea typeface="Lexend Thin"/>
                <a:cs typeface="Lexend Thin"/>
                <a:sym typeface="Lexend Thin"/>
              </a:rPr>
              <a:t>!</a:t>
            </a:r>
            <a:endParaRPr sz="2400" u="sng">
              <a:solidFill>
                <a:srgbClr val="595959"/>
              </a:solidFill>
              <a:latin typeface="Lexend Thin"/>
              <a:ea typeface="Lexend Thin"/>
              <a:cs typeface="Lexend Thin"/>
              <a:sym typeface="Lexend Th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780"/>
        <p:cNvGrpSpPr/>
        <p:nvPr/>
      </p:nvGrpSpPr>
      <p:grpSpPr>
        <a:xfrm>
          <a:off x="0" y="0"/>
          <a:ext cx="0" cy="0"/>
          <a:chOff x="0" y="0"/>
          <a:chExt cx="0" cy="0"/>
        </a:xfrm>
      </p:grpSpPr>
      <p:sp>
        <p:nvSpPr>
          <p:cNvPr id="781" name="Google Shape;781;p13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782" name="Google Shape;782;p135"/>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783" name="Google Shape;783;p135"/>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84" name="Google Shape;784;p135"/>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785" name="Google Shape;785;p135"/>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1181</Words>
  <Application>Microsoft Office PowerPoint</Application>
  <PresentationFormat>On-screen Show (4:3)</PresentationFormat>
  <Paragraphs>116</Paragraphs>
  <Slides>19</Slides>
  <Notes>19</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19</vt:i4>
      </vt:variant>
    </vt:vector>
  </HeadingPairs>
  <TitlesOfParts>
    <vt:vector size="32" baseType="lpstr">
      <vt:lpstr>Lexend Medium</vt:lpstr>
      <vt:lpstr>Arial</vt:lpstr>
      <vt:lpstr>Caveat</vt:lpstr>
      <vt:lpstr>Calibri</vt:lpstr>
      <vt:lpstr>Open Sans</vt:lpstr>
      <vt:lpstr>Helvetica Neue</vt:lpstr>
      <vt:lpstr>Lexend Thin</vt:lpstr>
      <vt:lpstr>Lexend</vt:lpstr>
      <vt:lpstr>Simple Light</vt:lpstr>
      <vt:lpstr>7_femmtrial</vt:lpstr>
      <vt:lpstr>1_femmtrial</vt:lpstr>
      <vt:lpstr>5_femmtrial</vt:lpstr>
      <vt:lpstr>4_FEMM Powerpoint_VER02</vt:lpstr>
      <vt:lpstr>Grade 7</vt:lpstr>
      <vt:lpstr>Two Truths &amp; A Lie</vt:lpstr>
      <vt:lpstr>Body Systems </vt:lpstr>
      <vt:lpstr>Answers | Body Systems</vt:lpstr>
      <vt:lpstr>Male Reproductive Anatomy</vt:lpstr>
      <vt:lpstr>Male Reproductive Anatomy</vt:lpstr>
      <vt:lpstr>Male Reproductive Anatomy</vt:lpstr>
      <vt:lpstr>Male Reproductive Anatomy</vt:lpstr>
      <vt:lpstr>Male Reproductive Anatomy</vt:lpstr>
      <vt:lpstr>Male Reproductive Anatomy</vt:lpstr>
      <vt:lpstr>Male Reproductive Anatomy</vt:lpstr>
      <vt:lpstr>Male Reproductive Anatomy</vt:lpstr>
      <vt:lpstr>Male Reproductive Anatomy</vt:lpstr>
      <vt:lpstr>PowerPoint Presentation</vt:lpstr>
      <vt:lpstr>PowerPoint Presentation</vt:lpstr>
      <vt:lpstr>PowerPoint Presentation</vt:lpstr>
      <vt:lpstr>PowerPoint Presentation</vt:lpstr>
      <vt:lpstr>Review</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2024-11-19T14:25:15Z</dcterms:modified>
</cp:coreProperties>
</file>