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3.xml" ContentType="application/vnd.openxmlformats-officedocument.theme+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4.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 id="2147483658" r:id="rId2"/>
    <p:sldMasterId id="2147483659" r:id="rId3"/>
    <p:sldMasterId id="2147483660" r:id="rId4"/>
    <p:sldMasterId id="2147483661" r:id="rId5"/>
  </p:sldMasterIdLst>
  <p:notesMasterIdLst>
    <p:notesMasterId r:id="rId2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Lst>
  <p:sldSz cx="9144000" cy="6858000" type="screen4x3"/>
  <p:notesSz cx="6858000" cy="9144000"/>
  <p:embeddedFontLst>
    <p:embeddedFont>
      <p:font typeface="Caveat" pitchFamily="2" charset="0"/>
      <p:regular r:id="rId26"/>
      <p:bold r:id="rId27"/>
    </p:embeddedFont>
    <p:embeddedFont>
      <p:font typeface="Comfortaa" pitchFamily="2" charset="0"/>
      <p:regular r:id="rId28"/>
      <p:bold r:id="rId29"/>
    </p:embeddedFont>
    <p:embeddedFont>
      <p:font typeface="Helvetica Neue" panose="02000503040000020004" pitchFamily="50" charset="-52"/>
      <p:regular r:id="rId30"/>
      <p:bold r:id="rId31"/>
      <p:italic r:id="rId32"/>
      <p:boldItalic r:id="rId33"/>
    </p:embeddedFont>
    <p:embeddedFont>
      <p:font typeface="Lexend" pitchFamily="2" charset="0"/>
      <p:regular r:id="rId34"/>
      <p:bold r:id="rId35"/>
    </p:embeddedFont>
    <p:embeddedFont>
      <p:font typeface="Lexend ExtraLight" pitchFamily="2" charset="0"/>
      <p:regular r:id="rId36"/>
      <p:bold r:id="rId37"/>
    </p:embeddedFont>
    <p:embeddedFont>
      <p:font typeface="Lexend Medium" pitchFamily="2" charset="0"/>
      <p:regular r:id="rId38"/>
      <p:bold r:id="rId39"/>
    </p:embeddedFont>
    <p:embeddedFont>
      <p:font typeface="Lexend SemiBold" pitchFamily="2" charset="0"/>
      <p:regular r:id="rId40"/>
      <p:bold r:id="rId41"/>
    </p:embeddedFont>
    <p:embeddedFont>
      <p:font typeface="Lexend Thin" pitchFamily="2" charset="0"/>
      <p:regular r:id="rId42"/>
      <p:bold r:id="rId43"/>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8" d="100"/>
          <a:sy n="78" d="100"/>
        </p:scale>
        <p:origin x="1594"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1.fntdata"/><Relationship Id="rId39" Type="http://schemas.openxmlformats.org/officeDocument/2006/relationships/font" Target="fonts/font14.fntdata"/><Relationship Id="rId21" Type="http://schemas.openxmlformats.org/officeDocument/2006/relationships/slide" Target="slides/slide16.xml"/><Relationship Id="rId34" Type="http://schemas.openxmlformats.org/officeDocument/2006/relationships/font" Target="fonts/font9.fntdata"/><Relationship Id="rId42" Type="http://schemas.openxmlformats.org/officeDocument/2006/relationships/font" Target="fonts/font17.fntdata"/><Relationship Id="rId47"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7.fntdata"/><Relationship Id="rId37" Type="http://schemas.openxmlformats.org/officeDocument/2006/relationships/font" Target="fonts/font12.fntdata"/><Relationship Id="rId40" Type="http://schemas.openxmlformats.org/officeDocument/2006/relationships/font" Target="fonts/font15.fntdata"/><Relationship Id="rId45" Type="http://schemas.openxmlformats.org/officeDocument/2006/relationships/viewProps" Target="view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3.fntdata"/><Relationship Id="rId36" Type="http://schemas.openxmlformats.org/officeDocument/2006/relationships/font" Target="fonts/font11.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6.fntdata"/><Relationship Id="rId44" Type="http://schemas.openxmlformats.org/officeDocument/2006/relationships/presProps" Target="pres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font" Target="fonts/font2.fntdata"/><Relationship Id="rId30" Type="http://schemas.openxmlformats.org/officeDocument/2006/relationships/font" Target="fonts/font5.fntdata"/><Relationship Id="rId35" Type="http://schemas.openxmlformats.org/officeDocument/2006/relationships/font" Target="fonts/font10.fntdata"/><Relationship Id="rId43" Type="http://schemas.openxmlformats.org/officeDocument/2006/relationships/font" Target="fonts/font18.fntdata"/><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notesMaster" Target="notesMasters/notesMaster1.xml"/><Relationship Id="rId33" Type="http://schemas.openxmlformats.org/officeDocument/2006/relationships/font" Target="fonts/font8.fntdata"/><Relationship Id="rId38" Type="http://schemas.openxmlformats.org/officeDocument/2006/relationships/font" Target="fonts/font13.fntdata"/><Relationship Id="rId46" Type="http://schemas.openxmlformats.org/officeDocument/2006/relationships/theme" Target="theme/theme1.xml"/><Relationship Id="rId20" Type="http://schemas.openxmlformats.org/officeDocument/2006/relationships/slide" Target="slides/slide15.xml"/><Relationship Id="rId41" Type="http://schemas.openxmlformats.org/officeDocument/2006/relationships/font" Target="fonts/font16.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72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2" y="0"/>
            <a:ext cx="2971800" cy="457200"/>
          </a:xfrm>
          <a:prstGeom prst="rect">
            <a:avLst/>
          </a:prstGeom>
          <a:noFill/>
          <a:ln>
            <a:noFill/>
          </a:ln>
        </p:spPr>
        <p:txBody>
          <a:bodyPr spcFirstLastPara="1" wrap="square" lIns="91425" tIns="91425" rIns="91425" bIns="91425" anchor="t" anchorCtr="0">
            <a:noAutofit/>
          </a:bodyPr>
          <a:lstStyle>
            <a:lvl1pPr marL="0" marR="0" lvl="0" indent="0" algn="r" rtl="0">
              <a:lnSpc>
                <a:spcPct val="100000"/>
              </a:lnSpc>
              <a:spcBef>
                <a:spcPts val="0"/>
              </a:spcBef>
              <a:spcAft>
                <a:spcPts val="0"/>
              </a:spcAft>
              <a:buSzPts val="1400"/>
              <a:buNone/>
              <a:defRPr sz="12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685212"/>
            <a:ext cx="2971800" cy="4572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rgbClr val="000000"/>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2" y="8685212"/>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Font typeface="Calibri"/>
              <a:buNone/>
            </a:pPr>
            <a:fld id="{00000000-1234-1234-1234-123412341234}" type="slidenum">
              <a:rPr lang="en-US" sz="1200" b="0" i="0" u="none" strike="noStrike" cap="none">
                <a:solidFill>
                  <a:srgbClr val="000000"/>
                </a:solidFill>
                <a:latin typeface="Calibri"/>
                <a:ea typeface="Calibri"/>
                <a:cs typeface="Calibri"/>
                <a:sym typeface="Calibri"/>
              </a:rPr>
              <a:t>‹#›</a:t>
            </a:fld>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3"/>
        <p:cNvGrpSpPr/>
        <p:nvPr/>
      </p:nvGrpSpPr>
      <p:grpSpPr>
        <a:xfrm>
          <a:off x="0" y="0"/>
          <a:ext cx="0" cy="0"/>
          <a:chOff x="0" y="0"/>
          <a:chExt cx="0" cy="0"/>
        </a:xfrm>
      </p:grpSpPr>
      <p:sp>
        <p:nvSpPr>
          <p:cNvPr id="94" name="Google Shape;94;g1cfc0ce9c1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95" name="Google Shape;95;g1cfc0ce9c1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
        <p:cNvGrpSpPr/>
        <p:nvPr/>
      </p:nvGrpSpPr>
      <p:grpSpPr>
        <a:xfrm>
          <a:off x="0" y="0"/>
          <a:ext cx="0" cy="0"/>
          <a:chOff x="0" y="0"/>
          <a:chExt cx="0" cy="0"/>
        </a:xfrm>
      </p:grpSpPr>
      <p:sp>
        <p:nvSpPr>
          <p:cNvPr id="104" name="Google Shape;104;g25f97344bdd_0_6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5" name="Google Shape;105;g25f97344bdd_0_6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PREPARATION </a:t>
            </a:r>
            <a:endParaRPr sz="1300"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For the </a:t>
            </a:r>
            <a:r>
              <a:rPr lang="en-US" sz="1300" b="1" i="1">
                <a:solidFill>
                  <a:schemeClr val="dk1"/>
                </a:solidFill>
                <a:latin typeface="Calibri"/>
                <a:ea typeface="Calibri"/>
                <a:cs typeface="Calibri"/>
                <a:sym typeface="Calibri"/>
              </a:rPr>
              <a:t>Entry Ticket Activity</a:t>
            </a:r>
            <a:r>
              <a:rPr lang="en-US" sz="1300" i="1">
                <a:solidFill>
                  <a:schemeClr val="dk1"/>
                </a:solidFill>
                <a:latin typeface="Calibri"/>
                <a:ea typeface="Calibri"/>
                <a:cs typeface="Calibri"/>
                <a:sym typeface="Calibri"/>
              </a:rPr>
              <a:t>: before class, print and cut out one cell phone image per student, from the Entry Ticket Activity page provided.</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Materials needed For </a:t>
            </a:r>
            <a:r>
              <a:rPr lang="en-US" sz="1300" b="1" i="1">
                <a:solidFill>
                  <a:schemeClr val="dk1"/>
                </a:solidFill>
                <a:latin typeface="Calibri"/>
                <a:ea typeface="Calibri"/>
                <a:cs typeface="Calibri"/>
                <a:sym typeface="Calibri"/>
              </a:rPr>
              <a:t>Step 3</a:t>
            </a:r>
            <a:r>
              <a:rPr lang="en-US" sz="1300" i="1">
                <a:solidFill>
                  <a:schemeClr val="dk1"/>
                </a:solidFill>
                <a:latin typeface="Calibri"/>
                <a:ea typeface="Calibri"/>
                <a:cs typeface="Calibri"/>
                <a:sym typeface="Calibri"/>
              </a:rPr>
              <a:t>: salt, plastic spoons and water. To illustrate the size of an ova or egg, pouring a few grains of salt into the hand of each student can help them to visualize the size. Spoons and water can be used to show that the egg simply dissolves at the end of each cycle.</a:t>
            </a:r>
            <a:br>
              <a:rPr lang="en-US" sz="1300" i="1">
                <a:solidFill>
                  <a:schemeClr val="dk1"/>
                </a:solidFill>
                <a:latin typeface="Calibri"/>
                <a:ea typeface="Calibri"/>
                <a:cs typeface="Calibri"/>
                <a:sym typeface="Calibri"/>
              </a:rPr>
            </a:br>
            <a:br>
              <a:rPr lang="en-US" sz="1300" b="1">
                <a:solidFill>
                  <a:srgbClr val="757AA8"/>
                </a:solidFill>
                <a:latin typeface="Calibri"/>
                <a:ea typeface="Calibri"/>
                <a:cs typeface="Calibri"/>
                <a:sym typeface="Calibri"/>
              </a:rPr>
            </a:br>
            <a:r>
              <a:rPr lang="en-US" sz="1300" b="1">
                <a:solidFill>
                  <a:srgbClr val="757AA8"/>
                </a:solidFill>
                <a:latin typeface="Calibri"/>
                <a:ea typeface="Calibri"/>
                <a:cs typeface="Calibri"/>
                <a:sym typeface="Calibri"/>
              </a:rPr>
              <a:t>PROCEDURE </a:t>
            </a:r>
            <a:br>
              <a:rPr lang="en-US" sz="1300" b="1">
                <a:solidFill>
                  <a:srgbClr val="757AA8"/>
                </a:solidFill>
                <a:latin typeface="Calibri"/>
                <a:ea typeface="Calibri"/>
                <a:cs typeface="Calibri"/>
                <a:sym typeface="Calibri"/>
              </a:rPr>
            </a:br>
            <a:r>
              <a:rPr lang="en-US" sz="1300" b="1">
                <a:solidFill>
                  <a:srgbClr val="757AA8"/>
                </a:solidFill>
                <a:latin typeface="Calibri"/>
                <a:ea typeface="Calibri"/>
                <a:cs typeface="Calibri"/>
                <a:sym typeface="Calibri"/>
              </a:rPr>
              <a:t>Step 1 (5 min): </a:t>
            </a:r>
            <a:r>
              <a:rPr lang="en-US" sz="1300" b="1" i="1">
                <a:solidFill>
                  <a:srgbClr val="757AA8"/>
                </a:solidFill>
                <a:latin typeface="Calibri"/>
                <a:ea typeface="Calibri"/>
                <a:cs typeface="Calibri"/>
                <a:sym typeface="Calibri"/>
              </a:rPr>
              <a:t>Entry Ticket Activity: #knowthyselfie</a:t>
            </a:r>
            <a:endParaRPr sz="1300" b="1"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Hand out one cell phone image to each student at the beginning of the class. Have students draw the reproductive system as they remember it, based on the illustrations on the slides from the previous lesson. </a:t>
            </a: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Note that knowing about the reproductive system is an integral part of knowing about themselves and how their body works.  However, many people don’t actually know how all of these parts work together, or that hormones are directed by the brain, and that our reproductive health impacts our overall health, energy, mood, metabolism, skin… and so much more! This lesson we’re going to look at the ovaries and the production of the two main female hormones: estrogen and progesterone.</a:t>
            </a:r>
            <a:endParaRPr/>
          </a:p>
        </p:txBody>
      </p:sp>
      <p:sp>
        <p:nvSpPr>
          <p:cNvPr id="106" name="Google Shape;106;g25f97344bdd_0_6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2</a:t>
            </a:fld>
            <a:endParaRPr sz="1400">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g2e829539d9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2" name="Google Shape;112;g2e829539d9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PREPARATION </a:t>
            </a:r>
            <a:endParaRPr sz="1300"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For the </a:t>
            </a:r>
            <a:r>
              <a:rPr lang="en-US" sz="1300" b="1" i="1">
                <a:solidFill>
                  <a:schemeClr val="dk1"/>
                </a:solidFill>
                <a:latin typeface="Calibri"/>
                <a:ea typeface="Calibri"/>
                <a:cs typeface="Calibri"/>
                <a:sym typeface="Calibri"/>
              </a:rPr>
              <a:t>Entry Ticket Activity</a:t>
            </a:r>
            <a:r>
              <a:rPr lang="en-US" sz="1300" i="1">
                <a:solidFill>
                  <a:schemeClr val="dk1"/>
                </a:solidFill>
                <a:latin typeface="Calibri"/>
                <a:ea typeface="Calibri"/>
                <a:cs typeface="Calibri"/>
                <a:sym typeface="Calibri"/>
              </a:rPr>
              <a:t>: before class, print and cut out one cell phone image per student, from the Entry Ticket Activity page provided.</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Materials needed For </a:t>
            </a:r>
            <a:r>
              <a:rPr lang="en-US" sz="1300" b="1" i="1">
                <a:solidFill>
                  <a:schemeClr val="dk1"/>
                </a:solidFill>
                <a:latin typeface="Calibri"/>
                <a:ea typeface="Calibri"/>
                <a:cs typeface="Calibri"/>
                <a:sym typeface="Calibri"/>
              </a:rPr>
              <a:t>Step 3</a:t>
            </a:r>
            <a:r>
              <a:rPr lang="en-US" sz="1300" i="1">
                <a:solidFill>
                  <a:schemeClr val="dk1"/>
                </a:solidFill>
                <a:latin typeface="Calibri"/>
                <a:ea typeface="Calibri"/>
                <a:cs typeface="Calibri"/>
                <a:sym typeface="Calibri"/>
              </a:rPr>
              <a:t>: salt, plastic spoons and water. To illustrate the size of an ova or egg, pouring a few grains of salt into the hand of each student can help them to visualize the size. Spoons and water can be used to show that the egg simply dissolves at the end of each cycle.</a:t>
            </a:r>
            <a:br>
              <a:rPr lang="en-US" sz="1300" i="1">
                <a:solidFill>
                  <a:schemeClr val="dk1"/>
                </a:solidFill>
                <a:latin typeface="Calibri"/>
                <a:ea typeface="Calibri"/>
                <a:cs typeface="Calibri"/>
                <a:sym typeface="Calibri"/>
              </a:rPr>
            </a:br>
            <a:br>
              <a:rPr lang="en-US" sz="1300" b="1">
                <a:solidFill>
                  <a:srgbClr val="757AA8"/>
                </a:solidFill>
                <a:latin typeface="Calibri"/>
                <a:ea typeface="Calibri"/>
                <a:cs typeface="Calibri"/>
                <a:sym typeface="Calibri"/>
              </a:rPr>
            </a:br>
            <a:r>
              <a:rPr lang="en-US" sz="1300" b="1">
                <a:solidFill>
                  <a:srgbClr val="757AA8"/>
                </a:solidFill>
                <a:latin typeface="Calibri"/>
                <a:ea typeface="Calibri"/>
                <a:cs typeface="Calibri"/>
                <a:sym typeface="Calibri"/>
              </a:rPr>
              <a:t>PROCEDURE </a:t>
            </a:r>
            <a:br>
              <a:rPr lang="en-US" sz="1300" b="1">
                <a:solidFill>
                  <a:srgbClr val="757AA8"/>
                </a:solidFill>
                <a:latin typeface="Calibri"/>
                <a:ea typeface="Calibri"/>
                <a:cs typeface="Calibri"/>
                <a:sym typeface="Calibri"/>
              </a:rPr>
            </a:br>
            <a:r>
              <a:rPr lang="en-US" sz="1300" b="1">
                <a:solidFill>
                  <a:srgbClr val="757AA8"/>
                </a:solidFill>
                <a:latin typeface="Calibri"/>
                <a:ea typeface="Calibri"/>
                <a:cs typeface="Calibri"/>
                <a:sym typeface="Calibri"/>
              </a:rPr>
              <a:t>Step 1 (5 min): </a:t>
            </a:r>
            <a:r>
              <a:rPr lang="en-US" sz="1300" b="1" i="1">
                <a:solidFill>
                  <a:srgbClr val="757AA8"/>
                </a:solidFill>
                <a:latin typeface="Calibri"/>
                <a:ea typeface="Calibri"/>
                <a:cs typeface="Calibri"/>
                <a:sym typeface="Calibri"/>
              </a:rPr>
              <a:t>Entry Ticket Activity: #knowthyselfie</a:t>
            </a:r>
            <a:endParaRPr sz="1300" b="1" i="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Hand out one cell phone image to each student at the beginning of the class. Have students draw the reproductive system as they remember it, based on the illustrations on the slides from the previous lesson. </a:t>
            </a: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Note that knowing about the reproductive system is an integral part of knowing about themselves and how their body works.  However, many people don’t actually know how all of these parts work together, or that hormones are directed by the brain, and that our reproductive health impacts our overall health, energy, mood, metabolism, skin… and so much more! This lesson we’re going to look at the ovaries and the production of the two main female hormones: estrogen and progesterone.</a:t>
            </a:r>
            <a:endParaRPr/>
          </a:p>
        </p:txBody>
      </p:sp>
      <p:sp>
        <p:nvSpPr>
          <p:cNvPr id="113" name="Google Shape;113;g2e829539d9f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3</a:t>
            </a:fld>
            <a:endParaRPr sz="1400">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2d19bdfc47_0_46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None/>
            </a:pPr>
            <a:r>
              <a:rPr lang="en-US" sz="1300" b="1">
                <a:solidFill>
                  <a:srgbClr val="757AA8"/>
                </a:solidFill>
                <a:latin typeface="Calibri"/>
                <a:ea typeface="Calibri"/>
                <a:cs typeface="Calibri"/>
                <a:sym typeface="Calibri"/>
              </a:rPr>
              <a:t>Step 2 (5 minutes): </a:t>
            </a:r>
            <a:r>
              <a:rPr lang="en-US" sz="1300" i="1">
                <a:solidFill>
                  <a:srgbClr val="757AA8"/>
                </a:solidFill>
                <a:latin typeface="Calibri"/>
                <a:ea typeface="Calibri"/>
                <a:cs typeface="Calibri"/>
                <a:sym typeface="Calibri"/>
              </a:rPr>
              <a:t>Review Female Reproductive Anatomy </a:t>
            </a:r>
            <a:endParaRPr sz="1300" i="1">
              <a:solidFill>
                <a:srgbClr val="757AA8"/>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First, let’s briefly review the anatomy parts, before we explore more in-depth the female reproductive cycle and how ovulation is an important sign of health.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i="1">
                <a:solidFill>
                  <a:schemeClr val="dk1"/>
                </a:solidFill>
                <a:latin typeface="Calibri"/>
                <a:ea typeface="Calibri"/>
                <a:cs typeface="Calibri"/>
                <a:sym typeface="Calibri"/>
              </a:rPr>
              <a:t>Reference the slide with blank spaces, then on the following slide, click to reveal answers. </a:t>
            </a:r>
            <a:endParaRPr sz="1300" i="1">
              <a:solidFill>
                <a:schemeClr val="dk1"/>
              </a:solidFill>
              <a:latin typeface="Calibri"/>
              <a:ea typeface="Calibri"/>
              <a:cs typeface="Calibri"/>
              <a:sym typeface="Calibri"/>
            </a:endParaRPr>
          </a:p>
          <a:p>
            <a:pPr marL="0" lvl="0" indent="0" algn="just" rtl="0">
              <a:lnSpc>
                <a:spcPct val="115000"/>
              </a:lnSpc>
              <a:spcBef>
                <a:spcPts val="0"/>
              </a:spcBef>
              <a:spcAft>
                <a:spcPts val="0"/>
              </a:spcAft>
              <a:buNone/>
            </a:pPr>
            <a:endParaRPr sz="1100" b="1">
              <a:solidFill>
                <a:srgbClr val="8E7CC3"/>
              </a:solidFill>
              <a:latin typeface="Helvetica Neue"/>
              <a:ea typeface="Helvetica Neue"/>
              <a:cs typeface="Helvetica Neue"/>
              <a:sym typeface="Helvetica Neue"/>
            </a:endParaRPr>
          </a:p>
        </p:txBody>
      </p:sp>
      <p:sp>
        <p:nvSpPr>
          <p:cNvPr id="119" name="Google Shape;119;g2d19bdfc47_0_468: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5"/>
        <p:cNvGrpSpPr/>
        <p:nvPr/>
      </p:nvGrpSpPr>
      <p:grpSpPr>
        <a:xfrm>
          <a:off x="0" y="0"/>
          <a:ext cx="0" cy="0"/>
          <a:chOff x="0" y="0"/>
          <a:chExt cx="0" cy="0"/>
        </a:xfrm>
      </p:grpSpPr>
      <p:sp>
        <p:nvSpPr>
          <p:cNvPr id="126" name="Google Shape;126;g30c3bf39a6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100" i="1">
                <a:solidFill>
                  <a:srgbClr val="434343"/>
                </a:solidFill>
                <a:latin typeface="Helvetica Neue"/>
                <a:ea typeface="Helvetica Neue"/>
                <a:cs typeface="Helvetica Neue"/>
                <a:sym typeface="Helvetica Neue"/>
              </a:rPr>
              <a:t>Review the students’ </a:t>
            </a:r>
            <a:r>
              <a:rPr lang="en-US" sz="1100" i="1">
                <a:solidFill>
                  <a:srgbClr val="8E7CC3"/>
                </a:solidFill>
                <a:latin typeface="Helvetica Neue"/>
                <a:ea typeface="Helvetica Neue"/>
                <a:cs typeface="Helvetica Neue"/>
                <a:sym typeface="Helvetica Neue"/>
              </a:rPr>
              <a:t>worksheets</a:t>
            </a:r>
            <a:r>
              <a:rPr lang="en-US" sz="1100" i="1">
                <a:solidFill>
                  <a:srgbClr val="434343"/>
                </a:solidFill>
                <a:latin typeface="Helvetica Neue"/>
                <a:ea typeface="Helvetica Neue"/>
                <a:cs typeface="Helvetica Neue"/>
                <a:sym typeface="Helvetica Neue"/>
              </a:rPr>
              <a:t> from lesson 2, using the </a:t>
            </a:r>
            <a:r>
              <a:rPr lang="en-US" sz="1100" i="1">
                <a:solidFill>
                  <a:srgbClr val="8E7CC3"/>
                </a:solidFill>
                <a:latin typeface="Helvetica Neue"/>
                <a:ea typeface="Helvetica Neue"/>
                <a:cs typeface="Helvetica Neue"/>
                <a:sym typeface="Helvetica Neue"/>
              </a:rPr>
              <a:t>slides</a:t>
            </a:r>
            <a:r>
              <a:rPr lang="en-US" sz="1100" i="1">
                <a:solidFill>
                  <a:srgbClr val="434343"/>
                </a:solidFill>
                <a:latin typeface="Helvetica Neue"/>
                <a:ea typeface="Helvetica Neue"/>
                <a:cs typeface="Helvetica Neue"/>
                <a:sym typeface="Helvetica Neue"/>
              </a:rPr>
              <a:t> (image with blank spaces, then with answers).</a:t>
            </a:r>
            <a:endParaRPr/>
          </a:p>
        </p:txBody>
      </p:sp>
      <p:sp>
        <p:nvSpPr>
          <p:cNvPr id="127" name="Google Shape;127;g30c3bf39a6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5"/>
        <p:cNvGrpSpPr/>
        <p:nvPr/>
      </p:nvGrpSpPr>
      <p:grpSpPr>
        <a:xfrm>
          <a:off x="0" y="0"/>
          <a:ext cx="0" cy="0"/>
          <a:chOff x="0" y="0"/>
          <a:chExt cx="0" cy="0"/>
        </a:xfrm>
      </p:grpSpPr>
      <p:sp>
        <p:nvSpPr>
          <p:cNvPr id="136" name="Google Shape;136;g30c3bf39a6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685800" lvl="0" indent="-311150" algn="just" rtl="0">
              <a:lnSpc>
                <a:spcPct val="115000"/>
              </a:lnSpc>
              <a:spcBef>
                <a:spcPts val="0"/>
              </a:spcBef>
              <a:spcAft>
                <a:spcPts val="0"/>
              </a:spcAft>
              <a:buClr>
                <a:schemeClr val="dk1"/>
              </a:buClr>
              <a:buSzPts val="1300"/>
              <a:buChar char="●"/>
            </a:pPr>
            <a:r>
              <a:rPr lang="en-US" sz="1300" b="1">
                <a:solidFill>
                  <a:srgbClr val="8E7CC3"/>
                </a:solidFill>
                <a:latin typeface="Calibri"/>
                <a:ea typeface="Calibri"/>
                <a:cs typeface="Calibri"/>
                <a:sym typeface="Calibri"/>
              </a:rPr>
              <a:t>Ovary:</a:t>
            </a:r>
            <a:r>
              <a:rPr lang="en-US" sz="1300" b="1" i="1">
                <a:solidFill>
                  <a:srgbClr val="8E7CC3"/>
                </a:solidFill>
                <a:latin typeface="Calibri"/>
                <a:ea typeface="Calibri"/>
                <a:cs typeface="Calibri"/>
                <a:sym typeface="Calibri"/>
              </a:rPr>
              <a:t> </a:t>
            </a:r>
            <a:r>
              <a:rPr lang="en-US" sz="1300">
                <a:solidFill>
                  <a:schemeClr val="dk1"/>
                </a:solidFill>
                <a:latin typeface="Calibri"/>
                <a:ea typeface="Calibri"/>
                <a:cs typeface="Calibri"/>
                <a:sym typeface="Calibri"/>
              </a:rPr>
              <a:t>Two small organs on either side of the uterus that contain a woman’s eggs; develop and release an egg, each month.  </a:t>
            </a:r>
            <a:endParaRPr sz="1300" b="1">
              <a:solidFill>
                <a:srgbClr val="8E7CC3"/>
              </a:solidFill>
              <a:latin typeface="Calibri"/>
              <a:ea typeface="Calibri"/>
              <a:cs typeface="Calibri"/>
              <a:sym typeface="Calibri"/>
            </a:endParaRPr>
          </a:p>
          <a:p>
            <a:pPr marL="685800" lvl="0" indent="-311150" algn="just" rtl="0">
              <a:lnSpc>
                <a:spcPct val="115000"/>
              </a:lnSpc>
              <a:spcBef>
                <a:spcPts val="0"/>
              </a:spcBef>
              <a:spcAft>
                <a:spcPts val="0"/>
              </a:spcAft>
              <a:buClr>
                <a:schemeClr val="dk1"/>
              </a:buClr>
              <a:buSzPts val="1300"/>
              <a:buChar char="●"/>
            </a:pPr>
            <a:r>
              <a:rPr lang="en-US" sz="1300" b="1">
                <a:solidFill>
                  <a:srgbClr val="8E7CC3"/>
                </a:solidFill>
                <a:latin typeface="Calibri"/>
                <a:ea typeface="Calibri"/>
                <a:cs typeface="Calibri"/>
                <a:sym typeface="Calibri"/>
              </a:rPr>
              <a:t>Fallopian Tube:</a:t>
            </a:r>
            <a:r>
              <a:rPr lang="en-US" sz="1300" b="1" i="1">
                <a:solidFill>
                  <a:srgbClr val="8E7CC3"/>
                </a:solidFill>
                <a:latin typeface="Calibri"/>
                <a:ea typeface="Calibri"/>
                <a:cs typeface="Calibri"/>
                <a:sym typeface="Calibri"/>
              </a:rPr>
              <a:t> </a:t>
            </a:r>
            <a:r>
              <a:rPr lang="en-US" sz="1300">
                <a:solidFill>
                  <a:schemeClr val="dk1"/>
                </a:solidFill>
                <a:latin typeface="Calibri"/>
                <a:ea typeface="Calibri"/>
                <a:cs typeface="Calibri"/>
                <a:sym typeface="Calibri"/>
              </a:rPr>
              <a:t>2 tubes, on either side of the uterus, where the egg travels after ovulation.</a:t>
            </a:r>
            <a:endParaRPr sz="1300">
              <a:solidFill>
                <a:schemeClr val="dk1"/>
              </a:solidFill>
              <a:latin typeface="Calibri"/>
              <a:ea typeface="Calibri"/>
              <a:cs typeface="Calibri"/>
              <a:sym typeface="Calibri"/>
            </a:endParaRPr>
          </a:p>
          <a:p>
            <a:pPr marL="685800" lvl="0" indent="-311150" algn="just" rtl="0">
              <a:lnSpc>
                <a:spcPct val="115000"/>
              </a:lnSpc>
              <a:spcBef>
                <a:spcPts val="0"/>
              </a:spcBef>
              <a:spcAft>
                <a:spcPts val="0"/>
              </a:spcAft>
              <a:buClr>
                <a:schemeClr val="dk1"/>
              </a:buClr>
              <a:buSzPts val="1300"/>
              <a:buChar char="●"/>
            </a:pPr>
            <a:r>
              <a:rPr lang="en-US" sz="1300" b="1">
                <a:solidFill>
                  <a:srgbClr val="8E7CC3"/>
                </a:solidFill>
                <a:latin typeface="Calibri"/>
                <a:ea typeface="Calibri"/>
                <a:cs typeface="Calibri"/>
                <a:sym typeface="Calibri"/>
              </a:rPr>
              <a:t>Uterus:</a:t>
            </a:r>
            <a:r>
              <a:rPr lang="en-US" sz="1300" b="1" i="1">
                <a:solidFill>
                  <a:srgbClr val="8E7CC3"/>
                </a:solidFill>
                <a:latin typeface="Calibri"/>
                <a:ea typeface="Calibri"/>
                <a:cs typeface="Calibri"/>
                <a:sym typeface="Calibri"/>
              </a:rPr>
              <a:t> </a:t>
            </a:r>
            <a:r>
              <a:rPr lang="en-US" sz="1300">
                <a:solidFill>
                  <a:schemeClr val="dk1"/>
                </a:solidFill>
                <a:latin typeface="Calibri"/>
                <a:ea typeface="Calibri"/>
                <a:cs typeface="Calibri"/>
                <a:sym typeface="Calibri"/>
              </a:rPr>
              <a:t>also called the ‘womb’, is where babies begin to grow. </a:t>
            </a:r>
            <a:endParaRPr sz="1300">
              <a:solidFill>
                <a:schemeClr val="dk1"/>
              </a:solidFill>
              <a:latin typeface="Calibri"/>
              <a:ea typeface="Calibri"/>
              <a:cs typeface="Calibri"/>
              <a:sym typeface="Calibri"/>
            </a:endParaRPr>
          </a:p>
          <a:p>
            <a:pPr marL="685800" lvl="0" indent="-311150" algn="just" rtl="0">
              <a:lnSpc>
                <a:spcPct val="115000"/>
              </a:lnSpc>
              <a:spcBef>
                <a:spcPts val="0"/>
              </a:spcBef>
              <a:spcAft>
                <a:spcPts val="0"/>
              </a:spcAft>
              <a:buClr>
                <a:schemeClr val="dk1"/>
              </a:buClr>
              <a:buSzPts val="1300"/>
              <a:buChar char="●"/>
            </a:pPr>
            <a:r>
              <a:rPr lang="en-US" sz="1300" b="1">
                <a:solidFill>
                  <a:srgbClr val="8E7CC3"/>
                </a:solidFill>
                <a:latin typeface="Calibri"/>
                <a:ea typeface="Calibri"/>
                <a:cs typeface="Calibri"/>
                <a:sym typeface="Calibri"/>
              </a:rPr>
              <a:t>Cervix:</a:t>
            </a:r>
            <a:r>
              <a:rPr lang="en-US" sz="1300" b="1" i="1">
                <a:solidFill>
                  <a:srgbClr val="8E7CC3"/>
                </a:solidFill>
                <a:latin typeface="Calibri"/>
                <a:ea typeface="Calibri"/>
                <a:cs typeface="Calibri"/>
                <a:sym typeface="Calibri"/>
              </a:rPr>
              <a:t> </a:t>
            </a:r>
            <a:r>
              <a:rPr lang="en-US" sz="1300">
                <a:solidFill>
                  <a:schemeClr val="dk1"/>
                </a:solidFill>
                <a:latin typeface="Calibri"/>
                <a:ea typeface="Calibri"/>
                <a:cs typeface="Calibri"/>
                <a:sym typeface="Calibri"/>
              </a:rPr>
              <a:t>A canal at the base of the uterus, that opens into the vagina. </a:t>
            </a:r>
            <a:endParaRPr sz="1300">
              <a:solidFill>
                <a:schemeClr val="dk1"/>
              </a:solidFill>
              <a:latin typeface="Calibri"/>
              <a:ea typeface="Calibri"/>
              <a:cs typeface="Calibri"/>
              <a:sym typeface="Calibri"/>
            </a:endParaRPr>
          </a:p>
          <a:p>
            <a:pPr marL="0" lvl="0" indent="0" algn="just" rtl="0">
              <a:lnSpc>
                <a:spcPct val="115000"/>
              </a:lnSpc>
              <a:spcBef>
                <a:spcPts val="0"/>
              </a:spcBef>
              <a:spcAft>
                <a:spcPts val="0"/>
              </a:spcAft>
              <a:buNone/>
            </a:pPr>
            <a:r>
              <a:rPr lang="en-US" sz="1300" b="1">
                <a:solidFill>
                  <a:srgbClr val="222222"/>
                </a:solidFill>
                <a:latin typeface="Calibri"/>
                <a:ea typeface="Calibri"/>
                <a:cs typeface="Calibri"/>
                <a:sym typeface="Calibri"/>
              </a:rPr>
              <a:t>Teacher:</a:t>
            </a:r>
            <a:r>
              <a:rPr lang="en-US" sz="1300">
                <a:solidFill>
                  <a:srgbClr val="222222"/>
                </a:solidFill>
                <a:latin typeface="Calibri"/>
                <a:ea typeface="Calibri"/>
                <a:cs typeface="Calibri"/>
                <a:sym typeface="Calibri"/>
              </a:rPr>
              <a:t> point out the 3 openings/exits from the body: vagina, urethra, anus.</a:t>
            </a:r>
            <a:endParaRPr sz="1300">
              <a:solidFill>
                <a:schemeClr val="dk1"/>
              </a:solidFill>
              <a:latin typeface="Calibri"/>
              <a:ea typeface="Calibri"/>
              <a:cs typeface="Calibri"/>
              <a:sym typeface="Calibri"/>
            </a:endParaRPr>
          </a:p>
          <a:p>
            <a:pPr marL="685800" lvl="0" indent="-311150" algn="just" rtl="0">
              <a:lnSpc>
                <a:spcPct val="115000"/>
              </a:lnSpc>
              <a:spcBef>
                <a:spcPts val="0"/>
              </a:spcBef>
              <a:spcAft>
                <a:spcPts val="0"/>
              </a:spcAft>
              <a:buClr>
                <a:schemeClr val="dk1"/>
              </a:buClr>
              <a:buSzPts val="1300"/>
              <a:buChar char="●"/>
            </a:pPr>
            <a:r>
              <a:rPr lang="en-US" sz="1300" b="1">
                <a:solidFill>
                  <a:srgbClr val="8E7CC3"/>
                </a:solidFill>
                <a:latin typeface="Calibri"/>
                <a:ea typeface="Calibri"/>
                <a:cs typeface="Calibri"/>
                <a:sym typeface="Calibri"/>
              </a:rPr>
              <a:t>Vagina:</a:t>
            </a:r>
            <a:r>
              <a:rPr lang="en-US" sz="1300" b="1" i="1">
                <a:solidFill>
                  <a:srgbClr val="8E7CC3"/>
                </a:solidFill>
                <a:latin typeface="Calibri"/>
                <a:ea typeface="Calibri"/>
                <a:cs typeface="Calibri"/>
                <a:sym typeface="Calibri"/>
              </a:rPr>
              <a:t> </a:t>
            </a:r>
            <a:r>
              <a:rPr lang="en-US" sz="1300">
                <a:solidFill>
                  <a:schemeClr val="dk1"/>
                </a:solidFill>
                <a:latin typeface="Calibri"/>
                <a:ea typeface="Calibri"/>
                <a:cs typeface="Calibri"/>
                <a:sym typeface="Calibri"/>
              </a:rPr>
              <a:t>canal that connects the uterus to the outside of the body. entrance to the reproductive organs and exit for the delivery of a baby.</a:t>
            </a:r>
            <a:endParaRPr sz="1300">
              <a:solidFill>
                <a:schemeClr val="dk1"/>
              </a:solidFill>
              <a:latin typeface="Calibri"/>
              <a:ea typeface="Calibri"/>
              <a:cs typeface="Calibri"/>
              <a:sym typeface="Calibri"/>
            </a:endParaRPr>
          </a:p>
          <a:p>
            <a:pPr marL="685800" lvl="0" indent="-311150" algn="just" rtl="0">
              <a:lnSpc>
                <a:spcPct val="115000"/>
              </a:lnSpc>
              <a:spcBef>
                <a:spcPts val="0"/>
              </a:spcBef>
              <a:spcAft>
                <a:spcPts val="0"/>
              </a:spcAft>
              <a:buClr>
                <a:schemeClr val="dk1"/>
              </a:buClr>
              <a:buSzPts val="1300"/>
              <a:buFont typeface="Helvetica Neue"/>
              <a:buChar char="●"/>
            </a:pPr>
            <a:r>
              <a:rPr lang="en-US" sz="1300" b="1">
                <a:solidFill>
                  <a:srgbClr val="8E7CC3"/>
                </a:solidFill>
                <a:latin typeface="Calibri"/>
                <a:ea typeface="Calibri"/>
                <a:cs typeface="Calibri"/>
                <a:sym typeface="Calibri"/>
              </a:rPr>
              <a:t>Urethra: </a:t>
            </a:r>
            <a:r>
              <a:rPr lang="en-US" sz="1300">
                <a:solidFill>
                  <a:schemeClr val="dk1"/>
                </a:solidFill>
                <a:latin typeface="Calibri"/>
                <a:ea typeface="Calibri"/>
                <a:cs typeface="Calibri"/>
                <a:sym typeface="Calibri"/>
              </a:rPr>
              <a:t>The tube that carries urine from the bladder to the outside of the body.</a:t>
            </a:r>
            <a:endParaRPr sz="1300">
              <a:solidFill>
                <a:schemeClr val="dk1"/>
              </a:solidFill>
              <a:latin typeface="Calibri"/>
              <a:ea typeface="Calibri"/>
              <a:cs typeface="Calibri"/>
              <a:sym typeface="Calibri"/>
            </a:endParaRPr>
          </a:p>
          <a:p>
            <a:pPr marL="685800" lvl="0" indent="-311150" algn="just" rtl="0">
              <a:lnSpc>
                <a:spcPct val="115000"/>
              </a:lnSpc>
              <a:spcBef>
                <a:spcPts val="0"/>
              </a:spcBef>
              <a:spcAft>
                <a:spcPts val="0"/>
              </a:spcAft>
              <a:buClr>
                <a:schemeClr val="dk1"/>
              </a:buClr>
              <a:buSzPts val="1300"/>
              <a:buFont typeface="Helvetica Neue"/>
              <a:buChar char="●"/>
            </a:pPr>
            <a:r>
              <a:rPr lang="en-US" sz="1300" b="1">
                <a:solidFill>
                  <a:srgbClr val="8E7CC3"/>
                </a:solidFill>
                <a:latin typeface="Calibri"/>
                <a:ea typeface="Calibri"/>
                <a:cs typeface="Calibri"/>
                <a:sym typeface="Calibri"/>
              </a:rPr>
              <a:t>Anus:</a:t>
            </a:r>
            <a:r>
              <a:rPr lang="en-US" sz="1300">
                <a:solidFill>
                  <a:schemeClr val="dk1"/>
                </a:solidFill>
                <a:latin typeface="Calibri"/>
                <a:ea typeface="Calibri"/>
                <a:cs typeface="Calibri"/>
                <a:sym typeface="Calibri"/>
              </a:rPr>
              <a:t> The opening for waste matter from the digestive system to exit the body.  </a:t>
            </a:r>
            <a:endParaRPr sz="2000">
              <a:latin typeface="Calibri"/>
              <a:ea typeface="Calibri"/>
              <a:cs typeface="Calibri"/>
              <a:sym typeface="Calibri"/>
            </a:endParaRPr>
          </a:p>
        </p:txBody>
      </p:sp>
      <p:sp>
        <p:nvSpPr>
          <p:cNvPr id="137" name="Google Shape;137;g30c3bf39a6_0_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6"/>
        <p:cNvGrpSpPr/>
        <p:nvPr/>
      </p:nvGrpSpPr>
      <p:grpSpPr>
        <a:xfrm>
          <a:off x="0" y="0"/>
          <a:ext cx="0" cy="0"/>
          <a:chOff x="0" y="0"/>
          <a:chExt cx="0" cy="0"/>
        </a:xfrm>
      </p:grpSpPr>
      <p:sp>
        <p:nvSpPr>
          <p:cNvPr id="157" name="Google Shape;157;g200be946b55_0_5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8" name="Google Shape;158;g200be946b55_0_5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3 (20 minutes): </a:t>
            </a:r>
            <a:r>
              <a:rPr lang="en-US" sz="1300" i="1">
                <a:solidFill>
                  <a:srgbClr val="757AA8"/>
                </a:solidFill>
                <a:latin typeface="Calibri"/>
                <a:ea typeface="Calibri"/>
                <a:cs typeface="Calibri"/>
                <a:sym typeface="Calibri"/>
              </a:rPr>
              <a:t>Puberty, the Hormonal Axis and the Ovulatory Cycle</a:t>
            </a:r>
            <a:endParaRPr sz="1300" i="1">
              <a:solidFill>
                <a:srgbClr val="757AA8"/>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As you begin puberty, hormonal messages are sent from the brain to the reproductive system to start the physical changes that you notice on the outside: hair growth, breast growth, increased sweating, changes in body shape and even emotional changes. What you can’t necessarily see is that your brain and your ovaries (point out the ovaries on the slide) are linked in a “Hormonal Axis”.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a:t>
            </a:r>
            <a:r>
              <a:rPr lang="en-US" sz="1300" b="1">
                <a:solidFill>
                  <a:srgbClr val="757AA8"/>
                </a:solidFill>
                <a:latin typeface="Calibri"/>
                <a:ea typeface="Calibri"/>
                <a:cs typeface="Calibri"/>
                <a:sym typeface="Calibri"/>
              </a:rPr>
              <a:t>Hormonal Axis</a:t>
            </a:r>
            <a:r>
              <a:rPr lang="en-US" sz="1300">
                <a:solidFill>
                  <a:schemeClr val="dk1"/>
                </a:solidFill>
                <a:latin typeface="Calibri"/>
                <a:ea typeface="Calibri"/>
                <a:cs typeface="Calibri"/>
                <a:sym typeface="Calibri"/>
              </a:rPr>
              <a:t> is a description of the important connection that develops as of puberty, between the brain and the ovaries, as the many parts of your body work together to mature and prepare your body for ovulation.</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What is ovulation? </a:t>
            </a:r>
            <a:r>
              <a:rPr lang="en-US" sz="1300">
                <a:solidFill>
                  <a:schemeClr val="dk1"/>
                </a:solidFill>
                <a:latin typeface="Calibri"/>
                <a:ea typeface="Calibri"/>
                <a:cs typeface="Calibri"/>
                <a:sym typeface="Calibri"/>
              </a:rPr>
              <a:t>Approximately once a month, an egg or “ova” (think oval, like the shape of an egg) is released from the ovary. Because this process starts, ends and begins again, it is called a cycle. You may have heard it called the </a:t>
            </a:r>
            <a:r>
              <a:rPr lang="en-US" sz="1300" i="1">
                <a:solidFill>
                  <a:schemeClr val="dk1"/>
                </a:solidFill>
                <a:latin typeface="Calibri"/>
                <a:ea typeface="Calibri"/>
                <a:cs typeface="Calibri"/>
                <a:sym typeface="Calibri"/>
              </a:rPr>
              <a:t>menstrual cycle </a:t>
            </a:r>
            <a:r>
              <a:rPr lang="en-US" sz="1300">
                <a:solidFill>
                  <a:schemeClr val="dk1"/>
                </a:solidFill>
                <a:latin typeface="Calibri"/>
                <a:ea typeface="Calibri"/>
                <a:cs typeface="Calibri"/>
                <a:sym typeface="Calibri"/>
              </a:rPr>
              <a:t>or some people talk about getting your period, menses, menarche, etc. In fact, the more precise term for the menstrual cycle is the </a:t>
            </a:r>
            <a:r>
              <a:rPr lang="en-US" sz="1300" b="1">
                <a:solidFill>
                  <a:schemeClr val="dk1"/>
                </a:solidFill>
                <a:latin typeface="Calibri"/>
                <a:ea typeface="Calibri"/>
                <a:cs typeface="Calibri"/>
                <a:sym typeface="Calibri"/>
              </a:rPr>
              <a:t>ovulatory cycle</a:t>
            </a:r>
            <a:r>
              <a:rPr lang="en-US" sz="1300">
                <a:solidFill>
                  <a:schemeClr val="dk1"/>
                </a:solidFill>
                <a:latin typeface="Calibri"/>
                <a:ea typeface="Calibri"/>
                <a:cs typeface="Calibri"/>
                <a:sym typeface="Calibri"/>
              </a:rPr>
              <a:t>, because ovulation is really the main event.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p:txBody>
      </p:sp>
      <p:sp>
        <p:nvSpPr>
          <p:cNvPr id="159" name="Google Shape;159;g200be946b55_0_5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7</a:t>
            </a:fld>
            <a:endParaRPr sz="1400">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0"/>
        <p:cNvGrpSpPr/>
        <p:nvPr/>
      </p:nvGrpSpPr>
      <p:grpSpPr>
        <a:xfrm>
          <a:off x="0" y="0"/>
          <a:ext cx="0" cy="0"/>
          <a:chOff x="0" y="0"/>
          <a:chExt cx="0" cy="0"/>
        </a:xfrm>
      </p:grpSpPr>
      <p:sp>
        <p:nvSpPr>
          <p:cNvPr id="171" name="Google Shape;171;g1cf0150a52f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72" name="Google Shape;172;g1cf0150a52f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Let’s go through the process of ovulation, step by step.</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human female body has two ovaries, one on each side of the uterus. On this slide, we have zoomed in on one ovary - the right side - so that we can get a better look at what happens inside.</a:t>
            </a:r>
            <a:endParaRPr sz="1300" b="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73" name="Google Shape;173;g1cf0150a52f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8</a:t>
            </a:fld>
            <a:endParaRPr sz="1400">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0"/>
        <p:cNvGrpSpPr/>
        <p:nvPr/>
      </p:nvGrpSpPr>
      <p:grpSpPr>
        <a:xfrm>
          <a:off x="0" y="0"/>
          <a:ext cx="0" cy="0"/>
          <a:chOff x="0" y="0"/>
          <a:chExt cx="0" cy="0"/>
        </a:xfrm>
      </p:grpSpPr>
      <p:sp>
        <p:nvSpPr>
          <p:cNvPr id="181" name="Google Shape;181;g25fbde92eed_0_14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82" name="Google Shape;182;g25fbde92eed_0_14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Inside each ovary, the female cells of reproduction: the ova or “eggs”, are stored. They are tiny cells, about ¼ the size of a grain of salt! </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Give each student a small teaspoon of salt in their hand, for them to examine a single grain and imagine the egg ¼ of that size.</a:t>
            </a:r>
            <a:br>
              <a:rPr lang="en-US" sz="1300">
                <a:solidFill>
                  <a:schemeClr val="dk1"/>
                </a:solidFill>
                <a:latin typeface="Calibri"/>
                <a:ea typeface="Calibri"/>
                <a:cs typeface="Calibri"/>
                <a:sym typeface="Calibri"/>
              </a:rPr>
            </a:b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Each one of these eggs contains a copy of all of your DNA. That’s 23 chromosomes containing everything that makes you, you! In something even smaller than a grain of salt! Amazing, right?</a:t>
            </a:r>
            <a:endParaRPr sz="1300" i="1">
              <a:solidFill>
                <a:schemeClr val="dk1"/>
              </a:solidFill>
              <a:latin typeface="Calibri"/>
              <a:ea typeface="Calibri"/>
              <a:cs typeface="Calibri"/>
              <a:sym typeface="Calibri"/>
            </a:endParaRPr>
          </a:p>
          <a:p>
            <a:pPr marL="0" lvl="0" indent="0" algn="just"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183" name="Google Shape;183;g25fbde92eed_0_14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9</a:t>
            </a:fld>
            <a:endParaRPr sz="1400">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4"/>
        <p:cNvGrpSpPr/>
        <p:nvPr/>
      </p:nvGrpSpPr>
      <p:grpSpPr>
        <a:xfrm>
          <a:off x="0" y="0"/>
          <a:ext cx="0" cy="0"/>
          <a:chOff x="0" y="0"/>
          <a:chExt cx="0" cy="0"/>
        </a:xfrm>
      </p:grpSpPr>
      <p:sp>
        <p:nvSpPr>
          <p:cNvPr id="195" name="Google Shape;195;g2d22c08270_0_5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To kickstart the ovulatory cycle, the brain releases a hormone called FSH which stands for </a:t>
            </a:r>
            <a:r>
              <a:rPr lang="en-US" sz="1300" i="1">
                <a:solidFill>
                  <a:schemeClr val="dk1"/>
                </a:solidFill>
                <a:latin typeface="Calibri"/>
                <a:ea typeface="Calibri"/>
                <a:cs typeface="Calibri"/>
                <a:sym typeface="Calibri"/>
              </a:rPr>
              <a:t>“Follicle Stimulating Hormone”.</a:t>
            </a:r>
            <a:r>
              <a:rPr lang="en-US" sz="1300">
                <a:solidFill>
                  <a:schemeClr val="dk1"/>
                </a:solidFill>
                <a:latin typeface="Calibri"/>
                <a:ea typeface="Calibri"/>
                <a:cs typeface="Calibri"/>
                <a:sym typeface="Calibri"/>
              </a:rPr>
              <a:t> This hormone “stimulates” (causes to grow) one egg each month. The ovaries “take turns” each month. The hormone FSH comes from the brain and acts on the ovary, to grow an egg. </a:t>
            </a:r>
            <a:r>
              <a:rPr lang="en-US" sz="1300" i="1">
                <a:solidFill>
                  <a:schemeClr val="dk1"/>
                </a:solidFill>
                <a:latin typeface="Calibri"/>
                <a:ea typeface="Calibri"/>
                <a:cs typeface="Calibri"/>
                <a:sym typeface="Calibri"/>
              </a:rPr>
              <a:t>Click on the slide to show the egg increasing in size.</a:t>
            </a:r>
            <a:endParaRPr/>
          </a:p>
        </p:txBody>
      </p:sp>
      <p:sp>
        <p:nvSpPr>
          <p:cNvPr id="196" name="Google Shape;196;g2d22c08270_0_5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25fbde92eed_0_1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The egg is inside a special, protective tissue that acts like a sac around it called a </a:t>
            </a:r>
            <a:r>
              <a:rPr lang="en-US" sz="1300" b="1">
                <a:solidFill>
                  <a:schemeClr val="dk1"/>
                </a:solidFill>
                <a:latin typeface="Calibri"/>
                <a:ea typeface="Calibri"/>
                <a:cs typeface="Calibri"/>
                <a:sym typeface="Calibri"/>
              </a:rPr>
              <a:t>follicle</a:t>
            </a:r>
            <a:r>
              <a:rPr lang="en-US" sz="1300">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(point out the small egg and the follicle surrounding the egg, in the image).</a:t>
            </a:r>
            <a:r>
              <a:rPr lang="en-US" sz="1300">
                <a:solidFill>
                  <a:schemeClr val="dk1"/>
                </a:solidFill>
                <a:latin typeface="Calibri"/>
                <a:ea typeface="Calibri"/>
                <a:cs typeface="Calibri"/>
                <a:sym typeface="Calibri"/>
              </a:rPr>
              <a:t> Both the egg and follicle grow together. The egg and follicle inside the ovary produce one of the main female hormones: </a:t>
            </a:r>
            <a:r>
              <a:rPr lang="en-US" sz="1300" b="1">
                <a:solidFill>
                  <a:schemeClr val="dk1"/>
                </a:solidFill>
                <a:latin typeface="Calibri"/>
                <a:ea typeface="Calibri"/>
                <a:cs typeface="Calibri"/>
                <a:sym typeface="Calibri"/>
              </a:rPr>
              <a:t>estrogen.</a:t>
            </a:r>
            <a:br>
              <a:rPr lang="en-US" sz="1300" i="1">
                <a:solidFill>
                  <a:schemeClr val="dk1"/>
                </a:solidFill>
                <a:latin typeface="Calibri"/>
                <a:ea typeface="Calibri"/>
                <a:cs typeface="Calibri"/>
                <a:sym typeface="Calibri"/>
              </a:rPr>
            </a:br>
            <a:endParaRPr/>
          </a:p>
        </p:txBody>
      </p:sp>
      <p:sp>
        <p:nvSpPr>
          <p:cNvPr id="212" name="Google Shape;212;g25fbde92eed_0_19: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g2d22c08270_0_7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When the egg and follicle have grown and matured to the correct size, and when estrogen is at its peak, the egg bursts from its follicle into the fallopian tube. This event is called </a:t>
            </a:r>
            <a:r>
              <a:rPr lang="en-US" sz="1300" b="1">
                <a:solidFill>
                  <a:schemeClr val="dk1"/>
                </a:solidFill>
                <a:latin typeface="Calibri"/>
                <a:ea typeface="Calibri"/>
                <a:cs typeface="Calibri"/>
                <a:sym typeface="Calibri"/>
              </a:rPr>
              <a:t>ovulation</a:t>
            </a:r>
            <a:r>
              <a:rPr lang="en-US" sz="1300">
                <a:solidFill>
                  <a:schemeClr val="dk1"/>
                </a:solidFill>
                <a:latin typeface="Calibri"/>
                <a:ea typeface="Calibri"/>
                <a:cs typeface="Calibri"/>
                <a:sym typeface="Calibri"/>
              </a:rPr>
              <a:t>. </a:t>
            </a:r>
            <a:br>
              <a:rPr lang="en-US" sz="1300">
                <a:solidFill>
                  <a:schemeClr val="dk1"/>
                </a:solidFill>
                <a:latin typeface="Calibri"/>
                <a:ea typeface="Calibri"/>
                <a:cs typeface="Calibri"/>
                <a:sym typeface="Calibri"/>
              </a:rPr>
            </a:br>
            <a:endParaRPr/>
          </a:p>
        </p:txBody>
      </p:sp>
      <p:sp>
        <p:nvSpPr>
          <p:cNvPr id="228" name="Google Shape;228;g2d22c08270_0_7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2"/>
        <p:cNvGrpSpPr/>
        <p:nvPr/>
      </p:nvGrpSpPr>
      <p:grpSpPr>
        <a:xfrm>
          <a:off x="0" y="0"/>
          <a:ext cx="0" cy="0"/>
          <a:chOff x="0" y="0"/>
          <a:chExt cx="0" cy="0"/>
        </a:xfrm>
      </p:grpSpPr>
      <p:sp>
        <p:nvSpPr>
          <p:cNvPr id="243" name="Google Shape;243;g2d22c08270_0_16: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4" name="Google Shape;244;g2d22c08270_0_16: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As we said, the growing egg and follicle leading up to ovulation produce </a:t>
            </a:r>
            <a:r>
              <a:rPr lang="en-US" sz="1300" b="1">
                <a:solidFill>
                  <a:schemeClr val="dk1"/>
                </a:solidFill>
                <a:latin typeface="Calibri"/>
                <a:ea typeface="Calibri"/>
                <a:cs typeface="Calibri"/>
                <a:sym typeface="Calibri"/>
              </a:rPr>
              <a:t>estrogen</a:t>
            </a:r>
            <a:r>
              <a:rPr lang="en-US" sz="1300">
                <a:solidFill>
                  <a:schemeClr val="dk1"/>
                </a:solidFill>
                <a:latin typeface="Calibri"/>
                <a:ea typeface="Calibri"/>
                <a:cs typeface="Calibri"/>
                <a:sym typeface="Calibri"/>
              </a:rPr>
              <a:t>. The bigger the egg and follicle get, the more and more estrogen they produce in the body.</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After ovulation, </a:t>
            </a:r>
            <a:r>
              <a:rPr lang="en-US" sz="1300" b="1">
                <a:solidFill>
                  <a:schemeClr val="dk1"/>
                </a:solidFill>
                <a:latin typeface="Calibri"/>
                <a:ea typeface="Calibri"/>
                <a:cs typeface="Calibri"/>
                <a:sym typeface="Calibri"/>
              </a:rPr>
              <a:t>the empty follicle </a:t>
            </a:r>
            <a:r>
              <a:rPr lang="en-US" sz="1300">
                <a:solidFill>
                  <a:schemeClr val="dk1"/>
                </a:solidFill>
                <a:latin typeface="Calibri"/>
                <a:ea typeface="Calibri"/>
                <a:cs typeface="Calibri"/>
                <a:sym typeface="Calibri"/>
              </a:rPr>
              <a:t>(shown here in brown) becomes a new tissue that produces the second main female hormone: </a:t>
            </a:r>
            <a:r>
              <a:rPr lang="en-US" sz="1300" b="1">
                <a:solidFill>
                  <a:schemeClr val="dk1"/>
                </a:solidFill>
                <a:latin typeface="Calibri"/>
                <a:ea typeface="Calibri"/>
                <a:cs typeface="Calibri"/>
                <a:sym typeface="Calibri"/>
              </a:rPr>
              <a:t>progesterone</a:t>
            </a:r>
            <a:r>
              <a:rPr lang="en-US" sz="1300">
                <a:solidFill>
                  <a:schemeClr val="dk1"/>
                </a:solidFill>
                <a:latin typeface="Calibri"/>
                <a:ea typeface="Calibri"/>
                <a:cs typeface="Calibri"/>
                <a:sym typeface="Calibri"/>
              </a:rPr>
              <a:t>.</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None/>
            </a:pPr>
            <a:r>
              <a:rPr lang="en-US" sz="1300">
                <a:solidFill>
                  <a:schemeClr val="dk1"/>
                </a:solidFill>
                <a:latin typeface="Calibri"/>
                <a:ea typeface="Calibri"/>
                <a:cs typeface="Calibri"/>
                <a:sym typeface="Calibri"/>
              </a:rPr>
              <a:t>Estrogen and Progesterone do a lot of amazing things for your mind and body that we’ll look at in the next lesson. </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Wait, what happens to the egg? </a:t>
            </a:r>
            <a:r>
              <a:rPr lang="en-US" sz="1300">
                <a:solidFill>
                  <a:schemeClr val="dk1"/>
                </a:solidFill>
                <a:latin typeface="Calibri"/>
                <a:ea typeface="Calibri"/>
                <a:cs typeface="Calibri"/>
                <a:sym typeface="Calibri"/>
              </a:rPr>
              <a:t>The egg enters the fallopian tube and if it comes into contact with the male cell of reproduction, sperm, then the sperm fertilizes the egg and a new human life is formed. But, on its own, what happens to the egg each cycle? </a:t>
            </a:r>
            <a:r>
              <a:rPr lang="en-US" sz="1300" i="1">
                <a:solidFill>
                  <a:schemeClr val="dk1"/>
                </a:solidFill>
                <a:latin typeface="Calibri"/>
                <a:ea typeface="Calibri"/>
                <a:cs typeface="Calibri"/>
                <a:sym typeface="Calibri"/>
              </a:rPr>
              <a:t>Give each student a plastic spoon and a little bit of water in the spoon. Instruct students to put their grains of salt in the water.</a:t>
            </a:r>
            <a:br>
              <a:rPr lang="en-US" sz="1300" i="1">
                <a:solidFill>
                  <a:schemeClr val="dk1"/>
                </a:solidFill>
                <a:latin typeface="Calibri"/>
                <a:ea typeface="Calibri"/>
                <a:cs typeface="Calibri"/>
                <a:sym typeface="Calibri"/>
              </a:rPr>
            </a:br>
            <a:br>
              <a:rPr lang="en-US" sz="1300" i="1">
                <a:solidFill>
                  <a:schemeClr val="dk1"/>
                </a:solidFill>
                <a:latin typeface="Calibri"/>
                <a:ea typeface="Calibri"/>
                <a:cs typeface="Calibri"/>
                <a:sym typeface="Calibri"/>
              </a:rPr>
            </a:br>
            <a:r>
              <a:rPr lang="en-US" sz="1300" i="1">
                <a:solidFill>
                  <a:schemeClr val="dk1"/>
                </a:solidFill>
                <a:latin typeface="Calibri"/>
                <a:ea typeface="Calibri"/>
                <a:cs typeface="Calibri"/>
                <a:sym typeface="Calibri"/>
              </a:rPr>
              <a:t>Ask: </a:t>
            </a:r>
            <a:r>
              <a:rPr lang="en-US" sz="1300">
                <a:solidFill>
                  <a:schemeClr val="dk1"/>
                </a:solidFill>
                <a:latin typeface="Calibri"/>
                <a:ea typeface="Calibri"/>
                <a:cs typeface="Calibri"/>
                <a:sym typeface="Calibri"/>
              </a:rPr>
              <a:t>What happens to the grains of salt? They dissolve. The same is true for the unfertilized egg each cycle. It simply dissolves in the fallopian tube and a few days later. The lining of the uterus sheds as a woman gets her period, and the next cycle starts.</a:t>
            </a:r>
            <a:endParaRPr sz="1300">
              <a:solidFill>
                <a:schemeClr val="dk1"/>
              </a:solidFill>
              <a:latin typeface="Calibri"/>
              <a:ea typeface="Calibri"/>
              <a:cs typeface="Calibri"/>
              <a:sym typeface="Calibri"/>
            </a:endParaRPr>
          </a:p>
        </p:txBody>
      </p:sp>
      <p:sp>
        <p:nvSpPr>
          <p:cNvPr id="245" name="Google Shape;245;g2d22c08270_0_16: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13</a:t>
            </a:fld>
            <a:endParaRPr sz="1400">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2"/>
        <p:cNvGrpSpPr/>
        <p:nvPr/>
      </p:nvGrpSpPr>
      <p:grpSpPr>
        <a:xfrm>
          <a:off x="0" y="0"/>
          <a:ext cx="0" cy="0"/>
          <a:chOff x="0" y="0"/>
          <a:chExt cx="0" cy="0"/>
        </a:xfrm>
      </p:grpSpPr>
      <p:sp>
        <p:nvSpPr>
          <p:cNvPr id="263" name="Google Shape;263;g25fbde92eed_0_23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4" name="Google Shape;264;g25fbde92eed_0_23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4 (5 minutes):</a:t>
            </a:r>
            <a:r>
              <a:rPr lang="en-US" sz="1300" i="1">
                <a:solidFill>
                  <a:srgbClr val="757AA8"/>
                </a:solidFill>
                <a:latin typeface="Calibri"/>
                <a:ea typeface="Calibri"/>
                <a:cs typeface="Calibri"/>
                <a:sym typeface="Calibri"/>
              </a:rPr>
              <a:t> </a:t>
            </a:r>
            <a:r>
              <a:rPr lang="en-US" sz="1300" b="1">
                <a:solidFill>
                  <a:srgbClr val="757AA8"/>
                </a:solidFill>
                <a:latin typeface="Calibri"/>
                <a:ea typeface="Calibri"/>
                <a:cs typeface="Calibri"/>
                <a:sym typeface="Calibri"/>
              </a:rPr>
              <a:t>Five Points Worksheet </a:t>
            </a:r>
            <a:endParaRPr sz="1300" b="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Hand out the worksheet </a:t>
            </a:r>
            <a:r>
              <a:rPr lang="en-US" sz="1300" b="1" i="1">
                <a:solidFill>
                  <a:srgbClr val="757AA8"/>
                </a:solidFill>
                <a:latin typeface="Calibri"/>
                <a:ea typeface="Calibri"/>
                <a:cs typeface="Calibri"/>
                <a:sym typeface="Calibri"/>
              </a:rPr>
              <a:t>Five Points Worksheet </a:t>
            </a:r>
            <a:r>
              <a:rPr lang="en-US" sz="1300" i="1">
                <a:solidFill>
                  <a:schemeClr val="dk1"/>
                </a:solidFill>
                <a:latin typeface="Calibri"/>
                <a:ea typeface="Calibri"/>
                <a:cs typeface="Calibri"/>
                <a:sym typeface="Calibri"/>
              </a:rPr>
              <a:t>for students to complete. See if students can get all five points about the ovulation cycle. </a:t>
            </a:r>
            <a:br>
              <a:rPr lang="en-US" sz="1300" i="1">
                <a:solidFill>
                  <a:schemeClr val="dk1"/>
                </a:solidFill>
                <a:latin typeface="Calibri"/>
                <a:ea typeface="Calibri"/>
                <a:cs typeface="Calibri"/>
                <a:sym typeface="Calibri"/>
              </a:rPr>
            </a:br>
            <a:endParaRPr/>
          </a:p>
        </p:txBody>
      </p:sp>
      <p:sp>
        <p:nvSpPr>
          <p:cNvPr id="265" name="Google Shape;265;g25fbde92eed_0_23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14</a:t>
            </a:fld>
            <a:endParaRPr sz="1400">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0"/>
        <p:cNvGrpSpPr/>
        <p:nvPr/>
      </p:nvGrpSpPr>
      <p:grpSpPr>
        <a:xfrm>
          <a:off x="0" y="0"/>
          <a:ext cx="0" cy="0"/>
          <a:chOff x="0" y="0"/>
          <a:chExt cx="0" cy="0"/>
        </a:xfrm>
      </p:grpSpPr>
      <p:sp>
        <p:nvSpPr>
          <p:cNvPr id="271" name="Google Shape;271;g2190f14bb22_0_7: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72" name="Google Shape;272;g2190f14bb22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i="1">
                <a:solidFill>
                  <a:schemeClr val="dk1"/>
                </a:solidFill>
                <a:latin typeface="Calibri"/>
                <a:ea typeface="Calibri"/>
                <a:cs typeface="Calibri"/>
                <a:sym typeface="Calibri"/>
              </a:rPr>
              <a:t>Review the answers with the class by clicking through the animations one by one on the next slide. </a:t>
            </a: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sz="1300">
              <a:solidFill>
                <a:schemeClr val="dk1"/>
              </a:solidFill>
              <a:latin typeface="Calibri"/>
              <a:ea typeface="Calibri"/>
              <a:cs typeface="Calibri"/>
              <a:sym typeface="Calibri"/>
            </a:endParaRPr>
          </a:p>
        </p:txBody>
      </p:sp>
      <p:sp>
        <p:nvSpPr>
          <p:cNvPr id="273" name="Google Shape;273;g2190f14bb22_0_7: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15</a:t>
            </a:fld>
            <a:endParaRPr sz="1400">
              <a:latin typeface="Arial"/>
              <a:ea typeface="Arial"/>
              <a:cs typeface="Arial"/>
              <a:sym typeface="Arial"/>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8"/>
        <p:cNvGrpSpPr/>
        <p:nvPr/>
      </p:nvGrpSpPr>
      <p:grpSpPr>
        <a:xfrm>
          <a:off x="0" y="0"/>
          <a:ext cx="0" cy="0"/>
          <a:chOff x="0" y="0"/>
          <a:chExt cx="0" cy="0"/>
        </a:xfrm>
      </p:grpSpPr>
      <p:sp>
        <p:nvSpPr>
          <p:cNvPr id="289" name="Google Shape;289;g2a97e207adb_3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0" name="Google Shape;290;g2a97e207adb_3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5 (5 minutes): </a:t>
            </a:r>
            <a:r>
              <a:rPr lang="en-US" sz="1300">
                <a:solidFill>
                  <a:srgbClr val="757AA8"/>
                </a:solidFill>
                <a:latin typeface="Calibri"/>
                <a:ea typeface="Calibri"/>
                <a:cs typeface="Calibri"/>
                <a:sym typeface="Calibri"/>
              </a:rPr>
              <a:t>Review: True or False</a:t>
            </a:r>
            <a:endParaRPr sz="1300">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Let’s do a final review of the things we learned today about the reproductive system  and the ovulatory cycle.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True or False: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1. As you go through puberty, your hormonal axis is still developing </a:t>
            </a:r>
            <a:r>
              <a:rPr lang="en-US" sz="1300" b="1">
                <a:solidFill>
                  <a:schemeClr val="dk1"/>
                </a:solidFill>
                <a:latin typeface="Calibri"/>
                <a:ea typeface="Calibri"/>
                <a:cs typeface="Calibri"/>
                <a:sym typeface="Calibri"/>
              </a:rPr>
              <a:t>(T)</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2. Ovulation is the bursting of the mature egg from the follicle </a:t>
            </a:r>
            <a:r>
              <a:rPr lang="en-US" sz="1300" b="1">
                <a:solidFill>
                  <a:schemeClr val="dk1"/>
                </a:solidFill>
                <a:latin typeface="Calibri"/>
                <a:ea typeface="Calibri"/>
                <a:cs typeface="Calibri"/>
                <a:sym typeface="Calibri"/>
              </a:rPr>
              <a:t>(T) </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3. The hormones Estrogen and Progesterone are not important to your health. </a:t>
            </a:r>
            <a:r>
              <a:rPr lang="en-US" sz="1300" b="1">
                <a:solidFill>
                  <a:schemeClr val="dk1"/>
                </a:solidFill>
                <a:latin typeface="Calibri"/>
                <a:ea typeface="Calibri"/>
                <a:cs typeface="Calibri"/>
                <a:sym typeface="Calibri"/>
              </a:rPr>
              <a:t>(F)</a:t>
            </a:r>
            <a:r>
              <a:rPr lang="en-US" sz="1300">
                <a:solidFill>
                  <a:schemeClr val="dk1"/>
                </a:solidFill>
                <a:latin typeface="Calibri"/>
                <a:ea typeface="Calibri"/>
                <a:cs typeface="Calibri"/>
                <a:sym typeface="Calibri"/>
              </a:rPr>
              <a:t> </a:t>
            </a: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4. A healthy period comes at the end of a healthy ovulatory cycle </a:t>
            </a:r>
            <a:r>
              <a:rPr lang="en-US" sz="1300" b="1">
                <a:solidFill>
                  <a:schemeClr val="dk1"/>
                </a:solidFill>
                <a:latin typeface="Calibri"/>
                <a:ea typeface="Calibri"/>
                <a:cs typeface="Calibri"/>
                <a:sym typeface="Calibri"/>
              </a:rPr>
              <a:t>(T)</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5. The egg travels to the bladder after ovulation </a:t>
            </a:r>
            <a:r>
              <a:rPr lang="en-US" sz="1300" b="1">
                <a:solidFill>
                  <a:schemeClr val="dk1"/>
                </a:solidFill>
                <a:latin typeface="Calibri"/>
                <a:ea typeface="Calibri"/>
                <a:cs typeface="Calibri"/>
                <a:sym typeface="Calibri"/>
              </a:rPr>
              <a:t>(F)</a:t>
            </a:r>
            <a:r>
              <a:rPr lang="en-US" sz="1300">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The fallopian tubes!</a:t>
            </a: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291" name="Google Shape;291;g2a97e207adb_3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16</a:t>
            </a:fld>
            <a:endParaRPr sz="1400">
              <a:latin typeface="Arial"/>
              <a:ea typeface="Arial"/>
              <a:cs typeface="Arial"/>
              <a:sym typeface="Arial"/>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5"/>
        <p:cNvGrpSpPr/>
        <p:nvPr/>
      </p:nvGrpSpPr>
      <p:grpSpPr>
        <a:xfrm>
          <a:off x="0" y="0"/>
          <a:ext cx="0" cy="0"/>
          <a:chOff x="0" y="0"/>
          <a:chExt cx="0" cy="0"/>
        </a:xfrm>
      </p:grpSpPr>
      <p:sp>
        <p:nvSpPr>
          <p:cNvPr id="296" name="Google Shape;296;g2e829539d9f_0_23: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97" name="Google Shape;297;g2e829539d9f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Step 5 (5 minutes): </a:t>
            </a:r>
            <a:r>
              <a:rPr lang="en-US" sz="1300">
                <a:solidFill>
                  <a:srgbClr val="757AA8"/>
                </a:solidFill>
                <a:latin typeface="Calibri"/>
                <a:ea typeface="Calibri"/>
                <a:cs typeface="Calibri"/>
                <a:sym typeface="Calibri"/>
              </a:rPr>
              <a:t>Review: True or False</a:t>
            </a:r>
            <a:endParaRPr sz="1300">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Let’s do a final review of the things we learned today about the reproductive system  and the ovulatory cycle. </a:t>
            </a:r>
            <a:br>
              <a:rPr lang="en-US" sz="1300">
                <a:solidFill>
                  <a:schemeClr val="dk1"/>
                </a:solidFill>
                <a:latin typeface="Calibri"/>
                <a:ea typeface="Calibri"/>
                <a:cs typeface="Calibri"/>
                <a:sym typeface="Calibri"/>
              </a:rPr>
            </a:b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b="1">
                <a:solidFill>
                  <a:schemeClr val="dk1"/>
                </a:solidFill>
                <a:latin typeface="Calibri"/>
                <a:ea typeface="Calibri"/>
                <a:cs typeface="Calibri"/>
                <a:sym typeface="Calibri"/>
              </a:rPr>
              <a:t>True or False: </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1. As you go through puberty, your hormonal axis is still developing </a:t>
            </a:r>
            <a:r>
              <a:rPr lang="en-US" sz="1300" b="1">
                <a:solidFill>
                  <a:schemeClr val="dk1"/>
                </a:solidFill>
                <a:latin typeface="Calibri"/>
                <a:ea typeface="Calibri"/>
                <a:cs typeface="Calibri"/>
                <a:sym typeface="Calibri"/>
              </a:rPr>
              <a:t>(T)</a:t>
            </a:r>
            <a:br>
              <a:rPr lang="en-US" sz="1300">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2. Ovulation is the bursting of the mature egg from the follicle </a:t>
            </a:r>
            <a:r>
              <a:rPr lang="en-US" sz="1300" b="1">
                <a:solidFill>
                  <a:schemeClr val="dk1"/>
                </a:solidFill>
                <a:latin typeface="Calibri"/>
                <a:ea typeface="Calibri"/>
                <a:cs typeface="Calibri"/>
                <a:sym typeface="Calibri"/>
              </a:rPr>
              <a:t>(T) </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3. The hormones Estrogen and Progesterone are not important to your health. </a:t>
            </a:r>
            <a:r>
              <a:rPr lang="en-US" sz="1300" b="1">
                <a:solidFill>
                  <a:schemeClr val="dk1"/>
                </a:solidFill>
                <a:latin typeface="Calibri"/>
                <a:ea typeface="Calibri"/>
                <a:cs typeface="Calibri"/>
                <a:sym typeface="Calibri"/>
              </a:rPr>
              <a:t>(F)</a:t>
            </a:r>
            <a:r>
              <a:rPr lang="en-US" sz="1300">
                <a:solidFill>
                  <a:schemeClr val="dk1"/>
                </a:solidFill>
                <a:latin typeface="Calibri"/>
                <a:ea typeface="Calibri"/>
                <a:cs typeface="Calibri"/>
                <a:sym typeface="Calibri"/>
              </a:rPr>
              <a:t> </a:t>
            </a:r>
            <a:br>
              <a:rPr lang="en-US" sz="1300" i="1">
                <a:solidFill>
                  <a:schemeClr val="dk1"/>
                </a:solidFill>
                <a:latin typeface="Calibri"/>
                <a:ea typeface="Calibri"/>
                <a:cs typeface="Calibri"/>
                <a:sym typeface="Calibri"/>
              </a:rPr>
            </a:br>
            <a:r>
              <a:rPr lang="en-US" sz="1300">
                <a:solidFill>
                  <a:schemeClr val="dk1"/>
                </a:solidFill>
                <a:latin typeface="Calibri"/>
                <a:ea typeface="Calibri"/>
                <a:cs typeface="Calibri"/>
                <a:sym typeface="Calibri"/>
              </a:rPr>
              <a:t>4. A healthy period comes at the end of a healthy ovulatory cycle </a:t>
            </a:r>
            <a:r>
              <a:rPr lang="en-US" sz="1300" b="1">
                <a:solidFill>
                  <a:schemeClr val="dk1"/>
                </a:solidFill>
                <a:latin typeface="Calibri"/>
                <a:ea typeface="Calibri"/>
                <a:cs typeface="Calibri"/>
                <a:sym typeface="Calibri"/>
              </a:rPr>
              <a:t>(T)</a:t>
            </a:r>
            <a:endParaRPr sz="1300" b="1">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5. The egg travels to the bladder after ovulation </a:t>
            </a:r>
            <a:r>
              <a:rPr lang="en-US" sz="1300" b="1">
                <a:solidFill>
                  <a:schemeClr val="dk1"/>
                </a:solidFill>
                <a:latin typeface="Calibri"/>
                <a:ea typeface="Calibri"/>
                <a:cs typeface="Calibri"/>
                <a:sym typeface="Calibri"/>
              </a:rPr>
              <a:t>(F)</a:t>
            </a:r>
            <a:r>
              <a:rPr lang="en-US" sz="1300">
                <a:solidFill>
                  <a:schemeClr val="dk1"/>
                </a:solidFill>
                <a:latin typeface="Calibri"/>
                <a:ea typeface="Calibri"/>
                <a:cs typeface="Calibri"/>
                <a:sym typeface="Calibri"/>
              </a:rPr>
              <a:t> </a:t>
            </a:r>
            <a:r>
              <a:rPr lang="en-US" sz="1300" i="1">
                <a:solidFill>
                  <a:schemeClr val="dk1"/>
                </a:solidFill>
                <a:latin typeface="Calibri"/>
                <a:ea typeface="Calibri"/>
                <a:cs typeface="Calibri"/>
                <a:sym typeface="Calibri"/>
              </a:rPr>
              <a:t>The fallopian tubes!</a:t>
            </a:r>
            <a:endParaRPr sz="1300" i="1">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298" name="Google Shape;298;g2e829539d9f_0_23: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17</a:t>
            </a:fld>
            <a:endParaRPr sz="1400">
              <a:latin typeface="Arial"/>
              <a:ea typeface="Arial"/>
              <a:cs typeface="Arial"/>
              <a:sym typeface="Arial"/>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5"/>
        <p:cNvGrpSpPr/>
        <p:nvPr/>
      </p:nvGrpSpPr>
      <p:grpSpPr>
        <a:xfrm>
          <a:off x="0" y="0"/>
          <a:ext cx="0" cy="0"/>
          <a:chOff x="0" y="0"/>
          <a:chExt cx="0" cy="0"/>
        </a:xfrm>
      </p:grpSpPr>
      <p:sp>
        <p:nvSpPr>
          <p:cNvPr id="306" name="Google Shape;306;g2f5662747d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307" name="Google Shape;307;g2f5662747d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0"/>
              </a:spcBef>
              <a:spcAft>
                <a:spcPts val="0"/>
              </a:spcAft>
              <a:buClr>
                <a:schemeClr val="dk1"/>
              </a:buClr>
              <a:buSzPts val="1100"/>
              <a:buFont typeface="Arial"/>
              <a:buNone/>
            </a:pPr>
            <a:r>
              <a:rPr lang="en-US" sz="1300" b="1">
                <a:solidFill>
                  <a:srgbClr val="757AA8"/>
                </a:solidFill>
                <a:latin typeface="Calibri"/>
                <a:ea typeface="Calibri"/>
                <a:cs typeface="Calibri"/>
                <a:sym typeface="Calibri"/>
              </a:rPr>
              <a:t>CONCLUSION</a:t>
            </a:r>
            <a:endParaRPr sz="1300" b="1">
              <a:solidFill>
                <a:srgbClr val="757AA8"/>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r>
              <a:rPr lang="en-US" sz="1300">
                <a:solidFill>
                  <a:schemeClr val="dk1"/>
                </a:solidFill>
                <a:latin typeface="Calibri"/>
                <a:ea typeface="Calibri"/>
                <a:cs typeface="Calibri"/>
                <a:sym typeface="Calibri"/>
              </a:rPr>
              <a:t>Next lesson, we will learn more about hormones and why they are so important to overall health, especially right now during your development in puberty. We will also learn about menstruation and what a healthy cycle looks like for teens your age. </a:t>
            </a:r>
            <a:endParaRPr sz="1300">
              <a:solidFill>
                <a:schemeClr val="dk1"/>
              </a:solidFill>
              <a:latin typeface="Calibri"/>
              <a:ea typeface="Calibri"/>
              <a:cs typeface="Calibri"/>
              <a:sym typeface="Calibri"/>
            </a:endParaRPr>
          </a:p>
          <a:p>
            <a:pPr marL="0" lvl="0" indent="0" algn="l" rtl="0">
              <a:lnSpc>
                <a:spcPct val="115000"/>
              </a:lnSpc>
              <a:spcBef>
                <a:spcPts val="0"/>
              </a:spcBef>
              <a:spcAft>
                <a:spcPts val="0"/>
              </a:spcAft>
              <a:buClr>
                <a:schemeClr val="dk1"/>
              </a:buClr>
              <a:buSzPts val="1100"/>
              <a:buFont typeface="Arial"/>
              <a:buNone/>
            </a:pPr>
            <a:endParaRPr sz="1300">
              <a:solidFill>
                <a:schemeClr val="dk1"/>
              </a:solidFill>
              <a:highlight>
                <a:srgbClr val="FFFFFF"/>
              </a:highlight>
              <a:latin typeface="Calibri"/>
              <a:ea typeface="Calibri"/>
              <a:cs typeface="Calibri"/>
              <a:sym typeface="Calibri"/>
            </a:endParaRPr>
          </a:p>
          <a:p>
            <a:pPr marL="0" lvl="0" indent="0" algn="l" rtl="0">
              <a:spcBef>
                <a:spcPts val="0"/>
              </a:spcBef>
              <a:spcAft>
                <a:spcPts val="0"/>
              </a:spcAft>
              <a:buNone/>
            </a:pPr>
            <a:endParaRPr/>
          </a:p>
        </p:txBody>
      </p:sp>
      <p:sp>
        <p:nvSpPr>
          <p:cNvPr id="308" name="Google Shape;308;g2f5662747d_0_0:notes"/>
          <p:cNvSpPr txBox="1">
            <a:spLocks noGrp="1"/>
          </p:cNvSpPr>
          <p:nvPr>
            <p:ph type="sldNum" idx="12"/>
          </p:nvPr>
        </p:nvSpPr>
        <p:spPr>
          <a:xfrm>
            <a:off x="3884612" y="8685212"/>
            <a:ext cx="2971800" cy="4572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Font typeface="Calibri"/>
              <a:buNone/>
            </a:pPr>
            <a:fld id="{00000000-1234-1234-1234-123412341234}" type="slidenum">
              <a:rPr lang="en-US"/>
              <a:t>18</a:t>
            </a:fld>
            <a:endParaRPr sz="1400">
              <a:latin typeface="Arial"/>
              <a:ea typeface="Arial"/>
              <a:cs typeface="Arial"/>
              <a:sym typeface="Arial"/>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Google Shape;314;g1d79575c7a5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15" name="Google Shape;315;g1d79575c7a5_0_0:notes"/>
          <p:cNvSpPr>
            <a:spLocks noGrp="1" noRot="1" noChangeAspect="1"/>
          </p:cNvSpPr>
          <p:nvPr>
            <p:ph type="sldImg" idx="2"/>
          </p:nvPr>
        </p:nvSpPr>
        <p:spPr>
          <a:xfrm>
            <a:off x="1143000" y="685800"/>
            <a:ext cx="4572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5"/>
        <p:cNvGrpSpPr/>
        <p:nvPr/>
      </p:nvGrpSpPr>
      <p:grpSpPr>
        <a:xfrm>
          <a:off x="0" y="0"/>
          <a:ext cx="0" cy="0"/>
          <a:chOff x="0" y="0"/>
          <a:chExt cx="0" cy="0"/>
        </a:xfrm>
      </p:grpSpPr>
      <p:sp>
        <p:nvSpPr>
          <p:cNvPr id="16" name="Google Shape;16;p2"/>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7" name="Google Shape;17;p2"/>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18" name="Google Shape;18;p2"/>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9" name="Google Shape;19;p2"/>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20" name="Google Shape;20;p2"/>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7"/>
        <p:cNvGrpSpPr/>
        <p:nvPr/>
      </p:nvGrpSpPr>
      <p:grpSpPr>
        <a:xfrm>
          <a:off x="0" y="0"/>
          <a:ext cx="0" cy="0"/>
          <a:chOff x="0" y="0"/>
          <a:chExt cx="0" cy="0"/>
        </a:xfrm>
      </p:grpSpPr>
      <p:sp>
        <p:nvSpPr>
          <p:cNvPr id="28" name="Google Shape;28;p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9" name="Google Shape;29;p4"/>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0" name="Google Shape;30;p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1" name="Google Shape;31;p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2" name="Google Shape;32;p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39"/>
        <p:cNvGrpSpPr/>
        <p:nvPr/>
      </p:nvGrpSpPr>
      <p:grpSpPr>
        <a:xfrm>
          <a:off x="0" y="0"/>
          <a:ext cx="0" cy="0"/>
          <a:chOff x="0" y="0"/>
          <a:chExt cx="0" cy="0"/>
        </a:xfrm>
      </p:grpSpPr>
      <p:sp>
        <p:nvSpPr>
          <p:cNvPr id="40" name="Google Shape;40;p6"/>
          <p:cNvSpPr txBox="1">
            <a:spLocks noGrp="1"/>
          </p:cNvSpPr>
          <p:nvPr>
            <p:ph type="ctrTitle"/>
          </p:nvPr>
        </p:nvSpPr>
        <p:spPr>
          <a:xfrm>
            <a:off x="685800" y="2130425"/>
            <a:ext cx="7772400" cy="1470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rgbClr val="585572"/>
              </a:buClr>
              <a:buSzPts val="4400"/>
              <a:buFont typeface="Calibri"/>
              <a:buNone/>
              <a:defRPr sz="4400" b="0" i="0" u="none" strike="noStrike" cap="none">
                <a:solidFill>
                  <a:srgbClr val="585572"/>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41" name="Google Shape;41;p6"/>
          <p:cNvSpPr txBox="1">
            <a:spLocks noGrp="1"/>
          </p:cNvSpPr>
          <p:nvPr>
            <p:ph type="subTitle" idx="1"/>
          </p:nvPr>
        </p:nvSpPr>
        <p:spPr>
          <a:xfrm>
            <a:off x="1371600" y="3886200"/>
            <a:ext cx="6400800" cy="1752600"/>
          </a:xfrm>
          <a:prstGeom prst="rect">
            <a:avLst/>
          </a:prstGeom>
          <a:noFill/>
          <a:ln>
            <a:noFill/>
          </a:ln>
        </p:spPr>
        <p:txBody>
          <a:bodyPr spcFirstLastPara="1" wrap="square" lIns="91425" tIns="91425" rIns="91425" bIns="91425" anchor="t" anchorCtr="0">
            <a:noAutofit/>
          </a:bodyPr>
          <a:lstStyle>
            <a:lvl1pPr marL="0" marR="0" lvl="0" indent="0" algn="ctr" rtl="0">
              <a:lnSpc>
                <a:spcPct val="100000"/>
              </a:lnSpc>
              <a:spcBef>
                <a:spcPts val="640"/>
              </a:spcBef>
              <a:spcAft>
                <a:spcPts val="0"/>
              </a:spcAft>
              <a:buClr>
                <a:srgbClr val="888888"/>
              </a:buClr>
              <a:buSzPts val="3200"/>
              <a:buFont typeface="Arial"/>
              <a:buNone/>
              <a:defRPr sz="3200" b="0" i="0" u="none" strike="noStrike" cap="none">
                <a:solidFill>
                  <a:srgbClr val="888888"/>
                </a:solidFill>
                <a:latin typeface="Calibri"/>
                <a:ea typeface="Calibri"/>
                <a:cs typeface="Calibri"/>
                <a:sym typeface="Calibri"/>
              </a:defRPr>
            </a:lvl1pPr>
            <a:lvl2pPr marL="457200" marR="0" lvl="1" indent="0" algn="ctr" rtl="0">
              <a:lnSpc>
                <a:spcPct val="100000"/>
              </a:lnSpc>
              <a:spcBef>
                <a:spcPts val="560"/>
              </a:spcBef>
              <a:spcAft>
                <a:spcPts val="0"/>
              </a:spcAft>
              <a:buClr>
                <a:srgbClr val="888888"/>
              </a:buClr>
              <a:buSzPts val="2800"/>
              <a:buFont typeface="Arial"/>
              <a:buNone/>
              <a:defRPr sz="2800" b="0" i="0" u="none" strike="noStrike" cap="none">
                <a:solidFill>
                  <a:srgbClr val="888888"/>
                </a:solidFill>
                <a:latin typeface="Calibri"/>
                <a:ea typeface="Calibri"/>
                <a:cs typeface="Calibri"/>
                <a:sym typeface="Calibri"/>
              </a:defRPr>
            </a:lvl2pPr>
            <a:lvl3pPr marL="914400" marR="0" lvl="2" indent="0" algn="ctr" rtl="0">
              <a:lnSpc>
                <a:spcPct val="100000"/>
              </a:lnSpc>
              <a:spcBef>
                <a:spcPts val="480"/>
              </a:spcBef>
              <a:spcAft>
                <a:spcPts val="0"/>
              </a:spcAft>
              <a:buClr>
                <a:srgbClr val="888888"/>
              </a:buClr>
              <a:buSzPts val="2400"/>
              <a:buFont typeface="Arial"/>
              <a:buNone/>
              <a:defRPr sz="2400" b="0" i="0" u="none" strike="noStrike" cap="none">
                <a:solidFill>
                  <a:srgbClr val="888888"/>
                </a:solidFill>
                <a:latin typeface="Calibri"/>
                <a:ea typeface="Calibri"/>
                <a:cs typeface="Calibri"/>
                <a:sym typeface="Calibri"/>
              </a:defRPr>
            </a:lvl3pPr>
            <a:lvl4pPr marL="1371600" marR="0" lvl="3"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4pPr>
            <a:lvl5pPr marL="1828800" marR="0" lvl="4"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5pPr>
            <a:lvl6pPr marL="2286000" marR="0" lvl="5"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6pPr>
            <a:lvl7pPr marL="2743200" marR="0" lvl="6"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7pPr>
            <a:lvl8pPr marL="3200400" marR="0" lvl="7"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8pPr>
            <a:lvl9pPr marL="3657600" marR="0" lvl="8" indent="0" algn="ctr" rtl="0">
              <a:lnSpc>
                <a:spcPct val="100000"/>
              </a:lnSpc>
              <a:spcBef>
                <a:spcPts val="400"/>
              </a:spcBef>
              <a:spcAft>
                <a:spcPts val="0"/>
              </a:spcAft>
              <a:buClr>
                <a:srgbClr val="888888"/>
              </a:buClr>
              <a:buSzPts val="2000"/>
              <a:buFont typeface="Arial"/>
              <a:buNone/>
              <a:defRPr sz="2000" b="0" i="0" u="none" strike="noStrike" cap="none">
                <a:solidFill>
                  <a:srgbClr val="888888"/>
                </a:solidFill>
                <a:latin typeface="Calibri"/>
                <a:ea typeface="Calibri"/>
                <a:cs typeface="Calibri"/>
                <a:sym typeface="Calibri"/>
              </a:defRPr>
            </a:lvl9pPr>
          </a:lstStyle>
          <a:p>
            <a:endParaRPr/>
          </a:p>
        </p:txBody>
      </p:sp>
      <p:sp>
        <p:nvSpPr>
          <p:cNvPr id="42" name="Google Shape;42;p6"/>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3" name="Google Shape;43;p6"/>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4" name="Google Shape;44;p6"/>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5"/>
        <p:cNvGrpSpPr/>
        <p:nvPr/>
      </p:nvGrpSpPr>
      <p:grpSpPr>
        <a:xfrm>
          <a:off x="0" y="0"/>
          <a:ext cx="0" cy="0"/>
          <a:chOff x="0" y="0"/>
          <a:chExt cx="0" cy="0"/>
        </a:xfrm>
      </p:grpSpPr>
      <p:sp>
        <p:nvSpPr>
          <p:cNvPr id="46" name="Google Shape;46;p7"/>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47" name="Google Shape;47;p7"/>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8" name="Google Shape;48;p7"/>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49" name="Google Shape;49;p7"/>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latin typeface="Calibri"/>
              <a:ea typeface="Calibri"/>
              <a:cs typeface="Calibri"/>
              <a:sym typeface="Calibri"/>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56"/>
        <p:cNvGrpSpPr/>
        <p:nvPr/>
      </p:nvGrpSpPr>
      <p:grpSpPr>
        <a:xfrm>
          <a:off x="0" y="0"/>
          <a:ext cx="0" cy="0"/>
          <a:chOff x="0" y="0"/>
          <a:chExt cx="0" cy="0"/>
        </a:xfrm>
      </p:grpSpPr>
      <p:sp>
        <p:nvSpPr>
          <p:cNvPr id="57" name="Google Shape;57;p9"/>
          <p:cNvSpPr txBox="1">
            <a:spLocks noGrp="1"/>
          </p:cNvSpPr>
          <p:nvPr>
            <p:ph type="title"/>
          </p:nvPr>
        </p:nvSpPr>
        <p:spPr>
          <a:xfrm>
            <a:off x="457200" y="228600"/>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8" name="Google Shape;58;p9"/>
          <p:cNvSpPr txBox="1">
            <a:spLocks noGrp="1"/>
          </p:cNvSpPr>
          <p:nvPr>
            <p:ph type="body" idx="1"/>
          </p:nvPr>
        </p:nvSpPr>
        <p:spPr>
          <a:xfrm>
            <a:off x="457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59" name="Google Shape;59;p9"/>
          <p:cNvSpPr txBox="1">
            <a:spLocks noGrp="1"/>
          </p:cNvSpPr>
          <p:nvPr>
            <p:ph type="body" idx="2"/>
          </p:nvPr>
        </p:nvSpPr>
        <p:spPr>
          <a:xfrm>
            <a:off x="4648200" y="1600200"/>
            <a:ext cx="4038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28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20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8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800"/>
              <a:buFont typeface="Arial"/>
              <a:buNone/>
              <a:defRPr sz="1800" b="0" i="0" u="none" strike="noStrike" cap="none">
                <a:solidFill>
                  <a:srgbClr val="000000"/>
                </a:solidFill>
                <a:latin typeface="Arial"/>
                <a:ea typeface="Arial"/>
                <a:cs typeface="Arial"/>
                <a:sym typeface="Arial"/>
              </a:defRPr>
            </a:lvl9pPr>
          </a:lstStyle>
          <a:p>
            <a:endParaRPr/>
          </a:p>
        </p:txBody>
      </p:sp>
      <p:sp>
        <p:nvSpPr>
          <p:cNvPr id="60" name="Google Shape;60;p9"/>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1" name="Google Shape;61;p9"/>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2" name="Google Shape;62;p9"/>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3"/>
        <p:cNvGrpSpPr/>
        <p:nvPr/>
      </p:nvGrpSpPr>
      <p:grpSpPr>
        <a:xfrm>
          <a:off x="0" y="0"/>
          <a:ext cx="0" cy="0"/>
          <a:chOff x="0" y="0"/>
          <a:chExt cx="0" cy="0"/>
        </a:xfrm>
      </p:grpSpPr>
      <p:sp>
        <p:nvSpPr>
          <p:cNvPr id="64" name="Google Shape;64;p10"/>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65" name="Google Shape;65;p10"/>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6" name="Google Shape;66;p10"/>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67" name="Google Shape;67;p10"/>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Calibri"/>
              <a:buNone/>
              <a:defRPr sz="2000" b="1"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70" name="Google Shape;70;p11"/>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Calibri"/>
                <a:ea typeface="Calibri"/>
                <a:cs typeface="Calibri"/>
                <a:sym typeface="Calibri"/>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Calibri"/>
                <a:ea typeface="Calibri"/>
                <a:cs typeface="Calibri"/>
                <a:sym typeface="Calibri"/>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Calibri"/>
                <a:ea typeface="Calibri"/>
                <a:cs typeface="Calibri"/>
                <a:sym typeface="Calibri"/>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Calibri"/>
                <a:ea typeface="Calibri"/>
                <a:cs typeface="Calibri"/>
                <a:sym typeface="Calibri"/>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9pPr>
          </a:lstStyle>
          <a:p>
            <a:endParaRPr/>
          </a:p>
        </p:txBody>
      </p:sp>
      <p:sp>
        <p:nvSpPr>
          <p:cNvPr id="71" name="Google Shape;71;p11"/>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Calibri"/>
                <a:ea typeface="Calibri"/>
                <a:cs typeface="Calibri"/>
                <a:sym typeface="Calibri"/>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Calibri"/>
                <a:ea typeface="Calibri"/>
                <a:cs typeface="Calibri"/>
                <a:sym typeface="Calibri"/>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Calibri"/>
                <a:ea typeface="Calibri"/>
                <a:cs typeface="Calibri"/>
                <a:sym typeface="Calibri"/>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Calibri"/>
                <a:ea typeface="Calibri"/>
                <a:cs typeface="Calibri"/>
                <a:sym typeface="Calibri"/>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Calibri"/>
                <a:ea typeface="Calibri"/>
                <a:cs typeface="Calibri"/>
                <a:sym typeface="Calibri"/>
              </a:defRPr>
            </a:lvl9pPr>
          </a:lstStyle>
          <a:p>
            <a:endParaRPr/>
          </a:p>
        </p:txBody>
      </p:sp>
      <p:sp>
        <p:nvSpPr>
          <p:cNvPr id="72" name="Google Shape;72;p11"/>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3" name="Google Shape;73;p11"/>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4" name="Google Shape;74;p11"/>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800">
              <a:solidFill>
                <a:srgbClr val="898989"/>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81"/>
        <p:cNvGrpSpPr/>
        <p:nvPr/>
      </p:nvGrpSpPr>
      <p:grpSpPr>
        <a:xfrm>
          <a:off x="0" y="0"/>
          <a:ext cx="0" cy="0"/>
          <a:chOff x="0" y="0"/>
          <a:chExt cx="0" cy="0"/>
        </a:xfrm>
      </p:grpSpPr>
      <p:sp>
        <p:nvSpPr>
          <p:cNvPr id="82" name="Google Shape;82;p13"/>
          <p:cNvSpPr txBox="1">
            <a:spLocks noGrp="1"/>
          </p:cNvSpPr>
          <p:nvPr>
            <p:ph type="title"/>
          </p:nvPr>
        </p:nvSpPr>
        <p:spPr>
          <a:xfrm>
            <a:off x="1792288" y="4572000"/>
            <a:ext cx="5486400" cy="566700"/>
          </a:xfrm>
          <a:prstGeom prst="rect">
            <a:avLst/>
          </a:prstGeom>
          <a:noFill/>
          <a:ln>
            <a:noFill/>
          </a:ln>
        </p:spPr>
        <p:txBody>
          <a:bodyPr spcFirstLastPara="1" wrap="square" lIns="91425" tIns="91425" rIns="91425" bIns="91425" anchor="b" anchorCtr="0">
            <a:noAutofit/>
          </a:bodyPr>
          <a:lstStyle>
            <a:lvl1pPr marL="0" marR="0" lvl="0" indent="0" algn="l" rtl="0">
              <a:lnSpc>
                <a:spcPct val="100000"/>
              </a:lnSpc>
              <a:spcBef>
                <a:spcPts val="0"/>
              </a:spcBef>
              <a:spcAft>
                <a:spcPts val="0"/>
              </a:spcAft>
              <a:buClr>
                <a:schemeClr val="lt1"/>
              </a:buClr>
              <a:buSzPts val="2000"/>
              <a:buFont typeface="Arial"/>
              <a:buNone/>
              <a:defRPr sz="2000" b="1" i="0" u="none" strike="noStrike" cap="none">
                <a:solidFill>
                  <a:schemeClr val="lt1"/>
                </a:solidFill>
                <a:latin typeface="Arial"/>
                <a:ea typeface="Arial"/>
                <a:cs typeface="Arial"/>
                <a:sym typeface="Arial"/>
              </a:defRPr>
            </a:lvl1pPr>
            <a:lvl2pPr marL="0" marR="0" lvl="1"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Clr>
                <a:schemeClr val="lt1"/>
              </a:buClr>
              <a:buSzPts val="4400"/>
              <a:buFont typeface="Arial"/>
              <a:buNone/>
              <a:defRPr sz="4400" b="0" i="0" u="none" strike="noStrike" cap="none">
                <a:solidFill>
                  <a:schemeClr val="lt1"/>
                </a:solidFill>
                <a:latin typeface="Arial"/>
                <a:ea typeface="Arial"/>
                <a:cs typeface="Arial"/>
                <a:sym typeface="Arial"/>
              </a:defRPr>
            </a:lvl9pPr>
          </a:lstStyle>
          <a:p>
            <a:endParaRPr/>
          </a:p>
        </p:txBody>
      </p:sp>
      <p:sp>
        <p:nvSpPr>
          <p:cNvPr id="83" name="Google Shape;83;p13"/>
          <p:cNvSpPr>
            <a:spLocks noGrp="1"/>
          </p:cNvSpPr>
          <p:nvPr>
            <p:ph type="pic" idx="2"/>
          </p:nvPr>
        </p:nvSpPr>
        <p:spPr>
          <a:xfrm>
            <a:off x="1792288" y="384175"/>
            <a:ext cx="5486400" cy="4114800"/>
          </a:xfrm>
          <a:prstGeom prst="rect">
            <a:avLst/>
          </a:prstGeom>
          <a:noFill/>
          <a:ln>
            <a:noFill/>
          </a:ln>
        </p:spPr>
        <p:txBody>
          <a:bodyPr spcFirstLastPara="1" wrap="square" lIns="91425" tIns="91425" rIns="91425" bIns="91425" anchor="t" anchorCtr="0">
            <a:noAutofit/>
          </a:bodyPr>
          <a:lstStyle>
            <a:lvl1pPr marL="0" marR="0" lvl="0" indent="0" algn="l" rtl="0">
              <a:lnSpc>
                <a:spcPct val="100000"/>
              </a:lnSpc>
              <a:spcBef>
                <a:spcPts val="640"/>
              </a:spcBef>
              <a:spcAft>
                <a:spcPts val="0"/>
              </a:spcAft>
              <a:buClr>
                <a:srgbClr val="595959"/>
              </a:buClr>
              <a:buSzPts val="3200"/>
              <a:buFont typeface="Arial"/>
              <a:buNone/>
              <a:defRPr sz="3200" b="0" i="0" u="none" strike="noStrike" cap="none">
                <a:solidFill>
                  <a:srgbClr val="595959"/>
                </a:solidFill>
                <a:latin typeface="Arial"/>
                <a:ea typeface="Arial"/>
                <a:cs typeface="Arial"/>
                <a:sym typeface="Arial"/>
              </a:defRPr>
            </a:lvl1pPr>
            <a:lvl2pPr marL="457200" marR="0" lvl="1" indent="0" algn="l" rtl="0">
              <a:lnSpc>
                <a:spcPct val="100000"/>
              </a:lnSpc>
              <a:spcBef>
                <a:spcPts val="560"/>
              </a:spcBef>
              <a:spcAft>
                <a:spcPts val="0"/>
              </a:spcAft>
              <a:buClr>
                <a:srgbClr val="595959"/>
              </a:buClr>
              <a:buSzPts val="2800"/>
              <a:buFont typeface="Arial"/>
              <a:buNone/>
              <a:defRPr sz="2800" b="0" i="0" u="none" strike="noStrike" cap="none">
                <a:solidFill>
                  <a:srgbClr val="595959"/>
                </a:solidFill>
                <a:latin typeface="Arial"/>
                <a:ea typeface="Arial"/>
                <a:cs typeface="Arial"/>
                <a:sym typeface="Arial"/>
              </a:defRPr>
            </a:lvl2pPr>
            <a:lvl3pPr marL="914400" marR="0" lvl="2" indent="0" algn="l" rtl="0">
              <a:lnSpc>
                <a:spcPct val="100000"/>
              </a:lnSpc>
              <a:spcBef>
                <a:spcPts val="480"/>
              </a:spcBef>
              <a:spcAft>
                <a:spcPts val="0"/>
              </a:spcAft>
              <a:buClr>
                <a:srgbClr val="595959"/>
              </a:buClr>
              <a:buSzPts val="2400"/>
              <a:buFont typeface="Arial"/>
              <a:buNone/>
              <a:defRPr sz="2400" b="0" i="0" u="none" strike="noStrike" cap="none">
                <a:solidFill>
                  <a:srgbClr val="595959"/>
                </a:solidFill>
                <a:latin typeface="Arial"/>
                <a:ea typeface="Arial"/>
                <a:cs typeface="Arial"/>
                <a:sym typeface="Arial"/>
              </a:defRPr>
            </a:lvl3pPr>
            <a:lvl4pPr marL="1371600" marR="0" lvl="3"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4pPr>
            <a:lvl5pPr marL="1828800" marR="0" lvl="4" indent="0" algn="l" rtl="0">
              <a:lnSpc>
                <a:spcPct val="100000"/>
              </a:lnSpc>
              <a:spcBef>
                <a:spcPts val="400"/>
              </a:spcBef>
              <a:spcAft>
                <a:spcPts val="0"/>
              </a:spcAft>
              <a:buClr>
                <a:srgbClr val="595959"/>
              </a:buClr>
              <a:buSzPts val="2000"/>
              <a:buFont typeface="Arial"/>
              <a:buNone/>
              <a:defRPr sz="2000" b="0" i="0" u="none" strike="noStrike" cap="none">
                <a:solidFill>
                  <a:srgbClr val="595959"/>
                </a:solidFill>
                <a:latin typeface="Arial"/>
                <a:ea typeface="Arial"/>
                <a:cs typeface="Arial"/>
                <a:sym typeface="Arial"/>
              </a:defRPr>
            </a:lvl5pPr>
            <a:lvl6pPr marL="2286000" marR="0" lvl="5"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L="2743200" marR="0" lvl="6"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L="3200400" marR="0" lvl="7"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L="3657600" marR="0" lvl="8" indent="0" algn="l" rtl="0">
              <a:lnSpc>
                <a:spcPct val="100000"/>
              </a:lnSpc>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84" name="Google Shape;84;p13"/>
          <p:cNvSpPr txBox="1">
            <a:spLocks noGrp="1"/>
          </p:cNvSpPr>
          <p:nvPr>
            <p:ph type="body" idx="1"/>
          </p:nvPr>
        </p:nvSpPr>
        <p:spPr>
          <a:xfrm>
            <a:off x="1792288" y="5138737"/>
            <a:ext cx="5486400" cy="804900"/>
          </a:xfrm>
          <a:prstGeom prst="rect">
            <a:avLst/>
          </a:prstGeom>
          <a:noFill/>
          <a:ln>
            <a:noFill/>
          </a:ln>
        </p:spPr>
        <p:txBody>
          <a:bodyPr spcFirstLastPara="1" wrap="square" lIns="91425" tIns="91425" rIns="91425" bIns="91425" anchor="t" anchorCtr="0">
            <a:noAutofit/>
          </a:bodyPr>
          <a:lstStyle>
            <a:lvl1pPr marL="457200" marR="0" lvl="0" indent="-228600" algn="l" rtl="0">
              <a:lnSpc>
                <a:spcPct val="100000"/>
              </a:lnSpc>
              <a:spcBef>
                <a:spcPts val="280"/>
              </a:spcBef>
              <a:spcAft>
                <a:spcPts val="0"/>
              </a:spcAft>
              <a:buClr>
                <a:srgbClr val="595959"/>
              </a:buClr>
              <a:buSzPts val="1400"/>
              <a:buFont typeface="Arial"/>
              <a:buNone/>
              <a:defRPr sz="1400" b="0" i="0" u="none" strike="noStrike" cap="none">
                <a:solidFill>
                  <a:srgbClr val="595959"/>
                </a:solidFill>
                <a:latin typeface="Arial"/>
                <a:ea typeface="Arial"/>
                <a:cs typeface="Arial"/>
                <a:sym typeface="Arial"/>
              </a:defRPr>
            </a:lvl1pPr>
            <a:lvl2pPr marL="914400" marR="0" lvl="1" indent="-228600" algn="l" rtl="0">
              <a:lnSpc>
                <a:spcPct val="100000"/>
              </a:lnSpc>
              <a:spcBef>
                <a:spcPts val="240"/>
              </a:spcBef>
              <a:spcAft>
                <a:spcPts val="0"/>
              </a:spcAft>
              <a:buClr>
                <a:srgbClr val="595959"/>
              </a:buClr>
              <a:buSzPts val="1200"/>
              <a:buFont typeface="Arial"/>
              <a:buNone/>
              <a:defRPr sz="1200" b="0" i="0" u="none" strike="noStrike" cap="none">
                <a:solidFill>
                  <a:srgbClr val="595959"/>
                </a:solidFill>
                <a:latin typeface="Arial"/>
                <a:ea typeface="Arial"/>
                <a:cs typeface="Arial"/>
                <a:sym typeface="Arial"/>
              </a:defRPr>
            </a:lvl2pPr>
            <a:lvl3pPr marL="1371600" marR="0" lvl="2" indent="-228600" algn="l" rtl="0">
              <a:lnSpc>
                <a:spcPct val="100000"/>
              </a:lnSpc>
              <a:spcBef>
                <a:spcPts val="200"/>
              </a:spcBef>
              <a:spcAft>
                <a:spcPts val="0"/>
              </a:spcAft>
              <a:buClr>
                <a:srgbClr val="595959"/>
              </a:buClr>
              <a:buSzPts val="1000"/>
              <a:buFont typeface="Arial"/>
              <a:buNone/>
              <a:defRPr sz="1000" b="0" i="0" u="none" strike="noStrike" cap="none">
                <a:solidFill>
                  <a:srgbClr val="595959"/>
                </a:solidFill>
                <a:latin typeface="Arial"/>
                <a:ea typeface="Arial"/>
                <a:cs typeface="Arial"/>
                <a:sym typeface="Arial"/>
              </a:defRPr>
            </a:lvl3pPr>
            <a:lvl4pPr marL="1828800" marR="0" lvl="3"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4pPr>
            <a:lvl5pPr marL="2286000" marR="0" lvl="4" indent="-228600" algn="l" rtl="0">
              <a:lnSpc>
                <a:spcPct val="100000"/>
              </a:lnSpc>
              <a:spcBef>
                <a:spcPts val="180"/>
              </a:spcBef>
              <a:spcAft>
                <a:spcPts val="0"/>
              </a:spcAft>
              <a:buClr>
                <a:srgbClr val="595959"/>
              </a:buClr>
              <a:buSzPts val="900"/>
              <a:buFont typeface="Arial"/>
              <a:buNone/>
              <a:defRPr sz="900" b="0" i="0" u="none" strike="noStrike" cap="none">
                <a:solidFill>
                  <a:srgbClr val="595959"/>
                </a:solidFill>
                <a:latin typeface="Arial"/>
                <a:ea typeface="Arial"/>
                <a:cs typeface="Arial"/>
                <a:sym typeface="Arial"/>
              </a:defRPr>
            </a:lvl5pPr>
            <a:lvl6pPr marL="2743200" marR="0" lvl="5"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6pPr>
            <a:lvl7pPr marL="3200400" marR="0" lvl="6"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7pPr>
            <a:lvl8pPr marL="3657600" marR="0" lvl="7"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8pPr>
            <a:lvl9pPr marL="4114800" marR="0" lvl="8" indent="-228600" algn="l" rtl="0">
              <a:lnSpc>
                <a:spcPct val="100000"/>
              </a:lnSpc>
              <a:spcBef>
                <a:spcPts val="180"/>
              </a:spcBef>
              <a:spcAft>
                <a:spcPts val="0"/>
              </a:spcAft>
              <a:buClr>
                <a:schemeClr val="dk1"/>
              </a:buClr>
              <a:buSzPts val="900"/>
              <a:buFont typeface="Arial"/>
              <a:buNone/>
              <a:defRPr sz="900" b="0" i="0" u="none" strike="noStrike" cap="none">
                <a:solidFill>
                  <a:schemeClr val="dk1"/>
                </a:solidFill>
                <a:latin typeface="Arial"/>
                <a:ea typeface="Arial"/>
                <a:cs typeface="Arial"/>
                <a:sym typeface="Arial"/>
              </a:defRPr>
            </a:lvl9pPr>
          </a:lstStyle>
          <a:p>
            <a:endParaRPr/>
          </a:p>
        </p:txBody>
      </p:sp>
      <p:sp>
        <p:nvSpPr>
          <p:cNvPr id="85" name="Google Shape;85;p13"/>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6" name="Google Shape;86;p13"/>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7" name="Google Shape;87;p13"/>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88"/>
        <p:cNvGrpSpPr/>
        <p:nvPr/>
      </p:nvGrpSpPr>
      <p:grpSpPr>
        <a:xfrm>
          <a:off x="0" y="0"/>
          <a:ext cx="0" cy="0"/>
          <a:chOff x="0" y="0"/>
          <a:chExt cx="0" cy="0"/>
        </a:xfrm>
      </p:grpSpPr>
      <p:sp>
        <p:nvSpPr>
          <p:cNvPr id="89" name="Google Shape;89;p14"/>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Clr>
                <a:schemeClr val="lt1"/>
              </a:buClr>
              <a:buSzPts val="4400"/>
              <a:buFont typeface="Calibri"/>
              <a:buNone/>
              <a:defRPr sz="4400" b="0" i="0" u="none" strike="noStrike" cap="none">
                <a:solidFill>
                  <a:schemeClr val="lt1"/>
                </a:solidFill>
                <a:latin typeface="Calibri"/>
                <a:ea typeface="Calibri"/>
                <a:cs typeface="Calibri"/>
                <a:sym typeface="Calibri"/>
              </a:defRPr>
            </a:lvl9pPr>
          </a:lstStyle>
          <a:p>
            <a:endParaRPr/>
          </a:p>
        </p:txBody>
      </p:sp>
      <p:sp>
        <p:nvSpPr>
          <p:cNvPr id="90" name="Google Shape;90;p14"/>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1" name="Google Shape;91;p14"/>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92" name="Google Shape;92;p14"/>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4.xml"/><Relationship Id="rId1" Type="http://schemas.openxmlformats.org/officeDocument/2006/relationships/slideLayout" Target="../slideLayouts/slideLayout3.xml"/><Relationship Id="rId4" Type="http://schemas.openxmlformats.org/officeDocument/2006/relationships/image" Target="../media/image1.png"/></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image" Target="../media/image1.png"/><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
        <p:cNvGrpSpPr/>
        <p:nvPr/>
      </p:nvGrpSpPr>
      <p:grpSpPr>
        <a:xfrm>
          <a:off x="0" y="0"/>
          <a:ext cx="0" cy="0"/>
          <a:chOff x="0" y="0"/>
          <a:chExt cx="0" cy="0"/>
        </a:xfrm>
      </p:grpSpPr>
      <p:sp>
        <p:nvSpPr>
          <p:cNvPr id="10" name="Google Shape;10;p1"/>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1pPr>
            <a:lvl2pPr marL="0" marR="0" lvl="1"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2pPr>
            <a:lvl3pPr marL="0" marR="0" lvl="2"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3pPr>
            <a:lvl4pPr marL="0" marR="0" lvl="3"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4pPr>
            <a:lvl5pPr marL="0" marR="0" lvl="4"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5pPr>
            <a:lvl6pPr marL="457200" marR="0" lvl="5"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6pPr>
            <a:lvl7pPr marL="914400" marR="0" lvl="6"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7pPr>
            <a:lvl8pPr marL="1371600" marR="0" lvl="7"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8pPr>
            <a:lvl9pPr marL="1828800" marR="0" lvl="8" indent="0" algn="ctr" rtl="0">
              <a:spcBef>
                <a:spcPts val="0"/>
              </a:spcBef>
              <a:spcAft>
                <a:spcPts val="0"/>
              </a:spcAft>
              <a:buSzPts val="1400"/>
              <a:buNone/>
              <a:defRPr sz="4400" b="0" i="0" u="none" strike="noStrike" cap="none">
                <a:solidFill>
                  <a:schemeClr val="lt1"/>
                </a:solidFill>
                <a:latin typeface="Calibri"/>
                <a:ea typeface="Calibri"/>
                <a:cs typeface="Calibri"/>
                <a:sym typeface="Calibri"/>
              </a:defRPr>
            </a:lvl9pPr>
          </a:lstStyle>
          <a:p>
            <a:endParaRPr/>
          </a:p>
        </p:txBody>
      </p:sp>
      <p:sp>
        <p:nvSpPr>
          <p:cNvPr id="11" name="Google Shape;11;p1"/>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Calibri"/>
                <a:ea typeface="Calibri"/>
                <a:cs typeface="Calibri"/>
                <a:sym typeface="Calibri"/>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Calibri"/>
                <a:ea typeface="Calibri"/>
                <a:cs typeface="Calibri"/>
                <a:sym typeface="Calibri"/>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Calibri"/>
                <a:ea typeface="Calibri"/>
                <a:cs typeface="Calibri"/>
                <a:sym typeface="Calibri"/>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Calibri"/>
                <a:ea typeface="Calibri"/>
                <a:cs typeface="Calibri"/>
                <a:sym typeface="Calibri"/>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12" name="Google Shape;12;p1"/>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3" name="Google Shape;13;p1"/>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L="914400" marR="0" lvl="2"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L="1371600" marR="0" lvl="3"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L="1828800" marR="0" lvl="4"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L="2286000" marR="0" lvl="5"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L="3200400" marR="0" lvl="6"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L="4572000" marR="0" lvl="7"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L="6400800" marR="0" lvl="8" indent="0" algn="l" rtl="0">
              <a:lnSpc>
                <a:spcPct val="100000"/>
              </a:lnSpc>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4" name="Google Shape;14;p1"/>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1pPr>
            <a:lvl2pPr marL="0" marR="0" lvl="1"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2pPr>
            <a:lvl3pPr marL="0" marR="0" lvl="2"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3pPr>
            <a:lvl4pPr marL="0" marR="0" lvl="3"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4pPr>
            <a:lvl5pPr marL="0" marR="0" lvl="4"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5pPr>
            <a:lvl6pPr marL="0" marR="0" lvl="5"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6pPr>
            <a:lvl7pPr marL="0" marR="0" lvl="6"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7pPr>
            <a:lvl8pPr marL="0" marR="0" lvl="7"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8pPr>
            <a:lvl9pPr marL="0" marR="0" lvl="8" indent="0" algn="r" rtl="0">
              <a:lnSpc>
                <a:spcPct val="100000"/>
              </a:lnSpc>
              <a:spcBef>
                <a:spcPts val="0"/>
              </a:spcBef>
              <a:spcAft>
                <a:spcPts val="0"/>
              </a:spcAft>
              <a:buClr>
                <a:srgbClr val="898989"/>
              </a:buClr>
              <a:buFont typeface="Calibri"/>
              <a:buNone/>
              <a:defRPr sz="1200" b="0" i="0" u="none" strike="noStrike" cap="none">
                <a:solidFill>
                  <a:srgbClr val="898989"/>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48"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1"/>
        <p:cNvGrpSpPr/>
        <p:nvPr/>
      </p:nvGrpSpPr>
      <p:grpSpPr>
        <a:xfrm>
          <a:off x="0" y="0"/>
          <a:ext cx="0" cy="0"/>
          <a:chOff x="0" y="0"/>
          <a:chExt cx="0" cy="0"/>
        </a:xfrm>
      </p:grpSpPr>
      <p:sp>
        <p:nvSpPr>
          <p:cNvPr id="22" name="Google Shape;22;p3"/>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1pPr>
            <a:lvl2pPr marL="0" marR="0" lvl="1"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2pPr>
            <a:lvl3pPr marL="0" marR="0" lvl="2"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3pPr>
            <a:lvl4pPr marL="0" marR="0" lvl="3"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4pPr>
            <a:lvl5pPr marL="0" marR="0" lvl="4"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5pPr>
            <a:lvl6pPr marL="457200" marR="0" lvl="5"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6pPr>
            <a:lvl7pPr marL="914400" marR="0" lvl="6"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7pPr>
            <a:lvl8pPr marL="1371600" marR="0" lvl="7"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8pPr>
            <a:lvl9pPr marL="1828800" marR="0" lvl="8" indent="0" algn="ctr" rtl="0">
              <a:spcBef>
                <a:spcPts val="0"/>
              </a:spcBef>
              <a:spcAft>
                <a:spcPts val="0"/>
              </a:spcAft>
              <a:buSzPts val="1400"/>
              <a:buNone/>
              <a:defRPr sz="4400" b="0" i="0" u="none" strike="noStrike" cap="none">
                <a:solidFill>
                  <a:schemeClr val="lt1"/>
                </a:solidFill>
                <a:latin typeface="Arial"/>
                <a:ea typeface="Arial"/>
                <a:cs typeface="Arial"/>
                <a:sym typeface="Arial"/>
              </a:defRPr>
            </a:lvl9pPr>
          </a:lstStyle>
          <a:p>
            <a:endParaRPr/>
          </a:p>
        </p:txBody>
      </p:sp>
      <p:sp>
        <p:nvSpPr>
          <p:cNvPr id="23" name="Google Shape;23;p3"/>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431800" algn="l" rtl="0">
              <a:spcBef>
                <a:spcPts val="640"/>
              </a:spcBef>
              <a:spcAft>
                <a:spcPts val="0"/>
              </a:spcAft>
              <a:buClr>
                <a:srgbClr val="595959"/>
              </a:buClr>
              <a:buSzPts val="3200"/>
              <a:buFont typeface="Arial"/>
              <a:buChar char="•"/>
              <a:defRPr sz="3200" b="0" i="0" u="none" strike="noStrike" cap="none">
                <a:solidFill>
                  <a:srgbClr val="595959"/>
                </a:solidFill>
                <a:latin typeface="Arial"/>
                <a:ea typeface="Arial"/>
                <a:cs typeface="Arial"/>
                <a:sym typeface="Arial"/>
              </a:defRPr>
            </a:lvl1pPr>
            <a:lvl2pPr marL="914400" marR="0" lvl="1" indent="-406400" algn="l" rtl="0">
              <a:spcBef>
                <a:spcPts val="560"/>
              </a:spcBef>
              <a:spcAft>
                <a:spcPts val="0"/>
              </a:spcAft>
              <a:buClr>
                <a:srgbClr val="595959"/>
              </a:buClr>
              <a:buSzPts val="2800"/>
              <a:buFont typeface="Arial"/>
              <a:buChar char="–"/>
              <a:defRPr sz="2800" b="0" i="0" u="none" strike="noStrike" cap="none">
                <a:solidFill>
                  <a:srgbClr val="595959"/>
                </a:solidFill>
                <a:latin typeface="Arial"/>
                <a:ea typeface="Arial"/>
                <a:cs typeface="Arial"/>
                <a:sym typeface="Arial"/>
              </a:defRPr>
            </a:lvl2pPr>
            <a:lvl3pPr marL="1371600" marR="0" lvl="2" indent="-381000" algn="l" rtl="0">
              <a:spcBef>
                <a:spcPts val="480"/>
              </a:spcBef>
              <a:spcAft>
                <a:spcPts val="0"/>
              </a:spcAft>
              <a:buClr>
                <a:srgbClr val="595959"/>
              </a:buClr>
              <a:buSzPts val="2400"/>
              <a:buFont typeface="Arial"/>
              <a:buChar char="•"/>
              <a:defRPr sz="2400" b="0" i="0" u="none" strike="noStrike" cap="none">
                <a:solidFill>
                  <a:srgbClr val="595959"/>
                </a:solidFill>
                <a:latin typeface="Arial"/>
                <a:ea typeface="Arial"/>
                <a:cs typeface="Arial"/>
                <a:sym typeface="Arial"/>
              </a:defRPr>
            </a:lvl3pPr>
            <a:lvl4pPr marL="1828800" marR="0" lvl="3"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4pPr>
            <a:lvl5pPr marL="2286000" marR="0" lvl="4" indent="-355600" algn="l" rtl="0">
              <a:spcBef>
                <a:spcPts val="400"/>
              </a:spcBef>
              <a:spcAft>
                <a:spcPts val="0"/>
              </a:spcAft>
              <a:buClr>
                <a:srgbClr val="595959"/>
              </a:buClr>
              <a:buSzPts val="2000"/>
              <a:buFont typeface="Arial"/>
              <a:buChar char="»"/>
              <a:defRPr sz="2000" b="0" i="0" u="none" strike="noStrike" cap="none">
                <a:solidFill>
                  <a:srgbClr val="595959"/>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4" name="Google Shape;24;p3"/>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5" name="Google Shape;25;p3"/>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ctr" rtl="0">
              <a:lnSpc>
                <a:spcPct val="100000"/>
              </a:lnSpc>
              <a:spcBef>
                <a:spcPts val="0"/>
              </a:spcBef>
              <a:spcAft>
                <a:spcPts val="0"/>
              </a:spcAft>
              <a:buSzPts val="1400"/>
              <a:buNone/>
              <a:defRPr sz="1200" b="0" i="0" u="none" strike="noStrike" cap="none">
                <a:solidFill>
                  <a:srgbClr val="898989"/>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26" name="Google Shape;26;p3"/>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1pPr>
            <a:lvl2pPr marL="0" marR="0" lvl="1"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2pPr>
            <a:lvl3pPr marL="0" marR="0" lvl="2"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3pPr>
            <a:lvl4pPr marL="0" marR="0" lvl="3"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4pPr>
            <a:lvl5pPr marL="0" marR="0" lvl="4"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5pPr>
            <a:lvl6pPr marL="0" marR="0" lvl="5"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6pPr>
            <a:lvl7pPr marL="0" marR="0" lvl="6"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7pPr>
            <a:lvl8pPr marL="0" marR="0" lvl="7"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8pPr>
            <a:lvl9pPr marL="0" marR="0" lvl="8" indent="0" algn="r" rtl="0">
              <a:lnSpc>
                <a:spcPct val="100000"/>
              </a:lnSpc>
              <a:spcBef>
                <a:spcPts val="0"/>
              </a:spcBef>
              <a:spcAft>
                <a:spcPts val="0"/>
              </a:spcAft>
              <a:buClr>
                <a:srgbClr val="898989"/>
              </a:buClr>
              <a:buSzPts val="1200"/>
              <a:buFont typeface="Arial"/>
              <a:buNone/>
              <a:defRPr sz="1200" b="0" i="0" u="none" strike="noStrike" cap="none">
                <a:solidFill>
                  <a:srgbClr val="898989"/>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49" r:id="rId1"/>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33"/>
        <p:cNvGrpSpPr/>
        <p:nvPr/>
      </p:nvGrpSpPr>
      <p:grpSpPr>
        <a:xfrm>
          <a:off x="0" y="0"/>
          <a:ext cx="0" cy="0"/>
          <a:chOff x="0" y="0"/>
          <a:chExt cx="0" cy="0"/>
        </a:xfrm>
      </p:grpSpPr>
      <p:sp>
        <p:nvSpPr>
          <p:cNvPr id="34" name="Google Shape;34;p5"/>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35" name="Google Shape;35;p5"/>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36" name="Google Shape;36;p5"/>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7" name="Google Shape;37;p5"/>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38" name="Google Shape;38;p5"/>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1pPr>
            <a:lvl2pPr marL="0" marR="0" lvl="1"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2pPr>
            <a:lvl3pPr marL="0" marR="0" lvl="2"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3pPr>
            <a:lvl4pPr marL="0" marR="0" lvl="3"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4pPr>
            <a:lvl5pPr marL="0" marR="0" lvl="4"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5pPr>
            <a:lvl6pPr marL="0" marR="0" lvl="5"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6pPr>
            <a:lvl7pPr marL="0" marR="0" lvl="6"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7pPr>
            <a:lvl8pPr marL="0" marR="0" lvl="7"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8pPr>
            <a:lvl9pPr marL="0" marR="0" lvl="8" indent="0" algn="r" rtl="0">
              <a:lnSpc>
                <a:spcPct val="100000"/>
              </a:lnSpc>
              <a:spcBef>
                <a:spcPts val="0"/>
              </a:spcBef>
              <a:spcAft>
                <a:spcPts val="0"/>
              </a:spcAft>
              <a:buClr>
                <a:srgbClr val="888888"/>
              </a:buClr>
              <a:buSzPts val="1200"/>
              <a:buFont typeface="Calibri"/>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a:blip r:embed="rId5">
            <a:alphaModFix/>
          </a:blip>
          <a:stretch>
            <a:fillRect/>
          </a:stretch>
        </a:blipFill>
        <a:effectLst/>
      </p:bgPr>
    </p:bg>
    <p:spTree>
      <p:nvGrpSpPr>
        <p:cNvPr id="1" name="Shape 50"/>
        <p:cNvGrpSpPr/>
        <p:nvPr/>
      </p:nvGrpSpPr>
      <p:grpSpPr>
        <a:xfrm>
          <a:off x="0" y="0"/>
          <a:ext cx="0" cy="0"/>
          <a:chOff x="0" y="0"/>
          <a:chExt cx="0" cy="0"/>
        </a:xfrm>
      </p:grpSpPr>
      <p:sp>
        <p:nvSpPr>
          <p:cNvPr id="51" name="Google Shape;51;p8"/>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52" name="Google Shape;52;p8"/>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53" name="Google Shape;53;p8"/>
          <p:cNvSpPr txBox="1">
            <a:spLocks noGrp="1"/>
          </p:cNvSpPr>
          <p:nvPr>
            <p:ph type="dt" idx="10"/>
          </p:nvPr>
        </p:nvSpPr>
        <p:spPr>
          <a:xfrm>
            <a:off x="457200" y="635635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1200" b="0" i="0" u="none" strike="noStrike" cap="none">
                <a:solidFill>
                  <a:srgbClr val="898989"/>
                </a:solidFill>
                <a:latin typeface="Calibri"/>
                <a:ea typeface="Calibri"/>
                <a:cs typeface="Calibri"/>
                <a:sym typeface="Calibri"/>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4" name="Google Shape;54;p8"/>
          <p:cNvSpPr txBox="1">
            <a:spLocks noGrp="1"/>
          </p:cNvSpPr>
          <p:nvPr>
            <p:ph type="ftr" idx="11"/>
          </p:nvPr>
        </p:nvSpPr>
        <p:spPr>
          <a:xfrm>
            <a:off x="3124200" y="635635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55" name="Google Shape;55;p8"/>
          <p:cNvSpPr txBox="1">
            <a:spLocks noGrp="1"/>
          </p:cNvSpPr>
          <p:nvPr>
            <p:ph type="sldNum" idx="12"/>
          </p:nvPr>
        </p:nvSpPr>
        <p:spPr>
          <a:xfrm>
            <a:off x="6553200" y="6356350"/>
            <a:ext cx="2133600" cy="365100"/>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1pPr>
            <a:lvl2pPr marL="0" marR="0" lvl="1"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2pPr>
            <a:lvl3pPr marL="0" marR="0" lvl="2"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3pPr>
            <a:lvl4pPr marL="0" marR="0" lvl="3"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4pPr>
            <a:lvl5pPr marL="0" marR="0" lvl="4"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5pPr>
            <a:lvl6pPr marL="0" marR="0" lvl="5"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6pPr>
            <a:lvl7pPr marL="0" marR="0" lvl="6"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7pPr>
            <a:lvl8pPr marL="0" marR="0" lvl="7"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8pPr>
            <a:lvl9pPr marL="0" marR="0" lvl="8" indent="0" algn="l" rtl="0">
              <a:lnSpc>
                <a:spcPct val="100000"/>
              </a:lnSpc>
              <a:spcBef>
                <a:spcPts val="0"/>
              </a:spcBef>
              <a:spcAft>
                <a:spcPts val="0"/>
              </a:spcAft>
              <a:buClr>
                <a:srgbClr val="898989"/>
              </a:buClr>
              <a:buSzPts val="1800"/>
              <a:buFont typeface="Calibri"/>
              <a:buNone/>
              <a:defRPr sz="1800" b="0" i="0" u="none" strike="noStrike" cap="none">
                <a:solidFill>
                  <a:srgbClr val="898989"/>
                </a:solidFill>
                <a:latin typeface="Calibri"/>
                <a:ea typeface="Calibri"/>
                <a:cs typeface="Calibri"/>
                <a:sym typeface="Calibri"/>
              </a:defRPr>
            </a:lvl9pPr>
          </a:lstStyle>
          <a:p>
            <a:pPr marL="0" lvl="0" indent="0" algn="l" rtl="0">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sldLayoutIdLst>
    <p:sldLayoutId id="2147483652" r:id="rId1"/>
    <p:sldLayoutId id="2147483653" r:id="rId2"/>
    <p:sldLayoutId id="2147483654" r:id="rId3"/>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a:blip r:embed="rId4">
            <a:alphaModFix/>
          </a:blip>
          <a:stretch>
            <a:fillRect/>
          </a:stretch>
        </a:blipFill>
        <a:effectLst/>
      </p:bgPr>
    </p:bg>
    <p:spTree>
      <p:nvGrpSpPr>
        <p:cNvPr id="1" name="Shape 75"/>
        <p:cNvGrpSpPr/>
        <p:nvPr/>
      </p:nvGrpSpPr>
      <p:grpSpPr>
        <a:xfrm>
          <a:off x="0" y="0"/>
          <a:ext cx="0" cy="0"/>
          <a:chOff x="0" y="0"/>
          <a:chExt cx="0" cy="0"/>
        </a:xfrm>
      </p:grpSpPr>
      <p:sp>
        <p:nvSpPr>
          <p:cNvPr id="76" name="Google Shape;76;p12"/>
          <p:cNvSpPr txBox="1">
            <a:spLocks noGrp="1"/>
          </p:cNvSpPr>
          <p:nvPr>
            <p:ph type="title"/>
          </p:nvPr>
        </p:nvSpPr>
        <p:spPr>
          <a:xfrm>
            <a:off x="457200" y="274637"/>
            <a:ext cx="8229600" cy="1143000"/>
          </a:xfrm>
          <a:prstGeom prst="rect">
            <a:avLst/>
          </a:prstGeom>
          <a:noFill/>
          <a:ln>
            <a:noFill/>
          </a:ln>
        </p:spPr>
        <p:txBody>
          <a:bodyPr spcFirstLastPara="1" wrap="square" lIns="91425" tIns="91425" rIns="91425" bIns="91425" anchor="ctr" anchorCtr="0">
            <a:noAutofit/>
          </a:bodyPr>
          <a:lstStyle>
            <a:lvl1pPr marL="0" marR="0" lvl="0"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0" marR="0" lvl="1"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0" marR="0" lvl="2"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0" marR="0" lvl="3"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0" marR="0" lvl="4"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457200" marR="0" lvl="5"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6pPr>
            <a:lvl7pPr marL="914400" marR="0" lvl="6"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7pPr>
            <a:lvl8pPr marL="1371600" marR="0" lvl="7"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8pPr>
            <a:lvl9pPr marL="1828800" marR="0" lvl="8" indent="0" algn="l" rtl="0">
              <a:spcBef>
                <a:spcPts val="0"/>
              </a:spcBef>
              <a:spcAft>
                <a:spcPts val="0"/>
              </a:spcAft>
              <a:buSzPts val="1400"/>
              <a:buNone/>
              <a:defRPr sz="1400" b="0" i="0" u="none" strike="noStrike" cap="none">
                <a:solidFill>
                  <a:srgbClr val="000000"/>
                </a:solidFill>
                <a:latin typeface="Arial"/>
                <a:ea typeface="Arial"/>
                <a:cs typeface="Arial"/>
                <a:sym typeface="Arial"/>
              </a:defRPr>
            </a:lvl9pPr>
          </a:lstStyle>
          <a:p>
            <a:endParaRPr/>
          </a:p>
        </p:txBody>
      </p:sp>
      <p:sp>
        <p:nvSpPr>
          <p:cNvPr id="77" name="Google Shape;77;p12"/>
          <p:cNvSpPr txBox="1">
            <a:spLocks noGrp="1"/>
          </p:cNvSpPr>
          <p:nvPr>
            <p:ph type="body" idx="1"/>
          </p:nvPr>
        </p:nvSpPr>
        <p:spPr>
          <a:xfrm>
            <a:off x="457200" y="1600200"/>
            <a:ext cx="8229600" cy="4526100"/>
          </a:xfrm>
          <a:prstGeom prst="rect">
            <a:avLst/>
          </a:prstGeom>
          <a:noFill/>
          <a:ln>
            <a:noFill/>
          </a:ln>
        </p:spPr>
        <p:txBody>
          <a:bodyPr spcFirstLastPara="1" wrap="square" lIns="91425" tIns="91425" rIns="91425" bIns="91425" anchor="t" anchorCtr="0">
            <a:noAutofit/>
          </a:bodyPr>
          <a:lstStyle>
            <a:lvl1pPr marL="457200" marR="0" lvl="0"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1pPr>
            <a:lvl2pPr marL="914400" marR="0" lvl="1"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2pPr>
            <a:lvl3pPr marL="1371600" marR="0" lvl="2"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3pPr>
            <a:lvl4pPr marL="1828800" marR="0" lvl="3"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4pPr>
            <a:lvl5pPr marL="2286000" marR="0" lvl="4" indent="-228600" algn="l" rtl="0">
              <a:spcBef>
                <a:spcPts val="0"/>
              </a:spcBef>
              <a:spcAft>
                <a:spcPts val="0"/>
              </a:spcAft>
              <a:buSzPts val="1400"/>
              <a:buNone/>
              <a:defRPr sz="1400" b="0" i="0" u="none" strike="noStrike" cap="none">
                <a:solidFill>
                  <a:srgbClr val="000000"/>
                </a:solidFill>
                <a:latin typeface="Arial"/>
                <a:ea typeface="Arial"/>
                <a:cs typeface="Arial"/>
                <a:sym typeface="Arial"/>
              </a:defRPr>
            </a:lvl5pPr>
            <a:lvl6pPr marL="2743200" marR="0" lvl="5"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6pPr>
            <a:lvl7pPr marL="3200400" marR="0" lvl="6"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7pPr>
            <a:lvl8pPr marL="3657600" marR="0" lvl="7"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8pPr>
            <a:lvl9pPr marL="4114800" marR="0" lvl="8" indent="-228600" algn="l" rtl="0">
              <a:lnSpc>
                <a:spcPct val="100000"/>
              </a:lnSpc>
              <a:spcBef>
                <a:spcPts val="0"/>
              </a:spcBef>
              <a:spcAft>
                <a:spcPts val="0"/>
              </a:spcAft>
              <a:buClr>
                <a:srgbClr val="000000"/>
              </a:buClr>
              <a:buSzPts val="1400"/>
              <a:buFont typeface="Arial"/>
              <a:buNone/>
              <a:defRPr sz="1400" b="0" i="0" u="none" strike="noStrike" cap="none">
                <a:solidFill>
                  <a:srgbClr val="000000"/>
                </a:solidFill>
                <a:latin typeface="Arial"/>
                <a:ea typeface="Arial"/>
                <a:cs typeface="Arial"/>
                <a:sym typeface="Arial"/>
              </a:defRPr>
            </a:lvl9pPr>
          </a:lstStyle>
          <a:p>
            <a:endParaRPr/>
          </a:p>
        </p:txBody>
      </p:sp>
      <p:sp>
        <p:nvSpPr>
          <p:cNvPr id="78" name="Google Shape;78;p12"/>
          <p:cNvSpPr txBox="1">
            <a:spLocks noGrp="1"/>
          </p:cNvSpPr>
          <p:nvPr>
            <p:ph type="dt" idx="10"/>
          </p:nvPr>
        </p:nvSpPr>
        <p:spPr>
          <a:xfrm>
            <a:off x="457200" y="6248400"/>
            <a:ext cx="2133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79" name="Google Shape;79;p12"/>
          <p:cNvSpPr txBox="1">
            <a:spLocks noGrp="1"/>
          </p:cNvSpPr>
          <p:nvPr>
            <p:ph type="ftr" idx="11"/>
          </p:nvPr>
        </p:nvSpPr>
        <p:spPr>
          <a:xfrm>
            <a:off x="3124200" y="6248400"/>
            <a:ext cx="2895600" cy="365100"/>
          </a:xfrm>
          <a:prstGeom prst="rect">
            <a:avLst/>
          </a:prstGeom>
          <a:noFill/>
          <a:ln>
            <a:noFill/>
          </a:ln>
        </p:spPr>
        <p:txBody>
          <a:bodyPr spcFirstLastPara="1" wrap="square" lIns="91425" tIns="91425" rIns="91425" bIns="91425" anchor="ctr" anchorCtr="0">
            <a:noAutofit/>
          </a:bodyPr>
          <a:lstStyle>
            <a:lvl1pPr marL="0" marR="0" lvl="0" indent="0" algn="l" rtl="0">
              <a:lnSpc>
                <a:spcPct val="100000"/>
              </a:lnSpc>
              <a:spcBef>
                <a:spcPts val="0"/>
              </a:spcBef>
              <a:spcAft>
                <a:spcPts val="0"/>
              </a:spcAft>
              <a:buSzPts val="1400"/>
              <a:buNone/>
              <a:defRPr sz="2400" b="0" i="0" u="none">
                <a:solidFill>
                  <a:schemeClr val="dk1"/>
                </a:solidFill>
                <a:latin typeface="Arial"/>
                <a:ea typeface="Arial"/>
                <a:cs typeface="Arial"/>
                <a:sym typeface="Arial"/>
              </a:defRPr>
            </a:lvl1pPr>
            <a:lvl2pPr marL="457200" marR="0" lvl="1"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L="914400" marR="0" lvl="2"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L="1371600" marR="0" lvl="3"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L="1828800" marR="0" lvl="4"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L="2286000" marR="0" lvl="5"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L="3200400" marR="0" lvl="6"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L="4572000" marR="0" lvl="7"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L="6400800" marR="0" lvl="8" indent="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80" name="Google Shape;80;p12"/>
          <p:cNvSpPr txBox="1">
            <a:spLocks noGrp="1"/>
          </p:cNvSpPr>
          <p:nvPr>
            <p:ph type="sldNum" idx="12"/>
          </p:nvPr>
        </p:nvSpPr>
        <p:spPr>
          <a:xfrm>
            <a:off x="6400800" y="6248400"/>
            <a:ext cx="685800" cy="365100"/>
          </a:xfrm>
          <a:prstGeom prst="rect">
            <a:avLst/>
          </a:prstGeom>
          <a:noFill/>
          <a:ln>
            <a:noFill/>
          </a:ln>
        </p:spPr>
        <p:txBody>
          <a:bodyPr spcFirstLastPara="1" wrap="square" lIns="91425" tIns="45700" rIns="91425" bIns="45700" anchor="ctr" anchorCtr="0">
            <a:noAutofit/>
          </a:bodyPr>
          <a:lstStyle>
            <a:lvl1pPr marL="0" marR="0" lvl="0"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1pPr>
            <a:lvl2pPr marL="0" marR="0" lvl="1"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2pPr>
            <a:lvl3pPr marL="0" marR="0" lvl="2"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3pPr>
            <a:lvl4pPr marL="0" marR="0" lvl="3"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4pPr>
            <a:lvl5pPr marL="0" marR="0" lvl="4"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5pPr>
            <a:lvl6pPr marL="0" marR="0" lvl="5"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6pPr>
            <a:lvl7pPr marL="0" marR="0" lvl="6"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7pPr>
            <a:lvl8pPr marL="0" marR="0" lvl="7"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8pPr>
            <a:lvl9pPr marL="0" marR="0" lvl="8" indent="0" algn="r" rtl="0">
              <a:lnSpc>
                <a:spcPct val="100000"/>
              </a:lnSpc>
              <a:spcBef>
                <a:spcPts val="0"/>
              </a:spcBef>
              <a:spcAft>
                <a:spcPts val="0"/>
              </a:spcAft>
              <a:buClr>
                <a:srgbClr val="888888"/>
              </a:buClr>
              <a:buSzPts val="1200"/>
              <a:buFont typeface="Arial"/>
              <a:buNone/>
              <a:defRPr sz="1200" b="0" i="0" u="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sz="1400">
              <a:solidFill>
                <a:srgbClr val="000000"/>
              </a:solidFill>
            </a:endParaRPr>
          </a:p>
        </p:txBody>
      </p:sp>
    </p:spTree>
  </p:cSld>
  <p:clrMap bg1="lt1" tx1="dk1" bg2="dk2" tx2="lt2" accent1="accent1" accent2="accent2" accent3="accent3" accent4="accent4" accent5="accent5" accent6="accent6" hlink="hlink" folHlink="folHlink"/>
  <p:sldLayoutIdLst>
    <p:sldLayoutId id="2147483655" r:id="rId1"/>
    <p:sldLayoutId id="2147483656" r:id="rId2"/>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5.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0.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5.xml"/><Relationship Id="rId6" Type="http://schemas.openxmlformats.org/officeDocument/2006/relationships/image" Target="../media/image12.png"/><Relationship Id="rId5" Type="http://schemas.openxmlformats.org/officeDocument/2006/relationships/image" Target="../media/image9.png"/><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5.xml"/><Relationship Id="rId1" Type="http://schemas.openxmlformats.org/officeDocument/2006/relationships/slideLayout" Target="../slideLayouts/slideLayout5.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96"/>
        <p:cNvGrpSpPr/>
        <p:nvPr/>
      </p:nvGrpSpPr>
      <p:grpSpPr>
        <a:xfrm>
          <a:off x="0" y="0"/>
          <a:ext cx="0" cy="0"/>
          <a:chOff x="0" y="0"/>
          <a:chExt cx="0" cy="0"/>
        </a:xfrm>
      </p:grpSpPr>
      <p:sp>
        <p:nvSpPr>
          <p:cNvPr id="97" name="Google Shape;97;p1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98" name="Google Shape;98;p15"/>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99" name="Google Shape;99;p15"/>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b="1">
                <a:solidFill>
                  <a:schemeClr val="lt1"/>
                </a:solidFill>
              </a:rPr>
              <a:t> </a:t>
            </a:r>
            <a:endParaRPr sz="1000" b="1">
              <a:solidFill>
                <a:schemeClr val="lt1"/>
              </a:solidFill>
            </a:endParaRPr>
          </a:p>
        </p:txBody>
      </p:sp>
      <p:sp>
        <p:nvSpPr>
          <p:cNvPr id="100" name="Google Shape;100;p15"/>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101" name="Google Shape;101;p15"/>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102" name="Google Shape;102;p15"/>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07"/>
        <p:cNvGrpSpPr/>
        <p:nvPr/>
      </p:nvGrpSpPr>
      <p:grpSpPr>
        <a:xfrm>
          <a:off x="0" y="0"/>
          <a:ext cx="0" cy="0"/>
          <a:chOff x="0" y="0"/>
          <a:chExt cx="0" cy="0"/>
        </a:xfrm>
      </p:grpSpPr>
      <p:pic>
        <p:nvPicPr>
          <p:cNvPr id="108" name="Google Shape;108;p16"/>
          <p:cNvPicPr preferRelativeResize="0"/>
          <p:nvPr/>
        </p:nvPicPr>
        <p:blipFill rotWithShape="1">
          <a:blip r:embed="rId3">
            <a:alphaModFix/>
          </a:blip>
          <a:srcRect t="2129" b="2377"/>
          <a:stretch/>
        </p:blipFill>
        <p:spPr>
          <a:xfrm>
            <a:off x="1894300" y="1166150"/>
            <a:ext cx="5435701" cy="5627950"/>
          </a:xfrm>
          <a:prstGeom prst="rect">
            <a:avLst/>
          </a:prstGeom>
          <a:noFill/>
          <a:ln>
            <a:noFill/>
          </a:ln>
        </p:spPr>
      </p:pic>
      <p:sp>
        <p:nvSpPr>
          <p:cNvPr id="109" name="Google Shape;109;p16"/>
          <p:cNvSpPr txBox="1"/>
          <p:nvPr/>
        </p:nvSpPr>
        <p:spPr>
          <a:xfrm>
            <a:off x="41650" y="520100"/>
            <a:ext cx="8440500" cy="4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chemeClr val="lt1"/>
                </a:solidFill>
                <a:latin typeface="Lexend Thin"/>
                <a:ea typeface="Lexend Thin"/>
                <a:cs typeface="Lexend Thin"/>
                <a:sym typeface="Lexend Thin"/>
              </a:rPr>
              <a:t>Entry Ticket Activity: </a:t>
            </a:r>
            <a:r>
              <a:rPr lang="en-US" sz="2700">
                <a:solidFill>
                  <a:schemeClr val="lt1"/>
                </a:solidFill>
                <a:latin typeface="Lexend ExtraLight"/>
                <a:ea typeface="Lexend ExtraLight"/>
                <a:cs typeface="Lexend ExtraLight"/>
                <a:sym typeface="Lexend ExtraLight"/>
              </a:rPr>
              <a:t>#</a:t>
            </a:r>
            <a:r>
              <a:rPr lang="en-US" sz="2700">
                <a:solidFill>
                  <a:schemeClr val="lt1"/>
                </a:solidFill>
                <a:latin typeface="Lexend SemiBold"/>
                <a:ea typeface="Lexend SemiBold"/>
                <a:cs typeface="Lexend SemiBold"/>
                <a:sym typeface="Lexend SemiBold"/>
              </a:rPr>
              <a:t>knowthyselfie</a:t>
            </a:r>
            <a:endParaRPr sz="2700">
              <a:solidFill>
                <a:schemeClr val="lt1"/>
              </a:solidFill>
              <a:latin typeface="Lexend SemiBold"/>
              <a:ea typeface="Lexend SemiBold"/>
              <a:cs typeface="Lexend SemiBold"/>
              <a:sym typeface="Lexend SemiBo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14"/>
        <p:cNvGrpSpPr/>
        <p:nvPr/>
      </p:nvGrpSpPr>
      <p:grpSpPr>
        <a:xfrm>
          <a:off x="0" y="0"/>
          <a:ext cx="0" cy="0"/>
          <a:chOff x="0" y="0"/>
          <a:chExt cx="0" cy="0"/>
        </a:xfrm>
      </p:grpSpPr>
      <p:sp>
        <p:nvSpPr>
          <p:cNvPr id="115" name="Google Shape;115;p17"/>
          <p:cNvSpPr txBox="1"/>
          <p:nvPr/>
        </p:nvSpPr>
        <p:spPr>
          <a:xfrm>
            <a:off x="41650" y="520100"/>
            <a:ext cx="8440500" cy="4368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chemeClr val="lt1"/>
                </a:solidFill>
                <a:latin typeface="Lexend Thin"/>
                <a:ea typeface="Lexend Thin"/>
                <a:cs typeface="Lexend Thin"/>
                <a:sym typeface="Lexend Thin"/>
              </a:rPr>
              <a:t>Entry Ticket Activity: </a:t>
            </a:r>
            <a:r>
              <a:rPr lang="en-US" sz="2700">
                <a:solidFill>
                  <a:schemeClr val="lt1"/>
                </a:solidFill>
                <a:latin typeface="Lexend ExtraLight"/>
                <a:ea typeface="Lexend ExtraLight"/>
                <a:cs typeface="Lexend ExtraLight"/>
                <a:sym typeface="Lexend ExtraLight"/>
              </a:rPr>
              <a:t>#</a:t>
            </a:r>
            <a:r>
              <a:rPr lang="en-US" sz="2700">
                <a:solidFill>
                  <a:schemeClr val="lt1"/>
                </a:solidFill>
                <a:latin typeface="Lexend SemiBold"/>
                <a:ea typeface="Lexend SemiBold"/>
                <a:cs typeface="Lexend SemiBold"/>
                <a:sym typeface="Lexend SemiBold"/>
              </a:rPr>
              <a:t>knowthyselfie</a:t>
            </a:r>
            <a:endParaRPr sz="2700">
              <a:solidFill>
                <a:schemeClr val="lt1"/>
              </a:solidFill>
              <a:latin typeface="Lexend SemiBold"/>
              <a:ea typeface="Lexend SemiBold"/>
              <a:cs typeface="Lexend SemiBold"/>
              <a:sym typeface="Lexend SemiBold"/>
            </a:endParaRPr>
          </a:p>
        </p:txBody>
      </p:sp>
      <p:pic>
        <p:nvPicPr>
          <p:cNvPr id="116" name="Google Shape;116;p17"/>
          <p:cNvPicPr preferRelativeResize="0"/>
          <p:nvPr/>
        </p:nvPicPr>
        <p:blipFill rotWithShape="1">
          <a:blip r:embed="rId3">
            <a:alphaModFix/>
          </a:blip>
          <a:srcRect t="1117"/>
          <a:stretch/>
        </p:blipFill>
        <p:spPr>
          <a:xfrm>
            <a:off x="422188" y="1138525"/>
            <a:ext cx="8299624" cy="56109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sp>
        <p:nvSpPr>
          <p:cNvPr id="121" name="Google Shape;121;p18"/>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a:solidFill>
                  <a:srgbClr val="343451"/>
                </a:solidFill>
                <a:latin typeface="Arial"/>
                <a:ea typeface="Arial"/>
                <a:cs typeface="Arial"/>
                <a:sym typeface="Arial"/>
              </a:rPr>
              <a:t>© FEMM</a:t>
            </a:r>
            <a:endParaRPr/>
          </a:p>
        </p:txBody>
      </p:sp>
      <p:pic>
        <p:nvPicPr>
          <p:cNvPr id="122" name="Google Shape;122;p18" descr="f_overview_female.png"/>
          <p:cNvPicPr preferRelativeResize="0"/>
          <p:nvPr/>
        </p:nvPicPr>
        <p:blipFill rotWithShape="1">
          <a:blip r:embed="rId3">
            <a:alphaModFix/>
          </a:blip>
          <a:srcRect t="8357"/>
          <a:stretch/>
        </p:blipFill>
        <p:spPr>
          <a:xfrm>
            <a:off x="0" y="1691763"/>
            <a:ext cx="9143998" cy="4104126"/>
          </a:xfrm>
          <a:prstGeom prst="rect">
            <a:avLst/>
          </a:prstGeom>
          <a:noFill/>
          <a:ln>
            <a:noFill/>
          </a:ln>
        </p:spPr>
      </p:pic>
      <p:sp>
        <p:nvSpPr>
          <p:cNvPr id="123" name="Google Shape;123;p18"/>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a:latin typeface="Lexend Thin"/>
                <a:ea typeface="Lexend Thin"/>
                <a:cs typeface="Lexend Thin"/>
                <a:sym typeface="Lexend Thin"/>
              </a:rPr>
              <a:t>Review</a:t>
            </a:r>
            <a:endParaRPr sz="2900">
              <a:latin typeface="Lexend Thin"/>
              <a:ea typeface="Lexend Thin"/>
              <a:cs typeface="Lexend Thin"/>
              <a:sym typeface="Lexend Thin"/>
            </a:endParaRPr>
          </a:p>
        </p:txBody>
      </p:sp>
      <p:sp>
        <p:nvSpPr>
          <p:cNvPr id="124" name="Google Shape;124;p18"/>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28"/>
        <p:cNvGrpSpPr/>
        <p:nvPr/>
      </p:nvGrpSpPr>
      <p:grpSpPr>
        <a:xfrm>
          <a:off x="0" y="0"/>
          <a:ext cx="0" cy="0"/>
          <a:chOff x="0" y="0"/>
          <a:chExt cx="0" cy="0"/>
        </a:xfrm>
      </p:grpSpPr>
      <p:sp>
        <p:nvSpPr>
          <p:cNvPr id="129" name="Google Shape;129;p19"/>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0">
                <a:latin typeface="Lexend Thin"/>
                <a:ea typeface="Lexend Thin"/>
                <a:cs typeface="Lexend Thin"/>
                <a:sym typeface="Lexend Thin"/>
              </a:rPr>
              <a:t>Female Anatomy</a:t>
            </a:r>
            <a:r>
              <a:rPr lang="en-US" sz="2900" b="0">
                <a:latin typeface="Lexend ExtraLight"/>
                <a:ea typeface="Lexend ExtraLight"/>
                <a:cs typeface="Lexend ExtraLight"/>
                <a:sym typeface="Lexend ExtraLight"/>
              </a:rPr>
              <a:t> </a:t>
            </a:r>
            <a:r>
              <a:rPr lang="en-US" sz="2900">
                <a:latin typeface="Lexend"/>
                <a:ea typeface="Lexend"/>
                <a:cs typeface="Lexend"/>
                <a:sym typeface="Lexend"/>
              </a:rPr>
              <a:t>Review</a:t>
            </a:r>
            <a:endParaRPr sz="2900">
              <a:latin typeface="Lexend"/>
              <a:ea typeface="Lexend"/>
              <a:cs typeface="Lexend"/>
              <a:sym typeface="Lexend"/>
            </a:endParaRPr>
          </a:p>
        </p:txBody>
      </p:sp>
      <p:sp>
        <p:nvSpPr>
          <p:cNvPr id="130" name="Google Shape;130;p19"/>
          <p:cNvSpPr txBox="1">
            <a:spLocks noGrp="1"/>
          </p:cNvSpPr>
          <p:nvPr>
            <p:ph type="body" idx="1"/>
          </p:nvPr>
        </p:nvSpPr>
        <p:spPr>
          <a:xfrm>
            <a:off x="931975" y="5140362"/>
            <a:ext cx="2601900" cy="1109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Cervix</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Ovary</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Bladder</a:t>
            </a:r>
            <a:endParaRPr/>
          </a:p>
          <a:p>
            <a:pPr marL="0" marR="0" lvl="0" indent="0" algn="l" rtl="0">
              <a:lnSpc>
                <a:spcPct val="100000"/>
              </a:lnSpc>
              <a:spcBef>
                <a:spcPts val="60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a:p>
            <a:pPr marL="0" marR="0" lvl="0" indent="0" algn="l" rtl="0">
              <a:lnSpc>
                <a:spcPct val="100000"/>
              </a:lnSpc>
              <a:spcBef>
                <a:spcPts val="28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p:txBody>
      </p:sp>
      <p:sp>
        <p:nvSpPr>
          <p:cNvPr id="131" name="Google Shape;131;p19"/>
          <p:cNvSpPr txBox="1"/>
          <p:nvPr/>
        </p:nvSpPr>
        <p:spPr>
          <a:xfrm>
            <a:off x="3133837" y="5194337"/>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Vagina</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Fallopian Tube</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Uterus</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132" name="Google Shape;132;p19"/>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133" name="Google Shape;133;p19"/>
          <p:cNvSpPr txBox="1"/>
          <p:nvPr/>
        </p:nvSpPr>
        <p:spPr>
          <a:xfrm>
            <a:off x="6091337" y="5140350"/>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Anus</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Urethra</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pic>
        <p:nvPicPr>
          <p:cNvPr id="134" name="Google Shape;134;p19"/>
          <p:cNvPicPr preferRelativeResize="0"/>
          <p:nvPr/>
        </p:nvPicPr>
        <p:blipFill>
          <a:blip r:embed="rId3">
            <a:alphaModFix/>
          </a:blip>
          <a:stretch>
            <a:fillRect/>
          </a:stretch>
        </p:blipFill>
        <p:spPr>
          <a:xfrm>
            <a:off x="152400" y="1268375"/>
            <a:ext cx="8839200" cy="3611304"/>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38"/>
        <p:cNvGrpSpPr/>
        <p:nvPr/>
      </p:nvGrpSpPr>
      <p:grpSpPr>
        <a:xfrm>
          <a:off x="0" y="0"/>
          <a:ext cx="0" cy="0"/>
          <a:chOff x="0" y="0"/>
          <a:chExt cx="0" cy="0"/>
        </a:xfrm>
      </p:grpSpPr>
      <p:sp>
        <p:nvSpPr>
          <p:cNvPr id="139" name="Google Shape;139;p20"/>
          <p:cNvSpPr txBox="1">
            <a:spLocks noGrp="1"/>
          </p:cNvSpPr>
          <p:nvPr>
            <p:ph type="title"/>
          </p:nvPr>
        </p:nvSpPr>
        <p:spPr>
          <a:xfrm>
            <a:off x="334962" y="549275"/>
            <a:ext cx="8609100" cy="566700"/>
          </a:xfrm>
          <a:prstGeom prst="rect">
            <a:avLst/>
          </a:prstGeom>
          <a:noFill/>
          <a:ln>
            <a:noFill/>
          </a:ln>
        </p:spPr>
        <p:txBody>
          <a:bodyPr spcFirstLastPara="1" wrap="square" lIns="91425" tIns="91425" rIns="91425" bIns="91425" anchor="b" anchorCtr="0">
            <a:noAutofit/>
          </a:bodyPr>
          <a:lstStyle/>
          <a:p>
            <a:pPr marL="0" marR="0" lvl="0" indent="0" algn="l" rtl="0">
              <a:lnSpc>
                <a:spcPct val="100000"/>
              </a:lnSpc>
              <a:spcBef>
                <a:spcPts val="0"/>
              </a:spcBef>
              <a:spcAft>
                <a:spcPts val="0"/>
              </a:spcAft>
              <a:buClr>
                <a:schemeClr val="lt1"/>
              </a:buClr>
              <a:buSzPts val="3200"/>
              <a:buFont typeface="Arial"/>
              <a:buNone/>
            </a:pPr>
            <a:r>
              <a:rPr lang="en-US" sz="2900" b="0">
                <a:latin typeface="Lexend Thin"/>
                <a:ea typeface="Lexend Thin"/>
                <a:cs typeface="Lexend Thin"/>
                <a:sym typeface="Lexend Thin"/>
              </a:rPr>
              <a:t>Female Anatomy </a:t>
            </a:r>
            <a:r>
              <a:rPr lang="en-US" sz="2900">
                <a:latin typeface="Lexend"/>
                <a:ea typeface="Lexend"/>
                <a:cs typeface="Lexend"/>
                <a:sym typeface="Lexend"/>
              </a:rPr>
              <a:t>Answers</a:t>
            </a:r>
            <a:endParaRPr sz="2900">
              <a:latin typeface="Lexend"/>
              <a:ea typeface="Lexend"/>
              <a:cs typeface="Lexend"/>
              <a:sym typeface="Lexend"/>
            </a:endParaRPr>
          </a:p>
        </p:txBody>
      </p:sp>
      <p:sp>
        <p:nvSpPr>
          <p:cNvPr id="140" name="Google Shape;140;p20"/>
          <p:cNvSpPr txBox="1"/>
          <p:nvPr/>
        </p:nvSpPr>
        <p:spPr>
          <a:xfrm>
            <a:off x="931975" y="5184475"/>
            <a:ext cx="651000" cy="1109700"/>
          </a:xfrm>
          <a:prstGeom prst="rect">
            <a:avLst/>
          </a:prstGeom>
          <a:noFill/>
          <a:ln>
            <a:noFill/>
          </a:ln>
        </p:spPr>
        <p:txBody>
          <a:bodyPr spcFirstLastPara="1" wrap="square" lIns="91425" tIns="45700" rIns="91425" bIns="45700" anchor="t" anchorCtr="0">
            <a:noAutofit/>
          </a:bodyPr>
          <a:lstStyle/>
          <a:p>
            <a:pPr marL="0" marR="0" lvl="0" indent="0" algn="ctr" rtl="0">
              <a:lnSpc>
                <a:spcPct val="11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D</a:t>
            </a:r>
            <a:endParaRPr/>
          </a:p>
          <a:p>
            <a:pPr marL="0" marR="0" lvl="0" indent="0" algn="ctr" rtl="0">
              <a:lnSpc>
                <a:spcPct val="11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A</a:t>
            </a:r>
            <a:endParaRPr/>
          </a:p>
          <a:p>
            <a:pPr marL="0" marR="0" lvl="0" indent="0" algn="ctr" rtl="0">
              <a:lnSpc>
                <a:spcPct val="11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F</a:t>
            </a:r>
            <a:endParaRPr/>
          </a:p>
          <a:p>
            <a:pPr marL="0" marR="0" lvl="0" indent="0" algn="ctr" rtl="0">
              <a:lnSpc>
                <a:spcPct val="11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141" name="Google Shape;141;p20"/>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142" name="Google Shape;142;p20"/>
          <p:cNvPicPr preferRelativeResize="0"/>
          <p:nvPr/>
        </p:nvPicPr>
        <p:blipFill>
          <a:blip r:embed="rId3">
            <a:alphaModFix/>
          </a:blip>
          <a:stretch>
            <a:fillRect/>
          </a:stretch>
        </p:blipFill>
        <p:spPr>
          <a:xfrm>
            <a:off x="152400" y="1268375"/>
            <a:ext cx="8839200" cy="3611304"/>
          </a:xfrm>
          <a:prstGeom prst="rect">
            <a:avLst/>
          </a:prstGeom>
          <a:noFill/>
          <a:ln>
            <a:noFill/>
          </a:ln>
        </p:spPr>
      </p:pic>
      <p:sp>
        <p:nvSpPr>
          <p:cNvPr id="143" name="Google Shape;143;p20"/>
          <p:cNvSpPr txBox="1">
            <a:spLocks noGrp="1"/>
          </p:cNvSpPr>
          <p:nvPr>
            <p:ph type="body" idx="1"/>
          </p:nvPr>
        </p:nvSpPr>
        <p:spPr>
          <a:xfrm>
            <a:off x="931975" y="5140362"/>
            <a:ext cx="2601900" cy="1109700"/>
          </a:xfrm>
          <a:prstGeom prst="rect">
            <a:avLst/>
          </a:prstGeom>
          <a:noFill/>
          <a:ln>
            <a:noFill/>
          </a:ln>
        </p:spPr>
        <p:txBody>
          <a:bodyPr spcFirstLastPara="1" wrap="square" lIns="91425" tIns="91425" rIns="91425" bIns="91425"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Cervix</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Ovary</a:t>
            </a:r>
            <a:endParaRPr/>
          </a:p>
          <a:p>
            <a:pPr marL="0" marR="0" lvl="0" indent="0" algn="l" rtl="0">
              <a:lnSpc>
                <a:spcPct val="100000"/>
              </a:lnSpc>
              <a:spcBef>
                <a:spcPts val="600"/>
              </a:spcBef>
              <a:spcAft>
                <a:spcPts val="0"/>
              </a:spcAft>
              <a:buClr>
                <a:srgbClr val="595959"/>
              </a:buClr>
              <a:buSzPts val="2000"/>
              <a:buFont typeface="Arial"/>
              <a:buNone/>
            </a:pPr>
            <a:r>
              <a:rPr lang="en-US" sz="2000" b="0" i="0" u="none" strike="noStrike" cap="none">
                <a:solidFill>
                  <a:srgbClr val="595959"/>
                </a:solidFill>
                <a:latin typeface="Arial"/>
                <a:ea typeface="Arial"/>
                <a:cs typeface="Arial"/>
                <a:sym typeface="Arial"/>
              </a:rPr>
              <a:t>____  Bladder</a:t>
            </a:r>
            <a:endParaRPr/>
          </a:p>
          <a:p>
            <a:pPr marL="0" marR="0" lvl="0" indent="0" algn="l" rtl="0">
              <a:lnSpc>
                <a:spcPct val="100000"/>
              </a:lnSpc>
              <a:spcBef>
                <a:spcPts val="60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a:p>
            <a:pPr marL="0" marR="0" lvl="0" indent="0" algn="l" rtl="0">
              <a:lnSpc>
                <a:spcPct val="100000"/>
              </a:lnSpc>
              <a:spcBef>
                <a:spcPts val="280"/>
              </a:spcBef>
              <a:spcAft>
                <a:spcPts val="0"/>
              </a:spcAft>
              <a:buClr>
                <a:srgbClr val="595959"/>
              </a:buClr>
              <a:buSzPts val="2000"/>
              <a:buFont typeface="Arial"/>
              <a:buNone/>
            </a:pPr>
            <a:endParaRPr sz="2000" b="0" i="0" u="none" strike="noStrike" cap="none">
              <a:solidFill>
                <a:srgbClr val="595959"/>
              </a:solidFill>
              <a:latin typeface="Arial"/>
              <a:ea typeface="Arial"/>
              <a:cs typeface="Arial"/>
              <a:sym typeface="Arial"/>
            </a:endParaRPr>
          </a:p>
        </p:txBody>
      </p:sp>
      <p:sp>
        <p:nvSpPr>
          <p:cNvPr id="144" name="Google Shape;144;p20"/>
          <p:cNvSpPr txBox="1"/>
          <p:nvPr/>
        </p:nvSpPr>
        <p:spPr>
          <a:xfrm>
            <a:off x="3133837" y="5194337"/>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Vagina</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Fallopian Tube</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Uterus</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145" name="Google Shape;145;p20"/>
          <p:cNvSpPr txBox="1"/>
          <p:nvPr/>
        </p:nvSpPr>
        <p:spPr>
          <a:xfrm>
            <a:off x="6091337" y="5140350"/>
            <a:ext cx="2601900" cy="11097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Anus</a:t>
            </a:r>
            <a:endParaRPr/>
          </a:p>
          <a:p>
            <a:pPr marL="0" marR="0" lvl="0" indent="0" algn="l" rtl="0">
              <a:lnSpc>
                <a:spcPct val="100000"/>
              </a:lnSpc>
              <a:spcBef>
                <a:spcPts val="400"/>
              </a:spcBef>
              <a:spcAft>
                <a:spcPts val="0"/>
              </a:spcAft>
              <a:buClr>
                <a:srgbClr val="595959"/>
              </a:buClr>
              <a:buSzPts val="2000"/>
              <a:buFont typeface="Arial"/>
              <a:buNone/>
            </a:pPr>
            <a:r>
              <a:rPr lang="en-US" sz="2000" b="0" i="0" u="none">
                <a:solidFill>
                  <a:srgbClr val="595959"/>
                </a:solidFill>
                <a:latin typeface="Arial"/>
                <a:ea typeface="Arial"/>
                <a:cs typeface="Arial"/>
                <a:sym typeface="Arial"/>
              </a:rPr>
              <a:t>____  </a:t>
            </a:r>
            <a:r>
              <a:rPr lang="en-US" sz="2000">
                <a:solidFill>
                  <a:srgbClr val="595959"/>
                </a:solidFill>
              </a:rPr>
              <a:t>Urethra</a:t>
            </a:r>
            <a:endParaRPr/>
          </a:p>
          <a:p>
            <a:pPr marL="0" marR="0" lvl="0" indent="0" algn="l" rtl="0">
              <a:lnSpc>
                <a:spcPct val="10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146" name="Google Shape;146;p20"/>
          <p:cNvSpPr txBox="1"/>
          <p:nvPr/>
        </p:nvSpPr>
        <p:spPr>
          <a:xfrm>
            <a:off x="3195900" y="5184475"/>
            <a:ext cx="651000" cy="118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000"/>
              <a:buFont typeface="Arial"/>
              <a:buNone/>
            </a:pPr>
            <a:r>
              <a:rPr lang="en-US" sz="2000">
                <a:solidFill>
                  <a:srgbClr val="595959"/>
                </a:solidFill>
              </a:rPr>
              <a:t>E</a:t>
            </a:r>
            <a:endParaRPr/>
          </a:p>
          <a:p>
            <a:pPr marL="0" marR="0" lvl="0" indent="0" algn="ctr" rtl="0">
              <a:lnSpc>
                <a:spcPct val="100000"/>
              </a:lnSpc>
              <a:spcBef>
                <a:spcPts val="400"/>
              </a:spcBef>
              <a:spcAft>
                <a:spcPts val="0"/>
              </a:spcAft>
              <a:buClr>
                <a:srgbClr val="595959"/>
              </a:buClr>
              <a:buSzPts val="2000"/>
              <a:buFont typeface="Arial"/>
              <a:buNone/>
            </a:pPr>
            <a:r>
              <a:rPr lang="en-US" sz="2000">
                <a:solidFill>
                  <a:srgbClr val="595959"/>
                </a:solidFill>
              </a:rPr>
              <a:t>B</a:t>
            </a:r>
            <a:endParaRPr/>
          </a:p>
          <a:p>
            <a:pPr marL="0" marR="0" lvl="0" indent="0" algn="ctr" rtl="0">
              <a:lnSpc>
                <a:spcPct val="100000"/>
              </a:lnSpc>
              <a:spcBef>
                <a:spcPts val="400"/>
              </a:spcBef>
              <a:spcAft>
                <a:spcPts val="0"/>
              </a:spcAft>
              <a:buClr>
                <a:srgbClr val="595959"/>
              </a:buClr>
              <a:buSzPts val="2000"/>
              <a:buFont typeface="Arial"/>
              <a:buNone/>
            </a:pPr>
            <a:r>
              <a:rPr lang="en-US" sz="2000">
                <a:solidFill>
                  <a:srgbClr val="595959"/>
                </a:solidFill>
              </a:rPr>
              <a:t>C</a:t>
            </a:r>
            <a:endParaRPr/>
          </a:p>
          <a:p>
            <a:pPr marL="0" marR="0" lvl="0" indent="0" algn="ctr" rtl="0">
              <a:lnSpc>
                <a:spcPct val="11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147" name="Google Shape;147;p20"/>
          <p:cNvSpPr txBox="1"/>
          <p:nvPr/>
        </p:nvSpPr>
        <p:spPr>
          <a:xfrm>
            <a:off x="6091325" y="5155625"/>
            <a:ext cx="651000" cy="1187100"/>
          </a:xfrm>
          <a:prstGeom prst="rect">
            <a:avLst/>
          </a:prstGeom>
          <a:noFill/>
          <a:ln>
            <a:noFill/>
          </a:ln>
        </p:spPr>
        <p:txBody>
          <a:bodyPr spcFirstLastPara="1" wrap="square" lIns="91425" tIns="45700" rIns="91425" bIns="45700" anchor="t" anchorCtr="0">
            <a:noAutofit/>
          </a:bodyPr>
          <a:lstStyle/>
          <a:p>
            <a:pPr marL="0" marR="0" lvl="0" indent="0" algn="ctr" rtl="0">
              <a:lnSpc>
                <a:spcPct val="100000"/>
              </a:lnSpc>
              <a:spcBef>
                <a:spcPts val="0"/>
              </a:spcBef>
              <a:spcAft>
                <a:spcPts val="0"/>
              </a:spcAft>
              <a:buClr>
                <a:srgbClr val="595959"/>
              </a:buClr>
              <a:buSzPts val="2000"/>
              <a:buFont typeface="Arial"/>
              <a:buNone/>
            </a:pPr>
            <a:r>
              <a:rPr lang="en-US" sz="2000">
                <a:solidFill>
                  <a:srgbClr val="595959"/>
                </a:solidFill>
              </a:rPr>
              <a:t>H</a:t>
            </a:r>
            <a:endParaRPr/>
          </a:p>
          <a:p>
            <a:pPr marL="0" marR="0" lvl="0" indent="0" algn="ctr" rtl="0">
              <a:lnSpc>
                <a:spcPct val="100000"/>
              </a:lnSpc>
              <a:spcBef>
                <a:spcPts val="400"/>
              </a:spcBef>
              <a:spcAft>
                <a:spcPts val="0"/>
              </a:spcAft>
              <a:buClr>
                <a:srgbClr val="595959"/>
              </a:buClr>
              <a:buSzPts val="2000"/>
              <a:buFont typeface="Arial"/>
              <a:buNone/>
            </a:pPr>
            <a:r>
              <a:rPr lang="en-US" sz="2000">
                <a:solidFill>
                  <a:srgbClr val="595959"/>
                </a:solidFill>
              </a:rPr>
              <a:t>G</a:t>
            </a:r>
            <a:endParaRPr/>
          </a:p>
          <a:p>
            <a:pPr marL="0" marR="0" lvl="0" indent="0" algn="ctr" rtl="0">
              <a:lnSpc>
                <a:spcPct val="100000"/>
              </a:lnSpc>
              <a:spcBef>
                <a:spcPts val="400"/>
              </a:spcBef>
              <a:spcAft>
                <a:spcPts val="0"/>
              </a:spcAft>
              <a:buClr>
                <a:srgbClr val="595959"/>
              </a:buClr>
              <a:buSzPts val="2000"/>
              <a:buFont typeface="Arial"/>
              <a:buNone/>
            </a:pPr>
            <a:endParaRPr/>
          </a:p>
          <a:p>
            <a:pPr marL="0" marR="0" lvl="0" indent="0" algn="ctr" rtl="0">
              <a:lnSpc>
                <a:spcPct val="110000"/>
              </a:lnSpc>
              <a:spcBef>
                <a:spcPts val="400"/>
              </a:spcBef>
              <a:spcAft>
                <a:spcPts val="0"/>
              </a:spcAft>
              <a:buClr>
                <a:schemeClr val="dk1"/>
              </a:buClr>
              <a:buSzPts val="2000"/>
              <a:buFont typeface="Arial"/>
              <a:buNone/>
            </a:pPr>
            <a:endParaRPr sz="2000" b="0" i="0" u="none">
              <a:solidFill>
                <a:srgbClr val="595959"/>
              </a:solidFill>
              <a:latin typeface="Arial"/>
              <a:ea typeface="Arial"/>
              <a:cs typeface="Arial"/>
              <a:sym typeface="Arial"/>
            </a:endParaRPr>
          </a:p>
          <a:p>
            <a:pPr marL="0" marR="0" lvl="0" indent="0" algn="l" rtl="0">
              <a:lnSpc>
                <a:spcPct val="100000"/>
              </a:lnSpc>
              <a:spcBef>
                <a:spcPts val="0"/>
              </a:spcBef>
              <a:spcAft>
                <a:spcPts val="0"/>
              </a:spcAft>
              <a:buNone/>
            </a:pPr>
            <a:endParaRPr sz="2000" b="0" i="0" u="none">
              <a:solidFill>
                <a:srgbClr val="595959"/>
              </a:solidFill>
              <a:latin typeface="Arial"/>
              <a:ea typeface="Arial"/>
              <a:cs typeface="Arial"/>
              <a:sym typeface="Arial"/>
            </a:endParaRPr>
          </a:p>
        </p:txBody>
      </p:sp>
      <p:sp>
        <p:nvSpPr>
          <p:cNvPr id="148" name="Google Shape;148;p20"/>
          <p:cNvSpPr txBox="1"/>
          <p:nvPr/>
        </p:nvSpPr>
        <p:spPr>
          <a:xfrm>
            <a:off x="996575" y="5577925"/>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49" name="Google Shape;149;p20"/>
          <p:cNvSpPr txBox="1"/>
          <p:nvPr/>
        </p:nvSpPr>
        <p:spPr>
          <a:xfrm>
            <a:off x="3133825" y="5577925"/>
            <a:ext cx="24966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50" name="Google Shape;150;p20"/>
          <p:cNvSpPr txBox="1"/>
          <p:nvPr/>
        </p:nvSpPr>
        <p:spPr>
          <a:xfrm>
            <a:off x="3133825" y="5893975"/>
            <a:ext cx="24966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51" name="Google Shape;151;p20"/>
          <p:cNvSpPr txBox="1"/>
          <p:nvPr/>
        </p:nvSpPr>
        <p:spPr>
          <a:xfrm>
            <a:off x="996575" y="5209450"/>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52" name="Google Shape;152;p20"/>
          <p:cNvSpPr txBox="1"/>
          <p:nvPr/>
        </p:nvSpPr>
        <p:spPr>
          <a:xfrm>
            <a:off x="3133825" y="5186725"/>
            <a:ext cx="24966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53" name="Google Shape;153;p20"/>
          <p:cNvSpPr txBox="1"/>
          <p:nvPr/>
        </p:nvSpPr>
        <p:spPr>
          <a:xfrm>
            <a:off x="996575" y="5939425"/>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54" name="Google Shape;154;p20"/>
          <p:cNvSpPr txBox="1"/>
          <p:nvPr/>
        </p:nvSpPr>
        <p:spPr>
          <a:xfrm>
            <a:off x="6133275" y="5539225"/>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
        <p:nvSpPr>
          <p:cNvPr id="155" name="Google Shape;155;p20"/>
          <p:cNvSpPr txBox="1"/>
          <p:nvPr/>
        </p:nvSpPr>
        <p:spPr>
          <a:xfrm>
            <a:off x="6133275" y="5186725"/>
            <a:ext cx="1661400" cy="400200"/>
          </a:xfrm>
          <a:prstGeom prst="rect">
            <a:avLst/>
          </a:prstGeom>
          <a:solidFill>
            <a:srgbClr val="8F92BC"/>
          </a:solidFill>
          <a:ln>
            <a:noFill/>
          </a:ln>
        </p:spPr>
        <p:txBody>
          <a:bodyPr spcFirstLastPara="1" wrap="square" lIns="91425" tIns="91425" rIns="91425" bIns="91425" anchor="t" anchorCtr="0">
            <a:sp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148"/>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nodeType="clickEffect">
                                  <p:stCondLst>
                                    <p:cond delay="0"/>
                                  </p:stCondLst>
                                  <p:childTnLst>
                                    <p:set>
                                      <p:cBhvr>
                                        <p:cTn id="10" dur="1" fill="hold">
                                          <p:stCondLst>
                                            <p:cond delay="0"/>
                                          </p:stCondLst>
                                        </p:cTn>
                                        <p:tgtEl>
                                          <p:spTgt spid="149"/>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150"/>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nodeType="clickEffect">
                                  <p:stCondLst>
                                    <p:cond delay="0"/>
                                  </p:stCondLst>
                                  <p:childTnLst>
                                    <p:set>
                                      <p:cBhvr>
                                        <p:cTn id="18" dur="1" fill="hold">
                                          <p:stCondLst>
                                            <p:cond delay="0"/>
                                          </p:stCondLst>
                                        </p:cTn>
                                        <p:tgtEl>
                                          <p:spTgt spid="151"/>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nodeType="clickEffect">
                                  <p:stCondLst>
                                    <p:cond delay="0"/>
                                  </p:stCondLst>
                                  <p:childTnLst>
                                    <p:set>
                                      <p:cBhvr>
                                        <p:cTn id="22" dur="1" fill="hold">
                                          <p:stCondLst>
                                            <p:cond delay="0"/>
                                          </p:stCondLst>
                                        </p:cTn>
                                        <p:tgtEl>
                                          <p:spTgt spid="152"/>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53"/>
                                        </p:tgtEl>
                                        <p:attrNameLst>
                                          <p:attrName>style.visibility</p:attrName>
                                        </p:attrNameLst>
                                      </p:cBhvr>
                                      <p:to>
                                        <p:strVal val="hidden"/>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154"/>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nodeType="clickEffect">
                                  <p:stCondLst>
                                    <p:cond delay="0"/>
                                  </p:stCondLst>
                                  <p:childTnLst>
                                    <p:set>
                                      <p:cBhvr>
                                        <p:cTn id="34" dur="1" fill="hold">
                                          <p:stCondLst>
                                            <p:cond delay="0"/>
                                          </p:stCondLst>
                                        </p:cTn>
                                        <p:tgtEl>
                                          <p:spTgt spid="1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0"/>
        <p:cNvGrpSpPr/>
        <p:nvPr/>
      </p:nvGrpSpPr>
      <p:grpSpPr>
        <a:xfrm>
          <a:off x="0" y="0"/>
          <a:ext cx="0" cy="0"/>
          <a:chOff x="0" y="0"/>
          <a:chExt cx="0" cy="0"/>
        </a:xfrm>
      </p:grpSpPr>
      <p:pic>
        <p:nvPicPr>
          <p:cNvPr id="161" name="Google Shape;161;p21"/>
          <p:cNvPicPr preferRelativeResize="0"/>
          <p:nvPr/>
        </p:nvPicPr>
        <p:blipFill rotWithShape="1">
          <a:blip r:embed="rId3">
            <a:alphaModFix amt="83000"/>
          </a:blip>
          <a:srcRect l="3623"/>
          <a:stretch/>
        </p:blipFill>
        <p:spPr>
          <a:xfrm>
            <a:off x="5308876" y="1249000"/>
            <a:ext cx="2663825" cy="5323250"/>
          </a:xfrm>
          <a:prstGeom prst="rect">
            <a:avLst/>
          </a:prstGeom>
          <a:noFill/>
          <a:ln>
            <a:noFill/>
          </a:ln>
        </p:spPr>
      </p:pic>
      <p:sp>
        <p:nvSpPr>
          <p:cNvPr id="162" name="Google Shape;162;p21"/>
          <p:cNvSpPr txBox="1"/>
          <p:nvPr/>
        </p:nvSpPr>
        <p:spPr>
          <a:xfrm>
            <a:off x="6492633" y="5324403"/>
            <a:ext cx="529800" cy="554100"/>
          </a:xfrm>
          <a:prstGeom prst="rect">
            <a:avLst/>
          </a:prstGeom>
          <a:noFill/>
          <a:ln>
            <a:noFill/>
          </a:ln>
          <a:effectLst>
            <a:outerShdw blurRad="57150" dist="19050" dir="5400000" algn="bl" rotWithShape="0">
              <a:schemeClr val="lt2">
                <a:alpha val="50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rgbClr val="6FA8DC"/>
                </a:solidFill>
                <a:latin typeface="Calibri"/>
                <a:ea typeface="Calibri"/>
                <a:cs typeface="Calibri"/>
                <a:sym typeface="Calibri"/>
              </a:rPr>
              <a:t>E</a:t>
            </a:r>
            <a:endParaRPr sz="900"/>
          </a:p>
        </p:txBody>
      </p:sp>
      <p:sp>
        <p:nvSpPr>
          <p:cNvPr id="163" name="Google Shape;163;p21"/>
          <p:cNvSpPr txBox="1"/>
          <p:nvPr/>
        </p:nvSpPr>
        <p:spPr>
          <a:xfrm>
            <a:off x="6492633" y="5599360"/>
            <a:ext cx="296400" cy="554100"/>
          </a:xfrm>
          <a:prstGeom prst="rect">
            <a:avLst/>
          </a:prstGeom>
          <a:noFill/>
          <a:ln>
            <a:noFill/>
          </a:ln>
          <a:effectLst>
            <a:outerShdw blurRad="57150" dist="19050" dir="5400000" algn="bl" rotWithShape="0">
              <a:schemeClr val="lt2">
                <a:alpha val="50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r>
              <a:rPr lang="en-US" sz="2400" b="1">
                <a:solidFill>
                  <a:srgbClr val="888888"/>
                </a:solidFill>
                <a:latin typeface="Calibri"/>
                <a:ea typeface="Calibri"/>
                <a:cs typeface="Calibri"/>
                <a:sym typeface="Calibri"/>
              </a:rPr>
              <a:t>P</a:t>
            </a:r>
            <a:endParaRPr sz="900"/>
          </a:p>
        </p:txBody>
      </p:sp>
      <p:sp>
        <p:nvSpPr>
          <p:cNvPr id="164" name="Google Shape;164;p21"/>
          <p:cNvSpPr txBox="1"/>
          <p:nvPr/>
        </p:nvSpPr>
        <p:spPr>
          <a:xfrm>
            <a:off x="419100" y="512900"/>
            <a:ext cx="59475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Puberty and the </a:t>
            </a:r>
            <a:r>
              <a:rPr lang="en-US" sz="2900" b="1">
                <a:solidFill>
                  <a:srgbClr val="FFFFFF"/>
                </a:solidFill>
                <a:latin typeface="Lexend"/>
                <a:ea typeface="Lexend"/>
                <a:cs typeface="Lexend"/>
                <a:sym typeface="Lexend"/>
              </a:rPr>
              <a:t>Hormonal Axis</a:t>
            </a:r>
            <a:endParaRPr sz="2900" b="1">
              <a:latin typeface="Lexend"/>
              <a:ea typeface="Lexend"/>
              <a:cs typeface="Lexend"/>
              <a:sym typeface="Lexend"/>
            </a:endParaRPr>
          </a:p>
        </p:txBody>
      </p:sp>
      <p:sp>
        <p:nvSpPr>
          <p:cNvPr id="165" name="Google Shape;165;p21"/>
          <p:cNvSpPr/>
          <p:nvPr/>
        </p:nvSpPr>
        <p:spPr>
          <a:xfrm>
            <a:off x="942975" y="1663063"/>
            <a:ext cx="3908700" cy="943500"/>
          </a:xfrm>
          <a:prstGeom prst="wedgeRoundRectCallout">
            <a:avLst>
              <a:gd name="adj1" fmla="val -20833"/>
              <a:gd name="adj2" fmla="val 62500"/>
              <a:gd name="adj3" fmla="val 0"/>
            </a:avLst>
          </a:prstGeom>
          <a:solidFill>
            <a:srgbClr val="F4CCCC"/>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r>
              <a:rPr lang="en-US" sz="1300">
                <a:solidFill>
                  <a:srgbClr val="7C7DAD"/>
                </a:solidFill>
                <a:latin typeface="Comfortaa"/>
                <a:ea typeface="Comfortaa"/>
                <a:cs typeface="Comfortaa"/>
                <a:sym typeface="Comfortaa"/>
              </a:rPr>
              <a:t>Your brain and ovaries talk, </a:t>
            </a:r>
            <a:br>
              <a:rPr lang="en-US" sz="1300">
                <a:solidFill>
                  <a:srgbClr val="7C7DAD"/>
                </a:solidFill>
                <a:latin typeface="Comfortaa"/>
                <a:ea typeface="Comfortaa"/>
                <a:cs typeface="Comfortaa"/>
                <a:sym typeface="Comfortaa"/>
              </a:rPr>
            </a:br>
            <a:r>
              <a:rPr lang="en-US" sz="1300">
                <a:solidFill>
                  <a:srgbClr val="7C7DAD"/>
                </a:solidFill>
                <a:latin typeface="Comfortaa"/>
                <a:ea typeface="Comfortaa"/>
                <a:cs typeface="Comfortaa"/>
                <a:sym typeface="Comfortaa"/>
              </a:rPr>
              <a:t>sending hormonal messages  back and forth through your body.</a:t>
            </a:r>
            <a:endParaRPr sz="1300">
              <a:solidFill>
                <a:srgbClr val="7C7DAD"/>
              </a:solidFill>
              <a:latin typeface="Comfortaa"/>
              <a:ea typeface="Comfortaa"/>
              <a:cs typeface="Comfortaa"/>
              <a:sym typeface="Comfortaa"/>
            </a:endParaRPr>
          </a:p>
        </p:txBody>
      </p:sp>
      <p:sp>
        <p:nvSpPr>
          <p:cNvPr id="166" name="Google Shape;166;p21"/>
          <p:cNvSpPr/>
          <p:nvPr/>
        </p:nvSpPr>
        <p:spPr>
          <a:xfrm>
            <a:off x="942975" y="2948938"/>
            <a:ext cx="3908700" cy="1362000"/>
          </a:xfrm>
          <a:prstGeom prst="wedgeRoundRectCallout">
            <a:avLst>
              <a:gd name="adj1" fmla="val -20833"/>
              <a:gd name="adj2" fmla="val 62500"/>
              <a:gd name="adj3" fmla="val 0"/>
            </a:avLst>
          </a:prstGeom>
          <a:solidFill>
            <a:schemeClr val="lt2"/>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Clr>
                <a:schemeClr val="dk1"/>
              </a:buClr>
              <a:buSzPts val="1100"/>
              <a:buFont typeface="Arial"/>
              <a:buNone/>
            </a:pPr>
            <a:r>
              <a:rPr lang="en-US" sz="1300">
                <a:solidFill>
                  <a:srgbClr val="7C7DAD"/>
                </a:solidFill>
                <a:latin typeface="Comfortaa"/>
                <a:ea typeface="Comfortaa"/>
                <a:cs typeface="Comfortaa"/>
                <a:sym typeface="Comfortaa"/>
              </a:rPr>
              <a:t>The health of your hormones now, during puberty, shapes your body and your brain for the rest of your life! </a:t>
            </a:r>
            <a:endParaRPr sz="1300">
              <a:solidFill>
                <a:srgbClr val="7C7DAD"/>
              </a:solidFill>
              <a:latin typeface="Comfortaa"/>
              <a:ea typeface="Comfortaa"/>
              <a:cs typeface="Comfortaa"/>
              <a:sym typeface="Comfortaa"/>
            </a:endParaRPr>
          </a:p>
        </p:txBody>
      </p:sp>
      <p:sp>
        <p:nvSpPr>
          <p:cNvPr id="167" name="Google Shape;167;p21"/>
          <p:cNvSpPr/>
          <p:nvPr/>
        </p:nvSpPr>
        <p:spPr>
          <a:xfrm>
            <a:off x="942975" y="4758088"/>
            <a:ext cx="3908700" cy="1362000"/>
          </a:xfrm>
          <a:prstGeom prst="wedgeRoundRectCallout">
            <a:avLst>
              <a:gd name="adj1" fmla="val -20833"/>
              <a:gd name="adj2" fmla="val 62500"/>
              <a:gd name="adj3" fmla="val 0"/>
            </a:avLst>
          </a:prstGeom>
          <a:solidFill>
            <a:srgbClr val="C9DAF8"/>
          </a:solidFill>
          <a:ln>
            <a:noFill/>
          </a:ln>
        </p:spPr>
        <p:txBody>
          <a:bodyPr spcFirstLastPara="1" wrap="square" lIns="91425" tIns="91425" rIns="91425" bIns="91425" anchor="ctr" anchorCtr="0">
            <a:noAutofit/>
          </a:bodyPr>
          <a:lstStyle/>
          <a:p>
            <a:pPr marL="0" lvl="0" indent="0" algn="ctr" rtl="0">
              <a:lnSpc>
                <a:spcPct val="115000"/>
              </a:lnSpc>
              <a:spcBef>
                <a:spcPts val="0"/>
              </a:spcBef>
              <a:spcAft>
                <a:spcPts val="0"/>
              </a:spcAft>
              <a:buNone/>
            </a:pPr>
            <a:r>
              <a:rPr lang="en-US" sz="1300">
                <a:solidFill>
                  <a:srgbClr val="7C7DAD"/>
                </a:solidFill>
                <a:latin typeface="Comfortaa"/>
                <a:ea typeface="Comfortaa"/>
                <a:cs typeface="Comfortaa"/>
                <a:sym typeface="Comfortaa"/>
              </a:rPr>
              <a:t>Ovulation is a sign of a woman’s health, because it means that all your reproductive hormones are working.</a:t>
            </a:r>
            <a:endParaRPr sz="1300">
              <a:solidFill>
                <a:schemeClr val="dk1"/>
              </a:solidFill>
              <a:latin typeface="Comfortaa"/>
              <a:ea typeface="Comfortaa"/>
              <a:cs typeface="Comfortaa"/>
              <a:sym typeface="Comfortaa"/>
            </a:endParaRPr>
          </a:p>
        </p:txBody>
      </p:sp>
      <p:sp>
        <p:nvSpPr>
          <p:cNvPr id="168" name="Google Shape;168;p21"/>
          <p:cNvSpPr txBox="1"/>
          <p:nvPr/>
        </p:nvSpPr>
        <p:spPr>
          <a:xfrm>
            <a:off x="5582100" y="1610675"/>
            <a:ext cx="6192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b="1">
                <a:solidFill>
                  <a:srgbClr val="D5A6BD"/>
                </a:solidFill>
                <a:latin typeface="Calibri"/>
                <a:ea typeface="Calibri"/>
                <a:cs typeface="Calibri"/>
                <a:sym typeface="Calibri"/>
              </a:rPr>
              <a:t>FSH</a:t>
            </a:r>
            <a:endParaRPr sz="2000" b="1">
              <a:solidFill>
                <a:srgbClr val="D5A6BD"/>
              </a:solidFill>
              <a:latin typeface="Calibri"/>
              <a:ea typeface="Calibri"/>
              <a:cs typeface="Calibri"/>
              <a:sym typeface="Calibri"/>
            </a:endParaRPr>
          </a:p>
        </p:txBody>
      </p:sp>
      <p:sp>
        <p:nvSpPr>
          <p:cNvPr id="169" name="Google Shape;169;p21"/>
          <p:cNvSpPr txBox="1"/>
          <p:nvPr/>
        </p:nvSpPr>
        <p:spPr>
          <a:xfrm>
            <a:off x="5505900" y="2036600"/>
            <a:ext cx="860700" cy="4926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000" b="1">
                <a:solidFill>
                  <a:srgbClr val="BF9000"/>
                </a:solidFill>
                <a:latin typeface="Calibri"/>
                <a:ea typeface="Calibri"/>
                <a:cs typeface="Calibri"/>
                <a:sym typeface="Calibri"/>
              </a:rPr>
              <a:t>LH</a:t>
            </a:r>
            <a:endParaRPr sz="2000" b="1">
              <a:solidFill>
                <a:srgbClr val="BF9000"/>
              </a:solidFill>
              <a:latin typeface="Calibri"/>
              <a:ea typeface="Calibri"/>
              <a:cs typeface="Calibri"/>
              <a:sym typeface="Calibri"/>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74"/>
        <p:cNvGrpSpPr/>
        <p:nvPr/>
      </p:nvGrpSpPr>
      <p:grpSpPr>
        <a:xfrm>
          <a:off x="0" y="0"/>
          <a:ext cx="0" cy="0"/>
          <a:chOff x="0" y="0"/>
          <a:chExt cx="0" cy="0"/>
        </a:xfrm>
      </p:grpSpPr>
      <p:sp>
        <p:nvSpPr>
          <p:cNvPr id="175" name="Google Shape;175;p22"/>
          <p:cNvSpPr txBox="1">
            <a:spLocks noGrp="1"/>
          </p:cNvSpPr>
          <p:nvPr>
            <p:ph type="title"/>
          </p:nvPr>
        </p:nvSpPr>
        <p:spPr>
          <a:xfrm>
            <a:off x="155550" y="327352"/>
            <a:ext cx="8229600" cy="963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2900">
                <a:solidFill>
                  <a:schemeClr val="lt1"/>
                </a:solidFill>
                <a:latin typeface="Lexend Thin"/>
                <a:ea typeface="Lexend Thin"/>
                <a:cs typeface="Lexend Thin"/>
                <a:sym typeface="Lexend Thin"/>
              </a:rPr>
              <a:t>Ovulation: a sign of</a:t>
            </a:r>
            <a:r>
              <a:rPr lang="en-US" sz="2900">
                <a:solidFill>
                  <a:schemeClr val="lt1"/>
                </a:solidFill>
                <a:latin typeface="Lexend ExtraLight"/>
                <a:ea typeface="Lexend ExtraLight"/>
                <a:cs typeface="Lexend ExtraLight"/>
                <a:sym typeface="Lexend ExtraLight"/>
              </a:rPr>
              <a:t> </a:t>
            </a:r>
            <a:r>
              <a:rPr lang="en-US" sz="2900" b="1">
                <a:solidFill>
                  <a:schemeClr val="lt1"/>
                </a:solidFill>
                <a:latin typeface="Lexend"/>
                <a:ea typeface="Lexend"/>
                <a:cs typeface="Lexend"/>
                <a:sym typeface="Lexend"/>
              </a:rPr>
              <a:t>health</a:t>
            </a:r>
            <a:endParaRPr sz="1300" b="1">
              <a:solidFill>
                <a:schemeClr val="lt1"/>
              </a:solidFill>
              <a:latin typeface="Lexend"/>
              <a:ea typeface="Lexend"/>
              <a:cs typeface="Lexend"/>
              <a:sym typeface="Lexend"/>
            </a:endParaRPr>
          </a:p>
        </p:txBody>
      </p:sp>
      <p:sp>
        <p:nvSpPr>
          <p:cNvPr id="176" name="Google Shape;176;p22"/>
          <p:cNvSpPr txBox="1"/>
          <p:nvPr/>
        </p:nvSpPr>
        <p:spPr>
          <a:xfrm>
            <a:off x="1229100" y="5346325"/>
            <a:ext cx="537000" cy="323100"/>
          </a:xfrm>
          <a:prstGeom prst="rect">
            <a:avLst/>
          </a:prstGeom>
          <a:noFill/>
          <a:ln>
            <a:noFill/>
          </a:ln>
          <a:effectLst>
            <a:outerShdw blurRad="57150" dist="19050" dir="5400000" algn="bl" rotWithShape="0">
              <a:schemeClr val="lt2">
                <a:alpha val="50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endParaRPr sz="900"/>
          </a:p>
        </p:txBody>
      </p:sp>
      <p:sp>
        <p:nvSpPr>
          <p:cNvPr id="177" name="Google Shape;177;p22"/>
          <p:cNvSpPr txBox="1"/>
          <p:nvPr/>
        </p:nvSpPr>
        <p:spPr>
          <a:xfrm>
            <a:off x="1054938" y="1588400"/>
            <a:ext cx="885300" cy="400200"/>
          </a:xfrm>
          <a:prstGeom prst="rect">
            <a:avLst/>
          </a:prstGeom>
          <a:noFill/>
          <a:ln>
            <a:noFill/>
          </a:ln>
          <a:effectLst>
            <a:outerShdw blurRad="57150" dist="19050" dir="5400000" algn="bl" rotWithShape="0">
              <a:schemeClr val="lt2">
                <a:alpha val="12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endParaRPr b="1">
              <a:solidFill>
                <a:srgbClr val="BF9000"/>
              </a:solidFill>
              <a:latin typeface="Calibri"/>
              <a:ea typeface="Calibri"/>
              <a:cs typeface="Calibri"/>
              <a:sym typeface="Calibri"/>
            </a:endParaRPr>
          </a:p>
        </p:txBody>
      </p:sp>
      <p:pic>
        <p:nvPicPr>
          <p:cNvPr id="178" name="Google Shape;178;p22"/>
          <p:cNvPicPr preferRelativeResize="0"/>
          <p:nvPr/>
        </p:nvPicPr>
        <p:blipFill>
          <a:blip r:embed="rId3">
            <a:alphaModFix/>
          </a:blip>
          <a:stretch>
            <a:fillRect/>
          </a:stretch>
        </p:blipFill>
        <p:spPr>
          <a:xfrm>
            <a:off x="1766098" y="1988600"/>
            <a:ext cx="6744872" cy="4070323"/>
          </a:xfrm>
          <a:prstGeom prst="rect">
            <a:avLst/>
          </a:prstGeom>
          <a:noFill/>
          <a:ln>
            <a:noFill/>
          </a:ln>
        </p:spPr>
      </p:pic>
      <p:pic>
        <p:nvPicPr>
          <p:cNvPr id="179" name="Google Shape;179;p22" descr="f_overview_female.png"/>
          <p:cNvPicPr preferRelativeResize="0"/>
          <p:nvPr/>
        </p:nvPicPr>
        <p:blipFill rotWithShape="1">
          <a:blip r:embed="rId4">
            <a:alphaModFix/>
          </a:blip>
          <a:srcRect l="6379" t="8357" r="82537"/>
          <a:stretch/>
        </p:blipFill>
        <p:spPr>
          <a:xfrm>
            <a:off x="508900" y="2056550"/>
            <a:ext cx="1013423" cy="4104126"/>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84"/>
        <p:cNvGrpSpPr/>
        <p:nvPr/>
      </p:nvGrpSpPr>
      <p:grpSpPr>
        <a:xfrm>
          <a:off x="0" y="0"/>
          <a:ext cx="0" cy="0"/>
          <a:chOff x="0" y="0"/>
          <a:chExt cx="0" cy="0"/>
        </a:xfrm>
      </p:grpSpPr>
      <p:sp>
        <p:nvSpPr>
          <p:cNvPr id="185" name="Google Shape;185;p23"/>
          <p:cNvSpPr txBox="1">
            <a:spLocks noGrp="1"/>
          </p:cNvSpPr>
          <p:nvPr>
            <p:ph type="title"/>
          </p:nvPr>
        </p:nvSpPr>
        <p:spPr>
          <a:xfrm>
            <a:off x="155550" y="327352"/>
            <a:ext cx="8229600" cy="963600"/>
          </a:xfrm>
          <a:prstGeom prst="rect">
            <a:avLst/>
          </a:prstGeom>
          <a:no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Clr>
                <a:schemeClr val="lt1"/>
              </a:buClr>
              <a:buSzPts val="750"/>
              <a:buFont typeface="Arial"/>
              <a:buNone/>
            </a:pPr>
            <a:r>
              <a:rPr lang="en-US" sz="2900">
                <a:solidFill>
                  <a:schemeClr val="lt1"/>
                </a:solidFill>
                <a:latin typeface="Lexend Thin"/>
                <a:ea typeface="Lexend Thin"/>
                <a:cs typeface="Lexend Thin"/>
                <a:sym typeface="Lexend Thin"/>
              </a:rPr>
              <a:t>Ovulation: a sign of </a:t>
            </a:r>
            <a:r>
              <a:rPr lang="en-US" sz="2900" b="1">
                <a:solidFill>
                  <a:schemeClr val="lt1"/>
                </a:solidFill>
                <a:latin typeface="Lexend"/>
                <a:ea typeface="Lexend"/>
                <a:cs typeface="Lexend"/>
                <a:sym typeface="Lexend"/>
              </a:rPr>
              <a:t>health</a:t>
            </a:r>
            <a:endParaRPr sz="1300" b="1">
              <a:solidFill>
                <a:schemeClr val="lt1"/>
              </a:solidFill>
              <a:latin typeface="Lexend"/>
              <a:ea typeface="Lexend"/>
              <a:cs typeface="Lexend"/>
              <a:sym typeface="Lexend"/>
            </a:endParaRPr>
          </a:p>
        </p:txBody>
      </p:sp>
      <p:sp>
        <p:nvSpPr>
          <p:cNvPr id="186" name="Google Shape;186;p23"/>
          <p:cNvSpPr txBox="1"/>
          <p:nvPr/>
        </p:nvSpPr>
        <p:spPr>
          <a:xfrm>
            <a:off x="1229100" y="5346325"/>
            <a:ext cx="537000" cy="323100"/>
          </a:xfrm>
          <a:prstGeom prst="rect">
            <a:avLst/>
          </a:prstGeom>
          <a:noFill/>
          <a:ln>
            <a:noFill/>
          </a:ln>
          <a:effectLst>
            <a:outerShdw blurRad="57150" dist="19050" dir="5400000" algn="bl" rotWithShape="0">
              <a:schemeClr val="lt2">
                <a:alpha val="50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endParaRPr sz="900"/>
          </a:p>
        </p:txBody>
      </p:sp>
      <p:sp>
        <p:nvSpPr>
          <p:cNvPr id="187" name="Google Shape;187;p23"/>
          <p:cNvSpPr txBox="1"/>
          <p:nvPr/>
        </p:nvSpPr>
        <p:spPr>
          <a:xfrm>
            <a:off x="1054938" y="1588400"/>
            <a:ext cx="885300" cy="400200"/>
          </a:xfrm>
          <a:prstGeom prst="rect">
            <a:avLst/>
          </a:prstGeom>
          <a:noFill/>
          <a:ln>
            <a:noFill/>
          </a:ln>
          <a:effectLst>
            <a:outerShdw blurRad="57150" dist="19050" dir="5400000" algn="bl" rotWithShape="0">
              <a:schemeClr val="lt2">
                <a:alpha val="12000"/>
              </a:schemeClr>
            </a:outerShdw>
          </a:effectLst>
        </p:spPr>
        <p:txBody>
          <a:bodyPr spcFirstLastPara="1" wrap="square" lIns="91425" tIns="91425" rIns="91425" bIns="91425" anchor="t" anchorCtr="0">
            <a:spAutoFit/>
          </a:bodyPr>
          <a:lstStyle/>
          <a:p>
            <a:pPr marL="0" lvl="0" indent="0" algn="l" rtl="0">
              <a:spcBef>
                <a:spcPts val="0"/>
              </a:spcBef>
              <a:spcAft>
                <a:spcPts val="0"/>
              </a:spcAft>
              <a:buNone/>
            </a:pPr>
            <a:endParaRPr b="1">
              <a:solidFill>
                <a:srgbClr val="BF9000"/>
              </a:solidFill>
              <a:latin typeface="Calibri"/>
              <a:ea typeface="Calibri"/>
              <a:cs typeface="Calibri"/>
              <a:sym typeface="Calibri"/>
            </a:endParaRPr>
          </a:p>
        </p:txBody>
      </p:sp>
      <p:pic>
        <p:nvPicPr>
          <p:cNvPr id="188" name="Google Shape;188;p23"/>
          <p:cNvPicPr preferRelativeResize="0"/>
          <p:nvPr/>
        </p:nvPicPr>
        <p:blipFill>
          <a:blip r:embed="rId3">
            <a:alphaModFix/>
          </a:blip>
          <a:stretch>
            <a:fillRect/>
          </a:stretch>
        </p:blipFill>
        <p:spPr>
          <a:xfrm>
            <a:off x="1522323" y="2073450"/>
            <a:ext cx="6744872" cy="4070323"/>
          </a:xfrm>
          <a:prstGeom prst="rect">
            <a:avLst/>
          </a:prstGeom>
          <a:noFill/>
          <a:ln>
            <a:noFill/>
          </a:ln>
        </p:spPr>
      </p:pic>
      <p:pic>
        <p:nvPicPr>
          <p:cNvPr id="189" name="Google Shape;189;p23" descr="f_overview_female.png"/>
          <p:cNvPicPr preferRelativeResize="0"/>
          <p:nvPr/>
        </p:nvPicPr>
        <p:blipFill rotWithShape="1">
          <a:blip r:embed="rId4">
            <a:alphaModFix/>
          </a:blip>
          <a:srcRect l="6379" t="8357" r="82537"/>
          <a:stretch/>
        </p:blipFill>
        <p:spPr>
          <a:xfrm>
            <a:off x="508900" y="2056550"/>
            <a:ext cx="1013423" cy="4104126"/>
          </a:xfrm>
          <a:prstGeom prst="rect">
            <a:avLst/>
          </a:prstGeom>
          <a:noFill/>
          <a:ln>
            <a:noFill/>
          </a:ln>
        </p:spPr>
      </p:pic>
      <p:sp>
        <p:nvSpPr>
          <p:cNvPr id="190" name="Google Shape;190;p23"/>
          <p:cNvSpPr txBox="1"/>
          <p:nvPr/>
        </p:nvSpPr>
        <p:spPr>
          <a:xfrm>
            <a:off x="2438225" y="1193425"/>
            <a:ext cx="7114800" cy="54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400">
                <a:solidFill>
                  <a:srgbClr val="FF00FF"/>
                </a:solidFill>
                <a:latin typeface="Caveat"/>
                <a:ea typeface="Caveat"/>
                <a:cs typeface="Caveat"/>
                <a:sym typeface="Caveat"/>
              </a:rPr>
              <a:t>At puberty, you have about 400,000 eggs. </a:t>
            </a:r>
            <a:br>
              <a:rPr lang="en-US" sz="2400">
                <a:solidFill>
                  <a:srgbClr val="FF00FF"/>
                </a:solidFill>
                <a:latin typeface="Caveat"/>
                <a:ea typeface="Caveat"/>
                <a:cs typeface="Caveat"/>
                <a:sym typeface="Caveat"/>
              </a:rPr>
            </a:br>
            <a:r>
              <a:rPr lang="en-US" sz="2400">
                <a:solidFill>
                  <a:srgbClr val="FF00FF"/>
                </a:solidFill>
                <a:latin typeface="Caveat"/>
                <a:ea typeface="Caveat"/>
                <a:cs typeface="Caveat"/>
                <a:sym typeface="Caveat"/>
              </a:rPr>
              <a:t>Each egg is about ¼ the size of a grain of salt! </a:t>
            </a:r>
            <a:endParaRPr sz="2400">
              <a:solidFill>
                <a:srgbClr val="FF00FF"/>
              </a:solidFill>
              <a:latin typeface="Caveat"/>
              <a:ea typeface="Caveat"/>
              <a:cs typeface="Caveat"/>
              <a:sym typeface="Caveat"/>
            </a:endParaRPr>
          </a:p>
        </p:txBody>
      </p:sp>
      <p:pic>
        <p:nvPicPr>
          <p:cNvPr id="191" name="Google Shape;191;p23"/>
          <p:cNvPicPr preferRelativeResize="0"/>
          <p:nvPr/>
        </p:nvPicPr>
        <p:blipFill rotWithShape="1">
          <a:blip r:embed="rId5">
            <a:alphaModFix/>
          </a:blip>
          <a:srcRect l="39185" t="41521" r="48789" b="55856"/>
          <a:stretch/>
        </p:blipFill>
        <p:spPr>
          <a:xfrm>
            <a:off x="5436900" y="3456555"/>
            <a:ext cx="537002" cy="66548"/>
          </a:xfrm>
          <a:prstGeom prst="rect">
            <a:avLst/>
          </a:prstGeom>
          <a:noFill/>
          <a:ln>
            <a:noFill/>
          </a:ln>
        </p:spPr>
      </p:pic>
      <p:sp>
        <p:nvSpPr>
          <p:cNvPr id="192" name="Google Shape;192;p23"/>
          <p:cNvSpPr/>
          <p:nvPr/>
        </p:nvSpPr>
        <p:spPr>
          <a:xfrm>
            <a:off x="5407225" y="3390025"/>
            <a:ext cx="771000" cy="452700"/>
          </a:xfrm>
          <a:prstGeom prst="ellipse">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193" name="Google Shape;193;p23"/>
          <p:cNvCxnSpPr>
            <a:endCxn id="192" idx="1"/>
          </p:cNvCxnSpPr>
          <p:nvPr/>
        </p:nvCxnSpPr>
        <p:spPr>
          <a:xfrm>
            <a:off x="3587235" y="2106621"/>
            <a:ext cx="1932900" cy="1349700"/>
          </a:xfrm>
          <a:prstGeom prst="straightConnector1">
            <a:avLst/>
          </a:prstGeom>
          <a:noFill/>
          <a:ln w="28575" cap="flat" cmpd="sng">
            <a:solidFill>
              <a:srgbClr val="FF00FF"/>
            </a:solidFill>
            <a:prstDash val="dot"/>
            <a:round/>
            <a:headEnd type="none" w="med" len="med"/>
            <a:tailEnd type="none" w="med" len="med"/>
          </a:ln>
        </p:spPr>
      </p:cxn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pic>
        <p:nvPicPr>
          <p:cNvPr id="198" name="Google Shape;198;p24"/>
          <p:cNvPicPr preferRelativeResize="0"/>
          <p:nvPr/>
        </p:nvPicPr>
        <p:blipFill rotWithShape="1">
          <a:blip r:embed="rId3">
            <a:alphaModFix/>
          </a:blip>
          <a:srcRect l="4816"/>
          <a:stretch/>
        </p:blipFill>
        <p:spPr>
          <a:xfrm>
            <a:off x="2673100" y="2472225"/>
            <a:ext cx="6420128" cy="4070323"/>
          </a:xfrm>
          <a:prstGeom prst="rect">
            <a:avLst/>
          </a:prstGeom>
          <a:noFill/>
          <a:ln>
            <a:noFill/>
          </a:ln>
        </p:spPr>
      </p:pic>
      <p:sp>
        <p:nvSpPr>
          <p:cNvPr id="199" name="Google Shape;199;p24"/>
          <p:cNvSpPr txBox="1"/>
          <p:nvPr/>
        </p:nvSpPr>
        <p:spPr>
          <a:xfrm>
            <a:off x="381000" y="519100"/>
            <a:ext cx="7591800" cy="5415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Ovulation: a sign of</a:t>
            </a:r>
            <a:r>
              <a:rPr lang="en-US" sz="3000">
                <a:solidFill>
                  <a:srgbClr val="FFFFFF"/>
                </a:solidFill>
                <a:latin typeface="Lexend ExtraLight"/>
                <a:ea typeface="Lexend ExtraLight"/>
                <a:cs typeface="Lexend ExtraLight"/>
                <a:sym typeface="Lexend ExtraLight"/>
              </a:rPr>
              <a:t> </a:t>
            </a:r>
            <a:r>
              <a:rPr lang="en-US" sz="3000" b="1">
                <a:solidFill>
                  <a:srgbClr val="FFFFFF"/>
                </a:solidFill>
                <a:latin typeface="Lexend"/>
                <a:ea typeface="Lexend"/>
                <a:cs typeface="Lexend"/>
                <a:sym typeface="Lexend"/>
              </a:rPr>
              <a:t>health</a:t>
            </a:r>
            <a:endParaRPr b="1">
              <a:latin typeface="Lexend"/>
              <a:ea typeface="Lexend"/>
              <a:cs typeface="Lexend"/>
              <a:sym typeface="Lexend"/>
            </a:endParaRPr>
          </a:p>
        </p:txBody>
      </p:sp>
      <p:sp>
        <p:nvSpPr>
          <p:cNvPr id="200" name="Google Shape;200;p24"/>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01" name="Google Shape;201;p24"/>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202" name="Google Shape;202;p24"/>
          <p:cNvPicPr preferRelativeResize="0"/>
          <p:nvPr/>
        </p:nvPicPr>
        <p:blipFill rotWithShape="1">
          <a:blip r:embed="rId4">
            <a:alphaModFix/>
          </a:blip>
          <a:srcRect r="16093"/>
          <a:stretch/>
        </p:blipFill>
        <p:spPr>
          <a:xfrm flipH="1">
            <a:off x="0" y="1149400"/>
            <a:ext cx="2673100" cy="5393150"/>
          </a:xfrm>
          <a:prstGeom prst="rect">
            <a:avLst/>
          </a:prstGeom>
          <a:noFill/>
          <a:ln>
            <a:noFill/>
          </a:ln>
        </p:spPr>
      </p:pic>
      <p:sp>
        <p:nvSpPr>
          <p:cNvPr id="203" name="Google Shape;203;p24"/>
          <p:cNvSpPr txBox="1"/>
          <p:nvPr/>
        </p:nvSpPr>
        <p:spPr>
          <a:xfrm>
            <a:off x="2348350" y="1151525"/>
            <a:ext cx="3185700" cy="954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500">
                <a:solidFill>
                  <a:srgbClr val="FF00FF"/>
                </a:solidFill>
                <a:latin typeface="Caveat"/>
                <a:ea typeface="Caveat"/>
                <a:cs typeface="Caveat"/>
                <a:sym typeface="Caveat"/>
              </a:rPr>
              <a:t>follicle stimulating hormone</a:t>
            </a:r>
            <a:br>
              <a:rPr lang="en-US" sz="2500">
                <a:solidFill>
                  <a:srgbClr val="FF00FF"/>
                </a:solidFill>
                <a:latin typeface="Caveat"/>
                <a:ea typeface="Caveat"/>
                <a:cs typeface="Caveat"/>
                <a:sym typeface="Caveat"/>
              </a:rPr>
            </a:br>
            <a:r>
              <a:rPr lang="en-US" sz="2500">
                <a:solidFill>
                  <a:srgbClr val="FF00FF"/>
                </a:solidFill>
                <a:latin typeface="Caveat"/>
                <a:ea typeface="Caveat"/>
                <a:cs typeface="Caveat"/>
                <a:sym typeface="Caveat"/>
              </a:rPr>
              <a:t>(FSH)</a:t>
            </a:r>
            <a:endParaRPr sz="2500">
              <a:solidFill>
                <a:srgbClr val="FF00FF"/>
              </a:solidFill>
              <a:latin typeface="Caveat"/>
              <a:ea typeface="Caveat"/>
              <a:cs typeface="Caveat"/>
              <a:sym typeface="Caveat"/>
            </a:endParaRPr>
          </a:p>
        </p:txBody>
      </p:sp>
      <p:cxnSp>
        <p:nvCxnSpPr>
          <p:cNvPr id="204" name="Google Shape;204;p24"/>
          <p:cNvCxnSpPr/>
          <p:nvPr/>
        </p:nvCxnSpPr>
        <p:spPr>
          <a:xfrm flipH="1">
            <a:off x="1464750" y="1431475"/>
            <a:ext cx="1055100" cy="370500"/>
          </a:xfrm>
          <a:prstGeom prst="curvedConnector3">
            <a:avLst>
              <a:gd name="adj1" fmla="val 72308"/>
            </a:avLst>
          </a:prstGeom>
          <a:noFill/>
          <a:ln w="28575" cap="flat" cmpd="sng">
            <a:solidFill>
              <a:srgbClr val="FF00FF"/>
            </a:solidFill>
            <a:prstDash val="solid"/>
            <a:round/>
            <a:headEnd type="none" w="med" len="med"/>
            <a:tailEnd type="triangle" w="med" len="med"/>
          </a:ln>
        </p:spPr>
      </p:cxnSp>
      <p:pic>
        <p:nvPicPr>
          <p:cNvPr id="205" name="Google Shape;205;p24"/>
          <p:cNvPicPr preferRelativeResize="0"/>
          <p:nvPr/>
        </p:nvPicPr>
        <p:blipFill rotWithShape="1">
          <a:blip r:embed="rId5">
            <a:alphaModFix/>
          </a:blip>
          <a:srcRect l="39185" t="41521" r="48789" b="33270"/>
          <a:stretch/>
        </p:blipFill>
        <p:spPr>
          <a:xfrm>
            <a:off x="5279425" y="4039725"/>
            <a:ext cx="1055073" cy="1231172"/>
          </a:xfrm>
          <a:prstGeom prst="rect">
            <a:avLst/>
          </a:prstGeom>
          <a:noFill/>
          <a:ln>
            <a:noFill/>
          </a:ln>
        </p:spPr>
      </p:pic>
      <p:sp>
        <p:nvSpPr>
          <p:cNvPr id="206" name="Google Shape;206;p24"/>
          <p:cNvSpPr txBox="1"/>
          <p:nvPr/>
        </p:nvSpPr>
        <p:spPr>
          <a:xfrm>
            <a:off x="5199763" y="5240200"/>
            <a:ext cx="3207000" cy="54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FF00FF"/>
                </a:solidFill>
                <a:latin typeface="Caveat"/>
                <a:ea typeface="Caveat"/>
                <a:cs typeface="Caveat"/>
                <a:sym typeface="Caveat"/>
              </a:rPr>
              <a:t>follicles in the ovary</a:t>
            </a:r>
            <a:endParaRPr sz="2700">
              <a:solidFill>
                <a:srgbClr val="FF00FF"/>
              </a:solidFill>
              <a:latin typeface="Caveat"/>
              <a:ea typeface="Caveat"/>
              <a:cs typeface="Caveat"/>
              <a:sym typeface="Caveat"/>
            </a:endParaRPr>
          </a:p>
        </p:txBody>
      </p:sp>
      <p:sp>
        <p:nvSpPr>
          <p:cNvPr id="207" name="Google Shape;207;p24"/>
          <p:cNvSpPr/>
          <p:nvPr/>
        </p:nvSpPr>
        <p:spPr>
          <a:xfrm>
            <a:off x="4917300" y="5226948"/>
            <a:ext cx="3055500" cy="639600"/>
          </a:xfrm>
          <a:prstGeom prst="ellipse">
            <a:avLst/>
          </a:prstGeom>
          <a:noFill/>
          <a:ln w="2857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cxnSp>
        <p:nvCxnSpPr>
          <p:cNvPr id="208" name="Google Shape;208;p24"/>
          <p:cNvCxnSpPr/>
          <p:nvPr/>
        </p:nvCxnSpPr>
        <p:spPr>
          <a:xfrm>
            <a:off x="4261950" y="2054625"/>
            <a:ext cx="1638300" cy="1985100"/>
          </a:xfrm>
          <a:prstGeom prst="straightConnector1">
            <a:avLst/>
          </a:prstGeom>
          <a:noFill/>
          <a:ln w="38100" cap="flat" cmpd="sng">
            <a:solidFill>
              <a:srgbClr val="FF00FF"/>
            </a:solidFill>
            <a:prstDash val="dot"/>
            <a:round/>
            <a:headEnd type="none" w="med" len="med"/>
            <a:tailEnd type="none" w="med" len="med"/>
          </a:ln>
        </p:spPr>
      </p:cxnSp>
      <p:pic>
        <p:nvPicPr>
          <p:cNvPr id="209" name="Google Shape;209;p24"/>
          <p:cNvPicPr preferRelativeResize="0"/>
          <p:nvPr/>
        </p:nvPicPr>
        <p:blipFill rotWithShape="1">
          <a:blip r:embed="rId5">
            <a:alphaModFix/>
          </a:blip>
          <a:srcRect l="45090" t="39442" r="48789" b="49470"/>
          <a:stretch/>
        </p:blipFill>
        <p:spPr>
          <a:xfrm>
            <a:off x="5773373" y="3938200"/>
            <a:ext cx="537002" cy="541499"/>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0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0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0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0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0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13"/>
        <p:cNvGrpSpPr/>
        <p:nvPr/>
      </p:nvGrpSpPr>
      <p:grpSpPr>
        <a:xfrm>
          <a:off x="0" y="0"/>
          <a:ext cx="0" cy="0"/>
          <a:chOff x="0" y="0"/>
          <a:chExt cx="0" cy="0"/>
        </a:xfrm>
      </p:grpSpPr>
      <p:sp>
        <p:nvSpPr>
          <p:cNvPr id="214" name="Google Shape;214;p25"/>
          <p:cNvSpPr txBox="1"/>
          <p:nvPr/>
        </p:nvSpPr>
        <p:spPr>
          <a:xfrm>
            <a:off x="381000" y="519100"/>
            <a:ext cx="5584800" cy="55410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Ovulation: a sign of</a:t>
            </a:r>
            <a:r>
              <a:rPr lang="en-US" sz="3000">
                <a:solidFill>
                  <a:srgbClr val="FFFFFF"/>
                </a:solidFill>
                <a:latin typeface="Lexend ExtraLight"/>
                <a:ea typeface="Lexend ExtraLight"/>
                <a:cs typeface="Lexend ExtraLight"/>
                <a:sym typeface="Lexend ExtraLight"/>
              </a:rPr>
              <a:t> </a:t>
            </a:r>
            <a:r>
              <a:rPr lang="en-US" sz="3000" b="1">
                <a:solidFill>
                  <a:srgbClr val="FFFFFF"/>
                </a:solidFill>
                <a:latin typeface="Lexend"/>
                <a:ea typeface="Lexend"/>
                <a:cs typeface="Lexend"/>
                <a:sym typeface="Lexend"/>
              </a:rPr>
              <a:t>health</a:t>
            </a:r>
            <a:endParaRPr b="1">
              <a:latin typeface="Lexend"/>
              <a:ea typeface="Lexend"/>
              <a:cs typeface="Lexend"/>
              <a:sym typeface="Lexend"/>
            </a:endParaRPr>
          </a:p>
          <a:p>
            <a:pPr marL="0" marR="0" lvl="0" indent="0" algn="l" rtl="0">
              <a:lnSpc>
                <a:spcPct val="100000"/>
              </a:lnSpc>
              <a:spcBef>
                <a:spcPts val="0"/>
              </a:spcBef>
              <a:spcAft>
                <a:spcPts val="0"/>
              </a:spcAft>
              <a:buClr>
                <a:srgbClr val="FFFFFF"/>
              </a:buClr>
              <a:buSzPts val="3000"/>
              <a:buFont typeface="Calibri"/>
              <a:buNone/>
            </a:pPr>
            <a:endParaRPr sz="3000">
              <a:solidFill>
                <a:srgbClr val="FFFFFF"/>
              </a:solidFill>
              <a:latin typeface="Lexend ExtraLight"/>
              <a:ea typeface="Lexend ExtraLight"/>
              <a:cs typeface="Lexend ExtraLight"/>
              <a:sym typeface="Lexend ExtraLight"/>
            </a:endParaRPr>
          </a:p>
        </p:txBody>
      </p:sp>
      <p:pic>
        <p:nvPicPr>
          <p:cNvPr id="215" name="Google Shape;215;p25"/>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216" name="Google Shape;216;p25"/>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17" name="Google Shape;217;p25"/>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218" name="Google Shape;218;p25"/>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219" name="Google Shape;219;p25"/>
          <p:cNvPicPr preferRelativeResize="0"/>
          <p:nvPr/>
        </p:nvPicPr>
        <p:blipFill>
          <a:blip r:embed="rId5">
            <a:alphaModFix/>
          </a:blip>
          <a:stretch>
            <a:fillRect/>
          </a:stretch>
        </p:blipFill>
        <p:spPr>
          <a:xfrm>
            <a:off x="248775" y="1290800"/>
            <a:ext cx="8773613" cy="4883947"/>
          </a:xfrm>
          <a:prstGeom prst="rect">
            <a:avLst/>
          </a:prstGeom>
          <a:noFill/>
          <a:ln>
            <a:noFill/>
          </a:ln>
        </p:spPr>
      </p:pic>
      <p:sp>
        <p:nvSpPr>
          <p:cNvPr id="220" name="Google Shape;220;p25"/>
          <p:cNvSpPr txBox="1"/>
          <p:nvPr/>
        </p:nvSpPr>
        <p:spPr>
          <a:xfrm>
            <a:off x="2196750" y="6392350"/>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221" name="Google Shape;221;p25"/>
          <p:cNvSpPr txBox="1"/>
          <p:nvPr/>
        </p:nvSpPr>
        <p:spPr>
          <a:xfrm rot="-2144034">
            <a:off x="5326440" y="4496300"/>
            <a:ext cx="753568" cy="439105"/>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FF00FF"/>
                </a:solidFill>
                <a:latin typeface="Caveat"/>
                <a:ea typeface="Caveat"/>
                <a:cs typeface="Caveat"/>
                <a:sym typeface="Caveat"/>
              </a:rPr>
              <a:t>egg </a:t>
            </a:r>
            <a:endParaRPr sz="2700">
              <a:solidFill>
                <a:srgbClr val="FF00FF"/>
              </a:solidFill>
              <a:latin typeface="Caveat"/>
              <a:ea typeface="Caveat"/>
              <a:cs typeface="Caveat"/>
              <a:sym typeface="Caveat"/>
            </a:endParaRPr>
          </a:p>
        </p:txBody>
      </p:sp>
      <p:sp>
        <p:nvSpPr>
          <p:cNvPr id="222" name="Google Shape;222;p25"/>
          <p:cNvSpPr txBox="1"/>
          <p:nvPr/>
        </p:nvSpPr>
        <p:spPr>
          <a:xfrm>
            <a:off x="3209863" y="6020538"/>
            <a:ext cx="3207000" cy="54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FF00FF"/>
                </a:solidFill>
                <a:latin typeface="Caveat"/>
                <a:ea typeface="Caveat"/>
                <a:cs typeface="Caveat"/>
                <a:sym typeface="Caveat"/>
              </a:rPr>
              <a:t>follicle “protective tissue”</a:t>
            </a:r>
            <a:endParaRPr sz="2700">
              <a:solidFill>
                <a:srgbClr val="FF00FF"/>
              </a:solidFill>
              <a:latin typeface="Caveat"/>
              <a:ea typeface="Caveat"/>
              <a:cs typeface="Caveat"/>
              <a:sym typeface="Caveat"/>
            </a:endParaRPr>
          </a:p>
        </p:txBody>
      </p:sp>
      <p:cxnSp>
        <p:nvCxnSpPr>
          <p:cNvPr id="223" name="Google Shape;223;p25"/>
          <p:cNvCxnSpPr/>
          <p:nvPr/>
        </p:nvCxnSpPr>
        <p:spPr>
          <a:xfrm flipH="1">
            <a:off x="4012125" y="4525725"/>
            <a:ext cx="916200" cy="1527000"/>
          </a:xfrm>
          <a:prstGeom prst="straightConnector1">
            <a:avLst/>
          </a:prstGeom>
          <a:noFill/>
          <a:ln w="28575" cap="flat" cmpd="sng">
            <a:solidFill>
              <a:srgbClr val="FF00FF"/>
            </a:solidFill>
            <a:prstDash val="dot"/>
            <a:round/>
            <a:headEnd type="none" w="med" len="med"/>
            <a:tailEnd type="none" w="med" len="med"/>
          </a:ln>
        </p:spPr>
      </p:cxnSp>
      <p:sp>
        <p:nvSpPr>
          <p:cNvPr id="224" name="Google Shape;224;p25"/>
          <p:cNvSpPr/>
          <p:nvPr/>
        </p:nvSpPr>
        <p:spPr>
          <a:xfrm>
            <a:off x="2934888" y="5889750"/>
            <a:ext cx="3401400" cy="8031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5" name="Google Shape;225;p25"/>
          <p:cNvSpPr/>
          <p:nvPr/>
        </p:nvSpPr>
        <p:spPr>
          <a:xfrm>
            <a:off x="5330925" y="4428550"/>
            <a:ext cx="425700" cy="388800"/>
          </a:xfrm>
          <a:prstGeom prst="ellipse">
            <a:avLst/>
          </a:prstGeom>
          <a:noFill/>
          <a:ln w="28575" cap="flat" cmpd="sng">
            <a:solidFill>
              <a:srgbClr val="FF00FF"/>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sp>
        <p:nvSpPr>
          <p:cNvPr id="230" name="Google Shape;230;p26"/>
          <p:cNvSpPr txBox="1"/>
          <p:nvPr/>
        </p:nvSpPr>
        <p:spPr>
          <a:xfrm>
            <a:off x="381000" y="519100"/>
            <a:ext cx="78237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Ova (egg) released = Ovulation</a:t>
            </a:r>
            <a:endParaRPr>
              <a:latin typeface="Lexend Thin"/>
              <a:ea typeface="Lexend Thin"/>
              <a:cs typeface="Lexend Thin"/>
              <a:sym typeface="Lexend Thin"/>
            </a:endParaRPr>
          </a:p>
        </p:txBody>
      </p:sp>
      <p:pic>
        <p:nvPicPr>
          <p:cNvPr id="231" name="Google Shape;231;p26"/>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232" name="Google Shape;232;p26"/>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33" name="Google Shape;233;p26"/>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234" name="Google Shape;234;p26"/>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235" name="Google Shape;235;p26"/>
          <p:cNvPicPr preferRelativeResize="0"/>
          <p:nvPr/>
        </p:nvPicPr>
        <p:blipFill>
          <a:blip r:embed="rId5">
            <a:alphaModFix/>
          </a:blip>
          <a:stretch>
            <a:fillRect/>
          </a:stretch>
        </p:blipFill>
        <p:spPr>
          <a:xfrm>
            <a:off x="248775" y="1290800"/>
            <a:ext cx="8773613" cy="4883947"/>
          </a:xfrm>
          <a:prstGeom prst="rect">
            <a:avLst/>
          </a:prstGeom>
          <a:noFill/>
          <a:ln>
            <a:noFill/>
          </a:ln>
        </p:spPr>
      </p:pic>
      <p:sp>
        <p:nvSpPr>
          <p:cNvPr id="236" name="Google Shape;236;p26"/>
          <p:cNvSpPr txBox="1"/>
          <p:nvPr/>
        </p:nvSpPr>
        <p:spPr>
          <a:xfrm>
            <a:off x="2196750" y="6392350"/>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
        <p:nvSpPr>
          <p:cNvPr id="237" name="Google Shape;237;p26"/>
          <p:cNvSpPr txBox="1"/>
          <p:nvPr/>
        </p:nvSpPr>
        <p:spPr>
          <a:xfrm>
            <a:off x="4699293" y="5724075"/>
            <a:ext cx="1492500" cy="5415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700">
                <a:solidFill>
                  <a:srgbClr val="FF00FF"/>
                </a:solidFill>
                <a:latin typeface="Caveat"/>
                <a:ea typeface="Caveat"/>
                <a:cs typeface="Caveat"/>
                <a:sym typeface="Caveat"/>
              </a:rPr>
              <a:t>ovulation</a:t>
            </a:r>
            <a:endParaRPr sz="2700">
              <a:solidFill>
                <a:srgbClr val="FF00FF"/>
              </a:solidFill>
              <a:latin typeface="Caveat"/>
              <a:ea typeface="Caveat"/>
              <a:cs typeface="Caveat"/>
              <a:sym typeface="Caveat"/>
            </a:endParaRPr>
          </a:p>
        </p:txBody>
      </p:sp>
      <p:cxnSp>
        <p:nvCxnSpPr>
          <p:cNvPr id="238" name="Google Shape;238;p26"/>
          <p:cNvCxnSpPr/>
          <p:nvPr/>
        </p:nvCxnSpPr>
        <p:spPr>
          <a:xfrm flipH="1">
            <a:off x="5553175" y="4400775"/>
            <a:ext cx="1082700" cy="1291200"/>
          </a:xfrm>
          <a:prstGeom prst="straightConnector1">
            <a:avLst/>
          </a:prstGeom>
          <a:noFill/>
          <a:ln w="28575" cap="flat" cmpd="sng">
            <a:solidFill>
              <a:srgbClr val="FF00FF"/>
            </a:solidFill>
            <a:prstDash val="dot"/>
            <a:round/>
            <a:headEnd type="none" w="med" len="med"/>
            <a:tailEnd type="none" w="med" len="med"/>
          </a:ln>
        </p:spPr>
      </p:cxnSp>
      <p:sp>
        <p:nvSpPr>
          <p:cNvPr id="239" name="Google Shape;239;p26"/>
          <p:cNvSpPr/>
          <p:nvPr/>
        </p:nvSpPr>
        <p:spPr>
          <a:xfrm>
            <a:off x="4386875" y="5765100"/>
            <a:ext cx="1962300" cy="554100"/>
          </a:xfrm>
          <a:prstGeom prst="ellipse">
            <a:avLst/>
          </a:prstGeom>
          <a:noFill/>
          <a:ln w="9525" cap="flat" cmpd="sng">
            <a:solidFill>
              <a:srgbClr val="FF00F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40" name="Google Shape;240;p26"/>
          <p:cNvSpPr/>
          <p:nvPr/>
        </p:nvSpPr>
        <p:spPr>
          <a:xfrm>
            <a:off x="6581450" y="3998200"/>
            <a:ext cx="425700" cy="388800"/>
          </a:xfrm>
          <a:prstGeom prst="ellipse">
            <a:avLst/>
          </a:prstGeom>
          <a:noFill/>
          <a:ln w="28575" cap="flat" cmpd="sng">
            <a:solidFill>
              <a:srgbClr val="FF00FF"/>
            </a:solidFill>
            <a:prstDash val="dot"/>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41" name="Google Shape;241;p26"/>
          <p:cNvPicPr preferRelativeResize="0"/>
          <p:nvPr/>
        </p:nvPicPr>
        <p:blipFill>
          <a:blip r:embed="rId6">
            <a:alphaModFix/>
          </a:blip>
          <a:stretch>
            <a:fillRect/>
          </a:stretch>
        </p:blipFill>
        <p:spPr>
          <a:xfrm>
            <a:off x="5330913" y="3274300"/>
            <a:ext cx="1962474" cy="1251426"/>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46"/>
        <p:cNvGrpSpPr/>
        <p:nvPr/>
      </p:nvGrpSpPr>
      <p:grpSpPr>
        <a:xfrm>
          <a:off x="0" y="0"/>
          <a:ext cx="0" cy="0"/>
          <a:chOff x="0" y="0"/>
          <a:chExt cx="0" cy="0"/>
        </a:xfrm>
      </p:grpSpPr>
      <p:pic>
        <p:nvPicPr>
          <p:cNvPr id="247" name="Google Shape;247;p27"/>
          <p:cNvPicPr preferRelativeResize="0"/>
          <p:nvPr/>
        </p:nvPicPr>
        <p:blipFill>
          <a:blip r:embed="rId3">
            <a:alphaModFix/>
          </a:blip>
          <a:stretch>
            <a:fillRect/>
          </a:stretch>
        </p:blipFill>
        <p:spPr>
          <a:xfrm>
            <a:off x="76200" y="1301750"/>
            <a:ext cx="8434766" cy="5090126"/>
          </a:xfrm>
          <a:prstGeom prst="rect">
            <a:avLst/>
          </a:prstGeom>
          <a:noFill/>
          <a:ln>
            <a:noFill/>
          </a:ln>
        </p:spPr>
      </p:pic>
      <p:sp>
        <p:nvSpPr>
          <p:cNvPr id="248" name="Google Shape;248;p27"/>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49" name="Google Shape;249;p27"/>
          <p:cNvSpPr txBox="1"/>
          <p:nvPr/>
        </p:nvSpPr>
        <p:spPr>
          <a:xfrm>
            <a:off x="248776" y="539775"/>
            <a:ext cx="90192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2900">
                <a:solidFill>
                  <a:srgbClr val="FFFFFF"/>
                </a:solidFill>
                <a:latin typeface="Lexend Thin"/>
                <a:ea typeface="Lexend Thin"/>
                <a:cs typeface="Lexend Thin"/>
                <a:sym typeface="Lexend Thin"/>
              </a:rPr>
              <a:t>The ovary makes estrogen and progesterone</a:t>
            </a:r>
            <a:endParaRPr sz="2900">
              <a:latin typeface="Lexend Thin"/>
              <a:ea typeface="Lexend Thin"/>
              <a:cs typeface="Lexend Thin"/>
              <a:sym typeface="Lexend Thin"/>
            </a:endParaRPr>
          </a:p>
        </p:txBody>
      </p:sp>
      <p:sp>
        <p:nvSpPr>
          <p:cNvPr id="250" name="Google Shape;250;p27"/>
          <p:cNvSpPr txBox="1"/>
          <p:nvPr/>
        </p:nvSpPr>
        <p:spPr>
          <a:xfrm>
            <a:off x="6992862" y="5273187"/>
            <a:ext cx="1830300" cy="1458900"/>
          </a:xfrm>
          <a:prstGeom prst="rect">
            <a:avLst/>
          </a:prstGeom>
          <a:noFill/>
          <a:ln w="12700" cap="flat" cmpd="sng">
            <a:solidFill>
              <a:srgbClr val="8F92BC"/>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2400" b="0" i="0" u="none">
              <a:solidFill>
                <a:schemeClr val="dk1"/>
              </a:solidFill>
              <a:latin typeface="Arial"/>
              <a:ea typeface="Arial"/>
              <a:cs typeface="Arial"/>
              <a:sym typeface="Arial"/>
            </a:endParaRPr>
          </a:p>
        </p:txBody>
      </p:sp>
      <p:pic>
        <p:nvPicPr>
          <p:cNvPr id="251" name="Google Shape;251;p27"/>
          <p:cNvPicPr preferRelativeResize="0"/>
          <p:nvPr/>
        </p:nvPicPr>
        <p:blipFill rotWithShape="1">
          <a:blip r:embed="rId4">
            <a:alphaModFix/>
          </a:blip>
          <a:srcRect/>
          <a:stretch/>
        </p:blipFill>
        <p:spPr>
          <a:xfrm>
            <a:off x="7007150" y="5285887"/>
            <a:ext cx="1828800" cy="1458912"/>
          </a:xfrm>
          <a:prstGeom prst="rect">
            <a:avLst/>
          </a:prstGeom>
          <a:noFill/>
          <a:ln>
            <a:noFill/>
          </a:ln>
        </p:spPr>
      </p:pic>
      <p:pic>
        <p:nvPicPr>
          <p:cNvPr id="252" name="Google Shape;252;p27"/>
          <p:cNvPicPr preferRelativeResize="0"/>
          <p:nvPr/>
        </p:nvPicPr>
        <p:blipFill>
          <a:blip r:embed="rId5">
            <a:alphaModFix/>
          </a:blip>
          <a:stretch>
            <a:fillRect/>
          </a:stretch>
        </p:blipFill>
        <p:spPr>
          <a:xfrm>
            <a:off x="248775" y="1443200"/>
            <a:ext cx="8773613" cy="4883947"/>
          </a:xfrm>
          <a:prstGeom prst="rect">
            <a:avLst/>
          </a:prstGeom>
          <a:noFill/>
          <a:ln>
            <a:noFill/>
          </a:ln>
        </p:spPr>
      </p:pic>
      <p:pic>
        <p:nvPicPr>
          <p:cNvPr id="253" name="Google Shape;253;p27"/>
          <p:cNvPicPr preferRelativeResize="0"/>
          <p:nvPr/>
        </p:nvPicPr>
        <p:blipFill>
          <a:blip r:embed="rId6">
            <a:alphaModFix/>
          </a:blip>
          <a:stretch>
            <a:fillRect/>
          </a:stretch>
        </p:blipFill>
        <p:spPr>
          <a:xfrm>
            <a:off x="5335500" y="3546950"/>
            <a:ext cx="1962474" cy="1251426"/>
          </a:xfrm>
          <a:prstGeom prst="rect">
            <a:avLst/>
          </a:prstGeom>
          <a:noFill/>
          <a:ln>
            <a:noFill/>
          </a:ln>
        </p:spPr>
      </p:pic>
      <p:pic>
        <p:nvPicPr>
          <p:cNvPr id="254" name="Google Shape;254;p27"/>
          <p:cNvPicPr preferRelativeResize="0"/>
          <p:nvPr/>
        </p:nvPicPr>
        <p:blipFill>
          <a:blip r:embed="rId7">
            <a:alphaModFix/>
          </a:blip>
          <a:stretch>
            <a:fillRect/>
          </a:stretch>
        </p:blipFill>
        <p:spPr>
          <a:xfrm>
            <a:off x="5710953" y="2790175"/>
            <a:ext cx="1587023" cy="1251426"/>
          </a:xfrm>
          <a:prstGeom prst="rect">
            <a:avLst/>
          </a:prstGeom>
          <a:noFill/>
          <a:ln>
            <a:noFill/>
          </a:ln>
        </p:spPr>
      </p:pic>
      <p:sp>
        <p:nvSpPr>
          <p:cNvPr id="255" name="Google Shape;255;p27"/>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256" name="Google Shape;256;p27"/>
          <p:cNvPicPr preferRelativeResize="0"/>
          <p:nvPr/>
        </p:nvPicPr>
        <p:blipFill rotWithShape="1">
          <a:blip r:embed="rId3">
            <a:alphaModFix/>
          </a:blip>
          <a:srcRect l="46734" t="43064" r="24573" b="39679"/>
          <a:stretch/>
        </p:blipFill>
        <p:spPr>
          <a:xfrm>
            <a:off x="4799675" y="3142250"/>
            <a:ext cx="1060075" cy="344325"/>
          </a:xfrm>
          <a:prstGeom prst="rect">
            <a:avLst/>
          </a:prstGeom>
          <a:noFill/>
          <a:ln>
            <a:noFill/>
          </a:ln>
        </p:spPr>
      </p:pic>
      <p:sp>
        <p:nvSpPr>
          <p:cNvPr id="257" name="Google Shape;257;p27"/>
          <p:cNvSpPr txBox="1"/>
          <p:nvPr/>
        </p:nvSpPr>
        <p:spPr>
          <a:xfrm>
            <a:off x="3878125" y="1061700"/>
            <a:ext cx="2424900" cy="1092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br>
              <a:rPr lang="en-US" sz="3400" b="1">
                <a:solidFill>
                  <a:srgbClr val="3C78D8"/>
                </a:solidFill>
                <a:latin typeface="Calibri"/>
                <a:ea typeface="Calibri"/>
                <a:cs typeface="Calibri"/>
                <a:sym typeface="Calibri"/>
              </a:rPr>
            </a:br>
            <a:r>
              <a:rPr lang="en-US" sz="2500">
                <a:solidFill>
                  <a:srgbClr val="3C78D8"/>
                </a:solidFill>
                <a:latin typeface="Caveat"/>
                <a:ea typeface="Caveat"/>
                <a:cs typeface="Caveat"/>
                <a:sym typeface="Caveat"/>
              </a:rPr>
              <a:t>Estrogen</a:t>
            </a:r>
            <a:endParaRPr sz="2500">
              <a:solidFill>
                <a:srgbClr val="3C78D8"/>
              </a:solidFill>
              <a:latin typeface="Caveat"/>
              <a:ea typeface="Caveat"/>
              <a:cs typeface="Caveat"/>
              <a:sym typeface="Caveat"/>
            </a:endParaRPr>
          </a:p>
        </p:txBody>
      </p:sp>
      <p:sp>
        <p:nvSpPr>
          <p:cNvPr id="258" name="Google Shape;258;p27"/>
          <p:cNvSpPr/>
          <p:nvPr/>
        </p:nvSpPr>
        <p:spPr>
          <a:xfrm rot="10800000">
            <a:off x="5005525" y="2145000"/>
            <a:ext cx="170100" cy="2236200"/>
          </a:xfrm>
          <a:prstGeom prst="downArrow">
            <a:avLst>
              <a:gd name="adj1" fmla="val 50000"/>
              <a:gd name="adj2" fmla="val 173491"/>
            </a:avLst>
          </a:prstGeom>
          <a:solidFill>
            <a:srgbClr val="3C78D8"/>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259" name="Google Shape;259;p27"/>
          <p:cNvPicPr preferRelativeResize="0"/>
          <p:nvPr/>
        </p:nvPicPr>
        <p:blipFill rotWithShape="1">
          <a:blip r:embed="rId3">
            <a:alphaModFix/>
          </a:blip>
          <a:srcRect l="12675" t="32672" r="72294" b="61004"/>
          <a:stretch/>
        </p:blipFill>
        <p:spPr>
          <a:xfrm>
            <a:off x="6179175" y="2068800"/>
            <a:ext cx="1267772" cy="238199"/>
          </a:xfrm>
          <a:prstGeom prst="rect">
            <a:avLst/>
          </a:prstGeom>
          <a:noFill/>
          <a:ln>
            <a:noFill/>
          </a:ln>
        </p:spPr>
      </p:pic>
      <p:sp>
        <p:nvSpPr>
          <p:cNvPr id="260" name="Google Shape;260;p27"/>
          <p:cNvSpPr/>
          <p:nvPr/>
        </p:nvSpPr>
        <p:spPr>
          <a:xfrm rot="10800000">
            <a:off x="6688100" y="1513100"/>
            <a:ext cx="249900" cy="2235900"/>
          </a:xfrm>
          <a:prstGeom prst="downArrow">
            <a:avLst>
              <a:gd name="adj1" fmla="val 37815"/>
              <a:gd name="adj2" fmla="val 142406"/>
            </a:avLst>
          </a:prstGeom>
          <a:solidFill>
            <a:srgbClr val="8888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61" name="Google Shape;261;p27"/>
          <p:cNvSpPr txBox="1"/>
          <p:nvPr/>
        </p:nvSpPr>
        <p:spPr>
          <a:xfrm>
            <a:off x="6179175" y="1026200"/>
            <a:ext cx="16944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500" b="1">
                <a:solidFill>
                  <a:srgbClr val="898989"/>
                </a:solidFill>
                <a:latin typeface="Caveat"/>
                <a:ea typeface="Caveat"/>
                <a:cs typeface="Caveat"/>
                <a:sym typeface="Caveat"/>
              </a:rPr>
              <a:t>Progesterone</a:t>
            </a:r>
            <a:endParaRPr sz="2500" b="1">
              <a:solidFill>
                <a:srgbClr val="898989"/>
              </a:solidFill>
              <a:latin typeface="Caveat"/>
              <a:ea typeface="Caveat"/>
              <a:cs typeface="Caveat"/>
              <a:sym typeface="Caveat"/>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6"/>
        <p:cNvGrpSpPr/>
        <p:nvPr/>
      </p:nvGrpSpPr>
      <p:grpSpPr>
        <a:xfrm>
          <a:off x="0" y="0"/>
          <a:ext cx="0" cy="0"/>
          <a:chOff x="0" y="0"/>
          <a:chExt cx="0" cy="0"/>
        </a:xfrm>
      </p:grpSpPr>
      <p:pic>
        <p:nvPicPr>
          <p:cNvPr id="267" name="Google Shape;267;p28"/>
          <p:cNvPicPr preferRelativeResize="0"/>
          <p:nvPr/>
        </p:nvPicPr>
        <p:blipFill rotWithShape="1">
          <a:blip r:embed="rId3">
            <a:alphaModFix/>
          </a:blip>
          <a:srcRect/>
          <a:stretch/>
        </p:blipFill>
        <p:spPr>
          <a:xfrm>
            <a:off x="1880175" y="1093875"/>
            <a:ext cx="4924807" cy="5764125"/>
          </a:xfrm>
          <a:prstGeom prst="rect">
            <a:avLst/>
          </a:prstGeom>
          <a:noFill/>
          <a:ln>
            <a:noFill/>
          </a:ln>
          <a:effectLst>
            <a:outerShdw blurRad="57150" dist="19050" dir="5400000" algn="bl" rotWithShape="0">
              <a:srgbClr val="000000">
                <a:alpha val="71000"/>
              </a:srgbClr>
            </a:outerShdw>
          </a:effectLst>
        </p:spPr>
      </p:pic>
      <p:sp>
        <p:nvSpPr>
          <p:cNvPr id="268" name="Google Shape;268;p28"/>
          <p:cNvSpPr txBox="1"/>
          <p:nvPr/>
        </p:nvSpPr>
        <p:spPr>
          <a:xfrm>
            <a:off x="330375" y="539775"/>
            <a:ext cx="80244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en-US" sz="2900" b="1">
                <a:solidFill>
                  <a:srgbClr val="FFFFFF"/>
                </a:solidFill>
                <a:latin typeface="Lexend"/>
                <a:ea typeface="Lexend"/>
                <a:cs typeface="Lexend"/>
                <a:sym typeface="Lexend"/>
              </a:rPr>
              <a:t>Five Points </a:t>
            </a:r>
            <a:r>
              <a:rPr lang="en-US" sz="2900">
                <a:solidFill>
                  <a:srgbClr val="FFFFFF"/>
                </a:solidFill>
                <a:latin typeface="Lexend Thin"/>
                <a:ea typeface="Lexend Thin"/>
                <a:cs typeface="Lexend Thin"/>
                <a:sym typeface="Lexend Thin"/>
              </a:rPr>
              <a:t>| Worksheet</a:t>
            </a:r>
            <a:endParaRPr sz="2900">
              <a:latin typeface="Lexend Thin"/>
              <a:ea typeface="Lexend Thin"/>
              <a:cs typeface="Lexend Thin"/>
              <a:sym typeface="Lexend Thin"/>
            </a:endParaRPr>
          </a:p>
        </p:txBody>
      </p:sp>
      <p:sp>
        <p:nvSpPr>
          <p:cNvPr id="269" name="Google Shape;269;p28"/>
          <p:cNvSpPr/>
          <p:nvPr/>
        </p:nvSpPr>
        <p:spPr>
          <a:xfrm>
            <a:off x="957900" y="2721000"/>
            <a:ext cx="6983100" cy="1374300"/>
          </a:xfrm>
          <a:prstGeom prst="rect">
            <a:avLst/>
          </a:prstGeom>
          <a:solidFill>
            <a:srgbClr val="8F92BC"/>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r>
              <a:rPr lang="en-US" sz="2500">
                <a:solidFill>
                  <a:schemeClr val="lt1"/>
                </a:solidFill>
                <a:latin typeface="Lexend ExtraLight"/>
                <a:ea typeface="Lexend ExtraLight"/>
                <a:cs typeface="Lexend ExtraLight"/>
                <a:sym typeface="Lexend ExtraLight"/>
              </a:rPr>
              <a:t>Five Points Worksheet </a:t>
            </a:r>
            <a:br>
              <a:rPr lang="en-US" sz="2500">
                <a:solidFill>
                  <a:schemeClr val="lt1"/>
                </a:solidFill>
                <a:latin typeface="Lexend ExtraLight"/>
                <a:ea typeface="Lexend ExtraLight"/>
                <a:cs typeface="Lexend ExtraLight"/>
                <a:sym typeface="Lexend ExtraLight"/>
              </a:rPr>
            </a:br>
            <a:r>
              <a:rPr lang="en-US" sz="2500" b="1">
                <a:solidFill>
                  <a:schemeClr val="lt1"/>
                </a:solidFill>
                <a:latin typeface="Lexend"/>
                <a:ea typeface="Lexend"/>
                <a:cs typeface="Lexend"/>
                <a:sym typeface="Lexend"/>
              </a:rPr>
              <a:t>Illustrate Your Knowledge!</a:t>
            </a:r>
            <a:endParaRPr sz="2500" b="1">
              <a:solidFill>
                <a:schemeClr val="lt1"/>
              </a:solidFill>
              <a:latin typeface="Lexend"/>
              <a:ea typeface="Lexend"/>
              <a:cs typeface="Lexend"/>
              <a:sym typeface="Lexend"/>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4"/>
        <p:cNvGrpSpPr/>
        <p:nvPr/>
      </p:nvGrpSpPr>
      <p:grpSpPr>
        <a:xfrm>
          <a:off x="0" y="0"/>
          <a:ext cx="0" cy="0"/>
          <a:chOff x="0" y="0"/>
          <a:chExt cx="0" cy="0"/>
        </a:xfrm>
      </p:grpSpPr>
      <p:pic>
        <p:nvPicPr>
          <p:cNvPr id="275" name="Google Shape;275;p29"/>
          <p:cNvPicPr preferRelativeResize="0"/>
          <p:nvPr/>
        </p:nvPicPr>
        <p:blipFill>
          <a:blip r:embed="rId3">
            <a:alphaModFix/>
          </a:blip>
          <a:stretch>
            <a:fillRect/>
          </a:stretch>
        </p:blipFill>
        <p:spPr>
          <a:xfrm>
            <a:off x="76200" y="1149350"/>
            <a:ext cx="8434766" cy="5090126"/>
          </a:xfrm>
          <a:prstGeom prst="rect">
            <a:avLst/>
          </a:prstGeom>
          <a:noFill/>
          <a:ln>
            <a:noFill/>
          </a:ln>
        </p:spPr>
      </p:pic>
      <p:sp>
        <p:nvSpPr>
          <p:cNvPr id="276" name="Google Shape;276;p29"/>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Calibri"/>
              <a:buNone/>
            </a:pPr>
            <a:r>
              <a:rPr lang="en-US" sz="1000" b="0" i="0" u="none" strike="noStrike" cap="none">
                <a:solidFill>
                  <a:srgbClr val="343451"/>
                </a:solidFill>
                <a:latin typeface="Calibri"/>
                <a:ea typeface="Calibri"/>
                <a:cs typeface="Calibri"/>
                <a:sym typeface="Calibri"/>
              </a:rPr>
              <a:t>© FEMM</a:t>
            </a:r>
            <a:endParaRPr/>
          </a:p>
        </p:txBody>
      </p:sp>
      <p:sp>
        <p:nvSpPr>
          <p:cNvPr id="277" name="Google Shape;277;p29"/>
          <p:cNvSpPr txBox="1"/>
          <p:nvPr/>
        </p:nvSpPr>
        <p:spPr>
          <a:xfrm>
            <a:off x="146050" y="507600"/>
            <a:ext cx="80244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en-US" sz="2900">
                <a:solidFill>
                  <a:srgbClr val="FFFFFF"/>
                </a:solidFill>
                <a:latin typeface="Lexend Thin"/>
                <a:ea typeface="Lexend Thin"/>
                <a:cs typeface="Lexend Thin"/>
                <a:sym typeface="Lexend Thin"/>
              </a:rPr>
              <a:t>Five Points Worksheet | </a:t>
            </a:r>
            <a:r>
              <a:rPr lang="en-US" sz="2900" b="1">
                <a:solidFill>
                  <a:srgbClr val="FFFFFF"/>
                </a:solidFill>
                <a:latin typeface="Lexend"/>
                <a:ea typeface="Lexend"/>
                <a:cs typeface="Lexend"/>
                <a:sym typeface="Lexend"/>
              </a:rPr>
              <a:t>Answers</a:t>
            </a:r>
            <a:endParaRPr sz="2900" b="1">
              <a:latin typeface="Lexend"/>
              <a:ea typeface="Lexend"/>
              <a:cs typeface="Lexend"/>
              <a:sym typeface="Lexend"/>
            </a:endParaRPr>
          </a:p>
        </p:txBody>
      </p:sp>
      <p:pic>
        <p:nvPicPr>
          <p:cNvPr id="278" name="Google Shape;278;p29"/>
          <p:cNvPicPr preferRelativeResize="0"/>
          <p:nvPr/>
        </p:nvPicPr>
        <p:blipFill rotWithShape="1">
          <a:blip r:embed="rId4">
            <a:alphaModFix/>
          </a:blip>
          <a:srcRect l="38302" t="34790" r="36047" b="24207"/>
          <a:stretch/>
        </p:blipFill>
        <p:spPr>
          <a:xfrm>
            <a:off x="3609400" y="2989850"/>
            <a:ext cx="2250347" cy="2002523"/>
          </a:xfrm>
          <a:prstGeom prst="rect">
            <a:avLst/>
          </a:prstGeom>
          <a:noFill/>
          <a:ln>
            <a:noFill/>
          </a:ln>
        </p:spPr>
      </p:pic>
      <p:pic>
        <p:nvPicPr>
          <p:cNvPr id="279" name="Google Shape;279;p29"/>
          <p:cNvPicPr preferRelativeResize="0"/>
          <p:nvPr/>
        </p:nvPicPr>
        <p:blipFill>
          <a:blip r:embed="rId5">
            <a:alphaModFix/>
          </a:blip>
          <a:stretch>
            <a:fillRect/>
          </a:stretch>
        </p:blipFill>
        <p:spPr>
          <a:xfrm>
            <a:off x="5335500" y="3394550"/>
            <a:ext cx="1962474" cy="1251426"/>
          </a:xfrm>
          <a:prstGeom prst="rect">
            <a:avLst/>
          </a:prstGeom>
          <a:noFill/>
          <a:ln>
            <a:noFill/>
          </a:ln>
        </p:spPr>
      </p:pic>
      <p:pic>
        <p:nvPicPr>
          <p:cNvPr id="280" name="Google Shape;280;p29"/>
          <p:cNvPicPr preferRelativeResize="0"/>
          <p:nvPr/>
        </p:nvPicPr>
        <p:blipFill>
          <a:blip r:embed="rId6">
            <a:alphaModFix/>
          </a:blip>
          <a:stretch>
            <a:fillRect/>
          </a:stretch>
        </p:blipFill>
        <p:spPr>
          <a:xfrm>
            <a:off x="5710953" y="2637775"/>
            <a:ext cx="1587023" cy="1251426"/>
          </a:xfrm>
          <a:prstGeom prst="rect">
            <a:avLst/>
          </a:prstGeom>
          <a:noFill/>
          <a:ln>
            <a:noFill/>
          </a:ln>
        </p:spPr>
      </p:pic>
      <p:sp>
        <p:nvSpPr>
          <p:cNvPr id="281" name="Google Shape;281;p29"/>
          <p:cNvSpPr txBox="1"/>
          <p:nvPr/>
        </p:nvSpPr>
        <p:spPr>
          <a:xfrm>
            <a:off x="303087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pic>
        <p:nvPicPr>
          <p:cNvPr id="282" name="Google Shape;282;p29"/>
          <p:cNvPicPr preferRelativeResize="0"/>
          <p:nvPr/>
        </p:nvPicPr>
        <p:blipFill rotWithShape="1">
          <a:blip r:embed="rId3">
            <a:alphaModFix/>
          </a:blip>
          <a:srcRect l="46734" t="43064" r="24573" b="39679"/>
          <a:stretch/>
        </p:blipFill>
        <p:spPr>
          <a:xfrm>
            <a:off x="4799675" y="2989850"/>
            <a:ext cx="1060075" cy="344325"/>
          </a:xfrm>
          <a:prstGeom prst="rect">
            <a:avLst/>
          </a:prstGeom>
          <a:noFill/>
          <a:ln>
            <a:noFill/>
          </a:ln>
        </p:spPr>
      </p:pic>
      <p:pic>
        <p:nvPicPr>
          <p:cNvPr id="283" name="Google Shape;283;p29"/>
          <p:cNvPicPr preferRelativeResize="0"/>
          <p:nvPr/>
        </p:nvPicPr>
        <p:blipFill rotWithShape="1">
          <a:blip r:embed="rId3">
            <a:alphaModFix/>
          </a:blip>
          <a:srcRect l="12675" t="32672" r="72294" b="61004"/>
          <a:stretch/>
        </p:blipFill>
        <p:spPr>
          <a:xfrm>
            <a:off x="6179175" y="1916400"/>
            <a:ext cx="1267772" cy="238199"/>
          </a:xfrm>
          <a:prstGeom prst="rect">
            <a:avLst/>
          </a:prstGeom>
          <a:noFill/>
          <a:ln>
            <a:noFill/>
          </a:ln>
        </p:spPr>
      </p:pic>
      <p:sp>
        <p:nvSpPr>
          <p:cNvPr id="284" name="Google Shape;284;p29"/>
          <p:cNvSpPr/>
          <p:nvPr/>
        </p:nvSpPr>
        <p:spPr>
          <a:xfrm rot="10800000">
            <a:off x="6460638" y="1158650"/>
            <a:ext cx="249900" cy="2235900"/>
          </a:xfrm>
          <a:prstGeom prst="downArrow">
            <a:avLst>
              <a:gd name="adj1" fmla="val 37815"/>
              <a:gd name="adj2" fmla="val 142406"/>
            </a:avLst>
          </a:prstGeom>
          <a:solidFill>
            <a:srgbClr val="888888"/>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5" name="Google Shape;285;p29"/>
          <p:cNvSpPr txBox="1"/>
          <p:nvPr/>
        </p:nvSpPr>
        <p:spPr>
          <a:xfrm>
            <a:off x="4035750" y="799950"/>
            <a:ext cx="2424900" cy="10929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br>
              <a:rPr lang="en-US" sz="3400" b="1">
                <a:solidFill>
                  <a:srgbClr val="3C78D8"/>
                </a:solidFill>
                <a:latin typeface="Calibri"/>
                <a:ea typeface="Calibri"/>
                <a:cs typeface="Calibri"/>
                <a:sym typeface="Calibri"/>
              </a:rPr>
            </a:br>
            <a:r>
              <a:rPr lang="en-US" sz="2500">
                <a:solidFill>
                  <a:srgbClr val="3C78D8"/>
                </a:solidFill>
                <a:latin typeface="Caveat"/>
                <a:ea typeface="Caveat"/>
                <a:cs typeface="Caveat"/>
                <a:sym typeface="Caveat"/>
              </a:rPr>
              <a:t>Estrogen</a:t>
            </a:r>
            <a:endParaRPr sz="2500">
              <a:solidFill>
                <a:srgbClr val="3C78D8"/>
              </a:solidFill>
              <a:latin typeface="Caveat"/>
              <a:ea typeface="Caveat"/>
              <a:cs typeface="Caveat"/>
              <a:sym typeface="Caveat"/>
            </a:endParaRPr>
          </a:p>
        </p:txBody>
      </p:sp>
      <p:sp>
        <p:nvSpPr>
          <p:cNvPr id="286" name="Google Shape;286;p29"/>
          <p:cNvSpPr txBox="1"/>
          <p:nvPr/>
        </p:nvSpPr>
        <p:spPr>
          <a:xfrm>
            <a:off x="6710550" y="1061700"/>
            <a:ext cx="1694400" cy="5694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2500" b="1">
                <a:solidFill>
                  <a:srgbClr val="898989"/>
                </a:solidFill>
                <a:latin typeface="Caveat"/>
                <a:ea typeface="Caveat"/>
                <a:cs typeface="Caveat"/>
                <a:sym typeface="Caveat"/>
              </a:rPr>
              <a:t>Progesterone</a:t>
            </a:r>
            <a:endParaRPr sz="2500" b="1">
              <a:solidFill>
                <a:srgbClr val="898989"/>
              </a:solidFill>
              <a:latin typeface="Caveat"/>
              <a:ea typeface="Caveat"/>
              <a:cs typeface="Caveat"/>
              <a:sym typeface="Caveat"/>
            </a:endParaRPr>
          </a:p>
        </p:txBody>
      </p:sp>
      <p:sp>
        <p:nvSpPr>
          <p:cNvPr id="287" name="Google Shape;287;p29"/>
          <p:cNvSpPr/>
          <p:nvPr/>
        </p:nvSpPr>
        <p:spPr>
          <a:xfrm rot="10800000">
            <a:off x="5163150" y="2145388"/>
            <a:ext cx="170100" cy="2236200"/>
          </a:xfrm>
          <a:prstGeom prst="downArrow">
            <a:avLst>
              <a:gd name="adj1" fmla="val 50000"/>
              <a:gd name="adj2" fmla="val 173491"/>
            </a:avLst>
          </a:prstGeom>
          <a:solidFill>
            <a:srgbClr val="3C78D8"/>
          </a:solidFill>
          <a:ln w="9525" cap="flat" cmpd="sng">
            <a:solidFill>
              <a:schemeClr val="accent1"/>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7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27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280"/>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284"/>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8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2"/>
        <p:cNvGrpSpPr/>
        <p:nvPr/>
      </p:nvGrpSpPr>
      <p:grpSpPr>
        <a:xfrm>
          <a:off x="0" y="0"/>
          <a:ext cx="0" cy="0"/>
          <a:chOff x="0" y="0"/>
          <a:chExt cx="0" cy="0"/>
        </a:xfrm>
      </p:grpSpPr>
      <p:sp>
        <p:nvSpPr>
          <p:cNvPr id="293" name="Google Shape;293;p30"/>
          <p:cNvSpPr txBox="1"/>
          <p:nvPr/>
        </p:nvSpPr>
        <p:spPr>
          <a:xfrm>
            <a:off x="330375" y="539775"/>
            <a:ext cx="80244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en-US" sz="2900">
                <a:solidFill>
                  <a:srgbClr val="FFFFFF"/>
                </a:solidFill>
                <a:latin typeface="Lexend Thin"/>
                <a:ea typeface="Lexend Thin"/>
                <a:cs typeface="Lexend Thin"/>
                <a:sym typeface="Lexend Thin"/>
              </a:rPr>
              <a:t>True or False?</a:t>
            </a:r>
            <a:endParaRPr sz="2900">
              <a:latin typeface="Lexend Thin"/>
              <a:ea typeface="Lexend Thin"/>
              <a:cs typeface="Lexend Thin"/>
              <a:sym typeface="Lexend Thin"/>
            </a:endParaRPr>
          </a:p>
        </p:txBody>
      </p:sp>
      <p:sp>
        <p:nvSpPr>
          <p:cNvPr id="294" name="Google Shape;294;p30"/>
          <p:cNvSpPr txBox="1"/>
          <p:nvPr/>
        </p:nvSpPr>
        <p:spPr>
          <a:xfrm>
            <a:off x="1122900" y="1349200"/>
            <a:ext cx="7768200" cy="47124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br>
              <a:rPr lang="en-US" sz="1600">
                <a:solidFill>
                  <a:srgbClr val="757AA8"/>
                </a:solidFill>
                <a:latin typeface="Lexend ExtraLight"/>
                <a:ea typeface="Lexend ExtraLight"/>
                <a:cs typeface="Lexend ExtraLight"/>
                <a:sym typeface="Lexend ExtraLight"/>
              </a:rPr>
            </a:br>
            <a:r>
              <a:rPr lang="en-US" sz="1600">
                <a:solidFill>
                  <a:srgbClr val="757AA8"/>
                </a:solidFill>
                <a:latin typeface="Lexend ExtraLight"/>
                <a:ea typeface="Lexend ExtraLight"/>
                <a:cs typeface="Lexend ExtraLight"/>
                <a:sym typeface="Lexend ExtraLight"/>
              </a:rPr>
              <a:t>1. 	In puberty, your hormonal axis is still developing.</a:t>
            </a:r>
            <a:br>
              <a:rPr lang="en-US" sz="1600">
                <a:solidFill>
                  <a:srgbClr val="757AA8"/>
                </a:solidFill>
                <a:latin typeface="Lexend ExtraLight"/>
                <a:ea typeface="Lexend ExtraLight"/>
                <a:cs typeface="Lexend ExtraLight"/>
                <a:sym typeface="Lexend ExtraLight"/>
              </a:rPr>
            </a:br>
            <a:r>
              <a:rPr lang="en-US" sz="1600">
                <a:solidFill>
                  <a:srgbClr val="757AA8"/>
                </a:solidFill>
                <a:latin typeface="Lexend ExtraLight"/>
                <a:ea typeface="Lexend ExtraLight"/>
                <a:cs typeface="Lexend ExtraLight"/>
                <a:sym typeface="Lexend ExtraLight"/>
              </a:rPr>
              <a:t>	TRUE		FALSE</a:t>
            </a:r>
            <a:br>
              <a:rPr lang="en-US" sz="1600">
                <a:solidFill>
                  <a:srgbClr val="757AA8"/>
                </a:solidFill>
                <a:latin typeface="Lexend ExtraLight"/>
                <a:ea typeface="Lexend ExtraLight"/>
                <a:cs typeface="Lexend ExtraLight"/>
                <a:sym typeface="Lexend ExtraLight"/>
              </a:rPr>
            </a:br>
            <a:br>
              <a:rPr lang="en-US" sz="1600">
                <a:solidFill>
                  <a:srgbClr val="757AA8"/>
                </a:solidFill>
                <a:latin typeface="Lexend ExtraLight"/>
                <a:ea typeface="Lexend ExtraLight"/>
                <a:cs typeface="Lexend ExtraLight"/>
                <a:sym typeface="Lexend ExtraLight"/>
              </a:rPr>
            </a:br>
            <a:r>
              <a:rPr lang="en-US" sz="1600">
                <a:solidFill>
                  <a:srgbClr val="757AA8"/>
                </a:solidFill>
                <a:latin typeface="Lexend ExtraLight"/>
                <a:ea typeface="Lexend ExtraLight"/>
                <a:cs typeface="Lexend ExtraLight"/>
                <a:sym typeface="Lexend ExtraLight"/>
              </a:rPr>
              <a:t>2. 	Ovulation is the bursting of the mature egg from the follicle. </a:t>
            </a:r>
            <a:br>
              <a:rPr lang="en-US" sz="1600">
                <a:solidFill>
                  <a:srgbClr val="757AA8"/>
                </a:solidFill>
                <a:latin typeface="Lexend ExtraLight"/>
                <a:ea typeface="Lexend ExtraLight"/>
                <a:cs typeface="Lexend ExtraLight"/>
                <a:sym typeface="Lexend ExtraLight"/>
              </a:rPr>
            </a:br>
            <a:r>
              <a:rPr lang="en-US" sz="1600">
                <a:solidFill>
                  <a:srgbClr val="757AA8"/>
                </a:solidFill>
                <a:latin typeface="Lexend ExtraLight"/>
                <a:ea typeface="Lexend ExtraLight"/>
                <a:cs typeface="Lexend ExtraLight"/>
                <a:sym typeface="Lexend ExtraLight"/>
              </a:rPr>
              <a:t>	TRUE		FALSE</a:t>
            </a:r>
            <a:br>
              <a:rPr lang="en-US" sz="1600">
                <a:solidFill>
                  <a:srgbClr val="757AA8"/>
                </a:solidFill>
                <a:latin typeface="Lexend ExtraLight"/>
                <a:ea typeface="Lexend ExtraLight"/>
                <a:cs typeface="Lexend ExtraLight"/>
                <a:sym typeface="Lexend ExtraLight"/>
              </a:rPr>
            </a:br>
            <a:endParaRPr sz="1600">
              <a:solidFill>
                <a:srgbClr val="757AA8"/>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Clr>
                <a:schemeClr val="dk1"/>
              </a:buClr>
              <a:buSzPts val="1100"/>
              <a:buFont typeface="Arial"/>
              <a:buNone/>
            </a:pPr>
            <a:r>
              <a:rPr lang="en-US" sz="1600">
                <a:solidFill>
                  <a:srgbClr val="757AA8"/>
                </a:solidFill>
                <a:latin typeface="Lexend ExtraLight"/>
                <a:ea typeface="Lexend ExtraLight"/>
                <a:cs typeface="Lexend ExtraLight"/>
                <a:sym typeface="Lexend ExtraLight"/>
              </a:rPr>
              <a:t>3. 	The hormones Estrogen and Progesterone are not important to your health.</a:t>
            </a:r>
            <a:br>
              <a:rPr lang="en-US" sz="1600">
                <a:solidFill>
                  <a:srgbClr val="757AA8"/>
                </a:solidFill>
                <a:latin typeface="Lexend ExtraLight"/>
                <a:ea typeface="Lexend ExtraLight"/>
                <a:cs typeface="Lexend ExtraLight"/>
                <a:sym typeface="Lexend ExtraLight"/>
              </a:rPr>
            </a:br>
            <a:r>
              <a:rPr lang="en-US" sz="1600">
                <a:solidFill>
                  <a:srgbClr val="757AA8"/>
                </a:solidFill>
                <a:latin typeface="Lexend ExtraLight"/>
                <a:ea typeface="Lexend ExtraLight"/>
                <a:cs typeface="Lexend ExtraLight"/>
                <a:sym typeface="Lexend ExtraLight"/>
              </a:rPr>
              <a:t>	TRUE 		FALSE</a:t>
            </a:r>
            <a:br>
              <a:rPr lang="en-US" sz="1600">
                <a:solidFill>
                  <a:srgbClr val="757AA8"/>
                </a:solidFill>
                <a:latin typeface="Lexend ExtraLight"/>
                <a:ea typeface="Lexend ExtraLight"/>
                <a:cs typeface="Lexend ExtraLight"/>
                <a:sym typeface="Lexend ExtraLight"/>
              </a:rPr>
            </a:br>
            <a:br>
              <a:rPr lang="en-US" sz="1600" i="1">
                <a:solidFill>
                  <a:srgbClr val="757AA8"/>
                </a:solidFill>
                <a:latin typeface="Lexend ExtraLight"/>
                <a:ea typeface="Lexend ExtraLight"/>
                <a:cs typeface="Lexend ExtraLight"/>
                <a:sym typeface="Lexend ExtraLight"/>
              </a:rPr>
            </a:br>
            <a:r>
              <a:rPr lang="en-US" sz="1600">
                <a:solidFill>
                  <a:srgbClr val="757AA8"/>
                </a:solidFill>
                <a:latin typeface="Lexend ExtraLight"/>
                <a:ea typeface="Lexend ExtraLight"/>
                <a:cs typeface="Lexend ExtraLight"/>
                <a:sym typeface="Lexend ExtraLight"/>
              </a:rPr>
              <a:t>4. 	A healthy period comes at the end of a healthy ovulatory cycle.</a:t>
            </a:r>
            <a:br>
              <a:rPr lang="en-US" sz="1600">
                <a:solidFill>
                  <a:srgbClr val="757AA8"/>
                </a:solidFill>
                <a:latin typeface="Lexend ExtraLight"/>
                <a:ea typeface="Lexend ExtraLight"/>
                <a:cs typeface="Lexend ExtraLight"/>
                <a:sym typeface="Lexend ExtraLight"/>
              </a:rPr>
            </a:br>
            <a:r>
              <a:rPr lang="en-US" sz="1600">
                <a:solidFill>
                  <a:srgbClr val="757AA8"/>
                </a:solidFill>
                <a:latin typeface="Lexend ExtraLight"/>
                <a:ea typeface="Lexend ExtraLight"/>
                <a:cs typeface="Lexend ExtraLight"/>
                <a:sym typeface="Lexend ExtraLight"/>
              </a:rPr>
              <a:t>	TRUE 		FALSE</a:t>
            </a:r>
            <a:br>
              <a:rPr lang="en-US" sz="1600">
                <a:solidFill>
                  <a:srgbClr val="757AA8"/>
                </a:solidFill>
                <a:latin typeface="Lexend ExtraLight"/>
                <a:ea typeface="Lexend ExtraLight"/>
                <a:cs typeface="Lexend ExtraLight"/>
                <a:sym typeface="Lexend ExtraLight"/>
              </a:rPr>
            </a:br>
            <a:endParaRPr sz="1600">
              <a:solidFill>
                <a:srgbClr val="757AA8"/>
              </a:solidFill>
              <a:latin typeface="Lexend ExtraLight"/>
              <a:ea typeface="Lexend ExtraLight"/>
              <a:cs typeface="Lexend ExtraLight"/>
              <a:sym typeface="Lexend ExtraLight"/>
            </a:endParaRPr>
          </a:p>
          <a:p>
            <a:pPr marL="0" lvl="0" indent="0" algn="l" rtl="0">
              <a:lnSpc>
                <a:spcPct val="115000"/>
              </a:lnSpc>
              <a:spcBef>
                <a:spcPts val="0"/>
              </a:spcBef>
              <a:spcAft>
                <a:spcPts val="0"/>
              </a:spcAft>
              <a:buClr>
                <a:schemeClr val="dk1"/>
              </a:buClr>
              <a:buSzPts val="1100"/>
              <a:buFont typeface="Arial"/>
              <a:buNone/>
            </a:pPr>
            <a:r>
              <a:rPr lang="en-US" sz="1600">
                <a:solidFill>
                  <a:srgbClr val="757AA8"/>
                </a:solidFill>
                <a:latin typeface="Lexend ExtraLight"/>
                <a:ea typeface="Lexend ExtraLight"/>
                <a:cs typeface="Lexend ExtraLight"/>
                <a:sym typeface="Lexend ExtraLight"/>
              </a:rPr>
              <a:t>5. 	The egg travels to the bladder after ovulation </a:t>
            </a:r>
            <a:endParaRPr sz="1600">
              <a:solidFill>
                <a:srgbClr val="757AA8"/>
              </a:solidFill>
              <a:latin typeface="Lexend ExtraLight"/>
              <a:ea typeface="Lexend ExtraLight"/>
              <a:cs typeface="Lexend ExtraLight"/>
              <a:sym typeface="Lexend ExtraLight"/>
            </a:endParaRPr>
          </a:p>
          <a:p>
            <a:pPr marL="0" lvl="0" indent="457200" algn="l" rtl="0">
              <a:lnSpc>
                <a:spcPct val="115000"/>
              </a:lnSpc>
              <a:spcBef>
                <a:spcPts val="0"/>
              </a:spcBef>
              <a:spcAft>
                <a:spcPts val="0"/>
              </a:spcAft>
              <a:buClr>
                <a:schemeClr val="dk1"/>
              </a:buClr>
              <a:buSzPts val="1100"/>
              <a:buFont typeface="Arial"/>
              <a:buNone/>
            </a:pPr>
            <a:r>
              <a:rPr lang="en-US" sz="1600">
                <a:solidFill>
                  <a:srgbClr val="757AA8"/>
                </a:solidFill>
                <a:latin typeface="Lexend ExtraLight"/>
                <a:ea typeface="Lexend ExtraLight"/>
                <a:cs typeface="Lexend ExtraLight"/>
                <a:sym typeface="Lexend ExtraLight"/>
              </a:rPr>
              <a:t>TRUE 		FALSE</a:t>
            </a:r>
            <a:endParaRPr sz="1600">
              <a:solidFill>
                <a:srgbClr val="757AA8"/>
              </a:solidFill>
              <a:latin typeface="Lexend ExtraLight"/>
              <a:ea typeface="Lexend ExtraLight"/>
              <a:cs typeface="Lexend ExtraLight"/>
              <a:sym typeface="Lexend ExtraLight"/>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99"/>
        <p:cNvGrpSpPr/>
        <p:nvPr/>
      </p:nvGrpSpPr>
      <p:grpSpPr>
        <a:xfrm>
          <a:off x="0" y="0"/>
          <a:ext cx="0" cy="0"/>
          <a:chOff x="0" y="0"/>
          <a:chExt cx="0" cy="0"/>
        </a:xfrm>
      </p:grpSpPr>
      <p:sp>
        <p:nvSpPr>
          <p:cNvPr id="300" name="Google Shape;300;p31"/>
          <p:cNvSpPr txBox="1"/>
          <p:nvPr/>
        </p:nvSpPr>
        <p:spPr>
          <a:xfrm>
            <a:off x="330375" y="539775"/>
            <a:ext cx="8024400" cy="5541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100"/>
              <a:buFont typeface="Arial"/>
              <a:buNone/>
            </a:pPr>
            <a:r>
              <a:rPr lang="en-US" sz="2900" b="1">
                <a:solidFill>
                  <a:srgbClr val="FFFFFF"/>
                </a:solidFill>
                <a:latin typeface="Lexend"/>
                <a:ea typeface="Lexend"/>
                <a:cs typeface="Lexend"/>
                <a:sym typeface="Lexend"/>
              </a:rPr>
              <a:t>ANSWERS</a:t>
            </a:r>
            <a:r>
              <a:rPr lang="en-US" sz="2900">
                <a:solidFill>
                  <a:srgbClr val="FFFFFF"/>
                </a:solidFill>
                <a:latin typeface="Lexend Thin"/>
                <a:ea typeface="Lexend Thin"/>
                <a:cs typeface="Lexend Thin"/>
                <a:sym typeface="Lexend Thin"/>
              </a:rPr>
              <a:t> | True or False?</a:t>
            </a:r>
            <a:endParaRPr sz="2900">
              <a:latin typeface="Lexend Thin"/>
              <a:ea typeface="Lexend Thin"/>
              <a:cs typeface="Lexend Thin"/>
              <a:sym typeface="Lexend Thin"/>
            </a:endParaRPr>
          </a:p>
        </p:txBody>
      </p:sp>
      <p:pic>
        <p:nvPicPr>
          <p:cNvPr id="301" name="Google Shape;301;p31"/>
          <p:cNvPicPr preferRelativeResize="0"/>
          <p:nvPr/>
        </p:nvPicPr>
        <p:blipFill>
          <a:blip r:embed="rId3">
            <a:alphaModFix/>
          </a:blip>
          <a:stretch>
            <a:fillRect/>
          </a:stretch>
        </p:blipFill>
        <p:spPr>
          <a:xfrm>
            <a:off x="1104662" y="1344375"/>
            <a:ext cx="6934676" cy="4859250"/>
          </a:xfrm>
          <a:prstGeom prst="rect">
            <a:avLst/>
          </a:prstGeom>
          <a:noFill/>
          <a:ln>
            <a:noFill/>
          </a:ln>
        </p:spPr>
      </p:pic>
      <p:grpSp>
        <p:nvGrpSpPr>
          <p:cNvPr id="302" name="Google Shape;302;p31"/>
          <p:cNvGrpSpPr/>
          <p:nvPr/>
        </p:nvGrpSpPr>
        <p:grpSpPr>
          <a:xfrm>
            <a:off x="375975" y="1451150"/>
            <a:ext cx="7479600" cy="4923000"/>
            <a:chOff x="375975" y="1451150"/>
            <a:chExt cx="7479600" cy="4923000"/>
          </a:xfrm>
        </p:grpSpPr>
        <p:sp>
          <p:nvSpPr>
            <p:cNvPr id="303" name="Google Shape;303;p31"/>
            <p:cNvSpPr/>
            <p:nvPr/>
          </p:nvSpPr>
          <p:spPr>
            <a:xfrm>
              <a:off x="375975" y="1451150"/>
              <a:ext cx="7479600" cy="4923000"/>
            </a:xfrm>
            <a:prstGeom prst="rect">
              <a:avLst/>
            </a:prstGeom>
            <a:solidFill>
              <a:schemeClr val="l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p>
          </p:txBody>
        </p:sp>
        <p:sp>
          <p:nvSpPr>
            <p:cNvPr id="304" name="Google Shape;304;p31"/>
            <p:cNvSpPr txBox="1"/>
            <p:nvPr/>
          </p:nvSpPr>
          <p:spPr>
            <a:xfrm>
              <a:off x="3572400" y="2239950"/>
              <a:ext cx="3810000" cy="3068100"/>
            </a:xfrm>
            <a:prstGeom prst="rect">
              <a:avLst/>
            </a:prstGeom>
            <a:noFill/>
            <a:ln>
              <a:noFill/>
            </a:ln>
          </p:spPr>
          <p:txBody>
            <a:bodyPr spcFirstLastPara="1" wrap="square" lIns="91425" tIns="91425" rIns="91425" bIns="91425" anchor="t" anchorCtr="0">
              <a:noAutofit/>
            </a:bodyPr>
            <a:lstStyle/>
            <a:p>
              <a:pPr marL="0" lvl="0" indent="0" algn="l" rtl="0">
                <a:spcBef>
                  <a:spcPts val="0"/>
                </a:spcBef>
                <a:spcAft>
                  <a:spcPts val="0"/>
                </a:spcAft>
                <a:buNone/>
              </a:pPr>
              <a:r>
                <a:rPr lang="en-US" sz="20000">
                  <a:solidFill>
                    <a:srgbClr val="757AA8"/>
                  </a:solidFill>
                </a:rPr>
                <a:t>?</a:t>
              </a:r>
              <a:endParaRPr sz="20000">
                <a:solidFill>
                  <a:srgbClr val="757AA8"/>
                </a:solidFill>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nodeType="clickEffect">
                                  <p:stCondLst>
                                    <p:cond delay="0"/>
                                  </p:stCondLst>
                                  <p:childTnLst>
                                    <p:set>
                                      <p:cBhvr>
                                        <p:cTn id="6" dur="1" fill="hold">
                                          <p:stCondLst>
                                            <p:cond delay="0"/>
                                          </p:stCondLst>
                                        </p:cTn>
                                        <p:tgtEl>
                                          <p:spTgt spid="302"/>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09"/>
        <p:cNvGrpSpPr/>
        <p:nvPr/>
      </p:nvGrpSpPr>
      <p:grpSpPr>
        <a:xfrm>
          <a:off x="0" y="0"/>
          <a:ext cx="0" cy="0"/>
          <a:chOff x="0" y="0"/>
          <a:chExt cx="0" cy="0"/>
        </a:xfrm>
      </p:grpSpPr>
      <p:sp>
        <p:nvSpPr>
          <p:cNvPr id="310" name="Google Shape;310;p32"/>
          <p:cNvSpPr txBox="1"/>
          <p:nvPr/>
        </p:nvSpPr>
        <p:spPr>
          <a:xfrm>
            <a:off x="384750" y="1733950"/>
            <a:ext cx="8374500" cy="4212600"/>
          </a:xfrm>
          <a:prstGeom prst="rect">
            <a:avLst/>
          </a:prstGeom>
          <a:noFill/>
          <a:ln>
            <a:noFill/>
          </a:ln>
        </p:spPr>
        <p:txBody>
          <a:bodyPr spcFirstLastPara="1" wrap="square" lIns="91425" tIns="91425" rIns="91425" bIns="91425" anchor="ctr" anchorCtr="0">
            <a:noAutofit/>
          </a:bodyPr>
          <a:lstStyle/>
          <a:p>
            <a:pPr marL="457200" lvl="0" indent="-381000" algn="just" rtl="0">
              <a:spcBef>
                <a:spcPts val="0"/>
              </a:spcBef>
              <a:spcAft>
                <a:spcPts val="0"/>
              </a:spcAft>
              <a:buClr>
                <a:srgbClr val="8587C2"/>
              </a:buClr>
              <a:buSzPts val="2400"/>
              <a:buFont typeface="Calibri"/>
              <a:buChar char="●"/>
            </a:pPr>
            <a:r>
              <a:rPr lang="en-US" sz="2400" b="1">
                <a:solidFill>
                  <a:srgbClr val="8587C2"/>
                </a:solidFill>
                <a:latin typeface="Calibri"/>
                <a:ea typeface="Calibri"/>
                <a:cs typeface="Calibri"/>
                <a:sym typeface="Calibri"/>
              </a:rPr>
              <a:t>Ovulation</a:t>
            </a:r>
            <a:r>
              <a:rPr lang="en-US" sz="2400">
                <a:solidFill>
                  <a:srgbClr val="8587C2"/>
                </a:solidFill>
                <a:latin typeface="Calibri"/>
                <a:ea typeface="Calibri"/>
                <a:cs typeface="Calibri"/>
                <a:sym typeface="Calibri"/>
              </a:rPr>
              <a:t> is a marker for health and hormone levels.</a:t>
            </a:r>
            <a:br>
              <a:rPr lang="en-US" sz="2400">
                <a:solidFill>
                  <a:srgbClr val="8587C2"/>
                </a:solidFill>
                <a:latin typeface="Calibri"/>
                <a:ea typeface="Calibri"/>
                <a:cs typeface="Calibri"/>
                <a:sym typeface="Calibri"/>
              </a:rPr>
            </a:br>
            <a:endParaRPr sz="2400">
              <a:solidFill>
                <a:srgbClr val="8587C2"/>
              </a:solidFill>
              <a:latin typeface="Calibri"/>
              <a:ea typeface="Calibri"/>
              <a:cs typeface="Calibri"/>
              <a:sym typeface="Calibri"/>
            </a:endParaRPr>
          </a:p>
          <a:p>
            <a:pPr marL="457200" lvl="0" indent="-381000" algn="just" rtl="0">
              <a:lnSpc>
                <a:spcPct val="100000"/>
              </a:lnSpc>
              <a:spcBef>
                <a:spcPts val="0"/>
              </a:spcBef>
              <a:spcAft>
                <a:spcPts val="0"/>
              </a:spcAft>
              <a:buClr>
                <a:srgbClr val="8587C2"/>
              </a:buClr>
              <a:buSzPts val="2400"/>
              <a:buFont typeface="Calibri"/>
              <a:buChar char="●"/>
            </a:pPr>
            <a:r>
              <a:rPr lang="en-US" sz="2400">
                <a:solidFill>
                  <a:srgbClr val="8587C2"/>
                </a:solidFill>
                <a:latin typeface="Calibri"/>
                <a:ea typeface="Calibri"/>
                <a:cs typeface="Calibri"/>
                <a:sym typeface="Calibri"/>
              </a:rPr>
              <a:t>The ovary makes the hormones: </a:t>
            </a:r>
            <a:r>
              <a:rPr lang="en-US" sz="2400" b="1">
                <a:solidFill>
                  <a:srgbClr val="6D9EEB"/>
                </a:solidFill>
                <a:latin typeface="Calibri"/>
                <a:ea typeface="Calibri"/>
                <a:cs typeface="Calibri"/>
                <a:sym typeface="Calibri"/>
              </a:rPr>
              <a:t>estrogen</a:t>
            </a:r>
            <a:r>
              <a:rPr lang="en-US" sz="2400">
                <a:solidFill>
                  <a:srgbClr val="8587C2"/>
                </a:solidFill>
                <a:latin typeface="Calibri"/>
                <a:ea typeface="Calibri"/>
                <a:cs typeface="Calibri"/>
                <a:sym typeface="Calibri"/>
              </a:rPr>
              <a:t> and </a:t>
            </a:r>
            <a:r>
              <a:rPr lang="en-US" sz="2400" b="1">
                <a:solidFill>
                  <a:srgbClr val="888888"/>
                </a:solidFill>
                <a:latin typeface="Calibri"/>
                <a:ea typeface="Calibri"/>
                <a:cs typeface="Calibri"/>
                <a:sym typeface="Calibri"/>
              </a:rPr>
              <a:t>progesterone</a:t>
            </a:r>
            <a:r>
              <a:rPr lang="en-US" sz="2400">
                <a:solidFill>
                  <a:srgbClr val="8587C2"/>
                </a:solidFill>
                <a:latin typeface="Calibri"/>
                <a:ea typeface="Calibri"/>
                <a:cs typeface="Calibri"/>
                <a:sym typeface="Calibri"/>
              </a:rPr>
              <a:t>.</a:t>
            </a:r>
            <a:endParaRPr sz="2400">
              <a:solidFill>
                <a:srgbClr val="8587C2"/>
              </a:solidFill>
              <a:latin typeface="Calibri"/>
              <a:ea typeface="Calibri"/>
              <a:cs typeface="Calibri"/>
              <a:sym typeface="Calibri"/>
            </a:endParaRPr>
          </a:p>
          <a:p>
            <a:pPr marL="457200" lvl="0" indent="0" algn="just" rtl="0">
              <a:lnSpc>
                <a:spcPct val="100000"/>
              </a:lnSpc>
              <a:spcBef>
                <a:spcPts val="0"/>
              </a:spcBef>
              <a:spcAft>
                <a:spcPts val="0"/>
              </a:spcAft>
              <a:buNone/>
            </a:pPr>
            <a:endParaRPr sz="2400">
              <a:solidFill>
                <a:srgbClr val="8587C2"/>
              </a:solidFill>
              <a:latin typeface="Calibri"/>
              <a:ea typeface="Calibri"/>
              <a:cs typeface="Calibri"/>
              <a:sym typeface="Calibri"/>
            </a:endParaRPr>
          </a:p>
          <a:p>
            <a:pPr marL="457200" lvl="0" indent="-381000" algn="just" rtl="0">
              <a:lnSpc>
                <a:spcPct val="100000"/>
              </a:lnSpc>
              <a:spcBef>
                <a:spcPts val="0"/>
              </a:spcBef>
              <a:spcAft>
                <a:spcPts val="0"/>
              </a:spcAft>
              <a:buClr>
                <a:srgbClr val="8587C2"/>
              </a:buClr>
              <a:buSzPts val="2400"/>
              <a:buFont typeface="Calibri"/>
              <a:buChar char="●"/>
            </a:pPr>
            <a:r>
              <a:rPr lang="en-US" sz="2400">
                <a:solidFill>
                  <a:srgbClr val="8587C2"/>
                </a:solidFill>
                <a:latin typeface="Calibri"/>
                <a:ea typeface="Calibri"/>
                <a:cs typeface="Calibri"/>
                <a:sym typeface="Calibri"/>
              </a:rPr>
              <a:t>When we go through puberty, our </a:t>
            </a:r>
            <a:r>
              <a:rPr lang="en-US" sz="2400" b="1">
                <a:solidFill>
                  <a:srgbClr val="8587C2"/>
                </a:solidFill>
                <a:latin typeface="Calibri"/>
                <a:ea typeface="Calibri"/>
                <a:cs typeface="Calibri"/>
                <a:sym typeface="Calibri"/>
              </a:rPr>
              <a:t>hormonal axis</a:t>
            </a:r>
            <a:r>
              <a:rPr lang="en-US" sz="2400">
                <a:solidFill>
                  <a:srgbClr val="8587C2"/>
                </a:solidFill>
                <a:latin typeface="Calibri"/>
                <a:ea typeface="Calibri"/>
                <a:cs typeface="Calibri"/>
                <a:sym typeface="Calibri"/>
              </a:rPr>
              <a:t> “wakes up” and starts to function. </a:t>
            </a:r>
            <a:endParaRPr sz="2400">
              <a:solidFill>
                <a:srgbClr val="8587C2"/>
              </a:solidFill>
              <a:latin typeface="Calibri"/>
              <a:ea typeface="Calibri"/>
              <a:cs typeface="Calibri"/>
              <a:sym typeface="Calibri"/>
            </a:endParaRPr>
          </a:p>
          <a:p>
            <a:pPr marL="457200" lvl="0" indent="0" algn="just" rtl="0">
              <a:lnSpc>
                <a:spcPct val="100000"/>
              </a:lnSpc>
              <a:spcBef>
                <a:spcPts val="0"/>
              </a:spcBef>
              <a:spcAft>
                <a:spcPts val="0"/>
              </a:spcAft>
              <a:buNone/>
            </a:pPr>
            <a:endParaRPr sz="2400" b="1">
              <a:solidFill>
                <a:srgbClr val="8587C2"/>
              </a:solidFill>
              <a:latin typeface="Calibri"/>
              <a:ea typeface="Calibri"/>
              <a:cs typeface="Calibri"/>
              <a:sym typeface="Calibri"/>
            </a:endParaRPr>
          </a:p>
        </p:txBody>
      </p:sp>
      <p:sp>
        <p:nvSpPr>
          <p:cNvPr id="311" name="Google Shape;311;p32"/>
          <p:cNvSpPr txBox="1"/>
          <p:nvPr/>
        </p:nvSpPr>
        <p:spPr>
          <a:xfrm>
            <a:off x="381000" y="519112"/>
            <a:ext cx="1830300" cy="5541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3000"/>
              <a:buFont typeface="Calibri"/>
              <a:buNone/>
            </a:pPr>
            <a:r>
              <a:rPr lang="en-US" sz="3000">
                <a:solidFill>
                  <a:srgbClr val="FFFFFF"/>
                </a:solidFill>
                <a:latin typeface="Lexend Thin"/>
                <a:ea typeface="Lexend Thin"/>
                <a:cs typeface="Lexend Thin"/>
                <a:sym typeface="Lexend Thin"/>
              </a:rPr>
              <a:t>Review</a:t>
            </a:r>
            <a:endParaRPr>
              <a:latin typeface="Lexend Thin"/>
              <a:ea typeface="Lexend Thin"/>
              <a:cs typeface="Lexend Thin"/>
              <a:sym typeface="Lexend Thin"/>
            </a:endParaRPr>
          </a:p>
        </p:txBody>
      </p:sp>
      <p:sp>
        <p:nvSpPr>
          <p:cNvPr id="312" name="Google Shape;312;p32"/>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rgbClr val="666666"/>
                </a:solidFill>
                <a:highlight>
                  <a:srgbClr val="FFFFFF"/>
                </a:highlight>
              </a:rPr>
              <a:t> </a:t>
            </a:r>
            <a:endParaRPr sz="1000">
              <a:solidFill>
                <a:srgbClr val="666666"/>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8587C2"/>
        </a:solidFill>
        <a:effectLst/>
      </p:bgPr>
    </p:bg>
    <p:spTree>
      <p:nvGrpSpPr>
        <p:cNvPr id="1" name="Shape 316"/>
        <p:cNvGrpSpPr/>
        <p:nvPr/>
      </p:nvGrpSpPr>
      <p:grpSpPr>
        <a:xfrm>
          <a:off x="0" y="0"/>
          <a:ext cx="0" cy="0"/>
          <a:chOff x="0" y="0"/>
          <a:chExt cx="0" cy="0"/>
        </a:xfrm>
      </p:grpSpPr>
      <p:sp>
        <p:nvSpPr>
          <p:cNvPr id="317" name="Google Shape;317;p33"/>
          <p:cNvSpPr txBox="1"/>
          <p:nvPr/>
        </p:nvSpPr>
        <p:spPr>
          <a:xfrm>
            <a:off x="146050" y="6492875"/>
            <a:ext cx="800100" cy="238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343451"/>
              </a:buClr>
              <a:buSzPts val="1000"/>
              <a:buFont typeface="Arial"/>
              <a:buNone/>
            </a:pPr>
            <a:r>
              <a:rPr lang="en-US" sz="1000" b="0" i="0" u="none" strike="noStrike" cap="none">
                <a:solidFill>
                  <a:srgbClr val="F2F2F2"/>
                </a:solidFill>
                <a:latin typeface="Arial"/>
                <a:ea typeface="Arial"/>
                <a:cs typeface="Arial"/>
                <a:sym typeface="Arial"/>
              </a:rPr>
              <a:t>© FEMM</a:t>
            </a:r>
            <a:endParaRPr>
              <a:solidFill>
                <a:srgbClr val="F2F2F2"/>
              </a:solidFill>
            </a:endParaRPr>
          </a:p>
        </p:txBody>
      </p:sp>
      <p:pic>
        <p:nvPicPr>
          <p:cNvPr id="318" name="Google Shape;318;p33"/>
          <p:cNvPicPr preferRelativeResize="0"/>
          <p:nvPr/>
        </p:nvPicPr>
        <p:blipFill>
          <a:blip r:embed="rId3">
            <a:alphaModFix/>
          </a:blip>
          <a:stretch>
            <a:fillRect/>
          </a:stretch>
        </p:blipFill>
        <p:spPr>
          <a:xfrm>
            <a:off x="1132950" y="1277750"/>
            <a:ext cx="6878100" cy="1806850"/>
          </a:xfrm>
          <a:prstGeom prst="rect">
            <a:avLst/>
          </a:prstGeom>
          <a:noFill/>
          <a:ln>
            <a:noFill/>
          </a:ln>
        </p:spPr>
      </p:pic>
      <p:sp>
        <p:nvSpPr>
          <p:cNvPr id="319" name="Google Shape;319;p33"/>
          <p:cNvSpPr txBox="1"/>
          <p:nvPr/>
        </p:nvSpPr>
        <p:spPr>
          <a:xfrm>
            <a:off x="5938925" y="6371675"/>
            <a:ext cx="3559800" cy="480600"/>
          </a:xfrm>
          <a:prstGeom prst="rect">
            <a:avLst/>
          </a:prstGeom>
          <a:noFill/>
          <a:ln>
            <a:noFill/>
          </a:ln>
        </p:spPr>
        <p:txBody>
          <a:bodyPr spcFirstLastPara="1" wrap="square" lIns="91425" tIns="91425" rIns="91425" bIns="91425" anchor="ctr" anchorCtr="0">
            <a:noAutofit/>
          </a:bodyPr>
          <a:lstStyle/>
          <a:p>
            <a:pPr marL="0" lvl="0" indent="0" algn="l" rtl="0">
              <a:lnSpc>
                <a:spcPct val="115000"/>
              </a:lnSpc>
              <a:spcBef>
                <a:spcPts val="0"/>
              </a:spcBef>
              <a:spcAft>
                <a:spcPts val="0"/>
              </a:spcAft>
              <a:buNone/>
            </a:pPr>
            <a:r>
              <a:rPr lang="en-US" sz="1000">
                <a:solidFill>
                  <a:schemeClr val="lt1"/>
                </a:solidFill>
              </a:rPr>
              <a:t> </a:t>
            </a:r>
            <a:endParaRPr sz="1000">
              <a:solidFill>
                <a:schemeClr val="lt1"/>
              </a:solidFill>
            </a:endParaRPr>
          </a:p>
        </p:txBody>
      </p:sp>
      <p:sp>
        <p:nvSpPr>
          <p:cNvPr id="320" name="Google Shape;320;p33"/>
          <p:cNvSpPr/>
          <p:nvPr/>
        </p:nvSpPr>
        <p:spPr>
          <a:xfrm>
            <a:off x="0" y="3992975"/>
            <a:ext cx="9144000" cy="998400"/>
          </a:xfrm>
          <a:prstGeom prst="rect">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highlight>
                <a:schemeClr val="lt1"/>
              </a:highlight>
            </a:endParaRPr>
          </a:p>
        </p:txBody>
      </p:sp>
      <p:sp>
        <p:nvSpPr>
          <p:cNvPr id="321" name="Google Shape;321;p33"/>
          <p:cNvSpPr txBox="1">
            <a:spLocks noGrp="1"/>
          </p:cNvSpPr>
          <p:nvPr>
            <p:ph type="title"/>
          </p:nvPr>
        </p:nvSpPr>
        <p:spPr>
          <a:xfrm>
            <a:off x="199650" y="3944975"/>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6000">
                <a:solidFill>
                  <a:srgbClr val="8587C2"/>
                </a:solidFill>
                <a:latin typeface="Lexend Medium"/>
                <a:ea typeface="Lexend Medium"/>
                <a:cs typeface="Lexend Medium"/>
                <a:sym typeface="Lexend Medium"/>
              </a:rPr>
              <a:t>Grade 7</a:t>
            </a:r>
            <a:endParaRPr sz="6000">
              <a:solidFill>
                <a:srgbClr val="8587C2"/>
              </a:solidFill>
              <a:latin typeface="Lexend Medium"/>
              <a:ea typeface="Lexend Medium"/>
              <a:cs typeface="Lexend Medium"/>
              <a:sym typeface="Lexend Medium"/>
            </a:endParaRPr>
          </a:p>
        </p:txBody>
      </p:sp>
      <p:sp>
        <p:nvSpPr>
          <p:cNvPr id="322" name="Google Shape;322;p33"/>
          <p:cNvSpPr txBox="1">
            <a:spLocks noGrp="1"/>
          </p:cNvSpPr>
          <p:nvPr>
            <p:ph type="ctrTitle" idx="4294967295"/>
          </p:nvPr>
        </p:nvSpPr>
        <p:spPr>
          <a:xfrm>
            <a:off x="199650" y="4766200"/>
            <a:ext cx="8744700" cy="1094400"/>
          </a:xfrm>
          <a:prstGeom prst="rect">
            <a:avLst/>
          </a:prstGeom>
          <a:noFill/>
          <a:ln>
            <a:noFill/>
          </a:ln>
        </p:spPr>
        <p:txBody>
          <a:bodyPr spcFirstLastPara="1" wrap="square" lIns="91425" tIns="91425" rIns="91425" bIns="91425" anchor="ctr" anchorCtr="0">
            <a:noAutofit/>
          </a:bodyPr>
          <a:lstStyle/>
          <a:p>
            <a:pPr marL="0" marR="0" lvl="0" indent="0" algn="ctr" rtl="0">
              <a:lnSpc>
                <a:spcPct val="100000"/>
              </a:lnSpc>
              <a:spcBef>
                <a:spcPts val="0"/>
              </a:spcBef>
              <a:spcAft>
                <a:spcPts val="0"/>
              </a:spcAft>
              <a:buClr>
                <a:srgbClr val="585572"/>
              </a:buClr>
              <a:buSzPts val="4400"/>
              <a:buFont typeface="Arial"/>
              <a:buNone/>
            </a:pPr>
            <a:r>
              <a:rPr lang="en-US" sz="3400">
                <a:solidFill>
                  <a:srgbClr val="FFFFFF"/>
                </a:solidFill>
                <a:latin typeface="Lexend Medium"/>
                <a:ea typeface="Lexend Medium"/>
                <a:cs typeface="Lexend Medium"/>
                <a:sym typeface="Lexend Medium"/>
              </a:rPr>
              <a:t>LESSON 3</a:t>
            </a:r>
            <a:endParaRPr sz="3400">
              <a:solidFill>
                <a:srgbClr val="FFFFFF"/>
              </a:solidFill>
              <a:latin typeface="Lexend Medium"/>
              <a:ea typeface="Lexend Medium"/>
              <a:cs typeface="Lexend Medium"/>
              <a:sym typeface="Lexend Medium"/>
            </a:endParaRPr>
          </a:p>
        </p:txBody>
      </p:sp>
    </p:spTree>
  </p:cSld>
  <p:clrMapOvr>
    <a:masterClrMapping/>
  </p:clrMapOvr>
</p:sld>
</file>

<file path=ppt/theme/theme1.xml><?xml version="1.0" encoding="utf-8"?>
<a:theme xmlns:a="http://schemas.openxmlformats.org/drawingml/2006/main" name="3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4_FEMM Powerpoint_VER02">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94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5_femmtrial">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2295</Words>
  <Application>Microsoft Office PowerPoint</Application>
  <PresentationFormat>On-screen Show (4:3)</PresentationFormat>
  <Paragraphs>152</Paragraphs>
  <Slides>19</Slides>
  <Notes>19</Notes>
  <HiddenSlides>0</HiddenSlides>
  <MMClips>0</MMClips>
  <ScaleCrop>false</ScaleCrop>
  <HeadingPairs>
    <vt:vector size="6" baseType="variant">
      <vt:variant>
        <vt:lpstr>Fonts Used</vt:lpstr>
      </vt:variant>
      <vt:variant>
        <vt:i4>10</vt:i4>
      </vt:variant>
      <vt:variant>
        <vt:lpstr>Theme</vt:lpstr>
      </vt:variant>
      <vt:variant>
        <vt:i4>5</vt:i4>
      </vt:variant>
      <vt:variant>
        <vt:lpstr>Slide Titles</vt:lpstr>
      </vt:variant>
      <vt:variant>
        <vt:i4>19</vt:i4>
      </vt:variant>
    </vt:vector>
  </HeadingPairs>
  <TitlesOfParts>
    <vt:vector size="34" baseType="lpstr">
      <vt:lpstr>Comfortaa</vt:lpstr>
      <vt:lpstr>Lexend</vt:lpstr>
      <vt:lpstr>Arial</vt:lpstr>
      <vt:lpstr>Helvetica Neue</vt:lpstr>
      <vt:lpstr>Calibri</vt:lpstr>
      <vt:lpstr>Lexend Thin</vt:lpstr>
      <vt:lpstr>Lexend ExtraLight</vt:lpstr>
      <vt:lpstr>Lexend Medium</vt:lpstr>
      <vt:lpstr>Lexend SemiBold</vt:lpstr>
      <vt:lpstr>Caveat</vt:lpstr>
      <vt:lpstr>3_femmtrial</vt:lpstr>
      <vt:lpstr>4_FEMM Powerpoint_VER02</vt:lpstr>
      <vt:lpstr>4_femmtrial</vt:lpstr>
      <vt:lpstr>94_femmtrial</vt:lpstr>
      <vt:lpstr>5_femmtrial</vt:lpstr>
      <vt:lpstr>Grade 7</vt:lpstr>
      <vt:lpstr>PowerPoint Presentation</vt:lpstr>
      <vt:lpstr>PowerPoint Presentation</vt:lpstr>
      <vt:lpstr>Review</vt:lpstr>
      <vt:lpstr>Female Anatomy Review</vt:lpstr>
      <vt:lpstr>Female Anatomy Answers</vt:lpstr>
      <vt:lpstr>PowerPoint Presentation</vt:lpstr>
      <vt:lpstr>Ovulation: a sign of health</vt:lpstr>
      <vt:lpstr>Ovulation: a sign of health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Grade 7</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Faye Ysabela Ong</cp:lastModifiedBy>
  <cp:revision>1</cp:revision>
  <dcterms:modified xsi:type="dcterms:W3CDTF">2024-11-19T06:01:22Z</dcterms:modified>
</cp:coreProperties>
</file>