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58" r:id="rId4"/>
    <p:sldMasterId id="2147483759" r:id="rId5"/>
    <p:sldMasterId id="2147483760" r:id="rId6"/>
    <p:sldMasterId id="2147483761"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Lst>
  <p:sldSz cy="6858000" cx="9144000"/>
  <p:notesSz cx="6858000" cy="9144000"/>
  <p:embeddedFontLst>
    <p:embeddedFont>
      <p:font typeface="Caveat"/>
      <p:regular r:id="rId33"/>
      <p:bold r:id="rId34"/>
    </p:embeddedFont>
    <p:embeddedFont>
      <p:font typeface="Lexend Light"/>
      <p:regular r:id="rId35"/>
      <p:bold r:id="rId36"/>
    </p:embeddedFont>
    <p:embeddedFont>
      <p:font typeface="Lexend Medium"/>
      <p:regular r:id="rId37"/>
      <p:bold r:id="rId38"/>
    </p:embeddedFont>
    <p:embeddedFont>
      <p:font typeface="Helvetica Neue"/>
      <p:regular r:id="rId39"/>
      <p:bold r:id="rId40"/>
      <p:italic r:id="rId41"/>
      <p:boldItalic r:id="rId42"/>
    </p:embeddedFont>
    <p:embeddedFont>
      <p:font typeface="Lexend"/>
      <p:regular r:id="rId43"/>
      <p:bold r:id="rId44"/>
    </p:embeddedFont>
    <p:embeddedFont>
      <p:font typeface="Lexend Thin"/>
      <p:regular r:id="rId45"/>
      <p:bold r:id="rId46"/>
    </p:embeddedFont>
    <p:embeddedFont>
      <p:font typeface="Lexend ExtraLight"/>
      <p:regular r:id="rId47"/>
      <p:bold r:id="rId48"/>
    </p:embeddedFont>
    <p:embeddedFont>
      <p:font typeface="Comfortaa"/>
      <p:regular r:id="rId49"/>
      <p:bold r:id="rId50"/>
    </p:embeddedFont>
    <p:embeddedFont>
      <p:font typeface="Open Sans"/>
      <p:regular r:id="rId51"/>
      <p:bold r:id="rId52"/>
      <p:italic r:id="rId53"/>
      <p:boldItalic r:id="rId5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HelveticaNeue-bold.fntdata"/><Relationship Id="rId42" Type="http://schemas.openxmlformats.org/officeDocument/2006/relationships/font" Target="fonts/HelveticaNeue-boldItalic.fntdata"/><Relationship Id="rId41" Type="http://schemas.openxmlformats.org/officeDocument/2006/relationships/font" Target="fonts/HelveticaNeue-italic.fntdata"/><Relationship Id="rId44" Type="http://schemas.openxmlformats.org/officeDocument/2006/relationships/font" Target="fonts/Lexend-bold.fntdata"/><Relationship Id="rId43" Type="http://schemas.openxmlformats.org/officeDocument/2006/relationships/font" Target="fonts/Lexend-regular.fntdata"/><Relationship Id="rId46" Type="http://schemas.openxmlformats.org/officeDocument/2006/relationships/font" Target="fonts/LexendThin-bold.fntdata"/><Relationship Id="rId45" Type="http://schemas.openxmlformats.org/officeDocument/2006/relationships/font" Target="fonts/LexendThin-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1.xml"/><Relationship Id="rId48" Type="http://schemas.openxmlformats.org/officeDocument/2006/relationships/font" Target="fonts/LexendExtraLight-bold.fntdata"/><Relationship Id="rId47" Type="http://schemas.openxmlformats.org/officeDocument/2006/relationships/font" Target="fonts/LexendExtraLight-regular.fntdata"/><Relationship Id="rId49" Type="http://schemas.openxmlformats.org/officeDocument/2006/relationships/font" Target="fonts/Comfortaa-regular.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font" Target="fonts/Caveat-regular.fntdata"/><Relationship Id="rId32" Type="http://schemas.openxmlformats.org/officeDocument/2006/relationships/slide" Target="slides/slide24.xml"/><Relationship Id="rId35" Type="http://schemas.openxmlformats.org/officeDocument/2006/relationships/font" Target="fonts/LexendLight-regular.fntdata"/><Relationship Id="rId34" Type="http://schemas.openxmlformats.org/officeDocument/2006/relationships/font" Target="fonts/Caveat-bold.fntdata"/><Relationship Id="rId37" Type="http://schemas.openxmlformats.org/officeDocument/2006/relationships/font" Target="fonts/LexendMedium-regular.fntdata"/><Relationship Id="rId36" Type="http://schemas.openxmlformats.org/officeDocument/2006/relationships/font" Target="fonts/LexendLight-bold.fntdata"/><Relationship Id="rId39" Type="http://schemas.openxmlformats.org/officeDocument/2006/relationships/font" Target="fonts/HelveticaNeue-regular.fntdata"/><Relationship Id="rId38" Type="http://schemas.openxmlformats.org/officeDocument/2006/relationships/font" Target="fonts/LexendMedium-bold.fntdata"/><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font" Target="fonts/OpenSans-regular.fntdata"/><Relationship Id="rId50" Type="http://schemas.openxmlformats.org/officeDocument/2006/relationships/font" Target="fonts/Comfortaa-bold.fntdata"/><Relationship Id="rId53" Type="http://schemas.openxmlformats.org/officeDocument/2006/relationships/font" Target="fonts/OpenSans-italic.fntdata"/><Relationship Id="rId52" Type="http://schemas.openxmlformats.org/officeDocument/2006/relationships/font" Target="fonts/OpenSans-bold.fntdata"/><Relationship Id="rId11" Type="http://schemas.openxmlformats.org/officeDocument/2006/relationships/slide" Target="slides/slide3.xml"/><Relationship Id="rId10" Type="http://schemas.openxmlformats.org/officeDocument/2006/relationships/slide" Target="slides/slide2.xml"/><Relationship Id="rId54" Type="http://schemas.openxmlformats.org/officeDocument/2006/relationships/font" Target="fonts/OpenSans-boldItalic.fntdata"/><Relationship Id="rId13" Type="http://schemas.openxmlformats.org/officeDocument/2006/relationships/slide" Target="slides/slide5.xml"/><Relationship Id="rId12" Type="http://schemas.openxmlformats.org/officeDocument/2006/relationships/slide" Target="slides/slide4.xml"/><Relationship Id="rId15" Type="http://schemas.openxmlformats.org/officeDocument/2006/relationships/slide" Target="slides/slide7.xml"/><Relationship Id="rId14" Type="http://schemas.openxmlformats.org/officeDocument/2006/relationships/slide" Target="slides/slide6.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1e9e9beca82_0_9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g1e9e9beca82_0_9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g28b7ec25de1_0_8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rgbClr val="0055A4"/>
                </a:solidFill>
                <a:latin typeface="Calibri"/>
                <a:ea typeface="Calibri"/>
                <a:cs typeface="Calibri"/>
                <a:sym typeface="Calibri"/>
              </a:rPr>
              <a:t>Step 1 (10 minutes): Who wants to be a Trillionaire: teenMEN edition</a:t>
            </a:r>
            <a:endParaRPr b="1" sz="1300">
              <a:solidFill>
                <a:srgbClr val="0055A4"/>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1. Divide students into two teams. </a:t>
            </a:r>
            <a:r>
              <a:rPr lang="en" sz="1300">
                <a:solidFill>
                  <a:schemeClr val="dk1"/>
                </a:solidFill>
                <a:latin typeface="Calibri"/>
                <a:ea typeface="Calibri"/>
                <a:cs typeface="Calibri"/>
                <a:sym typeface="Calibri"/>
              </a:rPr>
              <a:t>Each time will select one person to be the group leader. The leader will represent the team in giving the answers. </a:t>
            </a:r>
            <a:br>
              <a:rPr lang="en"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2. On each slide is a question and a multiple choice answer. Once the slide with the question is shown, the first team leader to raise their hand gets to answer. However, they must have their final answer ready - they cannot consult their group after their hand is raised. So, make sure you discuss the question with your group first, once the slide is shown, and then raise your hand to give the group’s final answer.</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br>
              <a:rPr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3. If a team gets the answer wrong, then the other team has a chance to guess. Each team will receive one trillion points per correct answer. In the end, the team with the most points wins. </a:t>
            </a:r>
            <a:br>
              <a:rPr lang="en"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The </a:t>
            </a:r>
            <a:r>
              <a:rPr b="1" i="1" lang="en" sz="1300">
                <a:solidFill>
                  <a:schemeClr val="dk1"/>
                </a:solidFill>
                <a:latin typeface="Calibri"/>
                <a:ea typeface="Calibri"/>
                <a:cs typeface="Calibri"/>
                <a:sym typeface="Calibri"/>
              </a:rPr>
              <a:t>Teacher’s Answer Key</a:t>
            </a:r>
            <a:r>
              <a:rPr i="1" lang="en" sz="1300">
                <a:solidFill>
                  <a:schemeClr val="dk1"/>
                </a:solidFill>
                <a:latin typeface="Calibri"/>
                <a:ea typeface="Calibri"/>
                <a:cs typeface="Calibri"/>
                <a:sym typeface="Calibri"/>
              </a:rPr>
              <a:t> is provided in the materials. For the Powerpoint,</a:t>
            </a:r>
            <a:r>
              <a:rPr b="1" i="1" lang="en" sz="1300">
                <a:solidFill>
                  <a:schemeClr val="dk1"/>
                </a:solidFill>
                <a:latin typeface="Calibri"/>
                <a:ea typeface="Calibri"/>
                <a:cs typeface="Calibri"/>
                <a:sym typeface="Calibri"/>
              </a:rPr>
              <a:t> clicking on the slide will reveal the answer</a:t>
            </a:r>
            <a:r>
              <a:rPr i="1" lang="en" sz="1300">
                <a:solidFill>
                  <a:schemeClr val="dk1"/>
                </a:solidFill>
                <a:latin typeface="Calibri"/>
                <a:ea typeface="Calibri"/>
                <a:cs typeface="Calibri"/>
                <a:sym typeface="Calibri"/>
              </a:rPr>
              <a:t>. </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i="1" sz="1100">
              <a:solidFill>
                <a:srgbClr val="434343"/>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t/>
            </a:r>
            <a:endParaRPr/>
          </a:p>
        </p:txBody>
      </p:sp>
      <p:sp>
        <p:nvSpPr>
          <p:cNvPr id="560" name="Google Shape;560;g28b7ec25de1_0_8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g28b7ec25de1_0_24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a:p>
        </p:txBody>
      </p:sp>
      <p:sp>
        <p:nvSpPr>
          <p:cNvPr id="579" name="Google Shape;579;g28b7ec25de1_0_2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g28b7ec25de1_0_16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i="1" sz="1100">
              <a:solidFill>
                <a:srgbClr val="434343"/>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t/>
            </a:r>
            <a:endParaRPr/>
          </a:p>
        </p:txBody>
      </p:sp>
      <p:sp>
        <p:nvSpPr>
          <p:cNvPr id="608" name="Google Shape;608;g28b7ec25de1_0_1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g1ccd0753f3a_0_68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i="1" sz="1100">
              <a:solidFill>
                <a:srgbClr val="434343"/>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t/>
            </a:r>
            <a:endParaRPr/>
          </a:p>
        </p:txBody>
      </p:sp>
      <p:sp>
        <p:nvSpPr>
          <p:cNvPr id="639" name="Google Shape;639;g1ccd0753f3a_0_68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g28b7ec25de1_0_2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i="1" sz="1100">
              <a:solidFill>
                <a:srgbClr val="434343"/>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t/>
            </a:r>
            <a:endParaRPr/>
          </a:p>
        </p:txBody>
      </p:sp>
      <p:sp>
        <p:nvSpPr>
          <p:cNvPr id="670" name="Google Shape;670;g28b7ec25de1_0_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g28b7ec25de1_0_11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i="1" sz="1100">
              <a:solidFill>
                <a:srgbClr val="434343"/>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t/>
            </a:r>
            <a:endParaRPr/>
          </a:p>
        </p:txBody>
      </p:sp>
      <p:sp>
        <p:nvSpPr>
          <p:cNvPr id="699" name="Google Shape;699;g28b7ec25de1_0_1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g28b7ec25de1_0_56: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i="1" sz="1100">
              <a:solidFill>
                <a:srgbClr val="434343"/>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t/>
            </a:r>
            <a:endParaRPr/>
          </a:p>
        </p:txBody>
      </p:sp>
      <p:sp>
        <p:nvSpPr>
          <p:cNvPr id="728" name="Google Shape;728;g28b7ec25de1_0_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g28b7ec25de1_0_13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a:p>
        </p:txBody>
      </p:sp>
      <p:sp>
        <p:nvSpPr>
          <p:cNvPr id="757" name="Google Shape;757;g28b7ec25de1_0_1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4" name="Shape 784"/>
        <p:cNvGrpSpPr/>
        <p:nvPr/>
      </p:nvGrpSpPr>
      <p:grpSpPr>
        <a:xfrm>
          <a:off x="0" y="0"/>
          <a:ext cx="0" cy="0"/>
          <a:chOff x="0" y="0"/>
          <a:chExt cx="0" cy="0"/>
        </a:xfrm>
      </p:grpSpPr>
      <p:sp>
        <p:nvSpPr>
          <p:cNvPr id="785" name="Google Shape;785;g28b7ec25de1_0_19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i="1" sz="1100">
              <a:solidFill>
                <a:srgbClr val="434343"/>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t/>
            </a:r>
            <a:endParaRPr/>
          </a:p>
        </p:txBody>
      </p:sp>
      <p:sp>
        <p:nvSpPr>
          <p:cNvPr id="786" name="Google Shape;786;g28b7ec25de1_0_19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g28b7ec25de1_0_21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i="1" sz="1100">
              <a:solidFill>
                <a:srgbClr val="434343"/>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t/>
            </a:r>
            <a:endParaRPr/>
          </a:p>
        </p:txBody>
      </p:sp>
      <p:sp>
        <p:nvSpPr>
          <p:cNvPr id="815" name="Google Shape;815;g28b7ec25de1_0_2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2" name="Shape 842"/>
        <p:cNvGrpSpPr/>
        <p:nvPr/>
      </p:nvGrpSpPr>
      <p:grpSpPr>
        <a:xfrm>
          <a:off x="0" y="0"/>
          <a:ext cx="0" cy="0"/>
          <a:chOff x="0" y="0"/>
          <a:chExt cx="0" cy="0"/>
        </a:xfrm>
      </p:grpSpPr>
      <p:sp>
        <p:nvSpPr>
          <p:cNvPr id="843" name="Google Shape;843;g28b7ec25de1_0_44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i="1" sz="1100">
              <a:solidFill>
                <a:srgbClr val="434343"/>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t/>
            </a:r>
            <a:endParaRPr/>
          </a:p>
        </p:txBody>
      </p:sp>
      <p:sp>
        <p:nvSpPr>
          <p:cNvPr id="844" name="Google Shape;844;g28b7ec25de1_0_4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0" name="Shape 860"/>
        <p:cNvGrpSpPr/>
        <p:nvPr/>
      </p:nvGrpSpPr>
      <p:grpSpPr>
        <a:xfrm>
          <a:off x="0" y="0"/>
          <a:ext cx="0" cy="0"/>
          <a:chOff x="0" y="0"/>
          <a:chExt cx="0" cy="0"/>
        </a:xfrm>
      </p:grpSpPr>
      <p:sp>
        <p:nvSpPr>
          <p:cNvPr id="861" name="Google Shape;861;g2105fa4e1fa_0_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rgbClr val="0055A4"/>
                </a:solidFill>
                <a:latin typeface="Calibri"/>
                <a:ea typeface="Calibri"/>
                <a:cs typeface="Calibri"/>
                <a:sym typeface="Calibri"/>
              </a:rPr>
              <a:t>Step 2 (5 minutes): Review Male Reproductive Anatomy</a:t>
            </a:r>
            <a:endParaRPr i="1" sz="1300">
              <a:solidFill>
                <a:srgbClr val="674EA7"/>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Review male reproductive anatomy, using the Powerpoint</a:t>
            </a:r>
            <a:r>
              <a:rPr b="1" i="1"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slide. Ask students to identify the labeled anatomy. </a:t>
            </a:r>
            <a:br>
              <a:rPr i="1" lang="en" sz="1300">
                <a:solidFill>
                  <a:schemeClr val="dk1"/>
                </a:solidFill>
                <a:latin typeface="Calibri"/>
                <a:ea typeface="Calibri"/>
                <a:cs typeface="Calibri"/>
                <a:sym typeface="Calibri"/>
              </a:rPr>
            </a:br>
            <a:endParaRPr i="1" sz="1100">
              <a:solidFill>
                <a:srgbClr val="434343"/>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r>
              <a:t/>
            </a:r>
            <a:endParaRPr/>
          </a:p>
        </p:txBody>
      </p:sp>
      <p:sp>
        <p:nvSpPr>
          <p:cNvPr id="862" name="Google Shape;862;g2105fa4e1fa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0" name="Shape 870"/>
        <p:cNvGrpSpPr/>
        <p:nvPr/>
      </p:nvGrpSpPr>
      <p:grpSpPr>
        <a:xfrm>
          <a:off x="0" y="0"/>
          <a:ext cx="0" cy="0"/>
          <a:chOff x="0" y="0"/>
          <a:chExt cx="0" cy="0"/>
        </a:xfrm>
      </p:grpSpPr>
      <p:sp>
        <p:nvSpPr>
          <p:cNvPr id="871" name="Google Shape;871;g1ccd0753f3a_0_697: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Then, show the following slide with the answers.</a:t>
            </a:r>
            <a:endParaRPr/>
          </a:p>
        </p:txBody>
      </p:sp>
      <p:sp>
        <p:nvSpPr>
          <p:cNvPr id="872" name="Google Shape;872;g1ccd0753f3a_0_69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7" name="Shape 877"/>
        <p:cNvGrpSpPr/>
        <p:nvPr/>
      </p:nvGrpSpPr>
      <p:grpSpPr>
        <a:xfrm>
          <a:off x="0" y="0"/>
          <a:ext cx="0" cy="0"/>
          <a:chOff x="0" y="0"/>
          <a:chExt cx="0" cy="0"/>
        </a:xfrm>
      </p:grpSpPr>
      <p:sp>
        <p:nvSpPr>
          <p:cNvPr id="878" name="Google Shape;878;g1ccd0753f3a_0_70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g1ccd0753f3a_0_70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5" name="Shape 895"/>
        <p:cNvGrpSpPr/>
        <p:nvPr/>
      </p:nvGrpSpPr>
      <p:grpSpPr>
        <a:xfrm>
          <a:off x="0" y="0"/>
          <a:ext cx="0" cy="0"/>
          <a:chOff x="0" y="0"/>
          <a:chExt cx="0" cy="0"/>
        </a:xfrm>
      </p:grpSpPr>
      <p:sp>
        <p:nvSpPr>
          <p:cNvPr id="896" name="Google Shape;896;g228a1e27f2d_0_47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97" name="Google Shape;897;g228a1e27f2d_0_47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just">
              <a:lnSpc>
                <a:spcPct val="115000"/>
              </a:lnSpc>
              <a:spcBef>
                <a:spcPts val="0"/>
              </a:spcBef>
              <a:spcAft>
                <a:spcPts val="0"/>
              </a:spcAft>
              <a:buClr>
                <a:schemeClr val="dk1"/>
              </a:buClr>
              <a:buSzPts val="1100"/>
              <a:buFont typeface="Arial"/>
              <a:buNone/>
            </a:pPr>
            <a:r>
              <a:rPr b="1" lang="en" sz="1300">
                <a:solidFill>
                  <a:srgbClr val="0055A4"/>
                </a:solidFill>
                <a:latin typeface="Calibri"/>
                <a:ea typeface="Calibri"/>
                <a:cs typeface="Calibri"/>
                <a:sym typeface="Calibri"/>
              </a:rPr>
              <a:t>Step 3 (10 minutes): The brain and sperm production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Let’s talk about the power of hormones.</a:t>
            </a:r>
            <a:r>
              <a:rPr b="1" lang="en" sz="1300">
                <a:solidFill>
                  <a:schemeClr val="dk1"/>
                </a:solidFill>
                <a:latin typeface="Calibri"/>
                <a:ea typeface="Calibri"/>
                <a:cs typeface="Calibri"/>
                <a:sym typeface="Calibri"/>
              </a:rPr>
              <a:t> Hormones manage the activity of every system in the body.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br>
              <a:rPr b="1"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Hormones are chemical messengers that travel in the bloodstream. Different hormones give different signals to direct growth and development, mood, and reproduction. But it’s important to remember: hormones and puberty aren't random. Despite what you may have heard about puberty or becoming a man, </a:t>
            </a:r>
            <a:r>
              <a:rPr b="1" lang="en" sz="1300">
                <a:solidFill>
                  <a:schemeClr val="dk1"/>
                </a:solidFill>
                <a:latin typeface="Calibri"/>
                <a:ea typeface="Calibri"/>
                <a:cs typeface="Calibri"/>
                <a:sym typeface="Calibri"/>
              </a:rPr>
              <a:t>all of the activity of the male reproductive system is controlled by the brain.</a:t>
            </a:r>
            <a:br>
              <a:rPr b="1" lang="en" sz="1300">
                <a:solidFill>
                  <a:schemeClr val="dk1"/>
                </a:solidFill>
                <a:latin typeface="Calibri"/>
                <a:ea typeface="Calibri"/>
                <a:cs typeface="Calibri"/>
                <a:sym typeface="Calibri"/>
              </a:rPr>
            </a:b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Font typeface="Arial"/>
              <a:buNone/>
            </a:pPr>
            <a:r>
              <a:rPr lang="en">
                <a:latin typeface="Arial"/>
                <a:ea typeface="Arial"/>
                <a:cs typeface="Arial"/>
                <a:sym typeface="Arial"/>
              </a:rPr>
              <a:t>  </a:t>
            </a:r>
            <a:endParaRPr>
              <a:latin typeface="Arial"/>
              <a:ea typeface="Arial"/>
              <a:cs typeface="Arial"/>
              <a:sym typeface="Arial"/>
            </a:endParaRPr>
          </a:p>
          <a:p>
            <a:pPr indent="0" lvl="0" marL="0" marR="0" rtl="0" algn="l">
              <a:spcBef>
                <a:spcPts val="0"/>
              </a:spcBef>
              <a:spcAft>
                <a:spcPts val="0"/>
              </a:spcAft>
              <a:buClr>
                <a:schemeClr val="dk1"/>
              </a:buClr>
              <a:buSzPts val="300"/>
              <a:buFont typeface="Calibri"/>
              <a:buNone/>
            </a:pPr>
            <a:r>
              <a:t/>
            </a:r>
            <a:endParaRPr sz="1100">
              <a:solidFill>
                <a:srgbClr val="434343"/>
              </a:solidFill>
              <a:latin typeface="Helvetica Neue"/>
              <a:ea typeface="Helvetica Neue"/>
              <a:cs typeface="Helvetica Neue"/>
              <a:sym typeface="Helvetica Neue"/>
            </a:endParaRPr>
          </a:p>
          <a:p>
            <a:pPr indent="0" lvl="0" marL="0" marR="0" rtl="0" algn="l">
              <a:spcBef>
                <a:spcPts val="0"/>
              </a:spcBef>
              <a:spcAft>
                <a:spcPts val="0"/>
              </a:spcAft>
              <a:buClr>
                <a:schemeClr val="dk1"/>
              </a:buClr>
              <a:buSzPts val="3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3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300"/>
              <a:buFont typeface="Calibri"/>
              <a:buNone/>
            </a:pPr>
            <a:r>
              <a:t/>
            </a:r>
            <a:endParaRPr b="0" i="0" sz="1200" u="none" cap="none" strike="noStrike">
              <a:solidFill>
                <a:schemeClr val="dk1"/>
              </a:solidFill>
              <a:latin typeface="Arial"/>
              <a:ea typeface="Arial"/>
              <a:cs typeface="Arial"/>
              <a:sym typeface="Arial"/>
            </a:endParaRPr>
          </a:p>
        </p:txBody>
      </p:sp>
      <p:sp>
        <p:nvSpPr>
          <p:cNvPr id="898" name="Google Shape;898;g228a1e27f2d_0_474: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300"/>
              <a:buFont typeface="Calibri"/>
              <a:buNone/>
            </a:pPr>
            <a:fld id="{00000000-1234-1234-1234-123412341234}" type="slidenum">
              <a:rPr b="0" i="0" lang="en"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9" name="Shape 909"/>
        <p:cNvGrpSpPr/>
        <p:nvPr/>
      </p:nvGrpSpPr>
      <p:grpSpPr>
        <a:xfrm>
          <a:off x="0" y="0"/>
          <a:ext cx="0" cy="0"/>
          <a:chOff x="0" y="0"/>
          <a:chExt cx="0" cy="0"/>
        </a:xfrm>
      </p:grpSpPr>
      <p:sp>
        <p:nvSpPr>
          <p:cNvPr id="910" name="Google Shape;910;g228a1e27f2d_0_9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524288"/>
            <a:headEnd len="sm" w="sm" type="none"/>
            <a:tailEnd len="sm" w="sm" type="none"/>
          </a:ln>
        </p:spPr>
      </p:sp>
      <p:sp>
        <p:nvSpPr>
          <p:cNvPr id="911" name="Google Shape;911;g228a1e27f2d_0_9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brain sends signals to your reproductive system to mature in their function. During puberty the pituitary gland begins to function like that of an adult.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p:txBody>
      </p:sp>
      <p:sp>
        <p:nvSpPr>
          <p:cNvPr id="912" name="Google Shape;912;g228a1e27f2d_0_943: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 sz="1200" u="none">
                <a:solidFill>
                  <a:srgbClr val="000000"/>
                </a:solidFill>
                <a:latin typeface="Arial"/>
                <a:ea typeface="Arial"/>
                <a:cs typeface="Arial"/>
                <a:sym typeface="Arial"/>
              </a:rPr>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g28c8c86431a_0_27: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922" name="Google Shape;922;g28c8c86431a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The pituitary gland is located in the brain. It’s a small but powerful part!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pituitary gland is often called the "master gland" because it controls the release of most of the hormones in the body. </a:t>
            </a:r>
            <a:br>
              <a:rPr lang="en" sz="1300">
                <a:solidFill>
                  <a:schemeClr val="dk1"/>
                </a:solidFill>
                <a:latin typeface="Calibri"/>
                <a:ea typeface="Calibri"/>
                <a:cs typeface="Calibri"/>
                <a:sym typeface="Calibri"/>
              </a:rPr>
            </a:br>
            <a:br>
              <a:rPr lang="en" sz="1300">
                <a:solidFill>
                  <a:schemeClr val="dk1"/>
                </a:solidFill>
                <a:latin typeface="Calibri"/>
                <a:ea typeface="Calibri"/>
                <a:cs typeface="Calibri"/>
                <a:sym typeface="Calibri"/>
              </a:rPr>
            </a:br>
            <a:r>
              <a:rPr b="1" i="1" lang="en" sz="1300">
                <a:solidFill>
                  <a:schemeClr val="dk1"/>
                </a:solidFill>
                <a:latin typeface="Calibri"/>
                <a:ea typeface="Calibri"/>
                <a:cs typeface="Calibri"/>
                <a:sym typeface="Calibri"/>
              </a:rPr>
              <a:t>Fun fact:</a:t>
            </a:r>
            <a:r>
              <a:rPr lang="en" sz="1300">
                <a:solidFill>
                  <a:schemeClr val="dk1"/>
                </a:solidFill>
                <a:latin typeface="Calibri"/>
                <a:ea typeface="Calibri"/>
                <a:cs typeface="Calibri"/>
                <a:sym typeface="Calibri"/>
              </a:rPr>
              <a:t> a normal pituitary gland weighs less than 1 gram, which is the weight of a raisin or a paper clip and is </a:t>
            </a:r>
            <a:r>
              <a:rPr b="1" lang="en" sz="1300">
                <a:solidFill>
                  <a:schemeClr val="dk1"/>
                </a:solidFill>
                <a:latin typeface="Calibri"/>
                <a:ea typeface="Calibri"/>
                <a:cs typeface="Calibri"/>
                <a:sym typeface="Calibri"/>
              </a:rPr>
              <a:t>about the size and shape of a kidney bean</a:t>
            </a:r>
            <a:r>
              <a:rPr lang="en" sz="1300">
                <a:solidFill>
                  <a:schemeClr val="dk1"/>
                </a:solidFill>
                <a:latin typeface="Calibri"/>
                <a:ea typeface="Calibri"/>
                <a:cs typeface="Calibri"/>
                <a:sym typeface="Calibri"/>
              </a:rPr>
              <a:t>!</a:t>
            </a:r>
            <a:br>
              <a:rPr lang="en" sz="1300">
                <a:solidFill>
                  <a:schemeClr val="dk1"/>
                </a:solidFill>
                <a:latin typeface="Calibri"/>
                <a:ea typeface="Calibri"/>
                <a:cs typeface="Calibri"/>
                <a:sym typeface="Calibri"/>
              </a:rPr>
            </a:br>
            <a:br>
              <a:rPr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In the male body, this tiny gland releases the hormones that tell the testicles to produce sperm and testosterone. (Powerful, for something the size of a kidney bean!) Sperm is the male cell of reproduction, and testosterone, the main male hormone. </a:t>
            </a:r>
            <a:br>
              <a:rPr lang="en"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4" name="Shape 934"/>
        <p:cNvGrpSpPr/>
        <p:nvPr/>
      </p:nvGrpSpPr>
      <p:grpSpPr>
        <a:xfrm>
          <a:off x="0" y="0"/>
          <a:ext cx="0" cy="0"/>
          <a:chOff x="0" y="0"/>
          <a:chExt cx="0" cy="0"/>
        </a:xfrm>
      </p:grpSpPr>
      <p:sp>
        <p:nvSpPr>
          <p:cNvPr id="935" name="Google Shape;935;g228a1e27f2d_0_9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6" name="Google Shape;936;g228a1e27f2d_0_96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testes actually make millions of sperm. In fact, by the time your body is done making sperm when you are much older, you will have made about 525 billion sperm. To make new sperm, it takes your body about 75 days, but this is a process that is happening every day in your body, so sperm is constantly being generated. All of the other parts of your reproductive system help to move the sperm through the body to the outside. But all of this happens in the testes because of your brain. </a:t>
            </a:r>
            <a:br>
              <a:rPr lang="en"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sperm cell is approximately </a:t>
            </a:r>
            <a:r>
              <a:rPr b="1" lang="en" sz="1300">
                <a:solidFill>
                  <a:schemeClr val="dk1"/>
                </a:solidFill>
                <a:latin typeface="Calibri"/>
                <a:ea typeface="Calibri"/>
                <a:cs typeface="Calibri"/>
                <a:sym typeface="Calibri"/>
              </a:rPr>
              <a:t>55 micrometers long</a:t>
            </a:r>
            <a:r>
              <a:rPr lang="en" sz="1300">
                <a:solidFill>
                  <a:schemeClr val="dk1"/>
                </a:solidFill>
                <a:latin typeface="Calibri"/>
                <a:ea typeface="Calibri"/>
                <a:cs typeface="Calibri"/>
                <a:sym typeface="Calibri"/>
              </a:rPr>
              <a:t>, which is roughly the same size as a pollen grain. In contrast to the egg cell, the female cell of reproduction, the sperm cell is one of the smallest cells of the human body!</a:t>
            </a:r>
            <a:br>
              <a:rPr lang="en"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300"/>
              <a:buFont typeface="Calibri"/>
              <a:buNone/>
            </a:pPr>
            <a:r>
              <a:t/>
            </a:r>
            <a:endParaRPr sz="1100">
              <a:latin typeface="Open Sans"/>
              <a:ea typeface="Open Sans"/>
              <a:cs typeface="Open Sans"/>
              <a:sym typeface="Open Sans"/>
            </a:endParaRPr>
          </a:p>
        </p:txBody>
      </p:sp>
      <p:sp>
        <p:nvSpPr>
          <p:cNvPr id="937" name="Google Shape;937;g228a1e27f2d_0_963: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rgbClr val="000000"/>
              </a:buClr>
              <a:buSzPts val="300"/>
              <a:buFont typeface="Calibri"/>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5" name="Shape 945"/>
        <p:cNvGrpSpPr/>
        <p:nvPr/>
      </p:nvGrpSpPr>
      <p:grpSpPr>
        <a:xfrm>
          <a:off x="0" y="0"/>
          <a:ext cx="0" cy="0"/>
          <a:chOff x="0" y="0"/>
          <a:chExt cx="0" cy="0"/>
        </a:xfrm>
      </p:grpSpPr>
      <p:sp>
        <p:nvSpPr>
          <p:cNvPr id="946" name="Google Shape;946;g2eda4ecdd76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7" name="Google Shape;947;g2eda4ecdd76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make new sperm, it takes your body about 75 days, but this is a process that is happening every day in your body, so sperm is constantly being generated. All of the other parts of your reproductive system help to move the sperm through the body to the outside. But all of this happens in the testes because of your brain. </a:t>
            </a:r>
            <a:br>
              <a:rPr lang="en" sz="1300">
                <a:solidFill>
                  <a:schemeClr val="dk1"/>
                </a:solidFill>
                <a:latin typeface="Calibri"/>
                <a:ea typeface="Calibri"/>
                <a:cs typeface="Calibri"/>
                <a:sym typeface="Calibri"/>
              </a:rPr>
            </a:br>
            <a:br>
              <a:rPr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The sperm cell is approximately </a:t>
            </a:r>
            <a:r>
              <a:rPr b="1" lang="en" sz="1300">
                <a:solidFill>
                  <a:schemeClr val="dk1"/>
                </a:solidFill>
                <a:latin typeface="Calibri"/>
                <a:ea typeface="Calibri"/>
                <a:cs typeface="Calibri"/>
                <a:sym typeface="Calibri"/>
              </a:rPr>
              <a:t>55 micrometers long</a:t>
            </a:r>
            <a:r>
              <a:rPr lang="en" sz="1300">
                <a:solidFill>
                  <a:schemeClr val="dk1"/>
                </a:solidFill>
                <a:latin typeface="Calibri"/>
                <a:ea typeface="Calibri"/>
                <a:cs typeface="Calibri"/>
                <a:sym typeface="Calibri"/>
              </a:rPr>
              <a:t>, which is very tiny. In contrast to the egg cell, the female cell of reproduction, the sperm cell is one of the smallest cells of the human body!</a:t>
            </a:r>
            <a:br>
              <a:rPr lang="en" sz="1300">
                <a:solidFill>
                  <a:schemeClr val="dk1"/>
                </a:solidFill>
                <a:latin typeface="Calibri"/>
                <a:ea typeface="Calibri"/>
                <a:cs typeface="Calibri"/>
                <a:sym typeface="Calibri"/>
              </a:rPr>
            </a:br>
            <a:br>
              <a:rPr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Under a microscope you can see that sperm have a few distinct parts. Sperm have a head, a midpiece, and a tail. Each part serves a special function in human reproduction, to enter the female egg and join together to create a new life. </a:t>
            </a:r>
            <a:br>
              <a:rPr lang="en" sz="1300">
                <a:solidFill>
                  <a:schemeClr val="dk1"/>
                </a:solidFill>
                <a:latin typeface="Calibri"/>
                <a:ea typeface="Calibri"/>
                <a:cs typeface="Calibri"/>
                <a:sym typeface="Calibri"/>
              </a:rPr>
            </a:br>
            <a:br>
              <a:rPr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It takes about 75 days on average for sperm to grow and mature through the male reproductive system. Each part of the reproductive system contributes something unique to the development of sperm, and in a mature man, this process of sperm development is constantly happening. After sperm are made, they remain in the testicles for about two weeks before the cells die and are reabsorbed by the body. In the case of human reproduction, sperm enter the woman’s reproductive system and when the sperm and egg join together, they create a new human being. </a:t>
            </a:r>
            <a:br>
              <a:rPr lang="en"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 boy begins to produce sperm in puberty and continues to produce sperm every day throughout his life. </a:t>
            </a:r>
            <a:endParaRPr sz="13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300"/>
              <a:buFont typeface="Calibri"/>
              <a:buNone/>
            </a:pPr>
            <a:r>
              <a:t/>
            </a:r>
            <a:endParaRPr sz="1100">
              <a:latin typeface="Open Sans"/>
              <a:ea typeface="Open Sans"/>
              <a:cs typeface="Open Sans"/>
              <a:sym typeface="Open Sans"/>
            </a:endParaRPr>
          </a:p>
        </p:txBody>
      </p:sp>
      <p:sp>
        <p:nvSpPr>
          <p:cNvPr id="948" name="Google Shape;948;g2eda4ecdd76_0_0: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rgbClr val="000000"/>
              </a:buClr>
              <a:buSzPts val="300"/>
              <a:buFont typeface="Calibri"/>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5" name="Shape 965"/>
        <p:cNvGrpSpPr/>
        <p:nvPr/>
      </p:nvGrpSpPr>
      <p:grpSpPr>
        <a:xfrm>
          <a:off x="0" y="0"/>
          <a:ext cx="0" cy="0"/>
          <a:chOff x="0" y="0"/>
          <a:chExt cx="0" cy="0"/>
        </a:xfrm>
      </p:grpSpPr>
      <p:sp>
        <p:nvSpPr>
          <p:cNvPr id="966" name="Google Shape;966;g228a1e27f2d_0_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just">
              <a:lnSpc>
                <a:spcPct val="115000"/>
              </a:lnSpc>
              <a:spcBef>
                <a:spcPts val="0"/>
              </a:spcBef>
              <a:spcAft>
                <a:spcPts val="0"/>
              </a:spcAft>
              <a:buClr>
                <a:schemeClr val="dk1"/>
              </a:buClr>
              <a:buSzPts val="1100"/>
              <a:buFont typeface="Arial"/>
              <a:buNone/>
            </a:pPr>
            <a:r>
              <a:rPr b="1" lang="en" sz="1300">
                <a:solidFill>
                  <a:srgbClr val="0055A4"/>
                </a:solidFill>
                <a:latin typeface="Calibri"/>
                <a:ea typeface="Calibri"/>
                <a:cs typeface="Calibri"/>
                <a:sym typeface="Calibri"/>
              </a:rPr>
              <a:t>Step 4 (10 minutes): The brain and testosterone production</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Something else happens in the testes... </a:t>
            </a:r>
            <a:r>
              <a:rPr b="1" lang="en" sz="1300">
                <a:solidFill>
                  <a:schemeClr val="dk1"/>
                </a:solidFill>
                <a:latin typeface="Calibri"/>
                <a:ea typeface="Calibri"/>
                <a:cs typeface="Calibri"/>
                <a:sym typeface="Calibri"/>
              </a:rPr>
              <a:t>The testes </a:t>
            </a:r>
            <a:r>
              <a:rPr b="1" lang="en" sz="1300" u="sng">
                <a:solidFill>
                  <a:schemeClr val="dk1"/>
                </a:solidFill>
                <a:latin typeface="Calibri"/>
                <a:ea typeface="Calibri"/>
                <a:cs typeface="Calibri"/>
                <a:sym typeface="Calibri"/>
              </a:rPr>
              <a:t>also</a:t>
            </a:r>
            <a:r>
              <a:rPr b="1" lang="en" sz="1300">
                <a:solidFill>
                  <a:schemeClr val="dk1"/>
                </a:solidFill>
                <a:latin typeface="Calibri"/>
                <a:ea typeface="Calibri"/>
                <a:cs typeface="Calibri"/>
                <a:sym typeface="Calibri"/>
              </a:rPr>
              <a:t> make the main male hormone testosterone. </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rgbClr val="674EA7"/>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When the pituitary gland sends those hormonal signals to the </a:t>
            </a:r>
            <a:r>
              <a:rPr b="1" lang="en" sz="1300">
                <a:solidFill>
                  <a:schemeClr val="dk1"/>
                </a:solidFill>
                <a:latin typeface="Calibri"/>
                <a:ea typeface="Calibri"/>
                <a:cs typeface="Calibri"/>
                <a:sym typeface="Calibri"/>
              </a:rPr>
              <a:t>testicles</a:t>
            </a:r>
            <a:r>
              <a:rPr lang="en" sz="1300">
                <a:solidFill>
                  <a:schemeClr val="dk1"/>
                </a:solidFill>
                <a:latin typeface="Calibri"/>
                <a:ea typeface="Calibri"/>
                <a:cs typeface="Calibri"/>
                <a:sym typeface="Calibri"/>
              </a:rPr>
              <a:t>, special cells in the testes called </a:t>
            </a:r>
            <a:r>
              <a:rPr i="1" lang="en" sz="1300">
                <a:solidFill>
                  <a:schemeClr val="dk1"/>
                </a:solidFill>
                <a:latin typeface="Calibri"/>
                <a:ea typeface="Calibri"/>
                <a:cs typeface="Calibri"/>
                <a:sym typeface="Calibri"/>
              </a:rPr>
              <a:t>Leydig</a:t>
            </a:r>
            <a:r>
              <a:rPr lang="en" sz="1300">
                <a:solidFill>
                  <a:schemeClr val="dk1"/>
                </a:solidFill>
                <a:latin typeface="Calibri"/>
                <a:ea typeface="Calibri"/>
                <a:cs typeface="Calibri"/>
                <a:sym typeface="Calibri"/>
              </a:rPr>
              <a:t> cells produce the hormone testosterone. You can think of the hormonal messages between the brain and the testes like a series of text messages, back and forth. It’s a constant feedback loop between the brain and the reproductive system.</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On average, a man produces about 5mg of testosterone a day. This is less than a drop of water on a teaspoon. But hormones have a big impact! Testosterone in the testes helps with sperm production. And the testosterone that is released into the bloodstream communicates with the other parts of the body to impact growth and health. In puberty, all growth is impacted by the body’s production of the hormone testosterone.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p:txBody>
      </p:sp>
      <p:sp>
        <p:nvSpPr>
          <p:cNvPr id="967" name="Google Shape;967;g228a1e27f2d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0" name="Shape 980"/>
        <p:cNvGrpSpPr/>
        <p:nvPr/>
      </p:nvGrpSpPr>
      <p:grpSpPr>
        <a:xfrm>
          <a:off x="0" y="0"/>
          <a:ext cx="0" cy="0"/>
          <a:chOff x="0" y="0"/>
          <a:chExt cx="0" cy="0"/>
        </a:xfrm>
      </p:grpSpPr>
      <p:sp>
        <p:nvSpPr>
          <p:cNvPr id="981" name="Google Shape;981;g228a1e27f2d_0_11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82" name="Google Shape;982;g228a1e27f2d_0_114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For example, when your voice starts to get deeper, this is because testosterone has an effect on your larynx and vocal cords. This is actually called </a:t>
            </a:r>
            <a:r>
              <a:rPr i="1" lang="en" sz="1300">
                <a:solidFill>
                  <a:schemeClr val="dk1"/>
                </a:solidFill>
                <a:latin typeface="Calibri"/>
                <a:ea typeface="Calibri"/>
                <a:cs typeface="Calibri"/>
                <a:sym typeface="Calibri"/>
              </a:rPr>
              <a:t>voice mutation</a:t>
            </a:r>
            <a:r>
              <a:rPr lang="en" sz="1300">
                <a:solidFill>
                  <a:schemeClr val="dk1"/>
                </a:solidFill>
                <a:latin typeface="Calibri"/>
                <a:ea typeface="Calibri"/>
                <a:cs typeface="Calibri"/>
                <a:sym typeface="Calibri"/>
              </a:rPr>
              <a:t>. (But you are not a mutant!) Girls’ voices also change during puberty, but not even close to the same way that boys’ voices change.</a:t>
            </a:r>
            <a:endParaRPr sz="13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300"/>
              <a:buFont typeface="Calibri"/>
              <a:buNone/>
            </a:pPr>
            <a:r>
              <a:t/>
            </a:r>
            <a:endParaRPr sz="1300">
              <a:solidFill>
                <a:schemeClr val="dk1"/>
              </a:solidFill>
              <a:latin typeface="Calibri"/>
              <a:ea typeface="Calibri"/>
              <a:cs typeface="Calibri"/>
              <a:sym typeface="Calibri"/>
            </a:endParaRPr>
          </a:p>
        </p:txBody>
      </p:sp>
      <p:sp>
        <p:nvSpPr>
          <p:cNvPr id="983" name="Google Shape;983;g228a1e27f2d_0_1144: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rgbClr val="000000"/>
              </a:buClr>
              <a:buSzPts val="300"/>
              <a:buFont typeface="Calibri"/>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4" name="Shape 994"/>
        <p:cNvGrpSpPr/>
        <p:nvPr/>
      </p:nvGrpSpPr>
      <p:grpSpPr>
        <a:xfrm>
          <a:off x="0" y="0"/>
          <a:ext cx="0" cy="0"/>
          <a:chOff x="0" y="0"/>
          <a:chExt cx="0" cy="0"/>
        </a:xfrm>
      </p:grpSpPr>
      <p:sp>
        <p:nvSpPr>
          <p:cNvPr id="995" name="Google Shape;995;g228a1e27f2d_0_19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6" name="Google Shape;996;g228a1e27f2d_0_193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Testosterone acts on different parts of your body, like your armpits, chest, pubic area, mustache/beard area, to make the hair there grow in more thickly and, usually, darker. But testosterone won’t act on all of your hair: your eyelashes are not going to get out of control!</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If your body didn’t eventually start going through puberty, this could have health effects for you. Going through puberty is a sign of health. The changes that you observe in puberty are signs that your brain and your hormones are working in order to make you into the mature man that you are supposed to be.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300"/>
              <a:buFont typeface="Calibri"/>
              <a:buNone/>
            </a:pPr>
            <a:r>
              <a:t/>
            </a:r>
            <a:endParaRPr sz="1300">
              <a:solidFill>
                <a:schemeClr val="dk1"/>
              </a:solidFill>
              <a:latin typeface="Calibri"/>
              <a:ea typeface="Calibri"/>
              <a:cs typeface="Calibri"/>
              <a:sym typeface="Calibri"/>
            </a:endParaRPr>
          </a:p>
        </p:txBody>
      </p:sp>
      <p:sp>
        <p:nvSpPr>
          <p:cNvPr id="997" name="Google Shape;997;g228a1e27f2d_0_1939:notes"/>
          <p:cNvSpPr txBox="1"/>
          <p:nvPr>
            <p:ph idx="12" type="sldNum"/>
          </p:nvPr>
        </p:nvSpPr>
        <p:spPr>
          <a:xfrm>
            <a:off x="3884612"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Clr>
                <a:srgbClr val="000000"/>
              </a:buClr>
              <a:buSzPts val="300"/>
              <a:buFont typeface="Calibri"/>
              <a:buNone/>
            </a:pPr>
            <a:fld id="{00000000-1234-1234-1234-123412341234}" type="slidenum">
              <a:rPr b="0" i="0" lang="e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8" name="Shape 1008"/>
        <p:cNvGrpSpPr/>
        <p:nvPr/>
      </p:nvGrpSpPr>
      <p:grpSpPr>
        <a:xfrm>
          <a:off x="0" y="0"/>
          <a:ext cx="0" cy="0"/>
          <a:chOff x="0" y="0"/>
          <a:chExt cx="0" cy="0"/>
        </a:xfrm>
      </p:grpSpPr>
      <p:sp>
        <p:nvSpPr>
          <p:cNvPr id="1009" name="Google Shape;1009;g1e9e9beca82_0_14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rgbClr val="0055A4"/>
                </a:solidFill>
                <a:latin typeface="Calibri"/>
                <a:ea typeface="Calibri"/>
                <a:cs typeface="Calibri"/>
                <a:sym typeface="Calibri"/>
              </a:rPr>
              <a:t>CONCLUSION</a:t>
            </a:r>
            <a:endParaRPr i="1" sz="1300">
              <a:solidFill>
                <a:srgbClr val="0055A4"/>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Next lesson, we will learn more about what happens to your body when testosterone is acting on different parts of your body during puberty,</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p>
          <a:p>
            <a:pPr indent="0" lvl="0" marL="0" rtl="0" algn="just">
              <a:lnSpc>
                <a:spcPct val="115000"/>
              </a:lnSpc>
              <a:spcBef>
                <a:spcPts val="0"/>
              </a:spcBef>
              <a:spcAft>
                <a:spcPts val="0"/>
              </a:spcAft>
              <a:buClr>
                <a:schemeClr val="dk1"/>
              </a:buClr>
              <a:buSzPts val="1100"/>
              <a:buFont typeface="Arial"/>
              <a:buNone/>
            </a:pPr>
            <a:r>
              <a:rPr b="1" i="1" lang="en" sz="1300">
                <a:solidFill>
                  <a:srgbClr val="0055A4"/>
                </a:solidFill>
                <a:latin typeface="Calibri"/>
                <a:ea typeface="Calibri"/>
                <a:cs typeface="Calibri"/>
                <a:sym typeface="Calibri"/>
              </a:rPr>
              <a:t>Exit Activity - True or False?</a:t>
            </a:r>
            <a:endParaRPr b="1" i="1" sz="1300">
              <a:solidFill>
                <a:srgbClr val="0055A4"/>
              </a:solidFill>
              <a:latin typeface="Calibri"/>
              <a:ea typeface="Calibri"/>
              <a:cs typeface="Calibri"/>
              <a:sym typeface="Calibri"/>
            </a:endParaRPr>
          </a:p>
          <a:p>
            <a:pPr indent="0" lvl="0" marL="0" rtl="0" algn="just">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Read each statement aloud to the class and then choose one student to answer. Each student in the class must get one correct answer before the class is dismissed. </a:t>
            </a:r>
            <a:endParaRPr i="1" sz="1300">
              <a:solidFill>
                <a:schemeClr val="dk1"/>
              </a:solidFill>
              <a:latin typeface="Calibri"/>
              <a:ea typeface="Calibri"/>
              <a:cs typeface="Calibri"/>
              <a:sym typeface="Calibri"/>
            </a:endParaRPr>
          </a:p>
          <a:p>
            <a:pPr indent="0" lvl="0" marL="0" rtl="0" algn="just">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311150" lvl="0" marL="457200" rtl="0" algn="just">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Testosterone is only produced after the age of 25 (F).</a:t>
            </a:r>
            <a:endParaRPr sz="1300">
              <a:solidFill>
                <a:schemeClr val="dk1"/>
              </a:solidFill>
              <a:latin typeface="Calibri"/>
              <a:ea typeface="Calibri"/>
              <a:cs typeface="Calibri"/>
              <a:sym typeface="Calibri"/>
            </a:endParaRPr>
          </a:p>
          <a:p>
            <a:pPr indent="-311150" lvl="0" marL="457200" rtl="0" algn="just">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During puberty, your eyelashes will start to grow very thickly and you’ll have to trim them (F).</a:t>
            </a:r>
            <a:endParaRPr sz="1300">
              <a:solidFill>
                <a:schemeClr val="dk1"/>
              </a:solidFill>
              <a:latin typeface="Calibri"/>
              <a:ea typeface="Calibri"/>
              <a:cs typeface="Calibri"/>
              <a:sym typeface="Calibri"/>
            </a:endParaRPr>
          </a:p>
          <a:p>
            <a:pPr indent="-311150" lvl="0" marL="457200" rtl="0" algn="just">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Hair will start to grow in your armpits (T).</a:t>
            </a:r>
            <a:endParaRPr sz="1300">
              <a:solidFill>
                <a:schemeClr val="dk1"/>
              </a:solidFill>
              <a:latin typeface="Calibri"/>
              <a:ea typeface="Calibri"/>
              <a:cs typeface="Calibri"/>
              <a:sym typeface="Calibri"/>
            </a:endParaRPr>
          </a:p>
          <a:p>
            <a:pPr indent="-311150" lvl="0" marL="457200" rtl="0" algn="just">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Semen is the male cell of reproduction (F).</a:t>
            </a:r>
            <a:endParaRPr sz="1300">
              <a:solidFill>
                <a:schemeClr val="dk1"/>
              </a:solidFill>
              <a:latin typeface="Calibri"/>
              <a:ea typeface="Calibri"/>
              <a:cs typeface="Calibri"/>
              <a:sym typeface="Calibri"/>
            </a:endParaRPr>
          </a:p>
          <a:p>
            <a:pPr indent="-311150" lvl="0" marL="457200" rtl="0" algn="just">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Sperm is the male cell of reproduction (T).</a:t>
            </a:r>
            <a:endParaRPr sz="1300">
              <a:solidFill>
                <a:schemeClr val="dk1"/>
              </a:solidFill>
              <a:latin typeface="Calibri"/>
              <a:ea typeface="Calibri"/>
              <a:cs typeface="Calibri"/>
              <a:sym typeface="Calibri"/>
            </a:endParaRPr>
          </a:p>
          <a:p>
            <a:pPr indent="-311150" lvl="0" marL="457200" rtl="0" algn="just">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body will produce approximately 525 billion sperm in your lifetime (T).</a:t>
            </a:r>
            <a:endParaRPr sz="1300">
              <a:solidFill>
                <a:schemeClr val="dk1"/>
              </a:solidFill>
              <a:latin typeface="Calibri"/>
              <a:ea typeface="Calibri"/>
              <a:cs typeface="Calibri"/>
              <a:sym typeface="Calibri"/>
            </a:endParaRPr>
          </a:p>
          <a:p>
            <a:pPr indent="-311150" lvl="0" marL="457200" rtl="0" algn="just">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 can see an individual sperm without a microscope (F).</a:t>
            </a:r>
            <a:endParaRPr sz="1300">
              <a:solidFill>
                <a:schemeClr val="dk1"/>
              </a:solidFill>
              <a:latin typeface="Calibri"/>
              <a:ea typeface="Calibri"/>
              <a:cs typeface="Calibri"/>
              <a:sym typeface="Calibri"/>
            </a:endParaRPr>
          </a:p>
          <a:p>
            <a:pPr indent="-311150" lvl="0" marL="457200" rtl="0" algn="just">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Testosterone is produced in the testicles (T).</a:t>
            </a:r>
            <a:endParaRPr sz="1300">
              <a:solidFill>
                <a:schemeClr val="dk1"/>
              </a:solidFill>
              <a:latin typeface="Calibri"/>
              <a:ea typeface="Calibri"/>
              <a:cs typeface="Calibri"/>
              <a:sym typeface="Calibri"/>
            </a:endParaRPr>
          </a:p>
          <a:p>
            <a:pPr indent="-311150" lvl="0" marL="457200" rtl="0" algn="just">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brain must signal the testicles in order to produce sperm (T).</a:t>
            </a:r>
            <a:endParaRPr sz="1300">
              <a:solidFill>
                <a:schemeClr val="dk1"/>
              </a:solidFill>
              <a:latin typeface="Calibri"/>
              <a:ea typeface="Calibri"/>
              <a:cs typeface="Calibri"/>
              <a:sym typeface="Calibri"/>
            </a:endParaRPr>
          </a:p>
          <a:p>
            <a:pPr indent="-311150" lvl="0" marL="457200" rtl="0" algn="just">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If your body doesn’t go through puberty by the time you’re 18, it’s no big deal (F).</a:t>
            </a:r>
            <a:endParaRPr sz="1300">
              <a:solidFill>
                <a:schemeClr val="dk1"/>
              </a:solidFill>
              <a:latin typeface="Calibri"/>
              <a:ea typeface="Calibri"/>
              <a:cs typeface="Calibri"/>
              <a:sym typeface="Calibri"/>
            </a:endParaRPr>
          </a:p>
          <a:p>
            <a:pPr indent="-311150" lvl="0" marL="457200" rtl="0" algn="just">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Getting bigger muscles in puberty is a sign of health (T).</a:t>
            </a:r>
            <a:endParaRPr sz="1300">
              <a:solidFill>
                <a:schemeClr val="dk1"/>
              </a:solidFill>
              <a:latin typeface="Calibri"/>
              <a:ea typeface="Calibri"/>
              <a:cs typeface="Calibri"/>
              <a:sym typeface="Calibri"/>
            </a:endParaRPr>
          </a:p>
          <a:p>
            <a:pPr indent="-311150" lvl="0" marL="457200" rtl="0" algn="just">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Testosterone is the main male hormone (T).</a:t>
            </a:r>
            <a:endParaRPr sz="1300">
              <a:solidFill>
                <a:schemeClr val="dk1"/>
              </a:solidFill>
              <a:latin typeface="Calibri"/>
              <a:ea typeface="Calibri"/>
              <a:cs typeface="Calibri"/>
              <a:sym typeface="Calibri"/>
            </a:endParaRPr>
          </a:p>
          <a:p>
            <a:pPr indent="-311150" lvl="0" marL="457200" rtl="0" algn="just">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Testosterone acts on your larynx to make your voice deeper (T).</a:t>
            </a:r>
            <a:endParaRPr sz="1300">
              <a:solidFill>
                <a:schemeClr val="dk1"/>
              </a:solidFill>
              <a:latin typeface="Calibri"/>
              <a:ea typeface="Calibri"/>
              <a:cs typeface="Calibri"/>
              <a:sym typeface="Calibri"/>
            </a:endParaRPr>
          </a:p>
          <a:p>
            <a:pPr indent="-311150" lvl="0" marL="457200" rtl="0" algn="just">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Every guy’s voice has to be the same tone or it means he hasn’t gone through puberty (F).</a:t>
            </a:r>
            <a:endParaRPr sz="1300">
              <a:solidFill>
                <a:schemeClr val="dk1"/>
              </a:solidFill>
              <a:latin typeface="Calibri"/>
              <a:ea typeface="Calibri"/>
              <a:cs typeface="Calibri"/>
              <a:sym typeface="Calibri"/>
            </a:endParaRPr>
          </a:p>
          <a:p>
            <a:pPr indent="-311150" lvl="0" marL="457200" rtl="0" algn="just">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change your voice undergoes during puberty is called voice mutation (T).</a:t>
            </a:r>
            <a:endParaRPr sz="1300">
              <a:solidFill>
                <a:schemeClr val="dk1"/>
              </a:solidFill>
              <a:latin typeface="Calibri"/>
              <a:ea typeface="Calibri"/>
              <a:cs typeface="Calibri"/>
              <a:sym typeface="Calibri"/>
            </a:endParaRPr>
          </a:p>
          <a:p>
            <a:pPr indent="-311150" lvl="0" marL="457200" rtl="0" algn="just">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Both men and women have hormones (T).</a:t>
            </a:r>
            <a:endParaRPr sz="1300">
              <a:solidFill>
                <a:schemeClr val="dk1"/>
              </a:solidFill>
              <a:latin typeface="Calibri"/>
              <a:ea typeface="Calibri"/>
              <a:cs typeface="Calibri"/>
              <a:sym typeface="Calibri"/>
            </a:endParaRPr>
          </a:p>
          <a:p>
            <a:pPr indent="-311150" lvl="0" marL="457200" rtl="0" algn="just">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Hormones are chemical messengers in the bloodstream of all humans (T).</a:t>
            </a:r>
            <a:endParaRPr sz="1300">
              <a:solidFill>
                <a:schemeClr val="dk1"/>
              </a:solidFill>
              <a:latin typeface="Calibri"/>
              <a:ea typeface="Calibri"/>
              <a:cs typeface="Calibri"/>
              <a:sym typeface="Calibri"/>
            </a:endParaRPr>
          </a:p>
          <a:p>
            <a:pPr indent="-311150" lvl="0" marL="457200" rtl="0" algn="just">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Hormones act like text messages in the body, sending messages from one part to another (T).</a:t>
            </a:r>
            <a:endParaRPr sz="1300">
              <a:solidFill>
                <a:schemeClr val="dk1"/>
              </a:solidFill>
              <a:latin typeface="Calibri"/>
              <a:ea typeface="Calibri"/>
              <a:cs typeface="Calibri"/>
              <a:sym typeface="Calibri"/>
            </a:endParaRPr>
          </a:p>
          <a:p>
            <a:pPr indent="-311150" lvl="0" marL="457200" rtl="0" algn="just">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It is normal to be born with two testicles (T).</a:t>
            </a:r>
            <a:endParaRPr sz="1300">
              <a:solidFill>
                <a:schemeClr val="dk1"/>
              </a:solidFill>
              <a:latin typeface="Calibri"/>
              <a:ea typeface="Calibri"/>
              <a:cs typeface="Calibri"/>
              <a:sym typeface="Calibri"/>
            </a:endParaRPr>
          </a:p>
          <a:p>
            <a:pPr indent="-311150" lvl="0" marL="457200" rtl="0" algn="just">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Men produce sperm only one day per year (F).</a:t>
            </a:r>
            <a:endParaRPr sz="1300">
              <a:solidFill>
                <a:schemeClr val="dk1"/>
              </a:solidFill>
              <a:latin typeface="Calibri"/>
              <a:ea typeface="Calibri"/>
              <a:cs typeface="Calibri"/>
              <a:sym typeface="Calibri"/>
            </a:endParaRPr>
          </a:p>
          <a:p>
            <a:pPr indent="-311150" lvl="0" marL="457200" rtl="0" algn="just">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Men produce sperm only at night (F).</a:t>
            </a:r>
            <a:endParaRPr sz="1300">
              <a:solidFill>
                <a:schemeClr val="dk1"/>
              </a:solidFill>
              <a:latin typeface="Calibri"/>
              <a:ea typeface="Calibri"/>
              <a:cs typeface="Calibri"/>
              <a:sym typeface="Calibri"/>
            </a:endParaRPr>
          </a:p>
          <a:p>
            <a:pPr indent="-311150" lvl="0" marL="457200" rtl="0" algn="just">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Sperm and fluids together are what make up semen (T).</a:t>
            </a:r>
            <a:endParaRPr sz="1300">
              <a:solidFill>
                <a:schemeClr val="dk1"/>
              </a:solidFill>
              <a:latin typeface="Calibri"/>
              <a:ea typeface="Calibri"/>
              <a:cs typeface="Calibri"/>
              <a:sym typeface="Calibri"/>
            </a:endParaRPr>
          </a:p>
          <a:p>
            <a:pPr indent="-311150" lvl="0" marL="457200" rtl="0" algn="just">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 Estrogen is the main male hormone (F).</a:t>
            </a:r>
            <a:endParaRPr sz="1300">
              <a:solidFill>
                <a:schemeClr val="dk1"/>
              </a:solidFill>
              <a:latin typeface="Calibri"/>
              <a:ea typeface="Calibri"/>
              <a:cs typeface="Calibri"/>
              <a:sym typeface="Calibri"/>
            </a:endParaRPr>
          </a:p>
          <a:p>
            <a:pPr indent="-311150" lvl="0" marL="457200" rtl="0" algn="just">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Hormones manage the activity of every system in the body (T).</a:t>
            </a:r>
            <a:endParaRPr sz="1300">
              <a:solidFill>
                <a:schemeClr val="dk1"/>
              </a:solidFill>
              <a:latin typeface="Calibri"/>
              <a:ea typeface="Calibri"/>
              <a:cs typeface="Calibri"/>
              <a:sym typeface="Calibri"/>
            </a:endParaRPr>
          </a:p>
          <a:p>
            <a:pPr indent="-311150" lvl="0" marL="457200" rtl="0" algn="just">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 Men produce sperm only once every three months (F).</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
        <p:nvSpPr>
          <p:cNvPr id="1010" name="Google Shape;1010;g1e9e9beca82_0_1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992767"/>
            <a:ext cx="8520600" cy="27369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3778833"/>
            <a:ext cx="8520600" cy="10569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867800"/>
            <a:ext cx="8520600" cy="11223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536633"/>
            <a:ext cx="8520600" cy="45552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536633"/>
            <a:ext cx="3999900" cy="4555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593367"/>
            <a:ext cx="8520600" cy="7635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740800"/>
            <a:ext cx="2808000" cy="1007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852800"/>
            <a:ext cx="2808000" cy="42393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600200"/>
            <a:ext cx="6367800" cy="54543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644233"/>
            <a:ext cx="4045200" cy="19764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3737433"/>
            <a:ext cx="4045200" cy="16467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965433"/>
            <a:ext cx="3837000" cy="49269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5640767"/>
            <a:ext cx="5998800" cy="8067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474833"/>
            <a:ext cx="8520600" cy="26181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4202967"/>
            <a:ext cx="8520600" cy="17343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0" name="Shape 50"/>
        <p:cNvGrpSpPr/>
        <p:nvPr/>
      </p:nvGrpSpPr>
      <p:grpSpPr>
        <a:xfrm>
          <a:off x="0" y="0"/>
          <a:ext cx="0" cy="0"/>
          <a:chOff x="0" y="0"/>
          <a:chExt cx="0" cy="0"/>
        </a:xfrm>
      </p:grpSpPr>
      <p:sp>
        <p:nvSpPr>
          <p:cNvPr id="51" name="Google Shape;51;p13"/>
          <p:cNvSpPr txBox="1"/>
          <p:nvPr>
            <p:ph type="title"/>
          </p:nvPr>
        </p:nvSpPr>
        <p:spPr>
          <a:xfrm>
            <a:off x="457200" y="274637"/>
            <a:ext cx="8229600" cy="1143300"/>
          </a:xfrm>
          <a:prstGeom prst="rect">
            <a:avLst/>
          </a:prstGeom>
          <a:noFill/>
          <a:ln>
            <a:noFill/>
          </a:ln>
        </p:spPr>
        <p:txBody>
          <a:bodyPr anchorCtr="0" anchor="ctr" bIns="91425" lIns="91425" spcFirstLastPara="1" rIns="91425" wrap="square" tIns="91425">
            <a:normAutofit/>
          </a:bodyPr>
          <a:lstStyle>
            <a:lvl1pPr indent="0" lvl="0" marL="0" marR="0" rtl="0" algn="ctr">
              <a:spcBef>
                <a:spcPts val="0"/>
              </a:spcBef>
              <a:spcAft>
                <a:spcPts val="0"/>
              </a:spcAft>
              <a:buSzPts val="28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28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28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28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28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28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28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28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2800"/>
              <a:buNone/>
              <a:defRPr b="0" i="0" sz="4400" u="none" cap="none" strike="noStrike">
                <a:solidFill>
                  <a:schemeClr val="lt1"/>
                </a:solidFill>
                <a:latin typeface="Arial"/>
                <a:ea typeface="Arial"/>
                <a:cs typeface="Arial"/>
                <a:sym typeface="Arial"/>
              </a:defRPr>
            </a:lvl9pPr>
          </a:lstStyle>
          <a:p/>
        </p:txBody>
      </p:sp>
      <p:sp>
        <p:nvSpPr>
          <p:cNvPr id="52" name="Google Shape;52;p13"/>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rmAutofit/>
          </a:bodyPr>
          <a:lstStyle>
            <a:lvl1pPr indent="-431800" lvl="0" marL="457200" marR="0" rtl="0" algn="l">
              <a:spcBef>
                <a:spcPts val="640"/>
              </a:spcBef>
              <a:spcAft>
                <a:spcPts val="0"/>
              </a:spcAft>
              <a:buClr>
                <a:srgbClr val="595959"/>
              </a:buClr>
              <a:buSzPts val="3200"/>
              <a:buFont typeface="Arial"/>
              <a:buChar char="•"/>
              <a:defRPr b="0" i="0" sz="3200" u="none" cap="none" strike="noStrike">
                <a:solidFill>
                  <a:srgbClr val="595959"/>
                </a:solidFill>
                <a:latin typeface="Arial"/>
                <a:ea typeface="Arial"/>
                <a:cs typeface="Arial"/>
                <a:sym typeface="Arial"/>
              </a:defRPr>
            </a:lvl1pPr>
            <a:lvl2pPr indent="-406400" lvl="1" marL="914400" marR="0" rtl="0" algn="l">
              <a:spcBef>
                <a:spcPts val="560"/>
              </a:spcBef>
              <a:spcAft>
                <a:spcPts val="0"/>
              </a:spcAft>
              <a:buClr>
                <a:srgbClr val="595959"/>
              </a:buClr>
              <a:buSzPts val="2800"/>
              <a:buFont typeface="Arial"/>
              <a:buChar char="–"/>
              <a:defRPr b="0" i="0" sz="2800" u="none" cap="none" strike="noStrike">
                <a:solidFill>
                  <a:srgbClr val="595959"/>
                </a:solidFill>
                <a:latin typeface="Arial"/>
                <a:ea typeface="Arial"/>
                <a:cs typeface="Arial"/>
                <a:sym typeface="Arial"/>
              </a:defRPr>
            </a:lvl2pPr>
            <a:lvl3pPr indent="-381000" lvl="2" marL="1371600" marR="0" rtl="0" algn="l">
              <a:spcBef>
                <a:spcPts val="480"/>
              </a:spcBef>
              <a:spcAft>
                <a:spcPts val="0"/>
              </a:spcAft>
              <a:buClr>
                <a:srgbClr val="595959"/>
              </a:buClr>
              <a:buSzPts val="2400"/>
              <a:buFont typeface="Arial"/>
              <a:buChar char="•"/>
              <a:defRPr b="0" i="0" sz="2400" u="none" cap="none" strike="noStrike">
                <a:solidFill>
                  <a:srgbClr val="595959"/>
                </a:solidFill>
                <a:latin typeface="Arial"/>
                <a:ea typeface="Arial"/>
                <a:cs typeface="Arial"/>
                <a:sym typeface="Arial"/>
              </a:defRPr>
            </a:lvl3pPr>
            <a:lvl4pPr indent="-355600" lvl="3" marL="18288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4pPr>
            <a:lvl5pPr indent="-355600" lvl="4" marL="22860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12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12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1200"/>
              </a:spcBef>
              <a:spcAft>
                <a:spcPts val="120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53" name="Google Shape;53;p13"/>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cap="none" strike="noStrike">
                <a:solidFill>
                  <a:srgbClr val="898989"/>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54" name="Google Shape;54;p13"/>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SzPts val="1400"/>
              <a:buNone/>
              <a:defRPr b="0" i="0" sz="1200" u="none" cap="none" strike="noStrike">
                <a:solidFill>
                  <a:srgbClr val="898989"/>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55" name="Google Shape;55;p1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rmAutofit/>
          </a:bodyPr>
          <a:lstStyle>
            <a:lvl1pPr indent="0" lvl="0"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1000">
              <a:solidFill>
                <a:schemeClr val="dk2"/>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2" name="Shape 62"/>
        <p:cNvGrpSpPr/>
        <p:nvPr/>
      </p:nvGrpSpPr>
      <p:grpSpPr>
        <a:xfrm>
          <a:off x="0" y="0"/>
          <a:ext cx="0" cy="0"/>
          <a:chOff x="0" y="0"/>
          <a:chExt cx="0" cy="0"/>
        </a:xfrm>
      </p:grpSpPr>
      <p:sp>
        <p:nvSpPr>
          <p:cNvPr id="63" name="Google Shape;63;p15"/>
          <p:cNvSpPr txBox="1"/>
          <p:nvPr>
            <p:ph type="title"/>
          </p:nvPr>
        </p:nvSpPr>
        <p:spPr>
          <a:xfrm>
            <a:off x="1792288" y="4572000"/>
            <a:ext cx="5486400" cy="566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chemeClr val="lt1"/>
              </a:buClr>
              <a:buSzPts val="2000"/>
              <a:buFont typeface="Arial"/>
              <a:buNone/>
              <a:defRPr b="1" i="0" sz="2000" u="none" cap="none" strike="noStrike">
                <a:solidFill>
                  <a:schemeClr val="lt1"/>
                </a:solidFill>
                <a:latin typeface="Arial"/>
                <a:ea typeface="Arial"/>
                <a:cs typeface="Arial"/>
                <a:sym typeface="Arial"/>
              </a:defRPr>
            </a:lvl1pPr>
            <a:lvl2pPr indent="0" lvl="1"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Clr>
                <a:schemeClr val="lt1"/>
              </a:buClr>
              <a:buSzPts val="4400"/>
              <a:buFont typeface="Arial"/>
              <a:buNone/>
              <a:defRPr b="0" i="0" sz="4400" u="none" cap="none" strike="noStrike">
                <a:solidFill>
                  <a:schemeClr val="lt1"/>
                </a:solidFill>
                <a:latin typeface="Arial"/>
                <a:ea typeface="Arial"/>
                <a:cs typeface="Arial"/>
                <a:sym typeface="Arial"/>
              </a:defRPr>
            </a:lvl9pPr>
          </a:lstStyle>
          <a:p/>
        </p:txBody>
      </p:sp>
      <p:sp>
        <p:nvSpPr>
          <p:cNvPr id="64" name="Google Shape;64;p15"/>
          <p:cNvSpPr/>
          <p:nvPr>
            <p:ph idx="2" type="pic"/>
          </p:nvPr>
        </p:nvSpPr>
        <p:spPr>
          <a:xfrm>
            <a:off x="1792288" y="384175"/>
            <a:ext cx="5486400" cy="41148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Arial"/>
                <a:ea typeface="Arial"/>
                <a:cs typeface="Arial"/>
                <a:sym typeface="Arial"/>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Arial"/>
                <a:ea typeface="Arial"/>
                <a:cs typeface="Arial"/>
                <a:sym typeface="Arial"/>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Arial"/>
                <a:ea typeface="Arial"/>
                <a:cs typeface="Arial"/>
                <a:sym typeface="Arial"/>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Arial"/>
                <a:ea typeface="Arial"/>
                <a:cs typeface="Arial"/>
                <a:sym typeface="Arial"/>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65" name="Google Shape;65;p15"/>
          <p:cNvSpPr txBox="1"/>
          <p:nvPr>
            <p:ph idx="1" type="body"/>
          </p:nvPr>
        </p:nvSpPr>
        <p:spPr>
          <a:xfrm>
            <a:off x="1792288" y="5138737"/>
            <a:ext cx="5486400" cy="8049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595959"/>
              </a:buClr>
              <a:buSzPts val="1400"/>
              <a:buFont typeface="Arial"/>
              <a:buNone/>
              <a:defRPr b="0" i="0" sz="1400" u="none" cap="none" strike="noStrike">
                <a:solidFill>
                  <a:srgbClr val="595959"/>
                </a:solidFill>
                <a:latin typeface="Arial"/>
                <a:ea typeface="Arial"/>
                <a:cs typeface="Arial"/>
                <a:sym typeface="Arial"/>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Arial"/>
                <a:ea typeface="Arial"/>
                <a:cs typeface="Arial"/>
                <a:sym typeface="Arial"/>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Arial"/>
                <a:ea typeface="Arial"/>
                <a:cs typeface="Arial"/>
                <a:sym typeface="Arial"/>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Arial"/>
                <a:ea typeface="Arial"/>
                <a:cs typeface="Arial"/>
                <a:sym typeface="Arial"/>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9pPr>
          </a:lstStyle>
          <a:p/>
        </p:txBody>
      </p:sp>
      <p:sp>
        <p:nvSpPr>
          <p:cNvPr id="66" name="Google Shape;66;p15"/>
          <p:cNvSpPr txBox="1"/>
          <p:nvPr>
            <p:ph idx="10" type="dt"/>
          </p:nvPr>
        </p:nvSpPr>
        <p:spPr>
          <a:xfrm>
            <a:off x="457200" y="624840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67" name="Google Shape;67;p15"/>
          <p:cNvSpPr txBox="1"/>
          <p:nvPr>
            <p:ph idx="11" type="ftr"/>
          </p:nvPr>
        </p:nvSpPr>
        <p:spPr>
          <a:xfrm>
            <a:off x="3124200" y="6248400"/>
            <a:ext cx="2895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68" name="Google Shape;68;p15"/>
          <p:cNvSpPr txBox="1"/>
          <p:nvPr>
            <p:ph idx="12" type="sldNum"/>
          </p:nvPr>
        </p:nvSpPr>
        <p:spPr>
          <a:xfrm>
            <a:off x="6400800" y="6248400"/>
            <a:ext cx="6858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9" name="Shape 69"/>
        <p:cNvGrpSpPr/>
        <p:nvPr/>
      </p:nvGrpSpPr>
      <p:grpSpPr>
        <a:xfrm>
          <a:off x="0" y="0"/>
          <a:ext cx="0" cy="0"/>
          <a:chOff x="0" y="0"/>
          <a:chExt cx="0" cy="0"/>
        </a:xfrm>
      </p:grpSpPr>
      <p:sp>
        <p:nvSpPr>
          <p:cNvPr id="70" name="Google Shape;70;p16"/>
          <p:cNvSpPr txBox="1"/>
          <p:nvPr>
            <p:ph type="title"/>
          </p:nvPr>
        </p:nvSpPr>
        <p:spPr>
          <a:xfrm>
            <a:off x="457200" y="274637"/>
            <a:ext cx="8229600" cy="11433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71" name="Google Shape;71;p16"/>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72" name="Google Shape;72;p16"/>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73" name="Google Shape;73;p1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4" name="Shape 74"/>
        <p:cNvGrpSpPr/>
        <p:nvPr/>
      </p:nvGrpSpPr>
      <p:grpSpPr>
        <a:xfrm>
          <a:off x="0" y="0"/>
          <a:ext cx="0" cy="0"/>
          <a:chOff x="0" y="0"/>
          <a:chExt cx="0" cy="0"/>
        </a:xfrm>
      </p:grpSpPr>
      <p:sp>
        <p:nvSpPr>
          <p:cNvPr id="75" name="Google Shape;75;p17"/>
          <p:cNvSpPr txBox="1"/>
          <p:nvPr>
            <p:ph type="title"/>
          </p:nvPr>
        </p:nvSpPr>
        <p:spPr>
          <a:xfrm>
            <a:off x="457200" y="228600"/>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lt1"/>
                </a:solidFill>
                <a:latin typeface="Calibri"/>
                <a:ea typeface="Calibri"/>
                <a:cs typeface="Calibri"/>
                <a:sym typeface="Calibri"/>
              </a:defRPr>
            </a:lvl9pPr>
          </a:lstStyle>
          <a:p/>
        </p:txBody>
      </p:sp>
      <p:sp>
        <p:nvSpPr>
          <p:cNvPr id="76" name="Google Shape;76;p17"/>
          <p:cNvSpPr txBox="1"/>
          <p:nvPr>
            <p:ph idx="1" type="body"/>
          </p:nvPr>
        </p:nvSpPr>
        <p:spPr>
          <a:xfrm>
            <a:off x="457200" y="1600200"/>
            <a:ext cx="4038600" cy="4526100"/>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1pPr>
            <a:lvl2pPr indent="-381000" lvl="1" marL="914400" marR="0" rtl="0" algn="l">
              <a:spcBef>
                <a:spcPts val="48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2pPr>
            <a:lvl3pPr indent="-355600" lvl="2" marL="1371600" marR="0" rtl="0" algn="l">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3pPr>
            <a:lvl4pPr indent="-342900" lvl="3" marL="1828800" marR="0" rtl="0" algn="l">
              <a:spcBef>
                <a:spcPts val="360"/>
              </a:spcBef>
              <a:spcAft>
                <a:spcPts val="0"/>
              </a:spcAft>
              <a:buClr>
                <a:srgbClr val="595959"/>
              </a:buClr>
              <a:buSzPts val="1800"/>
              <a:buFont typeface="Arial"/>
              <a:buChar char="–"/>
              <a:defRPr b="0" i="0" sz="1800" u="none" cap="none" strike="noStrike">
                <a:solidFill>
                  <a:srgbClr val="595959"/>
                </a:solidFill>
                <a:latin typeface="Calibri"/>
                <a:ea typeface="Calibri"/>
                <a:cs typeface="Calibri"/>
                <a:sym typeface="Calibri"/>
              </a:defRPr>
            </a:lvl4pPr>
            <a:lvl5pPr indent="-342900" lvl="4" marL="2286000" marR="0" rtl="0" algn="l">
              <a:spcBef>
                <a:spcPts val="360"/>
              </a:spcBef>
              <a:spcAft>
                <a:spcPts val="0"/>
              </a:spcAft>
              <a:buClr>
                <a:srgbClr val="595959"/>
              </a:buClr>
              <a:buSzPts val="1800"/>
              <a:buFont typeface="Arial"/>
              <a:buChar char="»"/>
              <a:defRPr b="0" i="0" sz="1800" u="none" cap="none" strike="noStrike">
                <a:solidFill>
                  <a:srgbClr val="595959"/>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7" name="Google Shape;77;p17"/>
          <p:cNvSpPr txBox="1"/>
          <p:nvPr>
            <p:ph idx="2" type="body"/>
          </p:nvPr>
        </p:nvSpPr>
        <p:spPr>
          <a:xfrm>
            <a:off x="4648200" y="1600200"/>
            <a:ext cx="4038600" cy="4526100"/>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1pPr>
            <a:lvl2pPr indent="-381000" lvl="1" marL="914400" marR="0" rtl="0" algn="l">
              <a:spcBef>
                <a:spcPts val="48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2pPr>
            <a:lvl3pPr indent="-355600" lvl="2" marL="1371600" marR="0" rtl="0" algn="l">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3pPr>
            <a:lvl4pPr indent="-342900" lvl="3" marL="1828800" marR="0" rtl="0" algn="l">
              <a:spcBef>
                <a:spcPts val="360"/>
              </a:spcBef>
              <a:spcAft>
                <a:spcPts val="0"/>
              </a:spcAft>
              <a:buClr>
                <a:srgbClr val="595959"/>
              </a:buClr>
              <a:buSzPts val="1800"/>
              <a:buFont typeface="Arial"/>
              <a:buChar char="–"/>
              <a:defRPr b="0" i="0" sz="1800" u="none" cap="none" strike="noStrike">
                <a:solidFill>
                  <a:srgbClr val="595959"/>
                </a:solidFill>
                <a:latin typeface="Calibri"/>
                <a:ea typeface="Calibri"/>
                <a:cs typeface="Calibri"/>
                <a:sym typeface="Calibri"/>
              </a:defRPr>
            </a:lvl4pPr>
            <a:lvl5pPr indent="-342900" lvl="4" marL="2286000" marR="0" rtl="0" algn="l">
              <a:spcBef>
                <a:spcPts val="360"/>
              </a:spcBef>
              <a:spcAft>
                <a:spcPts val="0"/>
              </a:spcAft>
              <a:buClr>
                <a:srgbClr val="595959"/>
              </a:buClr>
              <a:buSzPts val="1800"/>
              <a:buFont typeface="Arial"/>
              <a:buChar char="»"/>
              <a:defRPr b="0" i="0" sz="1800" u="none" cap="none" strike="noStrike">
                <a:solidFill>
                  <a:srgbClr val="595959"/>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8" name="Google Shape;78;p17"/>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9" name="Google Shape;79;p17"/>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0" name="Google Shape;80;p17"/>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7" name="Shape 87"/>
        <p:cNvGrpSpPr/>
        <p:nvPr/>
      </p:nvGrpSpPr>
      <p:grpSpPr>
        <a:xfrm>
          <a:off x="0" y="0"/>
          <a:ext cx="0" cy="0"/>
          <a:chOff x="0" y="0"/>
          <a:chExt cx="0" cy="0"/>
        </a:xfrm>
      </p:grpSpPr>
      <p:sp>
        <p:nvSpPr>
          <p:cNvPr id="88" name="Google Shape;88;p19"/>
          <p:cNvSpPr txBox="1"/>
          <p:nvPr>
            <p:ph type="title"/>
          </p:nvPr>
        </p:nvSpPr>
        <p:spPr>
          <a:xfrm>
            <a:off x="457200" y="274637"/>
            <a:ext cx="8229600" cy="11433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89" name="Google Shape;89;p19"/>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rgbClr val="595959"/>
              </a:buClr>
              <a:buSzPts val="3200"/>
              <a:buFont typeface="Arial"/>
              <a:buChar char="•"/>
              <a:defRPr b="0" i="0" sz="3200" u="none" cap="none" strike="noStrike">
                <a:solidFill>
                  <a:srgbClr val="595959"/>
                </a:solidFill>
                <a:latin typeface="Arial"/>
                <a:ea typeface="Arial"/>
                <a:cs typeface="Arial"/>
                <a:sym typeface="Arial"/>
              </a:defRPr>
            </a:lvl1pPr>
            <a:lvl2pPr indent="-406400" lvl="1" marL="914400" marR="0" rtl="0" algn="l">
              <a:spcBef>
                <a:spcPts val="560"/>
              </a:spcBef>
              <a:spcAft>
                <a:spcPts val="0"/>
              </a:spcAft>
              <a:buClr>
                <a:srgbClr val="595959"/>
              </a:buClr>
              <a:buSzPts val="2800"/>
              <a:buFont typeface="Arial"/>
              <a:buChar char="–"/>
              <a:defRPr b="0" i="0" sz="2800" u="none" cap="none" strike="noStrike">
                <a:solidFill>
                  <a:srgbClr val="595959"/>
                </a:solidFill>
                <a:latin typeface="Arial"/>
                <a:ea typeface="Arial"/>
                <a:cs typeface="Arial"/>
                <a:sym typeface="Arial"/>
              </a:defRPr>
            </a:lvl2pPr>
            <a:lvl3pPr indent="-381000" lvl="2" marL="1371600" marR="0" rtl="0" algn="l">
              <a:spcBef>
                <a:spcPts val="480"/>
              </a:spcBef>
              <a:spcAft>
                <a:spcPts val="0"/>
              </a:spcAft>
              <a:buClr>
                <a:srgbClr val="595959"/>
              </a:buClr>
              <a:buSzPts val="2400"/>
              <a:buFont typeface="Arial"/>
              <a:buChar char="•"/>
              <a:defRPr b="0" i="0" sz="2400" u="none" cap="none" strike="noStrike">
                <a:solidFill>
                  <a:srgbClr val="595959"/>
                </a:solidFill>
                <a:latin typeface="Arial"/>
                <a:ea typeface="Arial"/>
                <a:cs typeface="Arial"/>
                <a:sym typeface="Arial"/>
              </a:defRPr>
            </a:lvl3pPr>
            <a:lvl4pPr indent="-355600" lvl="3" marL="18288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4pPr>
            <a:lvl5pPr indent="-355600" lvl="4" marL="22860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90" name="Google Shape;90;p19"/>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cap="none" strike="noStrike">
                <a:solidFill>
                  <a:srgbClr val="898989"/>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91" name="Google Shape;91;p19"/>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SzPts val="1400"/>
              <a:buNone/>
              <a:defRPr b="0" i="0" sz="1200" u="none" cap="none" strike="noStrike">
                <a:solidFill>
                  <a:srgbClr val="898989"/>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92" name="Google Shape;92;p1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9" name="Shape 99"/>
        <p:cNvGrpSpPr/>
        <p:nvPr/>
      </p:nvGrpSpPr>
      <p:grpSpPr>
        <a:xfrm>
          <a:off x="0" y="0"/>
          <a:ext cx="0" cy="0"/>
          <a:chOff x="0" y="0"/>
          <a:chExt cx="0" cy="0"/>
        </a:xfrm>
      </p:grpSpPr>
      <p:sp>
        <p:nvSpPr>
          <p:cNvPr id="100" name="Google Shape;100;p21"/>
          <p:cNvSpPr txBox="1"/>
          <p:nvPr>
            <p:ph type="title"/>
          </p:nvPr>
        </p:nvSpPr>
        <p:spPr>
          <a:xfrm>
            <a:off x="457200" y="274637"/>
            <a:ext cx="8229600" cy="11433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101" name="Google Shape;101;p21"/>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02" name="Google Shape;102;p21"/>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03" name="Google Shape;103;p2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04" name="Shape 104"/>
        <p:cNvGrpSpPr/>
        <p:nvPr/>
      </p:nvGrpSpPr>
      <p:grpSpPr>
        <a:xfrm>
          <a:off x="0" y="0"/>
          <a:ext cx="0" cy="0"/>
          <a:chOff x="0" y="0"/>
          <a:chExt cx="0" cy="0"/>
        </a:xfrm>
      </p:grpSpPr>
      <p:sp>
        <p:nvSpPr>
          <p:cNvPr id="105" name="Google Shape;105;p22"/>
          <p:cNvSpPr txBox="1"/>
          <p:nvPr>
            <p:ph type="title"/>
          </p:nvPr>
        </p:nvSpPr>
        <p:spPr>
          <a:xfrm>
            <a:off x="1792288" y="4572000"/>
            <a:ext cx="5486400" cy="566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chemeClr val="lt1"/>
              </a:buClr>
              <a:buSzPts val="2000"/>
              <a:buFont typeface="Calibri"/>
              <a:buNone/>
              <a:defRPr b="1" i="0" sz="20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106" name="Google Shape;106;p22"/>
          <p:cNvSpPr/>
          <p:nvPr>
            <p:ph idx="2" type="pic"/>
          </p:nvPr>
        </p:nvSpPr>
        <p:spPr>
          <a:xfrm>
            <a:off x="1792288" y="384175"/>
            <a:ext cx="5486400" cy="41148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07" name="Google Shape;107;p22"/>
          <p:cNvSpPr txBox="1"/>
          <p:nvPr>
            <p:ph idx="1" type="body"/>
          </p:nvPr>
        </p:nvSpPr>
        <p:spPr>
          <a:xfrm>
            <a:off x="1792288" y="5138737"/>
            <a:ext cx="5486400" cy="8049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595959"/>
              </a:buClr>
              <a:buSzPts val="1400"/>
              <a:buFont typeface="Arial"/>
              <a:buNone/>
              <a:defRPr b="0" i="0" sz="1400" u="none" cap="none" strike="noStrike">
                <a:solidFill>
                  <a:srgbClr val="595959"/>
                </a:solidFill>
                <a:latin typeface="Calibri"/>
                <a:ea typeface="Calibri"/>
                <a:cs typeface="Calibri"/>
                <a:sym typeface="Calibri"/>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108" name="Google Shape;108;p22"/>
          <p:cNvSpPr txBox="1"/>
          <p:nvPr>
            <p:ph idx="10" type="dt"/>
          </p:nvPr>
        </p:nvSpPr>
        <p:spPr>
          <a:xfrm>
            <a:off x="457200" y="624840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09" name="Google Shape;109;p22"/>
          <p:cNvSpPr txBox="1"/>
          <p:nvPr>
            <p:ph idx="11" type="ftr"/>
          </p:nvPr>
        </p:nvSpPr>
        <p:spPr>
          <a:xfrm>
            <a:off x="3124200" y="624840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10" name="Google Shape;110;p22"/>
          <p:cNvSpPr txBox="1"/>
          <p:nvPr>
            <p:ph idx="12" type="sldNum"/>
          </p:nvPr>
        </p:nvSpPr>
        <p:spPr>
          <a:xfrm>
            <a:off x="6400800" y="6248400"/>
            <a:ext cx="6858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11" name="Shape 111"/>
        <p:cNvGrpSpPr/>
        <p:nvPr/>
      </p:nvGrpSpPr>
      <p:grpSpPr>
        <a:xfrm>
          <a:off x="0" y="0"/>
          <a:ext cx="0" cy="0"/>
          <a:chOff x="0" y="0"/>
          <a:chExt cx="0" cy="0"/>
        </a:xfrm>
      </p:grpSpPr>
      <p:sp>
        <p:nvSpPr>
          <p:cNvPr id="112" name="Google Shape;112;p23"/>
          <p:cNvSpPr txBox="1"/>
          <p:nvPr>
            <p:ph type="title"/>
          </p:nvPr>
        </p:nvSpPr>
        <p:spPr>
          <a:xfrm>
            <a:off x="457200" y="274637"/>
            <a:ext cx="8229600" cy="11433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113" name="Google Shape;113;p23"/>
          <p:cNvSpPr txBox="1"/>
          <p:nvPr>
            <p:ph idx="1" type="body"/>
          </p:nvPr>
        </p:nvSpPr>
        <p:spPr>
          <a:xfrm>
            <a:off x="457200" y="1417637"/>
            <a:ext cx="8229600" cy="4449900"/>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640"/>
              </a:spcBef>
              <a:spcAft>
                <a:spcPts val="0"/>
              </a:spcAft>
              <a:buClr>
                <a:srgbClr val="595959"/>
              </a:buClr>
              <a:buSzPts val="3200"/>
              <a:buFont typeface="Arial"/>
              <a:buChar char="•"/>
              <a:defRPr b="0" i="0" sz="3200" u="none" cap="none" strike="noStrike">
                <a:solidFill>
                  <a:srgbClr val="595959"/>
                </a:solidFill>
                <a:latin typeface="Calibri"/>
                <a:ea typeface="Calibri"/>
                <a:cs typeface="Calibri"/>
                <a:sym typeface="Calibri"/>
              </a:defRPr>
            </a:lvl1pPr>
            <a:lvl2pPr indent="-406400" lvl="1" marL="914400" marR="0" rtl="0" algn="l">
              <a:lnSpc>
                <a:spcPct val="100000"/>
              </a:lnSpc>
              <a:spcBef>
                <a:spcPts val="56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2pPr>
            <a:lvl3pPr indent="-381000" lvl="2" marL="1371600" marR="0" rtl="0" algn="l">
              <a:lnSpc>
                <a:spcPct val="100000"/>
              </a:lnSpc>
              <a:spcBef>
                <a:spcPts val="48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3pPr>
            <a:lvl4pPr indent="-355600" lvl="3" marL="18288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4pPr>
            <a:lvl5pPr indent="-355600" lvl="4" marL="22860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14" name="Google Shape;114;p23"/>
          <p:cNvSpPr txBox="1"/>
          <p:nvPr>
            <p:ph idx="10" type="dt"/>
          </p:nvPr>
        </p:nvSpPr>
        <p:spPr>
          <a:xfrm>
            <a:off x="457200" y="609600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15" name="Google Shape;115;p23"/>
          <p:cNvSpPr txBox="1"/>
          <p:nvPr>
            <p:ph idx="11" type="ftr"/>
          </p:nvPr>
        </p:nvSpPr>
        <p:spPr>
          <a:xfrm>
            <a:off x="3124200" y="609600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FFFFFF"/>
              </a:buClr>
              <a:buSzPts val="1200"/>
              <a:buFont typeface="Calibri"/>
              <a:buNone/>
              <a:defRPr b="0" i="0" sz="1200" u="none" cap="none" strike="noStrike">
                <a:solidFill>
                  <a:srgbClr val="FFFFFF"/>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16" name="Google Shape;116;p23"/>
          <p:cNvSpPr txBox="1"/>
          <p:nvPr>
            <p:ph idx="12" type="sldNum"/>
          </p:nvPr>
        </p:nvSpPr>
        <p:spPr>
          <a:xfrm>
            <a:off x="6553200" y="609600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FFFFFF"/>
              </a:buClr>
              <a:buSzPts val="300"/>
              <a:buFont typeface="Calibri"/>
              <a:buNone/>
              <a:defRPr b="0" i="0" sz="1200" u="none" cap="none" strike="noStrike">
                <a:solidFill>
                  <a:srgbClr val="FFFFFF"/>
                </a:solidFill>
                <a:latin typeface="Calibri"/>
                <a:ea typeface="Calibri"/>
                <a:cs typeface="Calibri"/>
                <a:sym typeface="Calibri"/>
              </a:defRPr>
            </a:lvl1pPr>
            <a:lvl2pPr indent="0" lvl="1" marL="0" marR="0" rtl="0" algn="r">
              <a:spcBef>
                <a:spcPts val="0"/>
              </a:spcBef>
              <a:buClr>
                <a:srgbClr val="FFFFFF"/>
              </a:buClr>
              <a:buSzPts val="300"/>
              <a:buFont typeface="Calibri"/>
              <a:buNone/>
              <a:defRPr b="0" i="0" sz="1200" u="none" cap="none" strike="noStrike">
                <a:solidFill>
                  <a:srgbClr val="FFFFFF"/>
                </a:solidFill>
                <a:latin typeface="Calibri"/>
                <a:ea typeface="Calibri"/>
                <a:cs typeface="Calibri"/>
                <a:sym typeface="Calibri"/>
              </a:defRPr>
            </a:lvl2pPr>
            <a:lvl3pPr indent="0" lvl="2" marL="0" marR="0" rtl="0" algn="r">
              <a:spcBef>
                <a:spcPts val="0"/>
              </a:spcBef>
              <a:buClr>
                <a:srgbClr val="FFFFFF"/>
              </a:buClr>
              <a:buSzPts val="300"/>
              <a:buFont typeface="Calibri"/>
              <a:buNone/>
              <a:defRPr b="0" i="0" sz="1200" u="none" cap="none" strike="noStrike">
                <a:solidFill>
                  <a:srgbClr val="FFFFFF"/>
                </a:solidFill>
                <a:latin typeface="Calibri"/>
                <a:ea typeface="Calibri"/>
                <a:cs typeface="Calibri"/>
                <a:sym typeface="Calibri"/>
              </a:defRPr>
            </a:lvl3pPr>
            <a:lvl4pPr indent="0" lvl="3" marL="0" marR="0" rtl="0" algn="r">
              <a:spcBef>
                <a:spcPts val="0"/>
              </a:spcBef>
              <a:buClr>
                <a:srgbClr val="FFFFFF"/>
              </a:buClr>
              <a:buSzPts val="300"/>
              <a:buFont typeface="Calibri"/>
              <a:buNone/>
              <a:defRPr b="0" i="0" sz="1200" u="none" cap="none" strike="noStrike">
                <a:solidFill>
                  <a:srgbClr val="FFFFFF"/>
                </a:solidFill>
                <a:latin typeface="Calibri"/>
                <a:ea typeface="Calibri"/>
                <a:cs typeface="Calibri"/>
                <a:sym typeface="Calibri"/>
              </a:defRPr>
            </a:lvl4pPr>
            <a:lvl5pPr indent="0" lvl="4" marL="0" marR="0" rtl="0" algn="r">
              <a:spcBef>
                <a:spcPts val="0"/>
              </a:spcBef>
              <a:buClr>
                <a:srgbClr val="FFFFFF"/>
              </a:buClr>
              <a:buSzPts val="300"/>
              <a:buFont typeface="Calibri"/>
              <a:buNone/>
              <a:defRPr b="0" i="0" sz="1200" u="none" cap="none" strike="noStrike">
                <a:solidFill>
                  <a:srgbClr val="FFFFFF"/>
                </a:solidFill>
                <a:latin typeface="Calibri"/>
                <a:ea typeface="Calibri"/>
                <a:cs typeface="Calibri"/>
                <a:sym typeface="Calibri"/>
              </a:defRPr>
            </a:lvl5pPr>
            <a:lvl6pPr indent="0" lvl="5" marL="0" marR="0" rtl="0" algn="r">
              <a:spcBef>
                <a:spcPts val="0"/>
              </a:spcBef>
              <a:buClr>
                <a:srgbClr val="FFFFFF"/>
              </a:buClr>
              <a:buSzPts val="300"/>
              <a:buFont typeface="Calibri"/>
              <a:buNone/>
              <a:defRPr b="0" i="0" sz="1200" u="none" cap="none" strike="noStrike">
                <a:solidFill>
                  <a:srgbClr val="FFFFFF"/>
                </a:solidFill>
                <a:latin typeface="Calibri"/>
                <a:ea typeface="Calibri"/>
                <a:cs typeface="Calibri"/>
                <a:sym typeface="Calibri"/>
              </a:defRPr>
            </a:lvl6pPr>
            <a:lvl7pPr indent="0" lvl="6" marL="0" marR="0" rtl="0" algn="r">
              <a:spcBef>
                <a:spcPts val="0"/>
              </a:spcBef>
              <a:buClr>
                <a:srgbClr val="FFFFFF"/>
              </a:buClr>
              <a:buSzPts val="300"/>
              <a:buFont typeface="Calibri"/>
              <a:buNone/>
              <a:defRPr b="0" i="0" sz="1200" u="none" cap="none" strike="noStrike">
                <a:solidFill>
                  <a:srgbClr val="FFFFFF"/>
                </a:solidFill>
                <a:latin typeface="Calibri"/>
                <a:ea typeface="Calibri"/>
                <a:cs typeface="Calibri"/>
                <a:sym typeface="Calibri"/>
              </a:defRPr>
            </a:lvl7pPr>
            <a:lvl8pPr indent="0" lvl="7" marL="0" marR="0" rtl="0" algn="r">
              <a:spcBef>
                <a:spcPts val="0"/>
              </a:spcBef>
              <a:buClr>
                <a:srgbClr val="FFFFFF"/>
              </a:buClr>
              <a:buSzPts val="300"/>
              <a:buFont typeface="Calibri"/>
              <a:buNone/>
              <a:defRPr b="0" i="0" sz="1200" u="none" cap="none" strike="noStrike">
                <a:solidFill>
                  <a:srgbClr val="FFFFFF"/>
                </a:solidFill>
                <a:latin typeface="Calibri"/>
                <a:ea typeface="Calibri"/>
                <a:cs typeface="Calibri"/>
                <a:sym typeface="Calibri"/>
              </a:defRPr>
            </a:lvl8pPr>
            <a:lvl9pPr indent="0" lvl="8" marL="0" marR="0" rtl="0" algn="r">
              <a:spcBef>
                <a:spcPts val="0"/>
              </a:spcBef>
              <a:buClr>
                <a:srgbClr val="FFFFFF"/>
              </a:buClr>
              <a:buSzPts val="300"/>
              <a:buFont typeface="Calibri"/>
              <a:buNone/>
              <a:defRPr b="0" i="0" sz="120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17" name="Shape 117"/>
        <p:cNvGrpSpPr/>
        <p:nvPr/>
      </p:nvGrpSpPr>
      <p:grpSpPr>
        <a:xfrm>
          <a:off x="0" y="0"/>
          <a:ext cx="0" cy="0"/>
          <a:chOff x="0" y="0"/>
          <a:chExt cx="0" cy="0"/>
        </a:xfrm>
      </p:grpSpPr>
      <p:sp>
        <p:nvSpPr>
          <p:cNvPr id="118" name="Google Shape;118;p24"/>
          <p:cNvSpPr txBox="1"/>
          <p:nvPr>
            <p:ph type="title"/>
          </p:nvPr>
        </p:nvSpPr>
        <p:spPr>
          <a:xfrm>
            <a:off x="457200" y="228600"/>
            <a:ext cx="8229600" cy="11433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119" name="Google Shape;119;p24"/>
          <p:cNvSpPr txBox="1"/>
          <p:nvPr>
            <p:ph idx="1" type="body"/>
          </p:nvPr>
        </p:nvSpPr>
        <p:spPr>
          <a:xfrm>
            <a:off x="457200" y="1600200"/>
            <a:ext cx="4038600" cy="4526100"/>
          </a:xfrm>
          <a:prstGeom prst="rect">
            <a:avLst/>
          </a:prstGeom>
          <a:noFill/>
          <a:ln>
            <a:noFill/>
          </a:ln>
        </p:spPr>
        <p:txBody>
          <a:bodyPr anchorCtr="0" anchor="t" bIns="91425" lIns="91425" spcFirstLastPara="1" rIns="91425" wrap="square" tIns="91425">
            <a:noAutofit/>
          </a:bodyPr>
          <a:lstStyle>
            <a:lvl1pPr indent="-406400" lvl="0" marL="457200" marR="0" rtl="0" algn="l">
              <a:lnSpc>
                <a:spcPct val="100000"/>
              </a:lnSpc>
              <a:spcBef>
                <a:spcPts val="56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1pPr>
            <a:lvl2pPr indent="-381000" lvl="1" marL="914400" marR="0" rtl="0" algn="l">
              <a:lnSpc>
                <a:spcPct val="100000"/>
              </a:lnSpc>
              <a:spcBef>
                <a:spcPts val="48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2pPr>
            <a:lvl3pPr indent="-355600" lvl="2" marL="13716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3pPr>
            <a:lvl4pPr indent="-342900" lvl="3" marL="1828800" marR="0" rtl="0" algn="l">
              <a:lnSpc>
                <a:spcPct val="100000"/>
              </a:lnSpc>
              <a:spcBef>
                <a:spcPts val="360"/>
              </a:spcBef>
              <a:spcAft>
                <a:spcPts val="0"/>
              </a:spcAft>
              <a:buClr>
                <a:srgbClr val="595959"/>
              </a:buClr>
              <a:buSzPts val="1800"/>
              <a:buFont typeface="Arial"/>
              <a:buChar char="–"/>
              <a:defRPr b="0" i="0" sz="1800" u="none" cap="none" strike="noStrike">
                <a:solidFill>
                  <a:srgbClr val="595959"/>
                </a:solidFill>
                <a:latin typeface="Calibri"/>
                <a:ea typeface="Calibri"/>
                <a:cs typeface="Calibri"/>
                <a:sym typeface="Calibri"/>
              </a:defRPr>
            </a:lvl4pPr>
            <a:lvl5pPr indent="-342900" lvl="4" marL="2286000" marR="0" rtl="0" algn="l">
              <a:lnSpc>
                <a:spcPct val="100000"/>
              </a:lnSpc>
              <a:spcBef>
                <a:spcPts val="360"/>
              </a:spcBef>
              <a:spcAft>
                <a:spcPts val="0"/>
              </a:spcAft>
              <a:buClr>
                <a:srgbClr val="595959"/>
              </a:buClr>
              <a:buSzPts val="1800"/>
              <a:buFont typeface="Arial"/>
              <a:buChar char="»"/>
              <a:defRPr b="0" i="0" sz="1800" u="none" cap="none" strike="noStrike">
                <a:solidFill>
                  <a:srgbClr val="595959"/>
                </a:solidFill>
                <a:latin typeface="Calibri"/>
                <a:ea typeface="Calibri"/>
                <a:cs typeface="Calibri"/>
                <a:sym typeface="Calibri"/>
              </a:defRPr>
            </a:lvl5pPr>
            <a:lvl6pPr indent="-342900" lvl="5" marL="2743200" marR="0" rtl="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0" name="Google Shape;120;p24"/>
          <p:cNvSpPr txBox="1"/>
          <p:nvPr>
            <p:ph idx="2" type="body"/>
          </p:nvPr>
        </p:nvSpPr>
        <p:spPr>
          <a:xfrm>
            <a:off x="4648200" y="1600200"/>
            <a:ext cx="4038600" cy="4526100"/>
          </a:xfrm>
          <a:prstGeom prst="rect">
            <a:avLst/>
          </a:prstGeom>
          <a:noFill/>
          <a:ln>
            <a:noFill/>
          </a:ln>
        </p:spPr>
        <p:txBody>
          <a:bodyPr anchorCtr="0" anchor="t" bIns="91425" lIns="91425" spcFirstLastPara="1" rIns="91425" wrap="square" tIns="91425">
            <a:noAutofit/>
          </a:bodyPr>
          <a:lstStyle>
            <a:lvl1pPr indent="-406400" lvl="0" marL="457200" marR="0" rtl="0" algn="l">
              <a:lnSpc>
                <a:spcPct val="100000"/>
              </a:lnSpc>
              <a:spcBef>
                <a:spcPts val="56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1pPr>
            <a:lvl2pPr indent="-381000" lvl="1" marL="914400" marR="0" rtl="0" algn="l">
              <a:lnSpc>
                <a:spcPct val="100000"/>
              </a:lnSpc>
              <a:spcBef>
                <a:spcPts val="48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2pPr>
            <a:lvl3pPr indent="-355600" lvl="2" marL="13716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3pPr>
            <a:lvl4pPr indent="-342900" lvl="3" marL="1828800" marR="0" rtl="0" algn="l">
              <a:lnSpc>
                <a:spcPct val="100000"/>
              </a:lnSpc>
              <a:spcBef>
                <a:spcPts val="360"/>
              </a:spcBef>
              <a:spcAft>
                <a:spcPts val="0"/>
              </a:spcAft>
              <a:buClr>
                <a:srgbClr val="595959"/>
              </a:buClr>
              <a:buSzPts val="1800"/>
              <a:buFont typeface="Arial"/>
              <a:buChar char="–"/>
              <a:defRPr b="0" i="0" sz="1800" u="none" cap="none" strike="noStrike">
                <a:solidFill>
                  <a:srgbClr val="595959"/>
                </a:solidFill>
                <a:latin typeface="Calibri"/>
                <a:ea typeface="Calibri"/>
                <a:cs typeface="Calibri"/>
                <a:sym typeface="Calibri"/>
              </a:defRPr>
            </a:lvl4pPr>
            <a:lvl5pPr indent="-342900" lvl="4" marL="2286000" marR="0" rtl="0" algn="l">
              <a:lnSpc>
                <a:spcPct val="100000"/>
              </a:lnSpc>
              <a:spcBef>
                <a:spcPts val="360"/>
              </a:spcBef>
              <a:spcAft>
                <a:spcPts val="0"/>
              </a:spcAft>
              <a:buClr>
                <a:srgbClr val="595959"/>
              </a:buClr>
              <a:buSzPts val="1800"/>
              <a:buFont typeface="Arial"/>
              <a:buChar char="»"/>
              <a:defRPr b="0" i="0" sz="1800" u="none" cap="none" strike="noStrike">
                <a:solidFill>
                  <a:srgbClr val="595959"/>
                </a:solidFill>
                <a:latin typeface="Calibri"/>
                <a:ea typeface="Calibri"/>
                <a:cs typeface="Calibri"/>
                <a:sym typeface="Calibri"/>
              </a:defRPr>
            </a:lvl5pPr>
            <a:lvl6pPr indent="-342900" lvl="5" marL="2743200" marR="0" rtl="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100000"/>
              </a:lnSpc>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1" name="Google Shape;121;p24"/>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22" name="Google Shape;122;p24"/>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23" name="Google Shape;123;p2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124" name="Shape 124"/>
        <p:cNvGrpSpPr/>
        <p:nvPr/>
      </p:nvGrpSpPr>
      <p:grpSpPr>
        <a:xfrm>
          <a:off x="0" y="0"/>
          <a:ext cx="0" cy="0"/>
          <a:chOff x="0" y="0"/>
          <a:chExt cx="0" cy="0"/>
        </a:xfrm>
      </p:grpSpPr>
      <p:sp>
        <p:nvSpPr>
          <p:cNvPr id="125" name="Google Shape;125;p25"/>
          <p:cNvSpPr txBox="1"/>
          <p:nvPr>
            <p:ph type="title"/>
          </p:nvPr>
        </p:nvSpPr>
        <p:spPr>
          <a:xfrm>
            <a:off x="457200" y="274637"/>
            <a:ext cx="8229600" cy="11433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126" name="Google Shape;126;p25"/>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27" name="Google Shape;127;p25"/>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28" name="Google Shape;128;p25"/>
          <p:cNvSpPr txBox="1"/>
          <p:nvPr>
            <p:ph idx="12" type="sldNum"/>
          </p:nvPr>
        </p:nvSpPr>
        <p:spPr>
          <a:xfrm>
            <a:off x="6324600" y="6356350"/>
            <a:ext cx="7620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29" name="Shape 129"/>
        <p:cNvGrpSpPr/>
        <p:nvPr/>
      </p:nvGrpSpPr>
      <p:grpSpPr>
        <a:xfrm>
          <a:off x="0" y="0"/>
          <a:ext cx="0" cy="0"/>
          <a:chOff x="0" y="0"/>
          <a:chExt cx="0" cy="0"/>
        </a:xfrm>
      </p:grpSpPr>
      <p:sp>
        <p:nvSpPr>
          <p:cNvPr id="130" name="Google Shape;130;p26"/>
          <p:cNvSpPr txBox="1"/>
          <p:nvPr>
            <p:ph type="title"/>
          </p:nvPr>
        </p:nvSpPr>
        <p:spPr>
          <a:xfrm>
            <a:off x="457200" y="274637"/>
            <a:ext cx="8229600" cy="11433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131" name="Google Shape;131;p26"/>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640"/>
              </a:spcBef>
              <a:spcAft>
                <a:spcPts val="0"/>
              </a:spcAft>
              <a:buClr>
                <a:srgbClr val="595959"/>
              </a:buClr>
              <a:buSzPts val="3200"/>
              <a:buFont typeface="Arial"/>
              <a:buChar char="•"/>
              <a:defRPr b="0" i="0" sz="3200" u="none" cap="none" strike="noStrike">
                <a:solidFill>
                  <a:srgbClr val="595959"/>
                </a:solidFill>
                <a:latin typeface="Calibri"/>
                <a:ea typeface="Calibri"/>
                <a:cs typeface="Calibri"/>
                <a:sym typeface="Calibri"/>
              </a:defRPr>
            </a:lvl1pPr>
            <a:lvl2pPr indent="-406400" lvl="1" marL="914400" marR="0" rtl="0" algn="l">
              <a:lnSpc>
                <a:spcPct val="100000"/>
              </a:lnSpc>
              <a:spcBef>
                <a:spcPts val="56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2pPr>
            <a:lvl3pPr indent="-381000" lvl="2" marL="1371600" marR="0" rtl="0" algn="l">
              <a:lnSpc>
                <a:spcPct val="100000"/>
              </a:lnSpc>
              <a:spcBef>
                <a:spcPts val="48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3pPr>
            <a:lvl4pPr indent="-355600" lvl="3" marL="18288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4pPr>
            <a:lvl5pPr indent="-355600" lvl="4" marL="22860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32" name="Google Shape;132;p26"/>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33" name="Google Shape;133;p26"/>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34" name="Google Shape;134;p2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5" name="Shape 135"/>
        <p:cNvGrpSpPr/>
        <p:nvPr/>
      </p:nvGrpSpPr>
      <p:grpSpPr>
        <a:xfrm>
          <a:off x="0" y="0"/>
          <a:ext cx="0" cy="0"/>
          <a:chOff x="0" y="0"/>
          <a:chExt cx="0" cy="0"/>
        </a:xfrm>
      </p:grpSpPr>
      <p:sp>
        <p:nvSpPr>
          <p:cNvPr id="136" name="Google Shape;136;p27"/>
          <p:cNvSpPr txBox="1"/>
          <p:nvPr>
            <p:ph type="title"/>
          </p:nvPr>
        </p:nvSpPr>
        <p:spPr>
          <a:xfrm>
            <a:off x="722312" y="3100385"/>
            <a:ext cx="7772400" cy="13620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rgbClr val="585572"/>
              </a:buClr>
              <a:buSzPts val="4000"/>
              <a:buFont typeface="Calibri"/>
              <a:buNone/>
              <a:defRPr b="1" i="0" sz="4000" u="none" cap="none" strike="noStrike">
                <a:solidFill>
                  <a:srgbClr val="585572"/>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137" name="Google Shape;137;p27"/>
          <p:cNvSpPr txBox="1"/>
          <p:nvPr>
            <p:ph idx="1" type="body"/>
          </p:nvPr>
        </p:nvSpPr>
        <p:spPr>
          <a:xfrm>
            <a:off x="722312" y="1600200"/>
            <a:ext cx="7772400" cy="1500300"/>
          </a:xfrm>
          <a:prstGeom prst="rect">
            <a:avLst/>
          </a:prstGeom>
          <a:noFill/>
          <a:ln>
            <a:noFill/>
          </a:ln>
        </p:spPr>
        <p:txBody>
          <a:bodyPr anchorCtr="0" anchor="b" bIns="91425" lIns="91425" spcFirstLastPara="1" rIns="91425" wrap="square" tIns="91425">
            <a:noAutofit/>
          </a:bodyPr>
          <a:lstStyle>
            <a:lvl1pPr indent="-228600" lvl="0" marL="457200" marR="0" rtl="0" algn="l">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1pPr>
            <a:lvl2pPr indent="-228600" lvl="1" marL="914400" marR="0" rtl="0" algn="l">
              <a:lnSpc>
                <a:spcPct val="100000"/>
              </a:lnSpc>
              <a:spcBef>
                <a:spcPts val="36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2pPr>
            <a:lvl3pPr indent="-228600" lvl="2" marL="1371600" marR="0" rtl="0" algn="l">
              <a:lnSpc>
                <a:spcPct val="100000"/>
              </a:lnSpc>
              <a:spcBef>
                <a:spcPts val="32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3pPr>
            <a:lvl4pPr indent="-228600" lvl="3" marL="1828800" marR="0" rtl="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4pPr>
            <a:lvl5pPr indent="-228600" lvl="4" marL="2286000" marR="0" rtl="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5pPr>
            <a:lvl6pPr indent="-228600" lvl="5" marL="2743200" marR="0" rtl="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6pPr>
            <a:lvl7pPr indent="-228600" lvl="6" marL="3200400" marR="0" rtl="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7pPr>
            <a:lvl8pPr indent="-228600" lvl="7" marL="3657600" marR="0" rtl="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8pPr>
            <a:lvl9pPr indent="-228600" lvl="8" marL="4114800" marR="0" rtl="0" algn="l">
              <a:lnSpc>
                <a:spcPct val="100000"/>
              </a:lnSpc>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9pPr>
          </a:lstStyle>
          <a:p/>
        </p:txBody>
      </p:sp>
      <p:sp>
        <p:nvSpPr>
          <p:cNvPr id="138" name="Google Shape;138;p27"/>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39" name="Google Shape;139;p27"/>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40" name="Google Shape;140;p27"/>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41" name="Shape 141"/>
        <p:cNvGrpSpPr/>
        <p:nvPr/>
      </p:nvGrpSpPr>
      <p:grpSpPr>
        <a:xfrm>
          <a:off x="0" y="0"/>
          <a:ext cx="0" cy="0"/>
          <a:chOff x="0" y="0"/>
          <a:chExt cx="0" cy="0"/>
        </a:xfrm>
      </p:grpSpPr>
      <p:sp>
        <p:nvSpPr>
          <p:cNvPr id="142" name="Google Shape;142;p28"/>
          <p:cNvSpPr txBox="1"/>
          <p:nvPr>
            <p:ph type="title"/>
          </p:nvPr>
        </p:nvSpPr>
        <p:spPr>
          <a:xfrm>
            <a:off x="457200" y="274637"/>
            <a:ext cx="8229600" cy="11433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143" name="Google Shape;143;p28"/>
          <p:cNvSpPr txBox="1"/>
          <p:nvPr>
            <p:ph idx="1" type="body"/>
          </p:nvPr>
        </p:nvSpPr>
        <p:spPr>
          <a:xfrm>
            <a:off x="457200" y="1535112"/>
            <a:ext cx="4040100" cy="639900"/>
          </a:xfrm>
          <a:prstGeom prst="rect">
            <a:avLst/>
          </a:prstGeom>
          <a:noFill/>
          <a:ln>
            <a:noFill/>
          </a:ln>
        </p:spPr>
        <p:txBody>
          <a:bodyPr anchorCtr="0" anchor="b" bIns="91425" lIns="91425" spcFirstLastPara="1" rIns="91425" wrap="square" tIns="91425">
            <a:noAutofit/>
          </a:bodyPr>
          <a:lstStyle>
            <a:lvl1pPr indent="-228600" lvl="0" marL="457200" marR="0" rtl="0" algn="l">
              <a:lnSpc>
                <a:spcPct val="100000"/>
              </a:lnSpc>
              <a:spcBef>
                <a:spcPts val="480"/>
              </a:spcBef>
              <a:spcAft>
                <a:spcPts val="0"/>
              </a:spcAft>
              <a:buClr>
                <a:srgbClr val="595959"/>
              </a:buClr>
              <a:buSzPts val="2400"/>
              <a:buFont typeface="Arial"/>
              <a:buNone/>
              <a:defRPr b="1" i="0" sz="2400" u="none" cap="none" strike="noStrike">
                <a:solidFill>
                  <a:srgbClr val="595959"/>
                </a:solidFill>
                <a:latin typeface="Calibri"/>
                <a:ea typeface="Calibri"/>
                <a:cs typeface="Calibri"/>
                <a:sym typeface="Calibri"/>
              </a:defRPr>
            </a:lvl1pPr>
            <a:lvl2pPr indent="-228600" lvl="1" marL="914400" marR="0" rtl="0" algn="l">
              <a:lnSpc>
                <a:spcPct val="100000"/>
              </a:lnSpc>
              <a:spcBef>
                <a:spcPts val="400"/>
              </a:spcBef>
              <a:spcAft>
                <a:spcPts val="0"/>
              </a:spcAft>
              <a:buClr>
                <a:srgbClr val="595959"/>
              </a:buClr>
              <a:buSzPts val="2000"/>
              <a:buFont typeface="Arial"/>
              <a:buNone/>
              <a:defRPr b="1" i="0" sz="20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360"/>
              </a:spcBef>
              <a:spcAft>
                <a:spcPts val="0"/>
              </a:spcAft>
              <a:buClr>
                <a:srgbClr val="595959"/>
              </a:buClr>
              <a:buSzPts val="1800"/>
              <a:buFont typeface="Arial"/>
              <a:buNone/>
              <a:defRPr b="1" i="0" sz="18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320"/>
              </a:spcBef>
              <a:spcAft>
                <a:spcPts val="0"/>
              </a:spcAft>
              <a:buClr>
                <a:srgbClr val="595959"/>
              </a:buClr>
              <a:buSzPts val="1600"/>
              <a:buFont typeface="Arial"/>
              <a:buNone/>
              <a:defRPr b="1" i="0" sz="16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320"/>
              </a:spcBef>
              <a:spcAft>
                <a:spcPts val="0"/>
              </a:spcAft>
              <a:buClr>
                <a:srgbClr val="595959"/>
              </a:buClr>
              <a:buSzPts val="1600"/>
              <a:buFont typeface="Arial"/>
              <a:buNone/>
              <a:defRPr b="1" i="0" sz="16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144" name="Google Shape;144;p28"/>
          <p:cNvSpPr txBox="1"/>
          <p:nvPr>
            <p:ph idx="2" type="body"/>
          </p:nvPr>
        </p:nvSpPr>
        <p:spPr>
          <a:xfrm>
            <a:off x="457200" y="2174875"/>
            <a:ext cx="4040100" cy="3951300"/>
          </a:xfrm>
          <a:prstGeom prst="rect">
            <a:avLst/>
          </a:prstGeom>
          <a:noFill/>
          <a:ln>
            <a:noFill/>
          </a:ln>
        </p:spPr>
        <p:txBody>
          <a:bodyPr anchorCtr="0" anchor="t" bIns="91425" lIns="91425" spcFirstLastPara="1" rIns="91425" wrap="square" tIns="91425">
            <a:noAutofit/>
          </a:bodyPr>
          <a:lstStyle>
            <a:lvl1pPr indent="-381000" lvl="0" marL="457200" marR="0" rtl="0" algn="l">
              <a:lnSpc>
                <a:spcPct val="100000"/>
              </a:lnSpc>
              <a:spcBef>
                <a:spcPts val="48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1pPr>
            <a:lvl2pPr indent="-355600" lvl="1" marL="9144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2pPr>
            <a:lvl3pPr indent="-342900" lvl="2" marL="1371600" marR="0" rtl="0" algn="l">
              <a:lnSpc>
                <a:spcPct val="100000"/>
              </a:lnSpc>
              <a:spcBef>
                <a:spcPts val="360"/>
              </a:spcBef>
              <a:spcAft>
                <a:spcPts val="0"/>
              </a:spcAft>
              <a:buClr>
                <a:srgbClr val="595959"/>
              </a:buClr>
              <a:buSzPts val="1800"/>
              <a:buFont typeface="Arial"/>
              <a:buChar char="•"/>
              <a:defRPr b="0" i="0" sz="1800" u="none" cap="none" strike="noStrike">
                <a:solidFill>
                  <a:srgbClr val="595959"/>
                </a:solidFill>
                <a:latin typeface="Calibri"/>
                <a:ea typeface="Calibri"/>
                <a:cs typeface="Calibri"/>
                <a:sym typeface="Calibri"/>
              </a:defRPr>
            </a:lvl3pPr>
            <a:lvl4pPr indent="-330200" lvl="3" marL="1828800" marR="0" rtl="0" algn="l">
              <a:lnSpc>
                <a:spcPct val="100000"/>
              </a:lnSpc>
              <a:spcBef>
                <a:spcPts val="320"/>
              </a:spcBef>
              <a:spcAft>
                <a:spcPts val="0"/>
              </a:spcAft>
              <a:buClr>
                <a:srgbClr val="595959"/>
              </a:buClr>
              <a:buSzPts val="1600"/>
              <a:buFont typeface="Arial"/>
              <a:buChar char="–"/>
              <a:defRPr b="0" i="0" sz="1600" u="none" cap="none" strike="noStrike">
                <a:solidFill>
                  <a:srgbClr val="595959"/>
                </a:solidFill>
                <a:latin typeface="Calibri"/>
                <a:ea typeface="Calibri"/>
                <a:cs typeface="Calibri"/>
                <a:sym typeface="Calibri"/>
              </a:defRPr>
            </a:lvl4pPr>
            <a:lvl5pPr indent="-330200" lvl="4" marL="2286000" marR="0" rtl="0" algn="l">
              <a:lnSpc>
                <a:spcPct val="100000"/>
              </a:lnSpc>
              <a:spcBef>
                <a:spcPts val="320"/>
              </a:spcBef>
              <a:spcAft>
                <a:spcPts val="0"/>
              </a:spcAft>
              <a:buClr>
                <a:srgbClr val="595959"/>
              </a:buClr>
              <a:buSzPts val="1600"/>
              <a:buFont typeface="Arial"/>
              <a:buChar char="»"/>
              <a:defRPr b="0" i="0" sz="1600" u="none" cap="none" strike="noStrike">
                <a:solidFill>
                  <a:srgbClr val="595959"/>
                </a:solidFill>
                <a:latin typeface="Calibri"/>
                <a:ea typeface="Calibri"/>
                <a:cs typeface="Calibri"/>
                <a:sym typeface="Calibri"/>
              </a:defRPr>
            </a:lvl5pPr>
            <a:lvl6pPr indent="-330200" lvl="5" marL="2743200" marR="0" rtl="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145" name="Google Shape;145;p28"/>
          <p:cNvSpPr txBox="1"/>
          <p:nvPr>
            <p:ph idx="3" type="body"/>
          </p:nvPr>
        </p:nvSpPr>
        <p:spPr>
          <a:xfrm>
            <a:off x="4645025" y="1535112"/>
            <a:ext cx="4041900" cy="639900"/>
          </a:xfrm>
          <a:prstGeom prst="rect">
            <a:avLst/>
          </a:prstGeom>
          <a:noFill/>
          <a:ln>
            <a:noFill/>
          </a:ln>
        </p:spPr>
        <p:txBody>
          <a:bodyPr anchorCtr="0" anchor="b" bIns="91425" lIns="91425" spcFirstLastPara="1" rIns="91425" wrap="square" tIns="91425">
            <a:noAutofit/>
          </a:bodyPr>
          <a:lstStyle>
            <a:lvl1pPr indent="-228600" lvl="0" marL="457200" marR="0" rtl="0" algn="l">
              <a:lnSpc>
                <a:spcPct val="100000"/>
              </a:lnSpc>
              <a:spcBef>
                <a:spcPts val="480"/>
              </a:spcBef>
              <a:spcAft>
                <a:spcPts val="0"/>
              </a:spcAft>
              <a:buClr>
                <a:srgbClr val="595959"/>
              </a:buClr>
              <a:buSzPts val="2400"/>
              <a:buFont typeface="Arial"/>
              <a:buNone/>
              <a:defRPr b="1" i="0" sz="2400" u="none" cap="none" strike="noStrike">
                <a:solidFill>
                  <a:srgbClr val="595959"/>
                </a:solidFill>
                <a:latin typeface="Calibri"/>
                <a:ea typeface="Calibri"/>
                <a:cs typeface="Calibri"/>
                <a:sym typeface="Calibri"/>
              </a:defRPr>
            </a:lvl1pPr>
            <a:lvl2pPr indent="-228600" lvl="1" marL="914400" marR="0" rtl="0" algn="l">
              <a:lnSpc>
                <a:spcPct val="100000"/>
              </a:lnSpc>
              <a:spcBef>
                <a:spcPts val="400"/>
              </a:spcBef>
              <a:spcAft>
                <a:spcPts val="0"/>
              </a:spcAft>
              <a:buClr>
                <a:srgbClr val="595959"/>
              </a:buClr>
              <a:buSzPts val="2000"/>
              <a:buFont typeface="Arial"/>
              <a:buNone/>
              <a:defRPr b="1" i="0" sz="20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360"/>
              </a:spcBef>
              <a:spcAft>
                <a:spcPts val="0"/>
              </a:spcAft>
              <a:buClr>
                <a:srgbClr val="595959"/>
              </a:buClr>
              <a:buSzPts val="1800"/>
              <a:buFont typeface="Arial"/>
              <a:buNone/>
              <a:defRPr b="1" i="0" sz="18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320"/>
              </a:spcBef>
              <a:spcAft>
                <a:spcPts val="0"/>
              </a:spcAft>
              <a:buClr>
                <a:srgbClr val="595959"/>
              </a:buClr>
              <a:buSzPts val="1600"/>
              <a:buFont typeface="Arial"/>
              <a:buNone/>
              <a:defRPr b="1" i="0" sz="16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320"/>
              </a:spcBef>
              <a:spcAft>
                <a:spcPts val="0"/>
              </a:spcAft>
              <a:buClr>
                <a:srgbClr val="595959"/>
              </a:buClr>
              <a:buSzPts val="1600"/>
              <a:buFont typeface="Arial"/>
              <a:buNone/>
              <a:defRPr b="1" i="0" sz="16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32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146" name="Google Shape;146;p28"/>
          <p:cNvSpPr txBox="1"/>
          <p:nvPr>
            <p:ph idx="4" type="body"/>
          </p:nvPr>
        </p:nvSpPr>
        <p:spPr>
          <a:xfrm>
            <a:off x="4645025" y="2174875"/>
            <a:ext cx="4041900" cy="3951300"/>
          </a:xfrm>
          <a:prstGeom prst="rect">
            <a:avLst/>
          </a:prstGeom>
          <a:noFill/>
          <a:ln>
            <a:noFill/>
          </a:ln>
        </p:spPr>
        <p:txBody>
          <a:bodyPr anchorCtr="0" anchor="t" bIns="91425" lIns="91425" spcFirstLastPara="1" rIns="91425" wrap="square" tIns="91425">
            <a:noAutofit/>
          </a:bodyPr>
          <a:lstStyle>
            <a:lvl1pPr indent="-381000" lvl="0" marL="457200" marR="0" rtl="0" algn="l">
              <a:lnSpc>
                <a:spcPct val="100000"/>
              </a:lnSpc>
              <a:spcBef>
                <a:spcPts val="48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1pPr>
            <a:lvl2pPr indent="-355600" lvl="1" marL="9144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2pPr>
            <a:lvl3pPr indent="-342900" lvl="2" marL="1371600" marR="0" rtl="0" algn="l">
              <a:lnSpc>
                <a:spcPct val="100000"/>
              </a:lnSpc>
              <a:spcBef>
                <a:spcPts val="360"/>
              </a:spcBef>
              <a:spcAft>
                <a:spcPts val="0"/>
              </a:spcAft>
              <a:buClr>
                <a:srgbClr val="595959"/>
              </a:buClr>
              <a:buSzPts val="1800"/>
              <a:buFont typeface="Arial"/>
              <a:buChar char="•"/>
              <a:defRPr b="0" i="0" sz="1800" u="none" cap="none" strike="noStrike">
                <a:solidFill>
                  <a:srgbClr val="595959"/>
                </a:solidFill>
                <a:latin typeface="Calibri"/>
                <a:ea typeface="Calibri"/>
                <a:cs typeface="Calibri"/>
                <a:sym typeface="Calibri"/>
              </a:defRPr>
            </a:lvl3pPr>
            <a:lvl4pPr indent="-330200" lvl="3" marL="1828800" marR="0" rtl="0" algn="l">
              <a:lnSpc>
                <a:spcPct val="100000"/>
              </a:lnSpc>
              <a:spcBef>
                <a:spcPts val="320"/>
              </a:spcBef>
              <a:spcAft>
                <a:spcPts val="0"/>
              </a:spcAft>
              <a:buClr>
                <a:srgbClr val="595959"/>
              </a:buClr>
              <a:buSzPts val="1600"/>
              <a:buFont typeface="Arial"/>
              <a:buChar char="–"/>
              <a:defRPr b="0" i="0" sz="1600" u="none" cap="none" strike="noStrike">
                <a:solidFill>
                  <a:srgbClr val="595959"/>
                </a:solidFill>
                <a:latin typeface="Calibri"/>
                <a:ea typeface="Calibri"/>
                <a:cs typeface="Calibri"/>
                <a:sym typeface="Calibri"/>
              </a:defRPr>
            </a:lvl4pPr>
            <a:lvl5pPr indent="-330200" lvl="4" marL="2286000" marR="0" rtl="0" algn="l">
              <a:lnSpc>
                <a:spcPct val="100000"/>
              </a:lnSpc>
              <a:spcBef>
                <a:spcPts val="320"/>
              </a:spcBef>
              <a:spcAft>
                <a:spcPts val="0"/>
              </a:spcAft>
              <a:buClr>
                <a:srgbClr val="595959"/>
              </a:buClr>
              <a:buSzPts val="1600"/>
              <a:buFont typeface="Arial"/>
              <a:buChar char="»"/>
              <a:defRPr b="0" i="0" sz="1600" u="none" cap="none" strike="noStrike">
                <a:solidFill>
                  <a:srgbClr val="595959"/>
                </a:solidFill>
                <a:latin typeface="Calibri"/>
                <a:ea typeface="Calibri"/>
                <a:cs typeface="Calibri"/>
                <a:sym typeface="Calibri"/>
              </a:defRPr>
            </a:lvl5pPr>
            <a:lvl6pPr indent="-330200" lvl="5" marL="2743200" marR="0" rtl="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lnSpc>
                <a:spcPct val="100000"/>
              </a:lnSpc>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147" name="Google Shape;147;p28"/>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48" name="Google Shape;148;p28"/>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49" name="Google Shape;149;p28"/>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50" name="Shape 150"/>
        <p:cNvGrpSpPr/>
        <p:nvPr/>
      </p:nvGrpSpPr>
      <p:grpSpPr>
        <a:xfrm>
          <a:off x="0" y="0"/>
          <a:ext cx="0" cy="0"/>
          <a:chOff x="0" y="0"/>
          <a:chExt cx="0" cy="0"/>
        </a:xfrm>
      </p:grpSpPr>
      <p:sp>
        <p:nvSpPr>
          <p:cNvPr id="151" name="Google Shape;151;p29"/>
          <p:cNvSpPr txBox="1"/>
          <p:nvPr>
            <p:ph type="title"/>
          </p:nvPr>
        </p:nvSpPr>
        <p:spPr>
          <a:xfrm>
            <a:off x="457200" y="273050"/>
            <a:ext cx="3008400" cy="11619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chemeClr val="lt1"/>
              </a:buClr>
              <a:buSzPts val="2000"/>
              <a:buFont typeface="Calibri"/>
              <a:buNone/>
              <a:defRPr b="1" i="0" sz="20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152" name="Google Shape;152;p29"/>
          <p:cNvSpPr txBox="1"/>
          <p:nvPr>
            <p:ph idx="1" type="body"/>
          </p:nvPr>
        </p:nvSpPr>
        <p:spPr>
          <a:xfrm>
            <a:off x="3575050" y="273050"/>
            <a:ext cx="5111700" cy="5853300"/>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640"/>
              </a:spcBef>
              <a:spcAft>
                <a:spcPts val="0"/>
              </a:spcAft>
              <a:buClr>
                <a:srgbClr val="595959"/>
              </a:buClr>
              <a:buSzPts val="3200"/>
              <a:buFont typeface="Arial"/>
              <a:buChar char="•"/>
              <a:defRPr b="0" i="0" sz="3200" u="none" cap="none" strike="noStrike">
                <a:solidFill>
                  <a:srgbClr val="595959"/>
                </a:solidFill>
                <a:latin typeface="Calibri"/>
                <a:ea typeface="Calibri"/>
                <a:cs typeface="Calibri"/>
                <a:sym typeface="Calibri"/>
              </a:defRPr>
            </a:lvl1pPr>
            <a:lvl2pPr indent="-406400" lvl="1" marL="914400" marR="0" rtl="0" algn="l">
              <a:lnSpc>
                <a:spcPct val="100000"/>
              </a:lnSpc>
              <a:spcBef>
                <a:spcPts val="56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2pPr>
            <a:lvl3pPr indent="-381000" lvl="2" marL="1371600" marR="0" rtl="0" algn="l">
              <a:lnSpc>
                <a:spcPct val="100000"/>
              </a:lnSpc>
              <a:spcBef>
                <a:spcPts val="48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3pPr>
            <a:lvl4pPr indent="-355600" lvl="3" marL="18288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4pPr>
            <a:lvl5pPr indent="-355600" lvl="4" marL="22860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53" name="Google Shape;153;p29"/>
          <p:cNvSpPr txBox="1"/>
          <p:nvPr>
            <p:ph idx="2" type="body"/>
          </p:nvPr>
        </p:nvSpPr>
        <p:spPr>
          <a:xfrm>
            <a:off x="457200" y="1435100"/>
            <a:ext cx="3008400" cy="46911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595959"/>
              </a:buClr>
              <a:buSzPts val="1400"/>
              <a:buFont typeface="Arial"/>
              <a:buNone/>
              <a:defRPr b="0" i="0" sz="1400" u="none" cap="none" strike="noStrike">
                <a:solidFill>
                  <a:srgbClr val="595959"/>
                </a:solidFill>
                <a:latin typeface="Calibri"/>
                <a:ea typeface="Calibri"/>
                <a:cs typeface="Calibri"/>
                <a:sym typeface="Calibri"/>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154" name="Google Shape;154;p29"/>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55" name="Google Shape;155;p29"/>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56" name="Google Shape;156;p2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57" name="Shape 157"/>
        <p:cNvGrpSpPr/>
        <p:nvPr/>
      </p:nvGrpSpPr>
      <p:grpSpPr>
        <a:xfrm>
          <a:off x="0" y="0"/>
          <a:ext cx="0" cy="0"/>
          <a:chOff x="0" y="0"/>
          <a:chExt cx="0" cy="0"/>
        </a:xfrm>
      </p:grpSpPr>
      <p:sp>
        <p:nvSpPr>
          <p:cNvPr id="158" name="Google Shape;158;p30"/>
          <p:cNvSpPr txBox="1"/>
          <p:nvPr>
            <p:ph type="title"/>
          </p:nvPr>
        </p:nvSpPr>
        <p:spPr>
          <a:xfrm>
            <a:off x="457200" y="274637"/>
            <a:ext cx="8229600" cy="11433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159" name="Google Shape;159;p30"/>
          <p:cNvSpPr txBox="1"/>
          <p:nvPr>
            <p:ph idx="1" type="body"/>
          </p:nvPr>
        </p:nvSpPr>
        <p:spPr>
          <a:xfrm rot="5400000">
            <a:off x="2308948" y="-251550"/>
            <a:ext cx="4526100" cy="8229600"/>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640"/>
              </a:spcBef>
              <a:spcAft>
                <a:spcPts val="0"/>
              </a:spcAft>
              <a:buClr>
                <a:srgbClr val="595959"/>
              </a:buClr>
              <a:buSzPts val="3200"/>
              <a:buFont typeface="Arial"/>
              <a:buChar char="•"/>
              <a:defRPr b="0" i="0" sz="3200" u="none" cap="none" strike="noStrike">
                <a:solidFill>
                  <a:srgbClr val="595959"/>
                </a:solidFill>
                <a:latin typeface="Calibri"/>
                <a:ea typeface="Calibri"/>
                <a:cs typeface="Calibri"/>
                <a:sym typeface="Calibri"/>
              </a:defRPr>
            </a:lvl1pPr>
            <a:lvl2pPr indent="-406400" lvl="1" marL="914400" marR="0" rtl="0" algn="l">
              <a:lnSpc>
                <a:spcPct val="100000"/>
              </a:lnSpc>
              <a:spcBef>
                <a:spcPts val="56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2pPr>
            <a:lvl3pPr indent="-381000" lvl="2" marL="1371600" marR="0" rtl="0" algn="l">
              <a:lnSpc>
                <a:spcPct val="100000"/>
              </a:lnSpc>
              <a:spcBef>
                <a:spcPts val="48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3pPr>
            <a:lvl4pPr indent="-355600" lvl="3" marL="18288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4pPr>
            <a:lvl5pPr indent="-355600" lvl="4" marL="22860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60" name="Google Shape;160;p30"/>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61" name="Google Shape;161;p30"/>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62" name="Google Shape;162;p3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mparison">
  <p:cSld name="1_Comparison">
    <p:spTree>
      <p:nvGrpSpPr>
        <p:cNvPr id="163" name="Shape 163"/>
        <p:cNvGrpSpPr/>
        <p:nvPr/>
      </p:nvGrpSpPr>
      <p:grpSpPr>
        <a:xfrm>
          <a:off x="0" y="0"/>
          <a:ext cx="0" cy="0"/>
          <a:chOff x="0" y="0"/>
          <a:chExt cx="0" cy="0"/>
        </a:xfrm>
      </p:grpSpPr>
      <p:sp>
        <p:nvSpPr>
          <p:cNvPr id="164" name="Google Shape;164;p31"/>
          <p:cNvSpPr txBox="1"/>
          <p:nvPr>
            <p:ph type="title"/>
          </p:nvPr>
        </p:nvSpPr>
        <p:spPr>
          <a:xfrm>
            <a:off x="331787" y="2883892"/>
            <a:ext cx="84819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600"/>
              <a:buFont typeface="Calibri"/>
              <a:buNone/>
              <a:defRPr b="1" i="0" sz="36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icture with Caption">
  <p:cSld name="1_Picture with Caption">
    <p:spTree>
      <p:nvGrpSpPr>
        <p:cNvPr id="165" name="Shape 165"/>
        <p:cNvGrpSpPr/>
        <p:nvPr/>
      </p:nvGrpSpPr>
      <p:grpSpPr>
        <a:xfrm>
          <a:off x="0" y="0"/>
          <a:ext cx="0" cy="0"/>
          <a:chOff x="0" y="0"/>
          <a:chExt cx="0" cy="0"/>
        </a:xfrm>
      </p:grpSpPr>
      <p:cxnSp>
        <p:nvCxnSpPr>
          <p:cNvPr id="166" name="Google Shape;166;p32"/>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167" name="Google Shape;167;p32"/>
          <p:cNvSpPr/>
          <p:nvPr>
            <p:ph idx="2" type="pic"/>
          </p:nvPr>
        </p:nvSpPr>
        <p:spPr>
          <a:xfrm>
            <a:off x="346075" y="1142999"/>
            <a:ext cx="8451900" cy="5612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68" name="Google Shape;168;p32"/>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169" name="Shape 169"/>
        <p:cNvGrpSpPr/>
        <p:nvPr/>
      </p:nvGrpSpPr>
      <p:grpSpPr>
        <a:xfrm>
          <a:off x="0" y="0"/>
          <a:ext cx="0" cy="0"/>
          <a:chOff x="0" y="0"/>
          <a:chExt cx="0" cy="0"/>
        </a:xfrm>
      </p:grpSpPr>
      <p:cxnSp>
        <p:nvCxnSpPr>
          <p:cNvPr id="170" name="Google Shape;170;p33"/>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171" name="Google Shape;171;p33"/>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172" name="Google Shape;172;p33"/>
          <p:cNvSpPr txBox="1"/>
          <p:nvPr>
            <p:ph idx="1" type="body"/>
          </p:nvPr>
        </p:nvSpPr>
        <p:spPr>
          <a:xfrm>
            <a:off x="349250" y="1150695"/>
            <a:ext cx="84582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173" name="Shape 173"/>
        <p:cNvGrpSpPr/>
        <p:nvPr/>
      </p:nvGrpSpPr>
      <p:grpSpPr>
        <a:xfrm>
          <a:off x="0" y="0"/>
          <a:ext cx="0" cy="0"/>
          <a:chOff x="0" y="0"/>
          <a:chExt cx="0" cy="0"/>
        </a:xfrm>
      </p:grpSpPr>
      <p:sp>
        <p:nvSpPr>
          <p:cNvPr id="174" name="Google Shape;174;p34"/>
          <p:cNvSpPr txBox="1"/>
          <p:nvPr>
            <p:ph idx="1" type="body"/>
          </p:nvPr>
        </p:nvSpPr>
        <p:spPr>
          <a:xfrm>
            <a:off x="349250" y="1365299"/>
            <a:ext cx="84582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75" name="Google Shape;175;p34"/>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76" name="Shape 176"/>
        <p:cNvGrpSpPr/>
        <p:nvPr/>
      </p:nvGrpSpPr>
      <p:grpSpPr>
        <a:xfrm>
          <a:off x="0" y="0"/>
          <a:ext cx="0" cy="0"/>
          <a:chOff x="0" y="0"/>
          <a:chExt cx="0" cy="0"/>
        </a:xfrm>
      </p:grpSpPr>
      <p:pic>
        <p:nvPicPr>
          <p:cNvPr id="177" name="Google Shape;177;p35"/>
          <p:cNvPicPr preferRelativeResize="0"/>
          <p:nvPr/>
        </p:nvPicPr>
        <p:blipFill rotWithShape="1">
          <a:blip r:embed="rId2">
            <a:alphaModFix/>
          </a:blip>
          <a:srcRect b="0" l="0" r="0" t="0"/>
          <a:stretch/>
        </p:blipFill>
        <p:spPr>
          <a:xfrm>
            <a:off x="4763" y="0"/>
            <a:ext cx="6846862" cy="5127041"/>
          </a:xfrm>
          <a:prstGeom prst="rect">
            <a:avLst/>
          </a:prstGeom>
          <a:noFill/>
          <a:ln>
            <a:noFill/>
          </a:ln>
        </p:spPr>
      </p:pic>
      <p:sp>
        <p:nvSpPr>
          <p:cNvPr id="178" name="Google Shape;178;p35"/>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179" name="Google Shape;179;p35"/>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180" name="Google Shape;180;p35"/>
          <p:cNvSpPr txBox="1"/>
          <p:nvPr>
            <p:ph idx="10" type="dt"/>
          </p:nvPr>
        </p:nvSpPr>
        <p:spPr>
          <a:xfrm>
            <a:off x="457200" y="5883275"/>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81" name="Google Shape;181;p35"/>
          <p:cNvSpPr txBox="1"/>
          <p:nvPr>
            <p:ph idx="11" type="ftr"/>
          </p:nvPr>
        </p:nvSpPr>
        <p:spPr>
          <a:xfrm>
            <a:off x="3124200" y="5883275"/>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82" name="Google Shape;182;p35"/>
          <p:cNvSpPr txBox="1"/>
          <p:nvPr>
            <p:ph idx="12" type="sldNum"/>
          </p:nvPr>
        </p:nvSpPr>
        <p:spPr>
          <a:xfrm>
            <a:off x="8686800" y="5883275"/>
            <a:ext cx="3810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1pPr>
            <a:lvl2pPr indent="0" lvl="1"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2pPr>
            <a:lvl3pPr indent="0" lvl="2"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3pPr>
            <a:lvl4pPr indent="0" lvl="3"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4pPr>
            <a:lvl5pPr indent="0" lvl="4"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5pPr>
            <a:lvl6pPr indent="0" lvl="5"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6pPr>
            <a:lvl7pPr indent="0" lvl="6"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7pPr>
            <a:lvl8pPr indent="0" lvl="7"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8pPr>
            <a:lvl9pPr indent="0" lvl="8"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Picture with Caption">
  <p:cSld name="2_Picture with Caption">
    <p:spTree>
      <p:nvGrpSpPr>
        <p:cNvPr id="183" name="Shape 183"/>
        <p:cNvGrpSpPr/>
        <p:nvPr/>
      </p:nvGrpSpPr>
      <p:grpSpPr>
        <a:xfrm>
          <a:off x="0" y="0"/>
          <a:ext cx="0" cy="0"/>
          <a:chOff x="0" y="0"/>
          <a:chExt cx="0" cy="0"/>
        </a:xfrm>
      </p:grpSpPr>
      <p:sp>
        <p:nvSpPr>
          <p:cNvPr id="184" name="Google Shape;184;p36"/>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85" name="Google Shape;185;p36"/>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Calibri"/>
                <a:ea typeface="Calibri"/>
                <a:cs typeface="Calibri"/>
                <a:sym typeface="Calibri"/>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186" name="Google Shape;186;p36"/>
          <p:cNvSpPr txBox="1"/>
          <p:nvPr>
            <p:ph idx="10" type="dt"/>
          </p:nvPr>
        </p:nvSpPr>
        <p:spPr>
          <a:xfrm>
            <a:off x="457200" y="5883275"/>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87" name="Google Shape;187;p36"/>
          <p:cNvSpPr txBox="1"/>
          <p:nvPr>
            <p:ph idx="11" type="ftr"/>
          </p:nvPr>
        </p:nvSpPr>
        <p:spPr>
          <a:xfrm>
            <a:off x="3124200" y="5883275"/>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88" name="Google Shape;188;p36"/>
          <p:cNvSpPr txBox="1"/>
          <p:nvPr>
            <p:ph idx="12" type="sldNum"/>
          </p:nvPr>
        </p:nvSpPr>
        <p:spPr>
          <a:xfrm>
            <a:off x="8686800" y="5883275"/>
            <a:ext cx="3810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189" name="Shape 189"/>
        <p:cNvGrpSpPr/>
        <p:nvPr/>
      </p:nvGrpSpPr>
      <p:grpSpPr>
        <a:xfrm>
          <a:off x="0" y="0"/>
          <a:ext cx="0" cy="0"/>
          <a:chOff x="0" y="0"/>
          <a:chExt cx="0" cy="0"/>
        </a:xfrm>
      </p:grpSpPr>
      <p:sp>
        <p:nvSpPr>
          <p:cNvPr id="190" name="Google Shape;190;p37"/>
          <p:cNvSpPr txBox="1"/>
          <p:nvPr>
            <p:ph idx="1" type="body"/>
          </p:nvPr>
        </p:nvSpPr>
        <p:spPr>
          <a:xfrm>
            <a:off x="309562" y="1365299"/>
            <a:ext cx="84978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91" name="Google Shape;191;p37"/>
          <p:cNvSpPr txBox="1"/>
          <p:nvPr>
            <p:ph type="title"/>
          </p:nvPr>
        </p:nvSpPr>
        <p:spPr>
          <a:xfrm>
            <a:off x="309562" y="317803"/>
            <a:ext cx="84978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92" name="Shape 192"/>
        <p:cNvGrpSpPr/>
        <p:nvPr/>
      </p:nvGrpSpPr>
      <p:grpSpPr>
        <a:xfrm>
          <a:off x="0" y="0"/>
          <a:ext cx="0" cy="0"/>
          <a:chOff x="0" y="0"/>
          <a:chExt cx="0" cy="0"/>
        </a:xfrm>
      </p:grpSpPr>
      <p:pic>
        <p:nvPicPr>
          <p:cNvPr id="193" name="Google Shape;193;p38"/>
          <p:cNvPicPr preferRelativeResize="0"/>
          <p:nvPr/>
        </p:nvPicPr>
        <p:blipFill rotWithShape="1">
          <a:blip r:embed="rId2">
            <a:alphaModFix/>
          </a:blip>
          <a:srcRect b="0" l="0" r="0" t="0"/>
          <a:stretch/>
        </p:blipFill>
        <p:spPr>
          <a:xfrm>
            <a:off x="4763" y="0"/>
            <a:ext cx="6846862" cy="5127041"/>
          </a:xfrm>
          <a:prstGeom prst="rect">
            <a:avLst/>
          </a:prstGeom>
          <a:noFill/>
          <a:ln>
            <a:noFill/>
          </a:ln>
        </p:spPr>
      </p:pic>
      <p:sp>
        <p:nvSpPr>
          <p:cNvPr id="194" name="Google Shape;194;p38"/>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195" name="Google Shape;195;p38"/>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196" name="Google Shape;196;p38"/>
          <p:cNvSpPr txBox="1"/>
          <p:nvPr>
            <p:ph idx="10" type="dt"/>
          </p:nvPr>
        </p:nvSpPr>
        <p:spPr>
          <a:xfrm>
            <a:off x="457200" y="5883275"/>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97" name="Google Shape;197;p38"/>
          <p:cNvSpPr txBox="1"/>
          <p:nvPr>
            <p:ph idx="11" type="ftr"/>
          </p:nvPr>
        </p:nvSpPr>
        <p:spPr>
          <a:xfrm>
            <a:off x="3124200" y="5883275"/>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98" name="Google Shape;198;p38"/>
          <p:cNvSpPr txBox="1"/>
          <p:nvPr>
            <p:ph idx="12" type="sldNum"/>
          </p:nvPr>
        </p:nvSpPr>
        <p:spPr>
          <a:xfrm>
            <a:off x="8686800" y="5883275"/>
            <a:ext cx="3810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1pPr>
            <a:lvl2pPr indent="0" lvl="1"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2pPr>
            <a:lvl3pPr indent="0" lvl="2"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3pPr>
            <a:lvl4pPr indent="0" lvl="3"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4pPr>
            <a:lvl5pPr indent="0" lvl="4"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5pPr>
            <a:lvl6pPr indent="0" lvl="5"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6pPr>
            <a:lvl7pPr indent="0" lvl="6"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7pPr>
            <a:lvl8pPr indent="0" lvl="7"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8pPr>
            <a:lvl9pPr indent="0" lvl="8"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Picture with Caption">
  <p:cSld name="3_Picture with Caption">
    <p:spTree>
      <p:nvGrpSpPr>
        <p:cNvPr id="199" name="Shape 199"/>
        <p:cNvGrpSpPr/>
        <p:nvPr/>
      </p:nvGrpSpPr>
      <p:grpSpPr>
        <a:xfrm>
          <a:off x="0" y="0"/>
          <a:ext cx="0" cy="0"/>
          <a:chOff x="0" y="0"/>
          <a:chExt cx="0" cy="0"/>
        </a:xfrm>
      </p:grpSpPr>
      <p:sp>
        <p:nvSpPr>
          <p:cNvPr id="200" name="Google Shape;200;p39"/>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01" name="Google Shape;201;p39"/>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Calibri"/>
                <a:ea typeface="Calibri"/>
                <a:cs typeface="Calibri"/>
                <a:sym typeface="Calibri"/>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202" name="Google Shape;202;p39"/>
          <p:cNvSpPr txBox="1"/>
          <p:nvPr>
            <p:ph idx="10" type="dt"/>
          </p:nvPr>
        </p:nvSpPr>
        <p:spPr>
          <a:xfrm>
            <a:off x="457200" y="5883275"/>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03" name="Google Shape;203;p39"/>
          <p:cNvSpPr txBox="1"/>
          <p:nvPr>
            <p:ph idx="11" type="ftr"/>
          </p:nvPr>
        </p:nvSpPr>
        <p:spPr>
          <a:xfrm>
            <a:off x="3124200" y="5883275"/>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04" name="Google Shape;204;p39"/>
          <p:cNvSpPr txBox="1"/>
          <p:nvPr>
            <p:ph idx="12" type="sldNum"/>
          </p:nvPr>
        </p:nvSpPr>
        <p:spPr>
          <a:xfrm>
            <a:off x="8686800" y="5883275"/>
            <a:ext cx="3810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Blank">
  <p:cSld name="4_Blank">
    <p:spTree>
      <p:nvGrpSpPr>
        <p:cNvPr id="205" name="Shape 205"/>
        <p:cNvGrpSpPr/>
        <p:nvPr/>
      </p:nvGrpSpPr>
      <p:grpSpPr>
        <a:xfrm>
          <a:off x="0" y="0"/>
          <a:ext cx="0" cy="0"/>
          <a:chOff x="0" y="0"/>
          <a:chExt cx="0" cy="0"/>
        </a:xfrm>
      </p:grpSpPr>
      <p:sp>
        <p:nvSpPr>
          <p:cNvPr id="206" name="Google Shape;206;p40"/>
          <p:cNvSpPr txBox="1"/>
          <p:nvPr>
            <p:ph idx="1" type="body"/>
          </p:nvPr>
        </p:nvSpPr>
        <p:spPr>
          <a:xfrm>
            <a:off x="309562" y="1365299"/>
            <a:ext cx="84978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07" name="Google Shape;207;p40"/>
          <p:cNvSpPr txBox="1"/>
          <p:nvPr>
            <p:ph type="title"/>
          </p:nvPr>
        </p:nvSpPr>
        <p:spPr>
          <a:xfrm>
            <a:off x="309562" y="317803"/>
            <a:ext cx="84978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Picture with Caption">
  <p:cSld name="4_Picture with Caption">
    <p:spTree>
      <p:nvGrpSpPr>
        <p:cNvPr id="208" name="Shape 208"/>
        <p:cNvGrpSpPr/>
        <p:nvPr/>
      </p:nvGrpSpPr>
      <p:grpSpPr>
        <a:xfrm>
          <a:off x="0" y="0"/>
          <a:ext cx="0" cy="0"/>
          <a:chOff x="0" y="0"/>
          <a:chExt cx="0" cy="0"/>
        </a:xfrm>
      </p:grpSpPr>
      <p:cxnSp>
        <p:nvCxnSpPr>
          <p:cNvPr id="209" name="Google Shape;209;p41"/>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210" name="Google Shape;210;p41"/>
          <p:cNvSpPr/>
          <p:nvPr>
            <p:ph idx="2" type="pic"/>
          </p:nvPr>
        </p:nvSpPr>
        <p:spPr>
          <a:xfrm>
            <a:off x="349250" y="1142999"/>
            <a:ext cx="8458200" cy="5612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11" name="Google Shape;211;p41"/>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Picture with Caption">
  <p:cSld name="5_Picture with Caption">
    <p:spTree>
      <p:nvGrpSpPr>
        <p:cNvPr id="212" name="Shape 212"/>
        <p:cNvGrpSpPr/>
        <p:nvPr/>
      </p:nvGrpSpPr>
      <p:grpSpPr>
        <a:xfrm>
          <a:off x="0" y="0"/>
          <a:ext cx="0" cy="0"/>
          <a:chOff x="0" y="0"/>
          <a:chExt cx="0" cy="0"/>
        </a:xfrm>
      </p:grpSpPr>
      <p:cxnSp>
        <p:nvCxnSpPr>
          <p:cNvPr id="213" name="Google Shape;213;p42"/>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214" name="Google Shape;214;p42"/>
          <p:cNvSpPr/>
          <p:nvPr>
            <p:ph idx="2" type="pic"/>
          </p:nvPr>
        </p:nvSpPr>
        <p:spPr>
          <a:xfrm>
            <a:off x="349250" y="1142999"/>
            <a:ext cx="8458200" cy="5612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15" name="Google Shape;215;p42"/>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Picture with Caption">
  <p:cSld name="6_Picture with Caption">
    <p:spTree>
      <p:nvGrpSpPr>
        <p:cNvPr id="216" name="Shape 216"/>
        <p:cNvGrpSpPr/>
        <p:nvPr/>
      </p:nvGrpSpPr>
      <p:grpSpPr>
        <a:xfrm>
          <a:off x="0" y="0"/>
          <a:ext cx="0" cy="0"/>
          <a:chOff x="0" y="0"/>
          <a:chExt cx="0" cy="0"/>
        </a:xfrm>
      </p:grpSpPr>
      <p:cxnSp>
        <p:nvCxnSpPr>
          <p:cNvPr id="217" name="Google Shape;217;p43"/>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218" name="Google Shape;218;p43"/>
          <p:cNvSpPr/>
          <p:nvPr>
            <p:ph idx="2" type="pic"/>
          </p:nvPr>
        </p:nvSpPr>
        <p:spPr>
          <a:xfrm>
            <a:off x="349250" y="1142999"/>
            <a:ext cx="8458200" cy="5612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19" name="Google Shape;219;p43"/>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Picture with Caption">
  <p:cSld name="7_Picture with Caption">
    <p:spTree>
      <p:nvGrpSpPr>
        <p:cNvPr id="220" name="Shape 220"/>
        <p:cNvGrpSpPr/>
        <p:nvPr/>
      </p:nvGrpSpPr>
      <p:grpSpPr>
        <a:xfrm>
          <a:off x="0" y="0"/>
          <a:ext cx="0" cy="0"/>
          <a:chOff x="0" y="0"/>
          <a:chExt cx="0" cy="0"/>
        </a:xfrm>
      </p:grpSpPr>
      <p:cxnSp>
        <p:nvCxnSpPr>
          <p:cNvPr id="221" name="Google Shape;221;p44"/>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222" name="Google Shape;222;p44"/>
          <p:cNvSpPr/>
          <p:nvPr>
            <p:ph idx="2" type="pic"/>
          </p:nvPr>
        </p:nvSpPr>
        <p:spPr>
          <a:xfrm>
            <a:off x="349250" y="1142999"/>
            <a:ext cx="8458200" cy="5612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23" name="Google Shape;223;p44"/>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and Content">
  <p:cSld name="2_Title and Content">
    <p:spTree>
      <p:nvGrpSpPr>
        <p:cNvPr id="224" name="Shape 224"/>
        <p:cNvGrpSpPr/>
        <p:nvPr/>
      </p:nvGrpSpPr>
      <p:grpSpPr>
        <a:xfrm>
          <a:off x="0" y="0"/>
          <a:ext cx="0" cy="0"/>
          <a:chOff x="0" y="0"/>
          <a:chExt cx="0" cy="0"/>
        </a:xfrm>
      </p:grpSpPr>
      <p:cxnSp>
        <p:nvCxnSpPr>
          <p:cNvPr id="225" name="Google Shape;225;p45"/>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226" name="Google Shape;226;p45"/>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227" name="Google Shape;227;p45"/>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228" name="Shape 228"/>
        <p:cNvGrpSpPr/>
        <p:nvPr/>
      </p:nvGrpSpPr>
      <p:grpSpPr>
        <a:xfrm>
          <a:off x="0" y="0"/>
          <a:ext cx="0" cy="0"/>
          <a:chOff x="0" y="0"/>
          <a:chExt cx="0" cy="0"/>
        </a:xfrm>
      </p:grpSpPr>
      <p:pic>
        <p:nvPicPr>
          <p:cNvPr id="229" name="Google Shape;229;p46"/>
          <p:cNvPicPr preferRelativeResize="0"/>
          <p:nvPr/>
        </p:nvPicPr>
        <p:blipFill rotWithShape="1">
          <a:blip r:embed="rId2">
            <a:alphaModFix/>
          </a:blip>
          <a:srcRect b="0" l="0" r="0" t="0"/>
          <a:stretch/>
        </p:blipFill>
        <p:spPr>
          <a:xfrm>
            <a:off x="4763" y="0"/>
            <a:ext cx="6846862" cy="5127041"/>
          </a:xfrm>
          <a:prstGeom prst="rect">
            <a:avLst/>
          </a:prstGeom>
          <a:noFill/>
          <a:ln>
            <a:noFill/>
          </a:ln>
        </p:spPr>
      </p:pic>
      <p:sp>
        <p:nvSpPr>
          <p:cNvPr id="230" name="Google Shape;230;p46"/>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231" name="Google Shape;231;p46"/>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232" name="Google Shape;232;p46"/>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33" name="Google Shape;233;p46"/>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34" name="Google Shape;234;p4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1pPr>
            <a:lvl2pPr indent="0" lvl="1"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2pPr>
            <a:lvl3pPr indent="0" lvl="2"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3pPr>
            <a:lvl4pPr indent="0" lvl="3"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4pPr>
            <a:lvl5pPr indent="0" lvl="4"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5pPr>
            <a:lvl6pPr indent="0" lvl="5"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6pPr>
            <a:lvl7pPr indent="0" lvl="6"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7pPr>
            <a:lvl8pPr indent="0" lvl="7"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8pPr>
            <a:lvl9pPr indent="0" lvl="8"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Picture with Caption">
  <p:cSld name="8_Picture with Caption">
    <p:spTree>
      <p:nvGrpSpPr>
        <p:cNvPr id="235" name="Shape 235"/>
        <p:cNvGrpSpPr/>
        <p:nvPr/>
      </p:nvGrpSpPr>
      <p:grpSpPr>
        <a:xfrm>
          <a:off x="0" y="0"/>
          <a:ext cx="0" cy="0"/>
          <a:chOff x="0" y="0"/>
          <a:chExt cx="0" cy="0"/>
        </a:xfrm>
      </p:grpSpPr>
      <p:sp>
        <p:nvSpPr>
          <p:cNvPr id="236" name="Google Shape;236;p47"/>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37" name="Google Shape;237;p47"/>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Calibri"/>
                <a:ea typeface="Calibri"/>
                <a:cs typeface="Calibri"/>
                <a:sym typeface="Calibri"/>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238" name="Google Shape;238;p47"/>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39" name="Google Shape;239;p47"/>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40" name="Google Shape;240;p47"/>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41" name="Shape 241"/>
        <p:cNvGrpSpPr/>
        <p:nvPr/>
      </p:nvGrpSpPr>
      <p:grpSpPr>
        <a:xfrm>
          <a:off x="0" y="0"/>
          <a:ext cx="0" cy="0"/>
          <a:chOff x="0" y="0"/>
          <a:chExt cx="0" cy="0"/>
        </a:xfrm>
      </p:grpSpPr>
      <p:pic>
        <p:nvPicPr>
          <p:cNvPr id="242" name="Google Shape;242;p48"/>
          <p:cNvPicPr preferRelativeResize="0"/>
          <p:nvPr/>
        </p:nvPicPr>
        <p:blipFill rotWithShape="1">
          <a:blip r:embed="rId2">
            <a:alphaModFix/>
          </a:blip>
          <a:srcRect b="0" l="0" r="0" t="0"/>
          <a:stretch/>
        </p:blipFill>
        <p:spPr>
          <a:xfrm>
            <a:off x="4763" y="0"/>
            <a:ext cx="6846862" cy="5127041"/>
          </a:xfrm>
          <a:prstGeom prst="rect">
            <a:avLst/>
          </a:prstGeom>
          <a:noFill/>
          <a:ln>
            <a:noFill/>
          </a:ln>
        </p:spPr>
      </p:pic>
      <p:sp>
        <p:nvSpPr>
          <p:cNvPr id="243" name="Google Shape;243;p48"/>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244" name="Google Shape;244;p48"/>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245" name="Google Shape;245;p48"/>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46" name="Google Shape;246;p48"/>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47" name="Google Shape;247;p48"/>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1pPr>
            <a:lvl2pPr indent="0" lvl="1"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2pPr>
            <a:lvl3pPr indent="0" lvl="2"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3pPr>
            <a:lvl4pPr indent="0" lvl="3"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4pPr>
            <a:lvl5pPr indent="0" lvl="4"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5pPr>
            <a:lvl6pPr indent="0" lvl="5"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6pPr>
            <a:lvl7pPr indent="0" lvl="6"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7pPr>
            <a:lvl8pPr indent="0" lvl="7"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8pPr>
            <a:lvl9pPr indent="0" lvl="8"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Picture with Caption">
  <p:cSld name="13_Picture with Caption">
    <p:spTree>
      <p:nvGrpSpPr>
        <p:cNvPr id="248" name="Shape 248"/>
        <p:cNvGrpSpPr/>
        <p:nvPr/>
      </p:nvGrpSpPr>
      <p:grpSpPr>
        <a:xfrm>
          <a:off x="0" y="0"/>
          <a:ext cx="0" cy="0"/>
          <a:chOff x="0" y="0"/>
          <a:chExt cx="0" cy="0"/>
        </a:xfrm>
      </p:grpSpPr>
      <p:sp>
        <p:nvSpPr>
          <p:cNvPr id="249" name="Google Shape;249;p49"/>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50" name="Google Shape;250;p49"/>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Calibri"/>
                <a:ea typeface="Calibri"/>
                <a:cs typeface="Calibri"/>
                <a:sym typeface="Calibri"/>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251" name="Google Shape;251;p49"/>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52" name="Google Shape;252;p49"/>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53" name="Google Shape;253;p4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Blank">
  <p:cSld name="5_Blank">
    <p:spTree>
      <p:nvGrpSpPr>
        <p:cNvPr id="254" name="Shape 254"/>
        <p:cNvGrpSpPr/>
        <p:nvPr/>
      </p:nvGrpSpPr>
      <p:grpSpPr>
        <a:xfrm>
          <a:off x="0" y="0"/>
          <a:ext cx="0" cy="0"/>
          <a:chOff x="0" y="0"/>
          <a:chExt cx="0" cy="0"/>
        </a:xfrm>
      </p:grpSpPr>
      <p:sp>
        <p:nvSpPr>
          <p:cNvPr id="255" name="Google Shape;255;p50"/>
          <p:cNvSpPr txBox="1"/>
          <p:nvPr>
            <p:ph idx="1" type="body"/>
          </p:nvPr>
        </p:nvSpPr>
        <p:spPr>
          <a:xfrm>
            <a:off x="309562" y="1365299"/>
            <a:ext cx="84978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56" name="Google Shape;256;p50"/>
          <p:cNvSpPr txBox="1"/>
          <p:nvPr>
            <p:ph type="title"/>
          </p:nvPr>
        </p:nvSpPr>
        <p:spPr>
          <a:xfrm>
            <a:off x="309562" y="317803"/>
            <a:ext cx="84978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257" name="Shape 257"/>
        <p:cNvGrpSpPr/>
        <p:nvPr/>
      </p:nvGrpSpPr>
      <p:grpSpPr>
        <a:xfrm>
          <a:off x="0" y="0"/>
          <a:ext cx="0" cy="0"/>
          <a:chOff x="0" y="0"/>
          <a:chExt cx="0" cy="0"/>
        </a:xfrm>
      </p:grpSpPr>
      <p:pic>
        <p:nvPicPr>
          <p:cNvPr id="258" name="Google Shape;258;p51"/>
          <p:cNvPicPr preferRelativeResize="0"/>
          <p:nvPr/>
        </p:nvPicPr>
        <p:blipFill rotWithShape="1">
          <a:blip r:embed="rId2">
            <a:alphaModFix/>
          </a:blip>
          <a:srcRect b="0" l="0" r="0" t="0"/>
          <a:stretch/>
        </p:blipFill>
        <p:spPr>
          <a:xfrm>
            <a:off x="4763" y="0"/>
            <a:ext cx="6846862" cy="5127041"/>
          </a:xfrm>
          <a:prstGeom prst="rect">
            <a:avLst/>
          </a:prstGeom>
          <a:noFill/>
          <a:ln>
            <a:noFill/>
          </a:ln>
        </p:spPr>
      </p:pic>
      <p:sp>
        <p:nvSpPr>
          <p:cNvPr id="259" name="Google Shape;259;p51"/>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260" name="Google Shape;260;p51"/>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261" name="Google Shape;261;p51"/>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62" name="Google Shape;262;p51"/>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63" name="Google Shape;263;p5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1pPr>
            <a:lvl2pPr indent="0" lvl="1"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2pPr>
            <a:lvl3pPr indent="0" lvl="2"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3pPr>
            <a:lvl4pPr indent="0" lvl="3"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4pPr>
            <a:lvl5pPr indent="0" lvl="4"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5pPr>
            <a:lvl6pPr indent="0" lvl="5"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6pPr>
            <a:lvl7pPr indent="0" lvl="6"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7pPr>
            <a:lvl8pPr indent="0" lvl="7"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8pPr>
            <a:lvl9pPr indent="0" lvl="8"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Picture with Caption">
  <p:cSld name="14_Picture with Caption">
    <p:spTree>
      <p:nvGrpSpPr>
        <p:cNvPr id="264" name="Shape 264"/>
        <p:cNvGrpSpPr/>
        <p:nvPr/>
      </p:nvGrpSpPr>
      <p:grpSpPr>
        <a:xfrm>
          <a:off x="0" y="0"/>
          <a:ext cx="0" cy="0"/>
          <a:chOff x="0" y="0"/>
          <a:chExt cx="0" cy="0"/>
        </a:xfrm>
      </p:grpSpPr>
      <p:sp>
        <p:nvSpPr>
          <p:cNvPr id="265" name="Google Shape;265;p52"/>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66" name="Google Shape;266;p52"/>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Calibri"/>
                <a:ea typeface="Calibri"/>
                <a:cs typeface="Calibri"/>
                <a:sym typeface="Calibri"/>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267" name="Google Shape;267;p52"/>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68" name="Google Shape;268;p52"/>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69" name="Google Shape;269;p52"/>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mparison">
  <p:cSld name="3_Comparison">
    <p:spTree>
      <p:nvGrpSpPr>
        <p:cNvPr id="270" name="Shape 270"/>
        <p:cNvGrpSpPr/>
        <p:nvPr/>
      </p:nvGrpSpPr>
      <p:grpSpPr>
        <a:xfrm>
          <a:off x="0" y="0"/>
          <a:ext cx="0" cy="0"/>
          <a:chOff x="0" y="0"/>
          <a:chExt cx="0" cy="0"/>
        </a:xfrm>
      </p:grpSpPr>
      <p:sp>
        <p:nvSpPr>
          <p:cNvPr id="271" name="Google Shape;271;p53"/>
          <p:cNvSpPr txBox="1"/>
          <p:nvPr>
            <p:ph type="title"/>
          </p:nvPr>
        </p:nvSpPr>
        <p:spPr>
          <a:xfrm>
            <a:off x="331787" y="2883892"/>
            <a:ext cx="84819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600"/>
              <a:buFont typeface="Calibri"/>
              <a:buNone/>
              <a:defRPr b="1" i="0" sz="36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272" name="Shape 272"/>
        <p:cNvGrpSpPr/>
        <p:nvPr/>
      </p:nvGrpSpPr>
      <p:grpSpPr>
        <a:xfrm>
          <a:off x="0" y="0"/>
          <a:ext cx="0" cy="0"/>
          <a:chOff x="0" y="0"/>
          <a:chExt cx="0" cy="0"/>
        </a:xfrm>
      </p:grpSpPr>
      <p:pic>
        <p:nvPicPr>
          <p:cNvPr id="273" name="Google Shape;273;p54"/>
          <p:cNvPicPr preferRelativeResize="0"/>
          <p:nvPr/>
        </p:nvPicPr>
        <p:blipFill rotWithShape="1">
          <a:blip r:embed="rId2">
            <a:alphaModFix/>
          </a:blip>
          <a:srcRect b="0" l="0" r="0" t="0"/>
          <a:stretch/>
        </p:blipFill>
        <p:spPr>
          <a:xfrm>
            <a:off x="4763" y="0"/>
            <a:ext cx="6846862" cy="5127041"/>
          </a:xfrm>
          <a:prstGeom prst="rect">
            <a:avLst/>
          </a:prstGeom>
          <a:noFill/>
          <a:ln>
            <a:noFill/>
          </a:ln>
        </p:spPr>
      </p:pic>
      <p:sp>
        <p:nvSpPr>
          <p:cNvPr id="274" name="Google Shape;274;p54"/>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275" name="Google Shape;275;p54"/>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276" name="Google Shape;276;p54"/>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77" name="Google Shape;277;p54"/>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78" name="Google Shape;278;p5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1pPr>
            <a:lvl2pPr indent="0" lvl="1"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2pPr>
            <a:lvl3pPr indent="0" lvl="2"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3pPr>
            <a:lvl4pPr indent="0" lvl="3"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4pPr>
            <a:lvl5pPr indent="0" lvl="4"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5pPr>
            <a:lvl6pPr indent="0" lvl="5"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6pPr>
            <a:lvl7pPr indent="0" lvl="6"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7pPr>
            <a:lvl8pPr indent="0" lvl="7"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8pPr>
            <a:lvl9pPr indent="0" lvl="8"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Picture with Caption">
  <p:cSld name="15_Picture with Caption">
    <p:spTree>
      <p:nvGrpSpPr>
        <p:cNvPr id="279" name="Shape 279"/>
        <p:cNvGrpSpPr/>
        <p:nvPr/>
      </p:nvGrpSpPr>
      <p:grpSpPr>
        <a:xfrm>
          <a:off x="0" y="0"/>
          <a:ext cx="0" cy="0"/>
          <a:chOff x="0" y="0"/>
          <a:chExt cx="0" cy="0"/>
        </a:xfrm>
      </p:grpSpPr>
      <p:sp>
        <p:nvSpPr>
          <p:cNvPr id="280" name="Google Shape;280;p55"/>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81" name="Google Shape;281;p55"/>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Calibri"/>
                <a:ea typeface="Calibri"/>
                <a:cs typeface="Calibri"/>
                <a:sym typeface="Calibri"/>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282" name="Google Shape;282;p55"/>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83" name="Google Shape;283;p55"/>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84" name="Google Shape;284;p55"/>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spTree>
      <p:nvGrpSpPr>
        <p:cNvPr id="285" name="Shape 285"/>
        <p:cNvGrpSpPr/>
        <p:nvPr/>
      </p:nvGrpSpPr>
      <p:grpSpPr>
        <a:xfrm>
          <a:off x="0" y="0"/>
          <a:ext cx="0" cy="0"/>
          <a:chOff x="0" y="0"/>
          <a:chExt cx="0" cy="0"/>
        </a:xfrm>
      </p:grpSpPr>
      <p:pic>
        <p:nvPicPr>
          <p:cNvPr id="286" name="Google Shape;286;p56"/>
          <p:cNvPicPr preferRelativeResize="0"/>
          <p:nvPr/>
        </p:nvPicPr>
        <p:blipFill rotWithShape="1">
          <a:blip r:embed="rId2">
            <a:alphaModFix/>
          </a:blip>
          <a:srcRect b="0" l="0" r="0" t="0"/>
          <a:stretch/>
        </p:blipFill>
        <p:spPr>
          <a:xfrm>
            <a:off x="4763" y="0"/>
            <a:ext cx="6846862" cy="5127041"/>
          </a:xfrm>
          <a:prstGeom prst="rect">
            <a:avLst/>
          </a:prstGeom>
          <a:noFill/>
          <a:ln>
            <a:noFill/>
          </a:ln>
        </p:spPr>
      </p:pic>
      <p:sp>
        <p:nvSpPr>
          <p:cNvPr id="287" name="Google Shape;287;p56"/>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288" name="Google Shape;288;p56"/>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289" name="Google Shape;289;p56"/>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90" name="Google Shape;290;p56"/>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91" name="Google Shape;291;p5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1pPr>
            <a:lvl2pPr indent="0" lvl="1"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2pPr>
            <a:lvl3pPr indent="0" lvl="2"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3pPr>
            <a:lvl4pPr indent="0" lvl="3"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4pPr>
            <a:lvl5pPr indent="0" lvl="4"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5pPr>
            <a:lvl6pPr indent="0" lvl="5"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6pPr>
            <a:lvl7pPr indent="0" lvl="6"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7pPr>
            <a:lvl8pPr indent="0" lvl="7"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8pPr>
            <a:lvl9pPr indent="0" lvl="8"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Picture with Caption">
  <p:cSld name="16_Picture with Caption">
    <p:spTree>
      <p:nvGrpSpPr>
        <p:cNvPr id="292" name="Shape 292"/>
        <p:cNvGrpSpPr/>
        <p:nvPr/>
      </p:nvGrpSpPr>
      <p:grpSpPr>
        <a:xfrm>
          <a:off x="0" y="0"/>
          <a:ext cx="0" cy="0"/>
          <a:chOff x="0" y="0"/>
          <a:chExt cx="0" cy="0"/>
        </a:xfrm>
      </p:grpSpPr>
      <p:sp>
        <p:nvSpPr>
          <p:cNvPr id="293" name="Google Shape;293;p57"/>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94" name="Google Shape;294;p57"/>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Calibri"/>
                <a:ea typeface="Calibri"/>
                <a:cs typeface="Calibri"/>
                <a:sym typeface="Calibri"/>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295" name="Google Shape;295;p57"/>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96" name="Google Shape;296;p57"/>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97" name="Google Shape;297;p57"/>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298" name="Shape 298"/>
        <p:cNvGrpSpPr/>
        <p:nvPr/>
      </p:nvGrpSpPr>
      <p:grpSpPr>
        <a:xfrm>
          <a:off x="0" y="0"/>
          <a:ext cx="0" cy="0"/>
          <a:chOff x="0" y="0"/>
          <a:chExt cx="0" cy="0"/>
        </a:xfrm>
      </p:grpSpPr>
      <p:pic>
        <p:nvPicPr>
          <p:cNvPr id="299" name="Google Shape;299;p58"/>
          <p:cNvPicPr preferRelativeResize="0"/>
          <p:nvPr/>
        </p:nvPicPr>
        <p:blipFill rotWithShape="1">
          <a:blip r:embed="rId2">
            <a:alphaModFix/>
          </a:blip>
          <a:srcRect b="0" l="0" r="0" t="0"/>
          <a:stretch/>
        </p:blipFill>
        <p:spPr>
          <a:xfrm>
            <a:off x="4763" y="0"/>
            <a:ext cx="6846862" cy="5127041"/>
          </a:xfrm>
          <a:prstGeom prst="rect">
            <a:avLst/>
          </a:prstGeom>
          <a:noFill/>
          <a:ln>
            <a:noFill/>
          </a:ln>
        </p:spPr>
      </p:pic>
      <p:sp>
        <p:nvSpPr>
          <p:cNvPr id="300" name="Google Shape;300;p58"/>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301" name="Google Shape;301;p58"/>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302" name="Google Shape;302;p58"/>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03" name="Google Shape;303;p58"/>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04" name="Google Shape;304;p58"/>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1pPr>
            <a:lvl2pPr indent="0" lvl="1"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2pPr>
            <a:lvl3pPr indent="0" lvl="2"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3pPr>
            <a:lvl4pPr indent="0" lvl="3"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4pPr>
            <a:lvl5pPr indent="0" lvl="4"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5pPr>
            <a:lvl6pPr indent="0" lvl="5"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6pPr>
            <a:lvl7pPr indent="0" lvl="6"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7pPr>
            <a:lvl8pPr indent="0" lvl="7"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8pPr>
            <a:lvl9pPr indent="0" lvl="8"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7_Picture with Caption">
  <p:cSld name="17_Picture with Caption">
    <p:spTree>
      <p:nvGrpSpPr>
        <p:cNvPr id="305" name="Shape 305"/>
        <p:cNvGrpSpPr/>
        <p:nvPr/>
      </p:nvGrpSpPr>
      <p:grpSpPr>
        <a:xfrm>
          <a:off x="0" y="0"/>
          <a:ext cx="0" cy="0"/>
          <a:chOff x="0" y="0"/>
          <a:chExt cx="0" cy="0"/>
        </a:xfrm>
      </p:grpSpPr>
      <p:sp>
        <p:nvSpPr>
          <p:cNvPr id="306" name="Google Shape;306;p59"/>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307" name="Google Shape;307;p59"/>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Calibri"/>
                <a:ea typeface="Calibri"/>
                <a:cs typeface="Calibri"/>
                <a:sym typeface="Calibri"/>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308" name="Google Shape;308;p59"/>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09" name="Google Shape;309;p59"/>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10" name="Google Shape;310;p5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Comparison">
  <p:cSld name="4_Comparison">
    <p:spTree>
      <p:nvGrpSpPr>
        <p:cNvPr id="311" name="Shape 311"/>
        <p:cNvGrpSpPr/>
        <p:nvPr/>
      </p:nvGrpSpPr>
      <p:grpSpPr>
        <a:xfrm>
          <a:off x="0" y="0"/>
          <a:ext cx="0" cy="0"/>
          <a:chOff x="0" y="0"/>
          <a:chExt cx="0" cy="0"/>
        </a:xfrm>
      </p:grpSpPr>
      <p:sp>
        <p:nvSpPr>
          <p:cNvPr id="312" name="Google Shape;312;p60"/>
          <p:cNvSpPr txBox="1"/>
          <p:nvPr>
            <p:ph type="title"/>
          </p:nvPr>
        </p:nvSpPr>
        <p:spPr>
          <a:xfrm>
            <a:off x="331787" y="2883892"/>
            <a:ext cx="84819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600"/>
              <a:buFont typeface="Calibri"/>
              <a:buNone/>
              <a:defRPr b="1" i="0" sz="36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313" name="Shape 313"/>
        <p:cNvGrpSpPr/>
        <p:nvPr/>
      </p:nvGrpSpPr>
      <p:grpSpPr>
        <a:xfrm>
          <a:off x="0" y="0"/>
          <a:ext cx="0" cy="0"/>
          <a:chOff x="0" y="0"/>
          <a:chExt cx="0" cy="0"/>
        </a:xfrm>
      </p:grpSpPr>
      <p:pic>
        <p:nvPicPr>
          <p:cNvPr id="314" name="Google Shape;314;p61"/>
          <p:cNvPicPr preferRelativeResize="0"/>
          <p:nvPr/>
        </p:nvPicPr>
        <p:blipFill rotWithShape="1">
          <a:blip r:embed="rId2">
            <a:alphaModFix/>
          </a:blip>
          <a:srcRect b="0" l="0" r="0" t="0"/>
          <a:stretch/>
        </p:blipFill>
        <p:spPr>
          <a:xfrm>
            <a:off x="4763" y="0"/>
            <a:ext cx="6846862" cy="5127041"/>
          </a:xfrm>
          <a:prstGeom prst="rect">
            <a:avLst/>
          </a:prstGeom>
          <a:noFill/>
          <a:ln>
            <a:noFill/>
          </a:ln>
        </p:spPr>
      </p:pic>
      <p:sp>
        <p:nvSpPr>
          <p:cNvPr id="315" name="Google Shape;315;p61"/>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316" name="Google Shape;316;p61"/>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317" name="Google Shape;317;p61"/>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18" name="Google Shape;318;p61"/>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19" name="Google Shape;319;p6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1pPr>
            <a:lvl2pPr indent="0" lvl="1"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2pPr>
            <a:lvl3pPr indent="0" lvl="2"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3pPr>
            <a:lvl4pPr indent="0" lvl="3"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4pPr>
            <a:lvl5pPr indent="0" lvl="4"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5pPr>
            <a:lvl6pPr indent="0" lvl="5"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6pPr>
            <a:lvl7pPr indent="0" lvl="6"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7pPr>
            <a:lvl8pPr indent="0" lvl="7"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8pPr>
            <a:lvl9pPr indent="0" lvl="8"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8_Picture with Caption">
  <p:cSld name="18_Picture with Caption">
    <p:spTree>
      <p:nvGrpSpPr>
        <p:cNvPr id="320" name="Shape 320"/>
        <p:cNvGrpSpPr/>
        <p:nvPr/>
      </p:nvGrpSpPr>
      <p:grpSpPr>
        <a:xfrm>
          <a:off x="0" y="0"/>
          <a:ext cx="0" cy="0"/>
          <a:chOff x="0" y="0"/>
          <a:chExt cx="0" cy="0"/>
        </a:xfrm>
      </p:grpSpPr>
      <p:sp>
        <p:nvSpPr>
          <p:cNvPr id="321" name="Google Shape;321;p62"/>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322" name="Google Shape;322;p62"/>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Calibri"/>
                <a:ea typeface="Calibri"/>
                <a:cs typeface="Calibri"/>
                <a:sym typeface="Calibri"/>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323" name="Google Shape;323;p62"/>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24" name="Google Shape;324;p62"/>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25" name="Google Shape;325;p62"/>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Blank">
  <p:cSld name="6_Blank">
    <p:spTree>
      <p:nvGrpSpPr>
        <p:cNvPr id="326" name="Shape 326"/>
        <p:cNvGrpSpPr/>
        <p:nvPr/>
      </p:nvGrpSpPr>
      <p:grpSpPr>
        <a:xfrm>
          <a:off x="0" y="0"/>
          <a:ext cx="0" cy="0"/>
          <a:chOff x="0" y="0"/>
          <a:chExt cx="0" cy="0"/>
        </a:xfrm>
      </p:grpSpPr>
      <p:sp>
        <p:nvSpPr>
          <p:cNvPr id="327" name="Google Shape;327;p63"/>
          <p:cNvSpPr txBox="1"/>
          <p:nvPr>
            <p:ph idx="1" type="body"/>
          </p:nvPr>
        </p:nvSpPr>
        <p:spPr>
          <a:xfrm>
            <a:off x="309562" y="1365299"/>
            <a:ext cx="84978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328" name="Google Shape;328;p63"/>
          <p:cNvSpPr txBox="1"/>
          <p:nvPr>
            <p:ph type="title"/>
          </p:nvPr>
        </p:nvSpPr>
        <p:spPr>
          <a:xfrm>
            <a:off x="309562" y="317803"/>
            <a:ext cx="84978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9_Picture with Caption">
  <p:cSld name="19_Picture with Caption">
    <p:spTree>
      <p:nvGrpSpPr>
        <p:cNvPr id="329" name="Shape 329"/>
        <p:cNvGrpSpPr/>
        <p:nvPr/>
      </p:nvGrpSpPr>
      <p:grpSpPr>
        <a:xfrm>
          <a:off x="0" y="0"/>
          <a:ext cx="0" cy="0"/>
          <a:chOff x="0" y="0"/>
          <a:chExt cx="0" cy="0"/>
        </a:xfrm>
      </p:grpSpPr>
      <p:cxnSp>
        <p:nvCxnSpPr>
          <p:cNvPr id="330" name="Google Shape;330;p64"/>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331" name="Google Shape;331;p64"/>
          <p:cNvSpPr/>
          <p:nvPr>
            <p:ph idx="2" type="pic"/>
          </p:nvPr>
        </p:nvSpPr>
        <p:spPr>
          <a:xfrm>
            <a:off x="349250" y="1142999"/>
            <a:ext cx="8458200" cy="5612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332" name="Google Shape;332;p64"/>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_Picture with Caption">
  <p:cSld name="20_Picture with Caption">
    <p:spTree>
      <p:nvGrpSpPr>
        <p:cNvPr id="333" name="Shape 333"/>
        <p:cNvGrpSpPr/>
        <p:nvPr/>
      </p:nvGrpSpPr>
      <p:grpSpPr>
        <a:xfrm>
          <a:off x="0" y="0"/>
          <a:ext cx="0" cy="0"/>
          <a:chOff x="0" y="0"/>
          <a:chExt cx="0" cy="0"/>
        </a:xfrm>
      </p:grpSpPr>
      <p:cxnSp>
        <p:nvCxnSpPr>
          <p:cNvPr id="334" name="Google Shape;334;p65"/>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335" name="Google Shape;335;p65"/>
          <p:cNvSpPr/>
          <p:nvPr>
            <p:ph idx="2" type="pic"/>
          </p:nvPr>
        </p:nvSpPr>
        <p:spPr>
          <a:xfrm>
            <a:off x="349250" y="1142999"/>
            <a:ext cx="8458200" cy="5612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336" name="Google Shape;336;p65"/>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1_Picture with Caption">
  <p:cSld name="21_Picture with Caption">
    <p:spTree>
      <p:nvGrpSpPr>
        <p:cNvPr id="337" name="Shape 337"/>
        <p:cNvGrpSpPr/>
        <p:nvPr/>
      </p:nvGrpSpPr>
      <p:grpSpPr>
        <a:xfrm>
          <a:off x="0" y="0"/>
          <a:ext cx="0" cy="0"/>
          <a:chOff x="0" y="0"/>
          <a:chExt cx="0" cy="0"/>
        </a:xfrm>
      </p:grpSpPr>
      <p:cxnSp>
        <p:nvCxnSpPr>
          <p:cNvPr id="338" name="Google Shape;338;p66"/>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339" name="Google Shape;339;p66"/>
          <p:cNvSpPr/>
          <p:nvPr>
            <p:ph idx="2" type="pic"/>
          </p:nvPr>
        </p:nvSpPr>
        <p:spPr>
          <a:xfrm>
            <a:off x="349250" y="1142999"/>
            <a:ext cx="8458200" cy="5612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340" name="Google Shape;340;p66"/>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2_Picture with Caption">
  <p:cSld name="22_Picture with Caption">
    <p:spTree>
      <p:nvGrpSpPr>
        <p:cNvPr id="341" name="Shape 341"/>
        <p:cNvGrpSpPr/>
        <p:nvPr/>
      </p:nvGrpSpPr>
      <p:grpSpPr>
        <a:xfrm>
          <a:off x="0" y="0"/>
          <a:ext cx="0" cy="0"/>
          <a:chOff x="0" y="0"/>
          <a:chExt cx="0" cy="0"/>
        </a:xfrm>
      </p:grpSpPr>
      <p:cxnSp>
        <p:nvCxnSpPr>
          <p:cNvPr id="342" name="Google Shape;342;p67"/>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343" name="Google Shape;343;p67"/>
          <p:cNvSpPr/>
          <p:nvPr>
            <p:ph idx="2" type="pic"/>
          </p:nvPr>
        </p:nvSpPr>
        <p:spPr>
          <a:xfrm>
            <a:off x="349250" y="1142999"/>
            <a:ext cx="8458200" cy="5612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344" name="Google Shape;344;p67"/>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and Content">
  <p:cSld name="4_Title and Content">
    <p:spTree>
      <p:nvGrpSpPr>
        <p:cNvPr id="345" name="Shape 345"/>
        <p:cNvGrpSpPr/>
        <p:nvPr/>
      </p:nvGrpSpPr>
      <p:grpSpPr>
        <a:xfrm>
          <a:off x="0" y="0"/>
          <a:ext cx="0" cy="0"/>
          <a:chOff x="0" y="0"/>
          <a:chExt cx="0" cy="0"/>
        </a:xfrm>
      </p:grpSpPr>
      <p:cxnSp>
        <p:nvCxnSpPr>
          <p:cNvPr id="346" name="Google Shape;346;p68"/>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347" name="Google Shape;347;p68"/>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348" name="Google Shape;348;p68"/>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Comparison">
  <p:cSld name="5_Comparison">
    <p:spTree>
      <p:nvGrpSpPr>
        <p:cNvPr id="349" name="Shape 349"/>
        <p:cNvGrpSpPr/>
        <p:nvPr/>
      </p:nvGrpSpPr>
      <p:grpSpPr>
        <a:xfrm>
          <a:off x="0" y="0"/>
          <a:ext cx="0" cy="0"/>
          <a:chOff x="0" y="0"/>
          <a:chExt cx="0" cy="0"/>
        </a:xfrm>
      </p:grpSpPr>
      <p:sp>
        <p:nvSpPr>
          <p:cNvPr id="350" name="Google Shape;350;p69"/>
          <p:cNvSpPr txBox="1"/>
          <p:nvPr>
            <p:ph type="title"/>
          </p:nvPr>
        </p:nvSpPr>
        <p:spPr>
          <a:xfrm>
            <a:off x="331787" y="2883892"/>
            <a:ext cx="84819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600"/>
              <a:buFont typeface="Calibri"/>
              <a:buNone/>
              <a:defRPr b="1" i="0" sz="36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351" name="Shape 351"/>
        <p:cNvGrpSpPr/>
        <p:nvPr/>
      </p:nvGrpSpPr>
      <p:grpSpPr>
        <a:xfrm>
          <a:off x="0" y="0"/>
          <a:ext cx="0" cy="0"/>
          <a:chOff x="0" y="0"/>
          <a:chExt cx="0" cy="0"/>
        </a:xfrm>
      </p:grpSpPr>
      <p:pic>
        <p:nvPicPr>
          <p:cNvPr id="352" name="Google Shape;352;p70"/>
          <p:cNvPicPr preferRelativeResize="0"/>
          <p:nvPr/>
        </p:nvPicPr>
        <p:blipFill rotWithShape="1">
          <a:blip r:embed="rId2">
            <a:alphaModFix/>
          </a:blip>
          <a:srcRect b="0" l="0" r="0" t="0"/>
          <a:stretch/>
        </p:blipFill>
        <p:spPr>
          <a:xfrm>
            <a:off x="4763" y="0"/>
            <a:ext cx="6846862" cy="5127041"/>
          </a:xfrm>
          <a:prstGeom prst="rect">
            <a:avLst/>
          </a:prstGeom>
          <a:noFill/>
          <a:ln>
            <a:noFill/>
          </a:ln>
        </p:spPr>
      </p:pic>
      <p:sp>
        <p:nvSpPr>
          <p:cNvPr id="353" name="Google Shape;353;p70"/>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354" name="Google Shape;354;p70"/>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355" name="Google Shape;355;p70"/>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56" name="Google Shape;356;p70"/>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57" name="Google Shape;357;p7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1pPr>
            <a:lvl2pPr indent="0" lvl="1"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2pPr>
            <a:lvl3pPr indent="0" lvl="2"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3pPr>
            <a:lvl4pPr indent="0" lvl="3"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4pPr>
            <a:lvl5pPr indent="0" lvl="4"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5pPr>
            <a:lvl6pPr indent="0" lvl="5"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6pPr>
            <a:lvl7pPr indent="0" lvl="6"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7pPr>
            <a:lvl8pPr indent="0" lvl="7"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8pPr>
            <a:lvl9pPr indent="0" lvl="8"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3_Picture with Caption">
  <p:cSld name="23_Picture with Caption">
    <p:spTree>
      <p:nvGrpSpPr>
        <p:cNvPr id="358" name="Shape 358"/>
        <p:cNvGrpSpPr/>
        <p:nvPr/>
      </p:nvGrpSpPr>
      <p:grpSpPr>
        <a:xfrm>
          <a:off x="0" y="0"/>
          <a:ext cx="0" cy="0"/>
          <a:chOff x="0" y="0"/>
          <a:chExt cx="0" cy="0"/>
        </a:xfrm>
      </p:grpSpPr>
      <p:sp>
        <p:nvSpPr>
          <p:cNvPr id="359" name="Google Shape;359;p71"/>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360" name="Google Shape;360;p71"/>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Calibri"/>
                <a:ea typeface="Calibri"/>
                <a:cs typeface="Calibri"/>
                <a:sym typeface="Calibri"/>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361" name="Google Shape;361;p71"/>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62" name="Google Shape;362;p71"/>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63" name="Google Shape;363;p7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Blank">
  <p:cSld name="7_Blank">
    <p:spTree>
      <p:nvGrpSpPr>
        <p:cNvPr id="364" name="Shape 364"/>
        <p:cNvGrpSpPr/>
        <p:nvPr/>
      </p:nvGrpSpPr>
      <p:grpSpPr>
        <a:xfrm>
          <a:off x="0" y="0"/>
          <a:ext cx="0" cy="0"/>
          <a:chOff x="0" y="0"/>
          <a:chExt cx="0" cy="0"/>
        </a:xfrm>
      </p:grpSpPr>
      <p:sp>
        <p:nvSpPr>
          <p:cNvPr id="365" name="Google Shape;365;p72"/>
          <p:cNvSpPr txBox="1"/>
          <p:nvPr>
            <p:ph idx="1" type="body"/>
          </p:nvPr>
        </p:nvSpPr>
        <p:spPr>
          <a:xfrm>
            <a:off x="309562" y="1365299"/>
            <a:ext cx="84978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366" name="Google Shape;366;p72"/>
          <p:cNvSpPr txBox="1"/>
          <p:nvPr>
            <p:ph type="title"/>
          </p:nvPr>
        </p:nvSpPr>
        <p:spPr>
          <a:xfrm>
            <a:off x="309562" y="317803"/>
            <a:ext cx="84978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4_Picture with Caption">
  <p:cSld name="24_Picture with Caption">
    <p:spTree>
      <p:nvGrpSpPr>
        <p:cNvPr id="367" name="Shape 367"/>
        <p:cNvGrpSpPr/>
        <p:nvPr/>
      </p:nvGrpSpPr>
      <p:grpSpPr>
        <a:xfrm>
          <a:off x="0" y="0"/>
          <a:ext cx="0" cy="0"/>
          <a:chOff x="0" y="0"/>
          <a:chExt cx="0" cy="0"/>
        </a:xfrm>
      </p:grpSpPr>
      <p:cxnSp>
        <p:nvCxnSpPr>
          <p:cNvPr id="368" name="Google Shape;368;p73"/>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369" name="Google Shape;369;p73"/>
          <p:cNvSpPr/>
          <p:nvPr>
            <p:ph idx="2" type="pic"/>
          </p:nvPr>
        </p:nvSpPr>
        <p:spPr>
          <a:xfrm>
            <a:off x="349250" y="1142999"/>
            <a:ext cx="8458200" cy="5612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370" name="Google Shape;370;p73"/>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5_Picture with Caption">
  <p:cSld name="25_Picture with Caption">
    <p:spTree>
      <p:nvGrpSpPr>
        <p:cNvPr id="371" name="Shape 371"/>
        <p:cNvGrpSpPr/>
        <p:nvPr/>
      </p:nvGrpSpPr>
      <p:grpSpPr>
        <a:xfrm>
          <a:off x="0" y="0"/>
          <a:ext cx="0" cy="0"/>
          <a:chOff x="0" y="0"/>
          <a:chExt cx="0" cy="0"/>
        </a:xfrm>
      </p:grpSpPr>
      <p:cxnSp>
        <p:nvCxnSpPr>
          <p:cNvPr id="372" name="Google Shape;372;p74"/>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373" name="Google Shape;373;p74"/>
          <p:cNvSpPr/>
          <p:nvPr>
            <p:ph idx="2" type="pic"/>
          </p:nvPr>
        </p:nvSpPr>
        <p:spPr>
          <a:xfrm>
            <a:off x="349250" y="1142999"/>
            <a:ext cx="8458200" cy="5612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374" name="Google Shape;374;p74"/>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6_Picture with Caption">
  <p:cSld name="26_Picture with Caption">
    <p:spTree>
      <p:nvGrpSpPr>
        <p:cNvPr id="375" name="Shape 375"/>
        <p:cNvGrpSpPr/>
        <p:nvPr/>
      </p:nvGrpSpPr>
      <p:grpSpPr>
        <a:xfrm>
          <a:off x="0" y="0"/>
          <a:ext cx="0" cy="0"/>
          <a:chOff x="0" y="0"/>
          <a:chExt cx="0" cy="0"/>
        </a:xfrm>
      </p:grpSpPr>
      <p:cxnSp>
        <p:nvCxnSpPr>
          <p:cNvPr id="376" name="Google Shape;376;p75"/>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377" name="Google Shape;377;p75"/>
          <p:cNvSpPr/>
          <p:nvPr>
            <p:ph idx="2" type="pic"/>
          </p:nvPr>
        </p:nvSpPr>
        <p:spPr>
          <a:xfrm>
            <a:off x="349250" y="1142999"/>
            <a:ext cx="8458200" cy="5612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378" name="Google Shape;378;p75"/>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7_Picture with Caption">
  <p:cSld name="27_Picture with Caption">
    <p:spTree>
      <p:nvGrpSpPr>
        <p:cNvPr id="379" name="Shape 379"/>
        <p:cNvGrpSpPr/>
        <p:nvPr/>
      </p:nvGrpSpPr>
      <p:grpSpPr>
        <a:xfrm>
          <a:off x="0" y="0"/>
          <a:ext cx="0" cy="0"/>
          <a:chOff x="0" y="0"/>
          <a:chExt cx="0" cy="0"/>
        </a:xfrm>
      </p:grpSpPr>
      <p:cxnSp>
        <p:nvCxnSpPr>
          <p:cNvPr id="380" name="Google Shape;380;p76"/>
          <p:cNvCxnSpPr/>
          <p:nvPr/>
        </p:nvCxnSpPr>
        <p:spPr>
          <a:xfrm>
            <a:off x="349250" y="909637"/>
            <a:ext cx="8794800" cy="0"/>
          </a:xfrm>
          <a:prstGeom prst="straightConnector1">
            <a:avLst/>
          </a:prstGeom>
          <a:noFill/>
          <a:ln cap="rnd" cmpd="sng" w="28575">
            <a:solidFill>
              <a:srgbClr val="002060"/>
            </a:solidFill>
            <a:prstDash val="solid"/>
            <a:round/>
            <a:headEnd len="sm" w="sm" type="none"/>
            <a:tailEnd len="sm" w="sm" type="none"/>
          </a:ln>
        </p:spPr>
      </p:cxnSp>
      <p:sp>
        <p:nvSpPr>
          <p:cNvPr id="381" name="Google Shape;381;p76"/>
          <p:cNvSpPr/>
          <p:nvPr>
            <p:ph idx="2" type="pic"/>
          </p:nvPr>
        </p:nvSpPr>
        <p:spPr>
          <a:xfrm>
            <a:off x="349250" y="1142999"/>
            <a:ext cx="8458200" cy="5612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382" name="Google Shape;382;p76"/>
          <p:cNvSpPr txBox="1"/>
          <p:nvPr>
            <p:ph type="title"/>
          </p:nvPr>
        </p:nvSpPr>
        <p:spPr>
          <a:xfrm>
            <a:off x="349250" y="317803"/>
            <a:ext cx="84582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and Content">
  <p:cSld name="5_Title and Content">
    <p:spTree>
      <p:nvGrpSpPr>
        <p:cNvPr id="383" name="Shape 383"/>
        <p:cNvGrpSpPr/>
        <p:nvPr/>
      </p:nvGrpSpPr>
      <p:grpSpPr>
        <a:xfrm>
          <a:off x="0" y="0"/>
          <a:ext cx="0" cy="0"/>
          <a:chOff x="0" y="0"/>
          <a:chExt cx="0" cy="0"/>
        </a:xfrm>
      </p:grpSpPr>
      <p:cxnSp>
        <p:nvCxnSpPr>
          <p:cNvPr id="384" name="Google Shape;384;p77"/>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385" name="Google Shape;385;p77"/>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386" name="Google Shape;386;p77"/>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spTree>
      <p:nvGrpSpPr>
        <p:cNvPr id="387" name="Shape 387"/>
        <p:cNvGrpSpPr/>
        <p:nvPr/>
      </p:nvGrpSpPr>
      <p:grpSpPr>
        <a:xfrm>
          <a:off x="0" y="0"/>
          <a:ext cx="0" cy="0"/>
          <a:chOff x="0" y="0"/>
          <a:chExt cx="0" cy="0"/>
        </a:xfrm>
      </p:grpSpPr>
      <p:pic>
        <p:nvPicPr>
          <p:cNvPr id="388" name="Google Shape;388;p78"/>
          <p:cNvPicPr preferRelativeResize="0"/>
          <p:nvPr/>
        </p:nvPicPr>
        <p:blipFill rotWithShape="1">
          <a:blip r:embed="rId2">
            <a:alphaModFix/>
          </a:blip>
          <a:srcRect b="0" l="0" r="0" t="0"/>
          <a:stretch/>
        </p:blipFill>
        <p:spPr>
          <a:xfrm>
            <a:off x="4763" y="0"/>
            <a:ext cx="6846862" cy="5127041"/>
          </a:xfrm>
          <a:prstGeom prst="rect">
            <a:avLst/>
          </a:prstGeom>
          <a:noFill/>
          <a:ln>
            <a:noFill/>
          </a:ln>
        </p:spPr>
      </p:pic>
      <p:sp>
        <p:nvSpPr>
          <p:cNvPr id="389" name="Google Shape;389;p78"/>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390" name="Google Shape;390;p78"/>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391" name="Google Shape;391;p78"/>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92" name="Google Shape;392;p78"/>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93" name="Google Shape;393;p78"/>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1pPr>
            <a:lvl2pPr indent="0" lvl="1"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2pPr>
            <a:lvl3pPr indent="0" lvl="2"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3pPr>
            <a:lvl4pPr indent="0" lvl="3"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4pPr>
            <a:lvl5pPr indent="0" lvl="4"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5pPr>
            <a:lvl6pPr indent="0" lvl="5"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6pPr>
            <a:lvl7pPr indent="0" lvl="6"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7pPr>
            <a:lvl8pPr indent="0" lvl="7"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8pPr>
            <a:lvl9pPr indent="0" lvl="8"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8_Picture with Caption">
  <p:cSld name="28_Picture with Caption">
    <p:spTree>
      <p:nvGrpSpPr>
        <p:cNvPr id="394" name="Shape 394"/>
        <p:cNvGrpSpPr/>
        <p:nvPr/>
      </p:nvGrpSpPr>
      <p:grpSpPr>
        <a:xfrm>
          <a:off x="0" y="0"/>
          <a:ext cx="0" cy="0"/>
          <a:chOff x="0" y="0"/>
          <a:chExt cx="0" cy="0"/>
        </a:xfrm>
      </p:grpSpPr>
      <p:sp>
        <p:nvSpPr>
          <p:cNvPr id="395" name="Google Shape;395;p79"/>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396" name="Google Shape;396;p79"/>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Calibri"/>
                <a:ea typeface="Calibri"/>
                <a:cs typeface="Calibri"/>
                <a:sym typeface="Calibri"/>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397" name="Google Shape;397;p79"/>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98" name="Google Shape;398;p79"/>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99" name="Google Shape;399;p7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Blank">
  <p:cSld name="8_Blank">
    <p:spTree>
      <p:nvGrpSpPr>
        <p:cNvPr id="400" name="Shape 400"/>
        <p:cNvGrpSpPr/>
        <p:nvPr/>
      </p:nvGrpSpPr>
      <p:grpSpPr>
        <a:xfrm>
          <a:off x="0" y="0"/>
          <a:ext cx="0" cy="0"/>
          <a:chOff x="0" y="0"/>
          <a:chExt cx="0" cy="0"/>
        </a:xfrm>
      </p:grpSpPr>
      <p:sp>
        <p:nvSpPr>
          <p:cNvPr id="401" name="Google Shape;401;p80"/>
          <p:cNvSpPr txBox="1"/>
          <p:nvPr>
            <p:ph idx="1" type="body"/>
          </p:nvPr>
        </p:nvSpPr>
        <p:spPr>
          <a:xfrm>
            <a:off x="309562" y="1365299"/>
            <a:ext cx="84978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402" name="Google Shape;402;p80"/>
          <p:cNvSpPr txBox="1"/>
          <p:nvPr>
            <p:ph type="title"/>
          </p:nvPr>
        </p:nvSpPr>
        <p:spPr>
          <a:xfrm>
            <a:off x="309562" y="317803"/>
            <a:ext cx="84978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spTree>
      <p:nvGrpSpPr>
        <p:cNvPr id="403" name="Shape 403"/>
        <p:cNvGrpSpPr/>
        <p:nvPr/>
      </p:nvGrpSpPr>
      <p:grpSpPr>
        <a:xfrm>
          <a:off x="0" y="0"/>
          <a:ext cx="0" cy="0"/>
          <a:chOff x="0" y="0"/>
          <a:chExt cx="0" cy="0"/>
        </a:xfrm>
      </p:grpSpPr>
      <p:pic>
        <p:nvPicPr>
          <p:cNvPr id="404" name="Google Shape;404;p81"/>
          <p:cNvPicPr preferRelativeResize="0"/>
          <p:nvPr/>
        </p:nvPicPr>
        <p:blipFill rotWithShape="1">
          <a:blip r:embed="rId2">
            <a:alphaModFix/>
          </a:blip>
          <a:srcRect b="0" l="0" r="0" t="0"/>
          <a:stretch/>
        </p:blipFill>
        <p:spPr>
          <a:xfrm>
            <a:off x="4763" y="0"/>
            <a:ext cx="6846862" cy="5127041"/>
          </a:xfrm>
          <a:prstGeom prst="rect">
            <a:avLst/>
          </a:prstGeom>
          <a:noFill/>
          <a:ln>
            <a:noFill/>
          </a:ln>
        </p:spPr>
      </p:pic>
      <p:sp>
        <p:nvSpPr>
          <p:cNvPr id="405" name="Google Shape;405;p81"/>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406" name="Google Shape;406;p81"/>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407" name="Google Shape;407;p81"/>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408" name="Google Shape;408;p81"/>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409" name="Google Shape;409;p8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1pPr>
            <a:lvl2pPr indent="0" lvl="1"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2pPr>
            <a:lvl3pPr indent="0" lvl="2"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3pPr>
            <a:lvl4pPr indent="0" lvl="3"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4pPr>
            <a:lvl5pPr indent="0" lvl="4"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5pPr>
            <a:lvl6pPr indent="0" lvl="5"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6pPr>
            <a:lvl7pPr indent="0" lvl="6"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7pPr>
            <a:lvl8pPr indent="0" lvl="7"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8pPr>
            <a:lvl9pPr indent="0" lvl="8"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9_Picture with Caption">
  <p:cSld name="29_Picture with Caption">
    <p:spTree>
      <p:nvGrpSpPr>
        <p:cNvPr id="410" name="Shape 410"/>
        <p:cNvGrpSpPr/>
        <p:nvPr/>
      </p:nvGrpSpPr>
      <p:grpSpPr>
        <a:xfrm>
          <a:off x="0" y="0"/>
          <a:ext cx="0" cy="0"/>
          <a:chOff x="0" y="0"/>
          <a:chExt cx="0" cy="0"/>
        </a:xfrm>
      </p:grpSpPr>
      <p:sp>
        <p:nvSpPr>
          <p:cNvPr id="411" name="Google Shape;411;p82"/>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412" name="Google Shape;412;p82"/>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Calibri"/>
                <a:ea typeface="Calibri"/>
                <a:cs typeface="Calibri"/>
                <a:sym typeface="Calibri"/>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413" name="Google Shape;413;p82"/>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414" name="Google Shape;414;p82"/>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415" name="Google Shape;415;p82"/>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spTree>
      <p:nvGrpSpPr>
        <p:cNvPr id="416" name="Shape 416"/>
        <p:cNvGrpSpPr/>
        <p:nvPr/>
      </p:nvGrpSpPr>
      <p:grpSpPr>
        <a:xfrm>
          <a:off x="0" y="0"/>
          <a:ext cx="0" cy="0"/>
          <a:chOff x="0" y="0"/>
          <a:chExt cx="0" cy="0"/>
        </a:xfrm>
      </p:grpSpPr>
      <p:pic>
        <p:nvPicPr>
          <p:cNvPr id="417" name="Google Shape;417;p83"/>
          <p:cNvPicPr preferRelativeResize="0"/>
          <p:nvPr/>
        </p:nvPicPr>
        <p:blipFill rotWithShape="1">
          <a:blip r:embed="rId2">
            <a:alphaModFix/>
          </a:blip>
          <a:srcRect b="0" l="0" r="0" t="0"/>
          <a:stretch/>
        </p:blipFill>
        <p:spPr>
          <a:xfrm>
            <a:off x="4763" y="0"/>
            <a:ext cx="6846862" cy="5127041"/>
          </a:xfrm>
          <a:prstGeom prst="rect">
            <a:avLst/>
          </a:prstGeom>
          <a:noFill/>
          <a:ln>
            <a:noFill/>
          </a:ln>
        </p:spPr>
      </p:pic>
      <p:sp>
        <p:nvSpPr>
          <p:cNvPr id="418" name="Google Shape;418;p83"/>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419" name="Google Shape;419;p83"/>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420" name="Google Shape;420;p83"/>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421" name="Google Shape;421;p83"/>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422" name="Google Shape;422;p8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1pPr>
            <a:lvl2pPr indent="0" lvl="1"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2pPr>
            <a:lvl3pPr indent="0" lvl="2"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3pPr>
            <a:lvl4pPr indent="0" lvl="3"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4pPr>
            <a:lvl5pPr indent="0" lvl="4"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5pPr>
            <a:lvl6pPr indent="0" lvl="5"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6pPr>
            <a:lvl7pPr indent="0" lvl="6"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7pPr>
            <a:lvl8pPr indent="0" lvl="7"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8pPr>
            <a:lvl9pPr indent="0" lvl="8"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_Picture with Caption">
  <p:cSld name="30_Picture with Caption">
    <p:spTree>
      <p:nvGrpSpPr>
        <p:cNvPr id="423" name="Shape 423"/>
        <p:cNvGrpSpPr/>
        <p:nvPr/>
      </p:nvGrpSpPr>
      <p:grpSpPr>
        <a:xfrm>
          <a:off x="0" y="0"/>
          <a:ext cx="0" cy="0"/>
          <a:chOff x="0" y="0"/>
          <a:chExt cx="0" cy="0"/>
        </a:xfrm>
      </p:grpSpPr>
      <p:sp>
        <p:nvSpPr>
          <p:cNvPr id="424" name="Google Shape;424;p84"/>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425" name="Google Shape;425;p84"/>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Calibri"/>
                <a:ea typeface="Calibri"/>
                <a:cs typeface="Calibri"/>
                <a:sym typeface="Calibri"/>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426" name="Google Shape;426;p84"/>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427" name="Google Shape;427;p84"/>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428" name="Google Shape;428;p8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Blank">
  <p:cSld name="9_Blank">
    <p:spTree>
      <p:nvGrpSpPr>
        <p:cNvPr id="429" name="Shape 429"/>
        <p:cNvGrpSpPr/>
        <p:nvPr/>
      </p:nvGrpSpPr>
      <p:grpSpPr>
        <a:xfrm>
          <a:off x="0" y="0"/>
          <a:ext cx="0" cy="0"/>
          <a:chOff x="0" y="0"/>
          <a:chExt cx="0" cy="0"/>
        </a:xfrm>
      </p:grpSpPr>
      <p:sp>
        <p:nvSpPr>
          <p:cNvPr id="430" name="Google Shape;430;p85"/>
          <p:cNvSpPr txBox="1"/>
          <p:nvPr>
            <p:ph idx="1" type="body"/>
          </p:nvPr>
        </p:nvSpPr>
        <p:spPr>
          <a:xfrm>
            <a:off x="309562" y="1365299"/>
            <a:ext cx="84978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431" name="Google Shape;431;p85"/>
          <p:cNvSpPr txBox="1"/>
          <p:nvPr>
            <p:ph type="title"/>
          </p:nvPr>
        </p:nvSpPr>
        <p:spPr>
          <a:xfrm>
            <a:off x="309562" y="317803"/>
            <a:ext cx="84978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spTree>
      <p:nvGrpSpPr>
        <p:cNvPr id="432" name="Shape 432"/>
        <p:cNvGrpSpPr/>
        <p:nvPr/>
      </p:nvGrpSpPr>
      <p:grpSpPr>
        <a:xfrm>
          <a:off x="0" y="0"/>
          <a:ext cx="0" cy="0"/>
          <a:chOff x="0" y="0"/>
          <a:chExt cx="0" cy="0"/>
        </a:xfrm>
      </p:grpSpPr>
      <p:pic>
        <p:nvPicPr>
          <p:cNvPr id="433" name="Google Shape;433;p86"/>
          <p:cNvPicPr preferRelativeResize="0"/>
          <p:nvPr/>
        </p:nvPicPr>
        <p:blipFill rotWithShape="1">
          <a:blip r:embed="rId2">
            <a:alphaModFix/>
          </a:blip>
          <a:srcRect b="0" l="0" r="0" t="0"/>
          <a:stretch/>
        </p:blipFill>
        <p:spPr>
          <a:xfrm>
            <a:off x="4763" y="0"/>
            <a:ext cx="6846862" cy="5127041"/>
          </a:xfrm>
          <a:prstGeom prst="rect">
            <a:avLst/>
          </a:prstGeom>
          <a:noFill/>
          <a:ln>
            <a:noFill/>
          </a:ln>
        </p:spPr>
      </p:pic>
      <p:sp>
        <p:nvSpPr>
          <p:cNvPr id="434" name="Google Shape;434;p86"/>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435" name="Google Shape;435;p86"/>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436" name="Google Shape;436;p86"/>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437" name="Google Shape;437;p86"/>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438" name="Google Shape;438;p8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1pPr>
            <a:lvl2pPr indent="0" lvl="1"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2pPr>
            <a:lvl3pPr indent="0" lvl="2"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3pPr>
            <a:lvl4pPr indent="0" lvl="3"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4pPr>
            <a:lvl5pPr indent="0" lvl="4"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5pPr>
            <a:lvl6pPr indent="0" lvl="5"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6pPr>
            <a:lvl7pPr indent="0" lvl="6"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7pPr>
            <a:lvl8pPr indent="0" lvl="7"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8pPr>
            <a:lvl9pPr indent="0" lvl="8"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1_Picture with Caption">
  <p:cSld name="31_Picture with Caption">
    <p:spTree>
      <p:nvGrpSpPr>
        <p:cNvPr id="439" name="Shape 439"/>
        <p:cNvGrpSpPr/>
        <p:nvPr/>
      </p:nvGrpSpPr>
      <p:grpSpPr>
        <a:xfrm>
          <a:off x="0" y="0"/>
          <a:ext cx="0" cy="0"/>
          <a:chOff x="0" y="0"/>
          <a:chExt cx="0" cy="0"/>
        </a:xfrm>
      </p:grpSpPr>
      <p:sp>
        <p:nvSpPr>
          <p:cNvPr id="440" name="Google Shape;440;p87"/>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441" name="Google Shape;441;p87"/>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Calibri"/>
                <a:ea typeface="Calibri"/>
                <a:cs typeface="Calibri"/>
                <a:sym typeface="Calibri"/>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442" name="Google Shape;442;p87"/>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443" name="Google Shape;443;p87"/>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444" name="Google Shape;444;p87"/>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Blank">
  <p:cSld name="10_Blank">
    <p:spTree>
      <p:nvGrpSpPr>
        <p:cNvPr id="445" name="Shape 445"/>
        <p:cNvGrpSpPr/>
        <p:nvPr/>
      </p:nvGrpSpPr>
      <p:grpSpPr>
        <a:xfrm>
          <a:off x="0" y="0"/>
          <a:ext cx="0" cy="0"/>
          <a:chOff x="0" y="0"/>
          <a:chExt cx="0" cy="0"/>
        </a:xfrm>
      </p:grpSpPr>
      <p:sp>
        <p:nvSpPr>
          <p:cNvPr id="446" name="Google Shape;446;p88"/>
          <p:cNvSpPr txBox="1"/>
          <p:nvPr>
            <p:ph idx="1" type="body"/>
          </p:nvPr>
        </p:nvSpPr>
        <p:spPr>
          <a:xfrm>
            <a:off x="309562" y="1365299"/>
            <a:ext cx="84978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447" name="Google Shape;447;p88"/>
          <p:cNvSpPr txBox="1"/>
          <p:nvPr>
            <p:ph type="title"/>
          </p:nvPr>
        </p:nvSpPr>
        <p:spPr>
          <a:xfrm>
            <a:off x="309562" y="317803"/>
            <a:ext cx="84978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spTree>
      <p:nvGrpSpPr>
        <p:cNvPr id="448" name="Shape 448"/>
        <p:cNvGrpSpPr/>
        <p:nvPr/>
      </p:nvGrpSpPr>
      <p:grpSpPr>
        <a:xfrm>
          <a:off x="0" y="0"/>
          <a:ext cx="0" cy="0"/>
          <a:chOff x="0" y="0"/>
          <a:chExt cx="0" cy="0"/>
        </a:xfrm>
      </p:grpSpPr>
      <p:cxnSp>
        <p:nvCxnSpPr>
          <p:cNvPr id="449" name="Google Shape;449;p89"/>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450" name="Google Shape;450;p89"/>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451" name="Google Shape;451;p89"/>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Blank">
  <p:cSld name="11_Blank">
    <p:spTree>
      <p:nvGrpSpPr>
        <p:cNvPr id="452" name="Shape 452"/>
        <p:cNvGrpSpPr/>
        <p:nvPr/>
      </p:nvGrpSpPr>
      <p:grpSpPr>
        <a:xfrm>
          <a:off x="0" y="0"/>
          <a:ext cx="0" cy="0"/>
          <a:chOff x="0" y="0"/>
          <a:chExt cx="0" cy="0"/>
        </a:xfrm>
      </p:grpSpPr>
      <p:cxnSp>
        <p:nvCxnSpPr>
          <p:cNvPr id="453" name="Google Shape;453;p90"/>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454" name="Google Shape;454;p90"/>
          <p:cNvSpPr/>
          <p:nvPr>
            <p:ph idx="2" type="pic"/>
          </p:nvPr>
        </p:nvSpPr>
        <p:spPr>
          <a:xfrm>
            <a:off x="346075" y="1142999"/>
            <a:ext cx="8451900" cy="5612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455" name="Google Shape;455;p90"/>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and Content">
  <p:cSld name="6_Title and Content">
    <p:spTree>
      <p:nvGrpSpPr>
        <p:cNvPr id="456" name="Shape 456"/>
        <p:cNvGrpSpPr/>
        <p:nvPr/>
      </p:nvGrpSpPr>
      <p:grpSpPr>
        <a:xfrm>
          <a:off x="0" y="0"/>
          <a:ext cx="0" cy="0"/>
          <a:chOff x="0" y="0"/>
          <a:chExt cx="0" cy="0"/>
        </a:xfrm>
      </p:grpSpPr>
      <p:sp>
        <p:nvSpPr>
          <p:cNvPr id="457" name="Google Shape;457;p91"/>
          <p:cNvSpPr txBox="1"/>
          <p:nvPr>
            <p:ph idx="1" type="body"/>
          </p:nvPr>
        </p:nvSpPr>
        <p:spPr>
          <a:xfrm>
            <a:off x="346076" y="1365299"/>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458" name="Google Shape;458;p91"/>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and Content">
  <p:cSld name="7_Title and Content">
    <p:spTree>
      <p:nvGrpSpPr>
        <p:cNvPr id="459" name="Shape 459"/>
        <p:cNvGrpSpPr/>
        <p:nvPr/>
      </p:nvGrpSpPr>
      <p:grpSpPr>
        <a:xfrm>
          <a:off x="0" y="0"/>
          <a:ext cx="0" cy="0"/>
          <a:chOff x="0" y="0"/>
          <a:chExt cx="0" cy="0"/>
        </a:xfrm>
      </p:grpSpPr>
      <p:cxnSp>
        <p:nvCxnSpPr>
          <p:cNvPr id="460" name="Google Shape;460;p92"/>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461" name="Google Shape;461;p92"/>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462" name="Google Shape;462;p92"/>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2_Picture with Caption">
  <p:cSld name="32_Picture with Caption">
    <p:spTree>
      <p:nvGrpSpPr>
        <p:cNvPr id="463" name="Shape 463"/>
        <p:cNvGrpSpPr/>
        <p:nvPr/>
      </p:nvGrpSpPr>
      <p:grpSpPr>
        <a:xfrm>
          <a:off x="0" y="0"/>
          <a:ext cx="0" cy="0"/>
          <a:chOff x="0" y="0"/>
          <a:chExt cx="0" cy="0"/>
        </a:xfrm>
      </p:grpSpPr>
      <p:cxnSp>
        <p:nvCxnSpPr>
          <p:cNvPr id="464" name="Google Shape;464;p93"/>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465" name="Google Shape;465;p93"/>
          <p:cNvSpPr/>
          <p:nvPr>
            <p:ph idx="2" type="pic"/>
          </p:nvPr>
        </p:nvSpPr>
        <p:spPr>
          <a:xfrm>
            <a:off x="346075" y="1142999"/>
            <a:ext cx="8451900" cy="56121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466" name="Google Shape;466;p93"/>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omparison">
  <p:cSld name="6_Comparison">
    <p:spTree>
      <p:nvGrpSpPr>
        <p:cNvPr id="467" name="Shape 467"/>
        <p:cNvGrpSpPr/>
        <p:nvPr/>
      </p:nvGrpSpPr>
      <p:grpSpPr>
        <a:xfrm>
          <a:off x="0" y="0"/>
          <a:ext cx="0" cy="0"/>
          <a:chOff x="0" y="0"/>
          <a:chExt cx="0" cy="0"/>
        </a:xfrm>
      </p:grpSpPr>
      <p:sp>
        <p:nvSpPr>
          <p:cNvPr id="468" name="Google Shape;468;p94"/>
          <p:cNvSpPr txBox="1"/>
          <p:nvPr>
            <p:ph type="title"/>
          </p:nvPr>
        </p:nvSpPr>
        <p:spPr>
          <a:xfrm>
            <a:off x="331787" y="2883892"/>
            <a:ext cx="84819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600"/>
              <a:buFont typeface="Calibri"/>
              <a:buNone/>
              <a:defRPr b="1" i="0" sz="36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Blank">
  <p:cSld name="12_Blank">
    <p:spTree>
      <p:nvGrpSpPr>
        <p:cNvPr id="469" name="Shape 469"/>
        <p:cNvGrpSpPr/>
        <p:nvPr/>
      </p:nvGrpSpPr>
      <p:grpSpPr>
        <a:xfrm>
          <a:off x="0" y="0"/>
          <a:ext cx="0" cy="0"/>
          <a:chOff x="0" y="0"/>
          <a:chExt cx="0" cy="0"/>
        </a:xfrm>
      </p:grpSpPr>
      <p:sp>
        <p:nvSpPr>
          <p:cNvPr id="470" name="Google Shape;470;p95"/>
          <p:cNvSpPr txBox="1"/>
          <p:nvPr>
            <p:ph idx="1" type="body"/>
          </p:nvPr>
        </p:nvSpPr>
        <p:spPr>
          <a:xfrm>
            <a:off x="309562" y="1365299"/>
            <a:ext cx="84978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471" name="Google Shape;471;p95"/>
          <p:cNvSpPr txBox="1"/>
          <p:nvPr>
            <p:ph type="title"/>
          </p:nvPr>
        </p:nvSpPr>
        <p:spPr>
          <a:xfrm>
            <a:off x="309562" y="317803"/>
            <a:ext cx="84978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Blank">
  <p:cSld name="13_Blank">
    <p:spTree>
      <p:nvGrpSpPr>
        <p:cNvPr id="472" name="Shape 472"/>
        <p:cNvGrpSpPr/>
        <p:nvPr/>
      </p:nvGrpSpPr>
      <p:grpSpPr>
        <a:xfrm>
          <a:off x="0" y="0"/>
          <a:ext cx="0" cy="0"/>
          <a:chOff x="0" y="0"/>
          <a:chExt cx="0" cy="0"/>
        </a:xfrm>
      </p:grpSpPr>
      <p:sp>
        <p:nvSpPr>
          <p:cNvPr id="473" name="Google Shape;473;p96"/>
          <p:cNvSpPr txBox="1"/>
          <p:nvPr>
            <p:ph idx="1" type="body"/>
          </p:nvPr>
        </p:nvSpPr>
        <p:spPr>
          <a:xfrm>
            <a:off x="309562" y="1365299"/>
            <a:ext cx="84978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474" name="Google Shape;474;p96"/>
          <p:cNvSpPr txBox="1"/>
          <p:nvPr>
            <p:ph type="title"/>
          </p:nvPr>
        </p:nvSpPr>
        <p:spPr>
          <a:xfrm>
            <a:off x="309562" y="317803"/>
            <a:ext cx="84978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and Content">
  <p:cSld name="8_Title and Content">
    <p:spTree>
      <p:nvGrpSpPr>
        <p:cNvPr id="475" name="Shape 475"/>
        <p:cNvGrpSpPr/>
        <p:nvPr/>
      </p:nvGrpSpPr>
      <p:grpSpPr>
        <a:xfrm>
          <a:off x="0" y="0"/>
          <a:ext cx="0" cy="0"/>
          <a:chOff x="0" y="0"/>
          <a:chExt cx="0" cy="0"/>
        </a:xfrm>
      </p:grpSpPr>
      <p:cxnSp>
        <p:nvCxnSpPr>
          <p:cNvPr id="476" name="Google Shape;476;p97"/>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477" name="Google Shape;477;p97"/>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478" name="Google Shape;478;p97"/>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and Content">
  <p:cSld name="9_Title and Content">
    <p:spTree>
      <p:nvGrpSpPr>
        <p:cNvPr id="479" name="Shape 479"/>
        <p:cNvGrpSpPr/>
        <p:nvPr/>
      </p:nvGrpSpPr>
      <p:grpSpPr>
        <a:xfrm>
          <a:off x="0" y="0"/>
          <a:ext cx="0" cy="0"/>
          <a:chOff x="0" y="0"/>
          <a:chExt cx="0" cy="0"/>
        </a:xfrm>
      </p:grpSpPr>
      <p:cxnSp>
        <p:nvCxnSpPr>
          <p:cNvPr id="480" name="Google Shape;480;p98"/>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481" name="Google Shape;481;p98"/>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482" name="Google Shape;482;p98"/>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and Content">
  <p:cSld name="10_Title and Content">
    <p:spTree>
      <p:nvGrpSpPr>
        <p:cNvPr id="483" name="Shape 483"/>
        <p:cNvGrpSpPr/>
        <p:nvPr/>
      </p:nvGrpSpPr>
      <p:grpSpPr>
        <a:xfrm>
          <a:off x="0" y="0"/>
          <a:ext cx="0" cy="0"/>
          <a:chOff x="0" y="0"/>
          <a:chExt cx="0" cy="0"/>
        </a:xfrm>
      </p:grpSpPr>
      <p:cxnSp>
        <p:nvCxnSpPr>
          <p:cNvPr id="484" name="Google Shape;484;p99"/>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485" name="Google Shape;485;p99"/>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486" name="Google Shape;486;p99"/>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and Content">
  <p:cSld name="11_Title and Content">
    <p:spTree>
      <p:nvGrpSpPr>
        <p:cNvPr id="487" name="Shape 487"/>
        <p:cNvGrpSpPr/>
        <p:nvPr/>
      </p:nvGrpSpPr>
      <p:grpSpPr>
        <a:xfrm>
          <a:off x="0" y="0"/>
          <a:ext cx="0" cy="0"/>
          <a:chOff x="0" y="0"/>
          <a:chExt cx="0" cy="0"/>
        </a:xfrm>
      </p:grpSpPr>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and Content">
  <p:cSld name="12_Title and Content">
    <p:spTree>
      <p:nvGrpSpPr>
        <p:cNvPr id="488" name="Shape 488"/>
        <p:cNvGrpSpPr/>
        <p:nvPr/>
      </p:nvGrpSpPr>
      <p:grpSpPr>
        <a:xfrm>
          <a:off x="0" y="0"/>
          <a:ext cx="0" cy="0"/>
          <a:chOff x="0" y="0"/>
          <a:chExt cx="0" cy="0"/>
        </a:xfrm>
      </p:grpSpPr>
      <p:cxnSp>
        <p:nvCxnSpPr>
          <p:cNvPr id="489" name="Google Shape;489;p101"/>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490" name="Google Shape;490;p101"/>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491" name="Google Shape;491;p101"/>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and Content">
  <p:cSld name="13_Title and Content">
    <p:spTree>
      <p:nvGrpSpPr>
        <p:cNvPr id="492" name="Shape 492"/>
        <p:cNvGrpSpPr/>
        <p:nvPr/>
      </p:nvGrpSpPr>
      <p:grpSpPr>
        <a:xfrm>
          <a:off x="0" y="0"/>
          <a:ext cx="0" cy="0"/>
          <a:chOff x="0" y="0"/>
          <a:chExt cx="0" cy="0"/>
        </a:xfrm>
      </p:grpSpPr>
      <p:cxnSp>
        <p:nvCxnSpPr>
          <p:cNvPr id="493" name="Google Shape;493;p102"/>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494" name="Google Shape;494;p102"/>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495" name="Google Shape;495;p102"/>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and Content">
  <p:cSld name="14_Title and Content">
    <p:spTree>
      <p:nvGrpSpPr>
        <p:cNvPr id="496" name="Shape 496"/>
        <p:cNvGrpSpPr/>
        <p:nvPr/>
      </p:nvGrpSpPr>
      <p:grpSpPr>
        <a:xfrm>
          <a:off x="0" y="0"/>
          <a:ext cx="0" cy="0"/>
          <a:chOff x="0" y="0"/>
          <a:chExt cx="0" cy="0"/>
        </a:xfrm>
      </p:grpSpPr>
      <p:cxnSp>
        <p:nvCxnSpPr>
          <p:cNvPr id="497" name="Google Shape;497;p103"/>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498" name="Google Shape;498;p103"/>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499" name="Google Shape;499;p103"/>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and Content">
  <p:cSld name="15_Title and Content">
    <p:spTree>
      <p:nvGrpSpPr>
        <p:cNvPr id="500" name="Shape 500"/>
        <p:cNvGrpSpPr/>
        <p:nvPr/>
      </p:nvGrpSpPr>
      <p:grpSpPr>
        <a:xfrm>
          <a:off x="0" y="0"/>
          <a:ext cx="0" cy="0"/>
          <a:chOff x="0" y="0"/>
          <a:chExt cx="0" cy="0"/>
        </a:xfrm>
      </p:grpSpPr>
      <p:cxnSp>
        <p:nvCxnSpPr>
          <p:cNvPr id="501" name="Google Shape;501;p104"/>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502" name="Google Shape;502;p104"/>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503" name="Google Shape;503;p104"/>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and Content">
  <p:cSld name="16_Title and Content">
    <p:spTree>
      <p:nvGrpSpPr>
        <p:cNvPr id="504" name="Shape 504"/>
        <p:cNvGrpSpPr/>
        <p:nvPr/>
      </p:nvGrpSpPr>
      <p:grpSpPr>
        <a:xfrm>
          <a:off x="0" y="0"/>
          <a:ext cx="0" cy="0"/>
          <a:chOff x="0" y="0"/>
          <a:chExt cx="0" cy="0"/>
        </a:xfrm>
      </p:grpSpPr>
      <p:cxnSp>
        <p:nvCxnSpPr>
          <p:cNvPr id="505" name="Google Shape;505;p105"/>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506" name="Google Shape;506;p105"/>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507" name="Google Shape;507;p105"/>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7_Title and Content">
  <p:cSld name="17_Title and Content">
    <p:spTree>
      <p:nvGrpSpPr>
        <p:cNvPr id="508" name="Shape 508"/>
        <p:cNvGrpSpPr/>
        <p:nvPr/>
      </p:nvGrpSpPr>
      <p:grpSpPr>
        <a:xfrm>
          <a:off x="0" y="0"/>
          <a:ext cx="0" cy="0"/>
          <a:chOff x="0" y="0"/>
          <a:chExt cx="0" cy="0"/>
        </a:xfrm>
      </p:grpSpPr>
      <p:cxnSp>
        <p:nvCxnSpPr>
          <p:cNvPr id="509" name="Google Shape;509;p106"/>
          <p:cNvCxnSpPr/>
          <p:nvPr/>
        </p:nvCxnSpPr>
        <p:spPr>
          <a:xfrm flipH="1" rot="10800000">
            <a:off x="346075" y="909511"/>
            <a:ext cx="8797800" cy="3300"/>
          </a:xfrm>
          <a:prstGeom prst="straightConnector1">
            <a:avLst/>
          </a:prstGeom>
          <a:noFill/>
          <a:ln cap="rnd" cmpd="sng" w="28575">
            <a:solidFill>
              <a:srgbClr val="002060"/>
            </a:solidFill>
            <a:prstDash val="solid"/>
            <a:round/>
            <a:headEnd len="sm" w="sm" type="none"/>
            <a:tailEnd len="sm" w="sm" type="none"/>
          </a:ln>
        </p:spPr>
      </p:cxnSp>
      <p:sp>
        <p:nvSpPr>
          <p:cNvPr id="510" name="Google Shape;510;p106"/>
          <p:cNvSpPr txBox="1"/>
          <p:nvPr>
            <p:ph type="title"/>
          </p:nvPr>
        </p:nvSpPr>
        <p:spPr>
          <a:xfrm>
            <a:off x="346075" y="264884"/>
            <a:ext cx="8451900" cy="7032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511" name="Google Shape;511;p106"/>
          <p:cNvSpPr txBox="1"/>
          <p:nvPr>
            <p:ph idx="1" type="body"/>
          </p:nvPr>
        </p:nvSpPr>
        <p:spPr>
          <a:xfrm>
            <a:off x="346076" y="1150695"/>
            <a:ext cx="8451900" cy="5389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2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l">
              <a:lnSpc>
                <a:spcPct val="12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8_Title and Content">
  <p:cSld name="18_Title and Content">
    <p:spTree>
      <p:nvGrpSpPr>
        <p:cNvPr id="512" name="Shape 512"/>
        <p:cNvGrpSpPr/>
        <p:nvPr/>
      </p:nvGrpSpPr>
      <p:grpSpPr>
        <a:xfrm>
          <a:off x="0" y="0"/>
          <a:ext cx="0" cy="0"/>
          <a:chOff x="0" y="0"/>
          <a:chExt cx="0" cy="0"/>
        </a:xfrm>
      </p:grpSpPr>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9_Title and Content">
  <p:cSld name="19_Title and Content">
    <p:spTree>
      <p:nvGrpSpPr>
        <p:cNvPr id="513" name="Shape 513"/>
        <p:cNvGrpSpPr/>
        <p:nvPr/>
      </p:nvGrpSpPr>
      <p:grpSpPr>
        <a:xfrm>
          <a:off x="0" y="0"/>
          <a:ext cx="0" cy="0"/>
          <a:chOff x="0" y="0"/>
          <a:chExt cx="0" cy="0"/>
        </a:xfrm>
      </p:grpSpPr>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Blank">
  <p:cSld name="14_Blank">
    <p:spTree>
      <p:nvGrpSpPr>
        <p:cNvPr id="514" name="Shape 514"/>
        <p:cNvGrpSpPr/>
        <p:nvPr/>
      </p:nvGrpSpPr>
      <p:grpSpPr>
        <a:xfrm>
          <a:off x="0" y="0"/>
          <a:ext cx="0" cy="0"/>
          <a:chOff x="0" y="0"/>
          <a:chExt cx="0" cy="0"/>
        </a:xfrm>
      </p:grpSpPr>
      <p:sp>
        <p:nvSpPr>
          <p:cNvPr id="515" name="Google Shape;515;p109"/>
          <p:cNvSpPr txBox="1"/>
          <p:nvPr>
            <p:ph idx="1" type="body"/>
          </p:nvPr>
        </p:nvSpPr>
        <p:spPr>
          <a:xfrm>
            <a:off x="309562" y="1365299"/>
            <a:ext cx="8497800" cy="53895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3F3F3F"/>
              </a:buClr>
              <a:buSzPts val="2400"/>
              <a:buFont typeface="Arial"/>
              <a:buNone/>
              <a:defRPr b="0" i="0" sz="2400" u="none" cap="none" strike="noStrike">
                <a:solidFill>
                  <a:srgbClr val="3F3F3F"/>
                </a:solidFill>
                <a:latin typeface="Calibri"/>
                <a:ea typeface="Calibri"/>
                <a:cs typeface="Calibri"/>
                <a:sym typeface="Calibri"/>
              </a:defRPr>
            </a:lvl1pPr>
            <a:lvl2pPr indent="-381000" lvl="1" marL="9144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2pPr>
            <a:lvl3pPr indent="-381000" lvl="2" marL="13716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3pPr>
            <a:lvl4pPr indent="-381000" lvl="3" marL="18288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4pPr>
            <a:lvl5pPr indent="-381000" lvl="4" marL="2286000" marR="0" rtl="0" algn="ctr">
              <a:lnSpc>
                <a:spcPct val="100000"/>
              </a:lnSpc>
              <a:spcBef>
                <a:spcPts val="0"/>
              </a:spcBef>
              <a:spcAft>
                <a:spcPts val="0"/>
              </a:spcAft>
              <a:buClr>
                <a:srgbClr val="3F3F3F"/>
              </a:buClr>
              <a:buSzPts val="2400"/>
              <a:buFont typeface="Arial"/>
              <a:buChar char="•"/>
              <a:defRPr b="0" i="0" sz="2400" u="none" cap="none" strike="noStrike">
                <a:solidFill>
                  <a:srgbClr val="3F3F3F"/>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16" name="Google Shape;516;p109"/>
          <p:cNvSpPr txBox="1"/>
          <p:nvPr>
            <p:ph type="title"/>
          </p:nvPr>
        </p:nvSpPr>
        <p:spPr>
          <a:xfrm>
            <a:off x="309562" y="317803"/>
            <a:ext cx="8497800" cy="7032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002060"/>
              </a:buClr>
              <a:buSzPts val="3200"/>
              <a:buFont typeface="Calibri"/>
              <a:buNone/>
              <a:defRPr b="1" i="0" sz="3200" u="none" cap="none" strike="noStrike">
                <a:solidFill>
                  <a:srgbClr val="002060"/>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517" name="Shape 517"/>
        <p:cNvGrpSpPr/>
        <p:nvPr/>
      </p:nvGrpSpPr>
      <p:grpSpPr>
        <a:xfrm>
          <a:off x="0" y="0"/>
          <a:ext cx="0" cy="0"/>
          <a:chOff x="0" y="0"/>
          <a:chExt cx="0" cy="0"/>
        </a:xfrm>
      </p:grpSpPr>
      <p:pic>
        <p:nvPicPr>
          <p:cNvPr id="518" name="Google Shape;518;p110"/>
          <p:cNvPicPr preferRelativeResize="0"/>
          <p:nvPr/>
        </p:nvPicPr>
        <p:blipFill rotWithShape="1">
          <a:blip r:embed="rId2">
            <a:alphaModFix/>
          </a:blip>
          <a:srcRect b="0" l="0" r="0" t="0"/>
          <a:stretch/>
        </p:blipFill>
        <p:spPr>
          <a:xfrm>
            <a:off x="5102" y="0"/>
            <a:ext cx="6846352" cy="5127041"/>
          </a:xfrm>
          <a:prstGeom prst="rect">
            <a:avLst/>
          </a:prstGeom>
          <a:noFill/>
          <a:ln>
            <a:noFill/>
          </a:ln>
        </p:spPr>
      </p:pic>
      <p:sp>
        <p:nvSpPr>
          <p:cNvPr id="519" name="Google Shape;519;p110"/>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520" name="Google Shape;520;p110"/>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521" name="Google Shape;521;p110"/>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522" name="Google Shape;522;p11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1pPr>
            <a:lvl2pPr indent="0" lvl="1"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2pPr>
            <a:lvl3pPr indent="0" lvl="2"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3pPr>
            <a:lvl4pPr indent="0" lvl="3"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4pPr>
            <a:lvl5pPr indent="0" lvl="4"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5pPr>
            <a:lvl6pPr indent="0" lvl="5"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6pPr>
            <a:lvl7pPr indent="0" lvl="6"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7pPr>
            <a:lvl8pPr indent="0" lvl="7"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8pPr>
            <a:lvl9pPr indent="0" lvl="8"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523" name="Google Shape;523;p110"/>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Picture with Caption">
  <p:cSld name="9_Picture with Caption">
    <p:spTree>
      <p:nvGrpSpPr>
        <p:cNvPr id="524" name="Shape 524"/>
        <p:cNvGrpSpPr/>
        <p:nvPr/>
      </p:nvGrpSpPr>
      <p:grpSpPr>
        <a:xfrm>
          <a:off x="0" y="0"/>
          <a:ext cx="0" cy="0"/>
          <a:chOff x="0" y="0"/>
          <a:chExt cx="0" cy="0"/>
        </a:xfrm>
      </p:grpSpPr>
      <p:sp>
        <p:nvSpPr>
          <p:cNvPr id="525" name="Google Shape;525;p111"/>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526" name="Google Shape;526;p111"/>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Calibri"/>
                <a:ea typeface="Calibri"/>
                <a:cs typeface="Calibri"/>
                <a:sym typeface="Calibri"/>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527" name="Google Shape;527;p111"/>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528" name="Google Shape;528;p111"/>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529" name="Google Shape;529;p11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7_Title Slide">
  <p:cSld name="17_Title Slide">
    <p:spTree>
      <p:nvGrpSpPr>
        <p:cNvPr id="530" name="Shape 530"/>
        <p:cNvGrpSpPr/>
        <p:nvPr/>
      </p:nvGrpSpPr>
      <p:grpSpPr>
        <a:xfrm>
          <a:off x="0" y="0"/>
          <a:ext cx="0" cy="0"/>
          <a:chOff x="0" y="0"/>
          <a:chExt cx="0" cy="0"/>
        </a:xfrm>
      </p:grpSpPr>
      <p:pic>
        <p:nvPicPr>
          <p:cNvPr id="531" name="Google Shape;531;p112"/>
          <p:cNvPicPr preferRelativeResize="0"/>
          <p:nvPr/>
        </p:nvPicPr>
        <p:blipFill rotWithShape="1">
          <a:blip r:embed="rId2">
            <a:alphaModFix/>
          </a:blip>
          <a:srcRect b="0" l="0" r="0" t="0"/>
          <a:stretch/>
        </p:blipFill>
        <p:spPr>
          <a:xfrm>
            <a:off x="5102" y="0"/>
            <a:ext cx="6846352" cy="5127041"/>
          </a:xfrm>
          <a:prstGeom prst="rect">
            <a:avLst/>
          </a:prstGeom>
          <a:noFill/>
          <a:ln>
            <a:noFill/>
          </a:ln>
        </p:spPr>
      </p:pic>
      <p:sp>
        <p:nvSpPr>
          <p:cNvPr id="532" name="Google Shape;532;p112"/>
          <p:cNvSpPr txBox="1"/>
          <p:nvPr>
            <p:ph idx="1" type="subTitle"/>
          </p:nvPr>
        </p:nvSpPr>
        <p:spPr>
          <a:xfrm>
            <a:off x="1371600" y="3581400"/>
            <a:ext cx="6400800" cy="4572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480"/>
              </a:spcBef>
              <a:spcAft>
                <a:spcPts val="0"/>
              </a:spcAft>
              <a:buClr>
                <a:srgbClr val="636463"/>
              </a:buClr>
              <a:buSzPts val="2400"/>
              <a:buFont typeface="Arial"/>
              <a:buNone/>
              <a:defRPr b="0" i="0" sz="2400" u="none" cap="none" strike="noStrike">
                <a:solidFill>
                  <a:srgbClr val="636463"/>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533" name="Google Shape;533;p112"/>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534" name="Google Shape;534;p112"/>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1200"/>
              <a:buFont typeface="Calibri"/>
              <a:buNone/>
              <a:defRPr b="0" i="0" sz="1200" u="none" cap="none" strike="noStrike">
                <a:solidFill>
                  <a:srgbClr val="343451"/>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535" name="Google Shape;535;p112"/>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1pPr>
            <a:lvl2pPr indent="0" lvl="1"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2pPr>
            <a:lvl3pPr indent="0" lvl="2"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3pPr>
            <a:lvl4pPr indent="0" lvl="3"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4pPr>
            <a:lvl5pPr indent="0" lvl="4"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5pPr>
            <a:lvl6pPr indent="0" lvl="5"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6pPr>
            <a:lvl7pPr indent="0" lvl="6"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7pPr>
            <a:lvl8pPr indent="0" lvl="7"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8pPr>
            <a:lvl9pPr indent="0" lvl="8" marL="0" marR="0" rtl="0" algn="r">
              <a:spcBef>
                <a:spcPts val="0"/>
              </a:spcBef>
              <a:buClr>
                <a:srgbClr val="343451"/>
              </a:buClr>
              <a:buSzPts val="300"/>
              <a:buFont typeface="Calibri"/>
              <a:buNone/>
              <a:defRPr b="0" i="0" sz="1200" u="none" cap="none" strike="noStrike">
                <a:solidFill>
                  <a:srgbClr val="34345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
        <p:nvSpPr>
          <p:cNvPr id="536" name="Google Shape;536;p112"/>
          <p:cNvSpPr txBox="1"/>
          <p:nvPr>
            <p:ph type="title"/>
          </p:nvPr>
        </p:nvSpPr>
        <p:spPr>
          <a:xfrm>
            <a:off x="457200" y="1905000"/>
            <a:ext cx="8229600" cy="1524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343451"/>
              </a:buClr>
              <a:buSzPts val="4000"/>
              <a:buFont typeface="Arial"/>
              <a:buNone/>
              <a:defRPr b="0" i="0" sz="4000" u="none" cap="none" strike="noStrike">
                <a:solidFill>
                  <a:srgbClr val="343451"/>
                </a:solidFill>
                <a:latin typeface="Arial"/>
                <a:ea typeface="Arial"/>
                <a:cs typeface="Arial"/>
                <a:sym typeface="Arial"/>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Picture with Caption">
  <p:cSld name="10_Picture with Caption">
    <p:spTree>
      <p:nvGrpSpPr>
        <p:cNvPr id="537" name="Shape 537"/>
        <p:cNvGrpSpPr/>
        <p:nvPr/>
      </p:nvGrpSpPr>
      <p:grpSpPr>
        <a:xfrm>
          <a:off x="0" y="0"/>
          <a:ext cx="0" cy="0"/>
          <a:chOff x="0" y="0"/>
          <a:chExt cx="0" cy="0"/>
        </a:xfrm>
      </p:grpSpPr>
      <p:sp>
        <p:nvSpPr>
          <p:cNvPr id="538" name="Google Shape;538;p113"/>
          <p:cNvSpPr/>
          <p:nvPr>
            <p:ph idx="2" type="pic"/>
          </p:nvPr>
        </p:nvSpPr>
        <p:spPr>
          <a:xfrm>
            <a:off x="1792288" y="1142999"/>
            <a:ext cx="5486400" cy="35847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640"/>
              </a:spcBef>
              <a:spcAft>
                <a:spcPts val="0"/>
              </a:spcAft>
              <a:buClr>
                <a:srgbClr val="595959"/>
              </a:buClr>
              <a:buSzPts val="3200"/>
              <a:buFont typeface="Arial"/>
              <a:buNone/>
              <a:defRPr b="0" i="0" sz="3200" u="none" cap="none" strike="noStrike">
                <a:solidFill>
                  <a:srgbClr val="595959"/>
                </a:solidFill>
                <a:latin typeface="Calibri"/>
                <a:ea typeface="Calibri"/>
                <a:cs typeface="Calibri"/>
                <a:sym typeface="Calibri"/>
              </a:defRPr>
            </a:lvl1pPr>
            <a:lvl2pPr indent="0" lvl="1" marL="457200" marR="0" rtl="0" algn="l">
              <a:lnSpc>
                <a:spcPct val="100000"/>
              </a:lnSpc>
              <a:spcBef>
                <a:spcPts val="560"/>
              </a:spcBef>
              <a:spcAft>
                <a:spcPts val="0"/>
              </a:spcAft>
              <a:buClr>
                <a:srgbClr val="595959"/>
              </a:buClr>
              <a:buSzPts val="2800"/>
              <a:buFont typeface="Arial"/>
              <a:buNone/>
              <a:defRPr b="0" i="0" sz="2800" u="none" cap="none" strike="noStrike">
                <a:solidFill>
                  <a:srgbClr val="595959"/>
                </a:solidFill>
                <a:latin typeface="Calibri"/>
                <a:ea typeface="Calibri"/>
                <a:cs typeface="Calibri"/>
                <a:sym typeface="Calibri"/>
              </a:defRPr>
            </a:lvl2pPr>
            <a:lvl3pPr indent="0" lvl="2" marL="914400" marR="0" rtl="0" algn="l">
              <a:lnSpc>
                <a:spcPct val="100000"/>
              </a:lnSpc>
              <a:spcBef>
                <a:spcPts val="480"/>
              </a:spcBef>
              <a:spcAft>
                <a:spcPts val="0"/>
              </a:spcAft>
              <a:buClr>
                <a:srgbClr val="595959"/>
              </a:buClr>
              <a:buSzPts val="2400"/>
              <a:buFont typeface="Arial"/>
              <a:buNone/>
              <a:defRPr b="0" i="0" sz="2400" u="none" cap="none" strike="noStrike">
                <a:solidFill>
                  <a:srgbClr val="595959"/>
                </a:solidFill>
                <a:latin typeface="Calibri"/>
                <a:ea typeface="Calibri"/>
                <a:cs typeface="Calibri"/>
                <a:sym typeface="Calibri"/>
              </a:defRPr>
            </a:lvl3pPr>
            <a:lvl4pPr indent="0" lvl="3" marL="13716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4pPr>
            <a:lvl5pPr indent="0" lvl="4" marL="1828800" marR="0" rtl="0" algn="l">
              <a:lnSpc>
                <a:spcPct val="100000"/>
              </a:lnSpc>
              <a:spcBef>
                <a:spcPts val="400"/>
              </a:spcBef>
              <a:spcAft>
                <a:spcPts val="0"/>
              </a:spcAft>
              <a:buClr>
                <a:srgbClr val="595959"/>
              </a:buClr>
              <a:buSzPts val="2000"/>
              <a:buFont typeface="Arial"/>
              <a:buNone/>
              <a:defRPr b="0" i="0" sz="2000" u="none" cap="none" strike="noStrike">
                <a:solidFill>
                  <a:srgbClr val="595959"/>
                </a:solidFill>
                <a:latin typeface="Calibri"/>
                <a:ea typeface="Calibri"/>
                <a:cs typeface="Calibri"/>
                <a:sym typeface="Calibri"/>
              </a:defRPr>
            </a:lvl5pPr>
            <a:lvl6pPr indent="0" lvl="5" marL="22860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indent="0" lvl="6" marL="27432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indent="0" lvl="7" marL="32004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indent="0" lvl="8" marL="3657600"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539" name="Google Shape;539;p113"/>
          <p:cNvSpPr txBox="1"/>
          <p:nvPr>
            <p:ph idx="1" type="body"/>
          </p:nvPr>
        </p:nvSpPr>
        <p:spPr>
          <a:xfrm>
            <a:off x="1792288" y="4876800"/>
            <a:ext cx="5486400" cy="60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280"/>
              </a:spcBef>
              <a:spcAft>
                <a:spcPts val="0"/>
              </a:spcAft>
              <a:buClr>
                <a:srgbClr val="636463"/>
              </a:buClr>
              <a:buSzPts val="1400"/>
              <a:buFont typeface="Arial"/>
              <a:buNone/>
              <a:defRPr b="0" i="0" sz="1400" u="none" cap="none" strike="noStrike">
                <a:solidFill>
                  <a:srgbClr val="636463"/>
                </a:solidFill>
                <a:latin typeface="Calibri"/>
                <a:ea typeface="Calibri"/>
                <a:cs typeface="Calibri"/>
                <a:sym typeface="Calibri"/>
              </a:defRPr>
            </a:lvl1pPr>
            <a:lvl2pPr indent="-228600" lvl="1" marL="914400" marR="0" rtl="0" algn="l">
              <a:lnSpc>
                <a:spcPct val="100000"/>
              </a:lnSpc>
              <a:spcBef>
                <a:spcPts val="240"/>
              </a:spcBef>
              <a:spcAft>
                <a:spcPts val="0"/>
              </a:spcAft>
              <a:buClr>
                <a:srgbClr val="595959"/>
              </a:buClr>
              <a:buSzPts val="1200"/>
              <a:buFont typeface="Arial"/>
              <a:buNone/>
              <a:defRPr b="0" i="0" sz="1200" u="none" cap="none" strike="noStrike">
                <a:solidFill>
                  <a:srgbClr val="595959"/>
                </a:solidFill>
                <a:latin typeface="Calibri"/>
                <a:ea typeface="Calibri"/>
                <a:cs typeface="Calibri"/>
                <a:sym typeface="Calibri"/>
              </a:defRPr>
            </a:lvl2pPr>
            <a:lvl3pPr indent="-228600" lvl="2" marL="1371600" marR="0" rtl="0" algn="l">
              <a:lnSpc>
                <a:spcPct val="100000"/>
              </a:lnSpc>
              <a:spcBef>
                <a:spcPts val="200"/>
              </a:spcBef>
              <a:spcAft>
                <a:spcPts val="0"/>
              </a:spcAft>
              <a:buClr>
                <a:srgbClr val="595959"/>
              </a:buClr>
              <a:buSzPts val="1000"/>
              <a:buFont typeface="Arial"/>
              <a:buNone/>
              <a:defRPr b="0" i="0" sz="1000" u="none" cap="none" strike="noStrike">
                <a:solidFill>
                  <a:srgbClr val="595959"/>
                </a:solidFill>
                <a:latin typeface="Calibri"/>
                <a:ea typeface="Calibri"/>
                <a:cs typeface="Calibri"/>
                <a:sym typeface="Calibri"/>
              </a:defRPr>
            </a:lvl3pPr>
            <a:lvl4pPr indent="-228600" lvl="3" marL="18288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4pPr>
            <a:lvl5pPr indent="-228600" lvl="4" marL="2286000" marR="0" rtl="0" algn="l">
              <a:lnSpc>
                <a:spcPct val="100000"/>
              </a:lnSpc>
              <a:spcBef>
                <a:spcPts val="180"/>
              </a:spcBef>
              <a:spcAft>
                <a:spcPts val="0"/>
              </a:spcAft>
              <a:buClr>
                <a:srgbClr val="595959"/>
              </a:buClr>
              <a:buSzPts val="900"/>
              <a:buFont typeface="Arial"/>
              <a:buNone/>
              <a:defRPr b="0" i="0" sz="900" u="none" cap="none" strike="noStrike">
                <a:solidFill>
                  <a:srgbClr val="595959"/>
                </a:solidFill>
                <a:latin typeface="Calibri"/>
                <a:ea typeface="Calibri"/>
                <a:cs typeface="Calibri"/>
                <a:sym typeface="Calibri"/>
              </a:defRPr>
            </a:lvl5pPr>
            <a:lvl6pPr indent="-228600" lvl="5" marL="27432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180"/>
              </a:spcBef>
              <a:spcAft>
                <a:spcPts val="0"/>
              </a:spcAft>
              <a:buClr>
                <a:schemeClr val="dk1"/>
              </a:buClr>
              <a:buSzPts val="900"/>
              <a:buFont typeface="Arial"/>
              <a:buNone/>
              <a:defRPr b="0" i="0" sz="900" u="none" cap="none" strike="noStrike">
                <a:solidFill>
                  <a:schemeClr val="dk1"/>
                </a:solidFill>
                <a:latin typeface="Calibri"/>
                <a:ea typeface="Calibri"/>
                <a:cs typeface="Calibri"/>
                <a:sym typeface="Calibri"/>
              </a:defRPr>
            </a:lvl9pPr>
          </a:lstStyle>
          <a:p/>
        </p:txBody>
      </p:sp>
      <p:sp>
        <p:nvSpPr>
          <p:cNvPr id="540" name="Google Shape;540;p113"/>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541" name="Google Shape;541;p113"/>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542" name="Google Shape;542;p113"/>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3" name="Shape 543"/>
        <p:cNvGrpSpPr/>
        <p:nvPr/>
      </p:nvGrpSpPr>
      <p:grpSpPr>
        <a:xfrm>
          <a:off x="0" y="0"/>
          <a:ext cx="0" cy="0"/>
          <a:chOff x="0" y="0"/>
          <a:chExt cx="0" cy="0"/>
        </a:xfrm>
      </p:grpSpPr>
      <p:sp>
        <p:nvSpPr>
          <p:cNvPr id="544" name="Google Shape;544;p114"/>
          <p:cNvSpPr txBox="1"/>
          <p:nvPr>
            <p:ph type="ctrTitle"/>
          </p:nvPr>
        </p:nvSpPr>
        <p:spPr>
          <a:xfrm>
            <a:off x="685800" y="2130425"/>
            <a:ext cx="7772400" cy="14700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585572"/>
              </a:buClr>
              <a:buSzPts val="4400"/>
              <a:buFont typeface="Calibri"/>
              <a:buNone/>
              <a:defRPr b="0" i="0" sz="4400" u="none" cap="none" strike="noStrike">
                <a:solidFill>
                  <a:srgbClr val="585572"/>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545" name="Google Shape;545;p114"/>
          <p:cNvSpPr txBox="1"/>
          <p:nvPr>
            <p:ph idx="1" type="subTitle"/>
          </p:nvPr>
        </p:nvSpPr>
        <p:spPr>
          <a:xfrm>
            <a:off x="1371600" y="3886200"/>
            <a:ext cx="6400800" cy="1752900"/>
          </a:xfrm>
          <a:prstGeom prst="rect">
            <a:avLst/>
          </a:prstGeom>
          <a:noFill/>
          <a:ln>
            <a:noFill/>
          </a:ln>
        </p:spPr>
        <p:txBody>
          <a:bodyPr anchorCtr="0" anchor="t" bIns="91425" lIns="91425" spcFirstLastPara="1" rIns="91425" wrap="square" tIns="91425">
            <a:noAutofit/>
          </a:bodyPr>
          <a:lstStyle>
            <a:lvl1pPr indent="0" lvl="0" marL="0" marR="0" rtl="0" algn="ctr">
              <a:lnSpc>
                <a:spcPct val="100000"/>
              </a:lnSpc>
              <a:spcBef>
                <a:spcPts val="640"/>
              </a:spcBef>
              <a:spcAft>
                <a:spcPts val="0"/>
              </a:spcAft>
              <a:buClr>
                <a:srgbClr val="888888"/>
              </a:buClr>
              <a:buSzPts val="3200"/>
              <a:buFont typeface="Arial"/>
              <a:buNone/>
              <a:defRPr b="0" i="0" sz="3200" u="none" cap="none" strike="noStrike">
                <a:solidFill>
                  <a:srgbClr val="888888"/>
                </a:solidFill>
                <a:latin typeface="Calibri"/>
                <a:ea typeface="Calibri"/>
                <a:cs typeface="Calibri"/>
                <a:sym typeface="Calibri"/>
              </a:defRPr>
            </a:lvl1pPr>
            <a:lvl2pPr indent="0" lvl="1" marL="457200" marR="0" rtl="0" algn="ctr">
              <a:lnSpc>
                <a:spcPct val="100000"/>
              </a:lnSpc>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lnSpc>
                <a:spcPct val="100000"/>
              </a:lnSpc>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lnSpc>
                <a:spcPct val="100000"/>
              </a:lnSpc>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546" name="Google Shape;546;p114"/>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547" name="Google Shape;547;p114"/>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548" name="Google Shape;548;p11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rtl="0" algn="r">
              <a:spcBef>
                <a:spcPts val="0"/>
              </a:spcBef>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0.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4" Type="http://schemas.openxmlformats.org/officeDocument/2006/relationships/theme" Target="../theme/theme1.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theme" Target="../theme/theme5.xml"/></Relationships>
</file>

<file path=ppt/slideMasters/_rels/slideMaster3.xml.rels><?xml version="1.0" encoding="UTF-8" standalone="yes"?><Relationships xmlns="http://schemas.openxmlformats.org/package/2006/relationships"><Relationship Id="rId1" Type="http://schemas.openxmlformats.org/officeDocument/2006/relationships/image" Target="../media/image10.png"/><Relationship Id="rId2" Type="http://schemas.openxmlformats.org/officeDocument/2006/relationships/slideLayout" Target="../slideLayouts/slideLayout16.xml"/><Relationship Id="rId3" Type="http://schemas.openxmlformats.org/officeDocument/2006/relationships/theme" Target="../theme/theme2.xml"/></Relationships>
</file>

<file path=ppt/slideMasters/_rels/slideMaster4.xml.rels><?xml version="1.0" encoding="UTF-8" standalone="yes"?><Relationships xmlns="http://schemas.openxmlformats.org/package/2006/relationships"><Relationship Id="rId40" Type="http://schemas.openxmlformats.org/officeDocument/2006/relationships/slideLayout" Target="../slideLayouts/slideLayout55.xml"/><Relationship Id="rId84" Type="http://schemas.openxmlformats.org/officeDocument/2006/relationships/slideLayout" Target="../slideLayouts/slideLayout99.xml"/><Relationship Id="rId83" Type="http://schemas.openxmlformats.org/officeDocument/2006/relationships/slideLayout" Target="../slideLayouts/slideLayout98.xml"/><Relationship Id="rId42" Type="http://schemas.openxmlformats.org/officeDocument/2006/relationships/slideLayout" Target="../slideLayouts/slideLayout57.xml"/><Relationship Id="rId86" Type="http://schemas.openxmlformats.org/officeDocument/2006/relationships/slideLayout" Target="../slideLayouts/slideLayout101.xml"/><Relationship Id="rId41" Type="http://schemas.openxmlformats.org/officeDocument/2006/relationships/slideLayout" Target="../slideLayouts/slideLayout56.xml"/><Relationship Id="rId85" Type="http://schemas.openxmlformats.org/officeDocument/2006/relationships/slideLayout" Target="../slideLayouts/slideLayout100.xml"/><Relationship Id="rId44" Type="http://schemas.openxmlformats.org/officeDocument/2006/relationships/slideLayout" Target="../slideLayouts/slideLayout59.xml"/><Relationship Id="rId88" Type="http://schemas.openxmlformats.org/officeDocument/2006/relationships/slideLayout" Target="../slideLayouts/slideLayout103.xml"/><Relationship Id="rId43" Type="http://schemas.openxmlformats.org/officeDocument/2006/relationships/slideLayout" Target="../slideLayouts/slideLayout58.xml"/><Relationship Id="rId87" Type="http://schemas.openxmlformats.org/officeDocument/2006/relationships/slideLayout" Target="../slideLayouts/slideLayout102.xml"/><Relationship Id="rId46" Type="http://schemas.openxmlformats.org/officeDocument/2006/relationships/slideLayout" Target="../slideLayouts/slideLayout61.xml"/><Relationship Id="rId45" Type="http://schemas.openxmlformats.org/officeDocument/2006/relationships/slideLayout" Target="../slideLayouts/slideLayout60.xml"/><Relationship Id="rId89" Type="http://schemas.openxmlformats.org/officeDocument/2006/relationships/slideLayout" Target="../slideLayouts/slideLayout104.xml"/><Relationship Id="rId80" Type="http://schemas.openxmlformats.org/officeDocument/2006/relationships/slideLayout" Target="../slideLayouts/slideLayout95.xml"/><Relationship Id="rId82" Type="http://schemas.openxmlformats.org/officeDocument/2006/relationships/slideLayout" Target="../slideLayouts/slideLayout97.xml"/><Relationship Id="rId81" Type="http://schemas.openxmlformats.org/officeDocument/2006/relationships/slideLayout" Target="../slideLayouts/slideLayout96.xml"/><Relationship Id="rId1" Type="http://schemas.openxmlformats.org/officeDocument/2006/relationships/image" Target="../media/image10.png"/><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9" Type="http://schemas.openxmlformats.org/officeDocument/2006/relationships/slideLayout" Target="../slideLayouts/slideLayout24.xml"/><Relationship Id="rId48" Type="http://schemas.openxmlformats.org/officeDocument/2006/relationships/slideLayout" Target="../slideLayouts/slideLayout63.xml"/><Relationship Id="rId47" Type="http://schemas.openxmlformats.org/officeDocument/2006/relationships/slideLayout" Target="../slideLayouts/slideLayout62.xml"/><Relationship Id="rId49" Type="http://schemas.openxmlformats.org/officeDocument/2006/relationships/slideLayout" Target="../slideLayouts/slideLayout64.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 Id="rId73" Type="http://schemas.openxmlformats.org/officeDocument/2006/relationships/slideLayout" Target="../slideLayouts/slideLayout88.xml"/><Relationship Id="rId72" Type="http://schemas.openxmlformats.org/officeDocument/2006/relationships/slideLayout" Target="../slideLayouts/slideLayout87.xml"/><Relationship Id="rId31" Type="http://schemas.openxmlformats.org/officeDocument/2006/relationships/slideLayout" Target="../slideLayouts/slideLayout46.xml"/><Relationship Id="rId75" Type="http://schemas.openxmlformats.org/officeDocument/2006/relationships/slideLayout" Target="../slideLayouts/slideLayout90.xml"/><Relationship Id="rId30" Type="http://schemas.openxmlformats.org/officeDocument/2006/relationships/slideLayout" Target="../slideLayouts/slideLayout45.xml"/><Relationship Id="rId74" Type="http://schemas.openxmlformats.org/officeDocument/2006/relationships/slideLayout" Target="../slideLayouts/slideLayout89.xml"/><Relationship Id="rId33" Type="http://schemas.openxmlformats.org/officeDocument/2006/relationships/slideLayout" Target="../slideLayouts/slideLayout48.xml"/><Relationship Id="rId77" Type="http://schemas.openxmlformats.org/officeDocument/2006/relationships/slideLayout" Target="../slideLayouts/slideLayout92.xml"/><Relationship Id="rId32" Type="http://schemas.openxmlformats.org/officeDocument/2006/relationships/slideLayout" Target="../slideLayouts/slideLayout47.xml"/><Relationship Id="rId76" Type="http://schemas.openxmlformats.org/officeDocument/2006/relationships/slideLayout" Target="../slideLayouts/slideLayout91.xml"/><Relationship Id="rId35" Type="http://schemas.openxmlformats.org/officeDocument/2006/relationships/slideLayout" Target="../slideLayouts/slideLayout50.xml"/><Relationship Id="rId79" Type="http://schemas.openxmlformats.org/officeDocument/2006/relationships/slideLayout" Target="../slideLayouts/slideLayout94.xml"/><Relationship Id="rId34" Type="http://schemas.openxmlformats.org/officeDocument/2006/relationships/slideLayout" Target="../slideLayouts/slideLayout49.xml"/><Relationship Id="rId78" Type="http://schemas.openxmlformats.org/officeDocument/2006/relationships/slideLayout" Target="../slideLayouts/slideLayout93.xml"/><Relationship Id="rId71" Type="http://schemas.openxmlformats.org/officeDocument/2006/relationships/slideLayout" Target="../slideLayouts/slideLayout86.xml"/><Relationship Id="rId70" Type="http://schemas.openxmlformats.org/officeDocument/2006/relationships/slideLayout" Target="../slideLayouts/slideLayout85.xml"/><Relationship Id="rId37" Type="http://schemas.openxmlformats.org/officeDocument/2006/relationships/slideLayout" Target="../slideLayouts/slideLayout52.xml"/><Relationship Id="rId36" Type="http://schemas.openxmlformats.org/officeDocument/2006/relationships/slideLayout" Target="../slideLayouts/slideLayout51.xml"/><Relationship Id="rId39" Type="http://schemas.openxmlformats.org/officeDocument/2006/relationships/slideLayout" Target="../slideLayouts/slideLayout54.xml"/><Relationship Id="rId38" Type="http://schemas.openxmlformats.org/officeDocument/2006/relationships/slideLayout" Target="../slideLayouts/slideLayout53.xml"/><Relationship Id="rId62" Type="http://schemas.openxmlformats.org/officeDocument/2006/relationships/slideLayout" Target="../slideLayouts/slideLayout77.xml"/><Relationship Id="rId61" Type="http://schemas.openxmlformats.org/officeDocument/2006/relationships/slideLayout" Target="../slideLayouts/slideLayout76.xml"/><Relationship Id="rId20" Type="http://schemas.openxmlformats.org/officeDocument/2006/relationships/slideLayout" Target="../slideLayouts/slideLayout35.xml"/><Relationship Id="rId64" Type="http://schemas.openxmlformats.org/officeDocument/2006/relationships/slideLayout" Target="../slideLayouts/slideLayout79.xml"/><Relationship Id="rId63" Type="http://schemas.openxmlformats.org/officeDocument/2006/relationships/slideLayout" Target="../slideLayouts/slideLayout78.xml"/><Relationship Id="rId22" Type="http://schemas.openxmlformats.org/officeDocument/2006/relationships/slideLayout" Target="../slideLayouts/slideLayout37.xml"/><Relationship Id="rId66" Type="http://schemas.openxmlformats.org/officeDocument/2006/relationships/slideLayout" Target="../slideLayouts/slideLayout81.xml"/><Relationship Id="rId21" Type="http://schemas.openxmlformats.org/officeDocument/2006/relationships/slideLayout" Target="../slideLayouts/slideLayout36.xml"/><Relationship Id="rId65" Type="http://schemas.openxmlformats.org/officeDocument/2006/relationships/slideLayout" Target="../slideLayouts/slideLayout80.xml"/><Relationship Id="rId24" Type="http://schemas.openxmlformats.org/officeDocument/2006/relationships/slideLayout" Target="../slideLayouts/slideLayout39.xml"/><Relationship Id="rId68" Type="http://schemas.openxmlformats.org/officeDocument/2006/relationships/slideLayout" Target="../slideLayouts/slideLayout83.xml"/><Relationship Id="rId23" Type="http://schemas.openxmlformats.org/officeDocument/2006/relationships/slideLayout" Target="../slideLayouts/slideLayout38.xml"/><Relationship Id="rId67" Type="http://schemas.openxmlformats.org/officeDocument/2006/relationships/slideLayout" Target="../slideLayouts/slideLayout82.xml"/><Relationship Id="rId60" Type="http://schemas.openxmlformats.org/officeDocument/2006/relationships/slideLayout" Target="../slideLayouts/slideLayout75.xml"/><Relationship Id="rId26" Type="http://schemas.openxmlformats.org/officeDocument/2006/relationships/slideLayout" Target="../slideLayouts/slideLayout41.xml"/><Relationship Id="rId25" Type="http://schemas.openxmlformats.org/officeDocument/2006/relationships/slideLayout" Target="../slideLayouts/slideLayout40.xml"/><Relationship Id="rId69" Type="http://schemas.openxmlformats.org/officeDocument/2006/relationships/slideLayout" Target="../slideLayouts/slideLayout84.xml"/><Relationship Id="rId28" Type="http://schemas.openxmlformats.org/officeDocument/2006/relationships/slideLayout" Target="../slideLayouts/slideLayout43.xml"/><Relationship Id="rId27" Type="http://schemas.openxmlformats.org/officeDocument/2006/relationships/slideLayout" Target="../slideLayouts/slideLayout42.xml"/><Relationship Id="rId29" Type="http://schemas.openxmlformats.org/officeDocument/2006/relationships/slideLayout" Target="../slideLayouts/slideLayout44.xml"/><Relationship Id="rId51" Type="http://schemas.openxmlformats.org/officeDocument/2006/relationships/slideLayout" Target="../slideLayouts/slideLayout66.xml"/><Relationship Id="rId95" Type="http://schemas.openxmlformats.org/officeDocument/2006/relationships/slideLayout" Target="../slideLayouts/slideLayout110.xml"/><Relationship Id="rId50" Type="http://schemas.openxmlformats.org/officeDocument/2006/relationships/slideLayout" Target="../slideLayouts/slideLayout65.xml"/><Relationship Id="rId94" Type="http://schemas.openxmlformats.org/officeDocument/2006/relationships/slideLayout" Target="../slideLayouts/slideLayout109.xml"/><Relationship Id="rId53" Type="http://schemas.openxmlformats.org/officeDocument/2006/relationships/slideLayout" Target="../slideLayouts/slideLayout68.xml"/><Relationship Id="rId52" Type="http://schemas.openxmlformats.org/officeDocument/2006/relationships/slideLayout" Target="../slideLayouts/slideLayout67.xml"/><Relationship Id="rId96" Type="http://schemas.openxmlformats.org/officeDocument/2006/relationships/theme" Target="../theme/theme4.xml"/><Relationship Id="rId11" Type="http://schemas.openxmlformats.org/officeDocument/2006/relationships/slideLayout" Target="../slideLayouts/slideLayout26.xml"/><Relationship Id="rId55" Type="http://schemas.openxmlformats.org/officeDocument/2006/relationships/slideLayout" Target="../slideLayouts/slideLayout70.xml"/><Relationship Id="rId10" Type="http://schemas.openxmlformats.org/officeDocument/2006/relationships/slideLayout" Target="../slideLayouts/slideLayout25.xml"/><Relationship Id="rId54" Type="http://schemas.openxmlformats.org/officeDocument/2006/relationships/slideLayout" Target="../slideLayouts/slideLayout69.xml"/><Relationship Id="rId13" Type="http://schemas.openxmlformats.org/officeDocument/2006/relationships/slideLayout" Target="../slideLayouts/slideLayout28.xml"/><Relationship Id="rId57" Type="http://schemas.openxmlformats.org/officeDocument/2006/relationships/slideLayout" Target="../slideLayouts/slideLayout72.xml"/><Relationship Id="rId12" Type="http://schemas.openxmlformats.org/officeDocument/2006/relationships/slideLayout" Target="../slideLayouts/slideLayout27.xml"/><Relationship Id="rId56" Type="http://schemas.openxmlformats.org/officeDocument/2006/relationships/slideLayout" Target="../slideLayouts/slideLayout71.xml"/><Relationship Id="rId91" Type="http://schemas.openxmlformats.org/officeDocument/2006/relationships/slideLayout" Target="../slideLayouts/slideLayout106.xml"/><Relationship Id="rId90" Type="http://schemas.openxmlformats.org/officeDocument/2006/relationships/slideLayout" Target="../slideLayouts/slideLayout105.xml"/><Relationship Id="rId93" Type="http://schemas.openxmlformats.org/officeDocument/2006/relationships/slideLayout" Target="../slideLayouts/slideLayout108.xml"/><Relationship Id="rId92" Type="http://schemas.openxmlformats.org/officeDocument/2006/relationships/slideLayout" Target="../slideLayouts/slideLayout107.xml"/><Relationship Id="rId15" Type="http://schemas.openxmlformats.org/officeDocument/2006/relationships/slideLayout" Target="../slideLayouts/slideLayout30.xml"/><Relationship Id="rId59" Type="http://schemas.openxmlformats.org/officeDocument/2006/relationships/slideLayout" Target="../slideLayouts/slideLayout74.xml"/><Relationship Id="rId14" Type="http://schemas.openxmlformats.org/officeDocument/2006/relationships/slideLayout" Target="../slideLayouts/slideLayout29.xml"/><Relationship Id="rId58" Type="http://schemas.openxmlformats.org/officeDocument/2006/relationships/slideLayout" Target="../slideLayouts/slideLayout73.xml"/><Relationship Id="rId17" Type="http://schemas.openxmlformats.org/officeDocument/2006/relationships/slideLayout" Target="../slideLayouts/slideLayout32.xml"/><Relationship Id="rId16" Type="http://schemas.openxmlformats.org/officeDocument/2006/relationships/slideLayout" Target="../slideLayouts/slideLayout31.xml"/><Relationship Id="rId19" Type="http://schemas.openxmlformats.org/officeDocument/2006/relationships/slideLayout" Target="../slideLayouts/slideLayout34.xml"/><Relationship Id="rId18"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6" name="Shape 56"/>
        <p:cNvGrpSpPr/>
        <p:nvPr/>
      </p:nvGrpSpPr>
      <p:grpSpPr>
        <a:xfrm>
          <a:off x="0" y="0"/>
          <a:ext cx="0" cy="0"/>
          <a:chOff x="0" y="0"/>
          <a:chExt cx="0" cy="0"/>
        </a:xfrm>
      </p:grpSpPr>
      <p:sp>
        <p:nvSpPr>
          <p:cNvPr id="57" name="Google Shape;57;p14"/>
          <p:cNvSpPr txBox="1"/>
          <p:nvPr>
            <p:ph type="title"/>
          </p:nvPr>
        </p:nvSpPr>
        <p:spPr>
          <a:xfrm>
            <a:off x="457200" y="274637"/>
            <a:ext cx="8229600" cy="11433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0" lvl="1" marL="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0" lvl="2" marL="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0" lvl="3" marL="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0" lvl="4" marL="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0" lvl="5" marL="4572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6pPr>
            <a:lvl7pPr indent="0" lvl="6" marL="9144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7pPr>
            <a:lvl8pPr indent="0" lvl="7" marL="13716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8pPr>
            <a:lvl9pPr indent="0" lvl="8" marL="18288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58" name="Google Shape;58;p14"/>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1pPr>
            <a:lvl2pPr indent="-228600" lvl="1" marL="9144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2pPr>
            <a:lvl3pPr indent="-228600" lvl="2" marL="13716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3pPr>
            <a:lvl4pPr indent="-228600" lvl="3" marL="18288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4pPr>
            <a:lvl5pPr indent="-228600" lvl="4" marL="2286000" marR="0" rtl="0" algn="l">
              <a:spcBef>
                <a:spcPts val="0"/>
              </a:spcBef>
              <a:spcAft>
                <a:spcPts val="0"/>
              </a:spcAft>
              <a:buSzPts val="1400"/>
              <a:buNone/>
              <a:defRPr b="0" i="0" sz="1400" u="none" cap="none" strike="noStrike">
                <a:solidFill>
                  <a:srgbClr val="000000"/>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9" name="Google Shape;59;p14"/>
          <p:cNvSpPr txBox="1"/>
          <p:nvPr>
            <p:ph idx="10" type="dt"/>
          </p:nvPr>
        </p:nvSpPr>
        <p:spPr>
          <a:xfrm>
            <a:off x="457200" y="624840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60" name="Google Shape;60;p14"/>
          <p:cNvSpPr txBox="1"/>
          <p:nvPr>
            <p:ph idx="11" type="ftr"/>
          </p:nvPr>
        </p:nvSpPr>
        <p:spPr>
          <a:xfrm>
            <a:off x="3124200" y="6248400"/>
            <a:ext cx="2895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24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61" name="Google Shape;61;p14"/>
          <p:cNvSpPr txBox="1"/>
          <p:nvPr>
            <p:ph idx="12" type="sldNum"/>
          </p:nvPr>
        </p:nvSpPr>
        <p:spPr>
          <a:xfrm>
            <a:off x="6400800" y="6248400"/>
            <a:ext cx="6858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888888"/>
              </a:buClr>
              <a:buSzPts val="1200"/>
              <a:buFont typeface="Arial"/>
              <a:buNone/>
              <a:defRPr b="0" i="0" sz="1200" u="non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1400">
              <a:solidFill>
                <a:srgbClr val="000000"/>
              </a:solidFill>
            </a:endParaRPr>
          </a:p>
        </p:txBody>
      </p:sp>
    </p:spTree>
  </p:cSld>
  <p:clrMap accent1="accent1" accent2="accent2" accent3="accent3" accent4="accent4" accent5="accent5" accent6="accent6" bg1="lt1" bg2="dk2" tx1="dk1" tx2="lt2" folHlink="folHlink" hlink="hlink"/>
  <p:sldLayoutIdLst>
    <p:sldLayoutId id="2147483660" r:id="rId2"/>
    <p:sldLayoutId id="2147483661" r:id="rId3"/>
    <p:sldLayoutId id="2147483662"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81" name="Shape 81"/>
        <p:cNvGrpSpPr/>
        <p:nvPr/>
      </p:nvGrpSpPr>
      <p:grpSpPr>
        <a:xfrm>
          <a:off x="0" y="0"/>
          <a:ext cx="0" cy="0"/>
          <a:chOff x="0" y="0"/>
          <a:chExt cx="0" cy="0"/>
        </a:xfrm>
      </p:grpSpPr>
      <p:sp>
        <p:nvSpPr>
          <p:cNvPr id="82" name="Google Shape;82;p18"/>
          <p:cNvSpPr txBox="1"/>
          <p:nvPr>
            <p:ph type="title"/>
          </p:nvPr>
        </p:nvSpPr>
        <p:spPr>
          <a:xfrm>
            <a:off x="457200" y="274637"/>
            <a:ext cx="8229600" cy="11433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9pPr>
          </a:lstStyle>
          <a:p/>
        </p:txBody>
      </p:sp>
      <p:sp>
        <p:nvSpPr>
          <p:cNvPr id="83" name="Google Shape;83;p18"/>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rgbClr val="595959"/>
              </a:buClr>
              <a:buSzPts val="3200"/>
              <a:buFont typeface="Arial"/>
              <a:buChar char="•"/>
              <a:defRPr b="0" i="0" sz="3200" u="none" cap="none" strike="noStrike">
                <a:solidFill>
                  <a:srgbClr val="595959"/>
                </a:solidFill>
                <a:latin typeface="Arial"/>
                <a:ea typeface="Arial"/>
                <a:cs typeface="Arial"/>
                <a:sym typeface="Arial"/>
              </a:defRPr>
            </a:lvl1pPr>
            <a:lvl2pPr indent="-406400" lvl="1" marL="914400" marR="0" rtl="0" algn="l">
              <a:spcBef>
                <a:spcPts val="560"/>
              </a:spcBef>
              <a:spcAft>
                <a:spcPts val="0"/>
              </a:spcAft>
              <a:buClr>
                <a:srgbClr val="595959"/>
              </a:buClr>
              <a:buSzPts val="2800"/>
              <a:buFont typeface="Arial"/>
              <a:buChar char="–"/>
              <a:defRPr b="0" i="0" sz="2800" u="none" cap="none" strike="noStrike">
                <a:solidFill>
                  <a:srgbClr val="595959"/>
                </a:solidFill>
                <a:latin typeface="Arial"/>
                <a:ea typeface="Arial"/>
                <a:cs typeface="Arial"/>
                <a:sym typeface="Arial"/>
              </a:defRPr>
            </a:lvl2pPr>
            <a:lvl3pPr indent="-381000" lvl="2" marL="1371600" marR="0" rtl="0" algn="l">
              <a:spcBef>
                <a:spcPts val="480"/>
              </a:spcBef>
              <a:spcAft>
                <a:spcPts val="0"/>
              </a:spcAft>
              <a:buClr>
                <a:srgbClr val="595959"/>
              </a:buClr>
              <a:buSzPts val="2400"/>
              <a:buFont typeface="Arial"/>
              <a:buChar char="•"/>
              <a:defRPr b="0" i="0" sz="2400" u="none" cap="none" strike="noStrike">
                <a:solidFill>
                  <a:srgbClr val="595959"/>
                </a:solidFill>
                <a:latin typeface="Arial"/>
                <a:ea typeface="Arial"/>
                <a:cs typeface="Arial"/>
                <a:sym typeface="Arial"/>
              </a:defRPr>
            </a:lvl3pPr>
            <a:lvl4pPr indent="-355600" lvl="3" marL="18288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4pPr>
            <a:lvl5pPr indent="-355600" lvl="4" marL="2286000" marR="0" rtl="0" algn="l">
              <a:spcBef>
                <a:spcPts val="400"/>
              </a:spcBef>
              <a:spcAft>
                <a:spcPts val="0"/>
              </a:spcAft>
              <a:buClr>
                <a:srgbClr val="595959"/>
              </a:buClr>
              <a:buSzPts val="2000"/>
              <a:buFont typeface="Arial"/>
              <a:buChar char="»"/>
              <a:defRPr b="0" i="0" sz="2000" u="none" cap="none" strike="noStrike">
                <a:solidFill>
                  <a:srgbClr val="595959"/>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84" name="Google Shape;84;p18"/>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cap="none" strike="noStrike">
                <a:solidFill>
                  <a:srgbClr val="898989"/>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85" name="Google Shape;85;p18"/>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SzPts val="1400"/>
              <a:buNone/>
              <a:defRPr b="0" i="0" sz="1200" u="none" cap="none" strike="noStrike">
                <a:solidFill>
                  <a:srgbClr val="898989"/>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2400" u="none" cap="none" strike="noStrike">
                <a:solidFill>
                  <a:schemeClr val="dk1"/>
                </a:solidFill>
                <a:latin typeface="Arial"/>
                <a:ea typeface="Arial"/>
                <a:cs typeface="Arial"/>
                <a:sym typeface="Arial"/>
              </a:defRPr>
            </a:lvl9pPr>
          </a:lstStyle>
          <a:p/>
        </p:txBody>
      </p:sp>
      <p:sp>
        <p:nvSpPr>
          <p:cNvPr id="86" name="Google Shape;86;p18"/>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1pPr>
            <a:lvl2pPr indent="0" lvl="1"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2pPr>
            <a:lvl3pPr indent="0" lvl="2"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3pPr>
            <a:lvl4pPr indent="0" lvl="3"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4pPr>
            <a:lvl5pPr indent="0" lvl="4"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5pPr>
            <a:lvl6pPr indent="0" lvl="5"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6pPr>
            <a:lvl7pPr indent="0" lvl="6"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7pPr>
            <a:lvl8pPr indent="0" lvl="7"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8pPr>
            <a:lvl9pPr indent="0" lvl="8" marL="0" marR="0" rtl="0" algn="r">
              <a:lnSpc>
                <a:spcPct val="100000"/>
              </a:lnSpc>
              <a:spcBef>
                <a:spcPts val="0"/>
              </a:spcBef>
              <a:spcAft>
                <a:spcPts val="0"/>
              </a:spcAft>
              <a:buClr>
                <a:srgbClr val="898989"/>
              </a:buClr>
              <a:buSzPts val="1200"/>
              <a:buFont typeface="Arial"/>
              <a:buNone/>
              <a:defRPr b="0" i="0" sz="1200" u="none" cap="none" strike="noStrike">
                <a:solidFill>
                  <a:srgbClr val="898989"/>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sz="1400">
              <a:solidFill>
                <a:srgbClr val="000000"/>
              </a:solidFill>
            </a:endParaRPr>
          </a:p>
        </p:txBody>
      </p:sp>
    </p:spTree>
  </p:cSld>
  <p:clrMap accent1="accent1" accent2="accent2" accent3="accent3" accent4="accent4" accent5="accent5" accent6="accent6" bg1="lt1" bg2="dk2" tx1="dk1" tx2="lt2" folHlink="folHlink" hlink="hlink"/>
  <p:sldLayoutIdLst>
    <p:sldLayoutId id="2147483663"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3" name="Shape 93"/>
        <p:cNvGrpSpPr/>
        <p:nvPr/>
      </p:nvGrpSpPr>
      <p:grpSpPr>
        <a:xfrm>
          <a:off x="0" y="0"/>
          <a:ext cx="0" cy="0"/>
          <a:chOff x="0" y="0"/>
          <a:chExt cx="0" cy="0"/>
        </a:xfrm>
      </p:grpSpPr>
      <p:sp>
        <p:nvSpPr>
          <p:cNvPr id="94" name="Google Shape;94;p20"/>
          <p:cNvSpPr txBox="1"/>
          <p:nvPr>
            <p:ph type="title"/>
          </p:nvPr>
        </p:nvSpPr>
        <p:spPr>
          <a:xfrm>
            <a:off x="457200" y="274637"/>
            <a:ext cx="8229600" cy="11433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indent="0" lvl="1"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2pPr>
            <a:lvl3pPr indent="0" lvl="2"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3pPr>
            <a:lvl4pPr indent="0" lvl="3"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4pPr>
            <a:lvl5pPr indent="0" lvl="4" marL="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5pPr>
            <a:lvl6pPr indent="0" lvl="5" marL="4572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6pPr>
            <a:lvl7pPr indent="0" lvl="6" marL="9144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7pPr>
            <a:lvl8pPr indent="0" lvl="7" marL="13716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8pPr>
            <a:lvl9pPr indent="0" lvl="8" marL="1828800" marR="0" rtl="0" algn="ctr">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9pPr>
          </a:lstStyle>
          <a:p/>
        </p:txBody>
      </p:sp>
      <p:sp>
        <p:nvSpPr>
          <p:cNvPr id="95" name="Google Shape;95;p20"/>
          <p:cNvSpPr txBox="1"/>
          <p:nvPr>
            <p:ph idx="1" type="body"/>
          </p:nvPr>
        </p:nvSpPr>
        <p:spPr>
          <a:xfrm>
            <a:off x="457200" y="1600200"/>
            <a:ext cx="8229600" cy="4526100"/>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640"/>
              </a:spcBef>
              <a:spcAft>
                <a:spcPts val="0"/>
              </a:spcAft>
              <a:buClr>
                <a:srgbClr val="595959"/>
              </a:buClr>
              <a:buSzPts val="3200"/>
              <a:buFont typeface="Arial"/>
              <a:buChar char="•"/>
              <a:defRPr b="0" i="0" sz="3200" u="none" cap="none" strike="noStrike">
                <a:solidFill>
                  <a:srgbClr val="595959"/>
                </a:solidFill>
                <a:latin typeface="Calibri"/>
                <a:ea typeface="Calibri"/>
                <a:cs typeface="Calibri"/>
                <a:sym typeface="Calibri"/>
              </a:defRPr>
            </a:lvl1pPr>
            <a:lvl2pPr indent="-406400" lvl="1" marL="914400" marR="0" rtl="0" algn="l">
              <a:lnSpc>
                <a:spcPct val="100000"/>
              </a:lnSpc>
              <a:spcBef>
                <a:spcPts val="560"/>
              </a:spcBef>
              <a:spcAft>
                <a:spcPts val="0"/>
              </a:spcAft>
              <a:buClr>
                <a:srgbClr val="595959"/>
              </a:buClr>
              <a:buSzPts val="2800"/>
              <a:buFont typeface="Arial"/>
              <a:buChar char="–"/>
              <a:defRPr b="0" i="0" sz="2800" u="none" cap="none" strike="noStrike">
                <a:solidFill>
                  <a:srgbClr val="595959"/>
                </a:solidFill>
                <a:latin typeface="Calibri"/>
                <a:ea typeface="Calibri"/>
                <a:cs typeface="Calibri"/>
                <a:sym typeface="Calibri"/>
              </a:defRPr>
            </a:lvl2pPr>
            <a:lvl3pPr indent="-381000" lvl="2" marL="1371600" marR="0" rtl="0" algn="l">
              <a:lnSpc>
                <a:spcPct val="100000"/>
              </a:lnSpc>
              <a:spcBef>
                <a:spcPts val="480"/>
              </a:spcBef>
              <a:spcAft>
                <a:spcPts val="0"/>
              </a:spcAft>
              <a:buClr>
                <a:srgbClr val="595959"/>
              </a:buClr>
              <a:buSzPts val="2400"/>
              <a:buFont typeface="Arial"/>
              <a:buChar char="•"/>
              <a:defRPr b="0" i="0" sz="2400" u="none" cap="none" strike="noStrike">
                <a:solidFill>
                  <a:srgbClr val="595959"/>
                </a:solidFill>
                <a:latin typeface="Calibri"/>
                <a:ea typeface="Calibri"/>
                <a:cs typeface="Calibri"/>
                <a:sym typeface="Calibri"/>
              </a:defRPr>
            </a:lvl3pPr>
            <a:lvl4pPr indent="-355600" lvl="3" marL="18288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4pPr>
            <a:lvl5pPr indent="-355600" lvl="4" marL="2286000" marR="0" rtl="0" algn="l">
              <a:lnSpc>
                <a:spcPct val="100000"/>
              </a:lnSpc>
              <a:spcBef>
                <a:spcPts val="400"/>
              </a:spcBef>
              <a:spcAft>
                <a:spcPts val="0"/>
              </a:spcAft>
              <a:buClr>
                <a:srgbClr val="595959"/>
              </a:buClr>
              <a:buSzPts val="2000"/>
              <a:buFont typeface="Arial"/>
              <a:buChar char="»"/>
              <a:defRPr b="0" i="0" sz="2000" u="none" cap="none" strike="noStrike">
                <a:solidFill>
                  <a:srgbClr val="595959"/>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96" name="Google Shape;96;p20"/>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97" name="Google Shape;97;p20"/>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457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indent="0" lvl="2" marL="914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indent="0" lvl="3" marL="1371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indent="0" lvl="4" marL="18288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indent="0" lvl="5" marL="22860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0" lvl="6" marL="27432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0" lvl="7" marL="32004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0" lvl="8" marL="3657600"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98" name="Google Shape;98;p2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Clr>
                <a:srgbClr val="888888"/>
              </a:buClr>
              <a:buSzPts val="300"/>
              <a:buFont typeface="Arial"/>
              <a:buNone/>
              <a:defRPr b="0" i="0" sz="1200" u="none" cap="none" strike="noStrike">
                <a:solidFill>
                  <a:srgbClr val="888888"/>
                </a:solidFill>
                <a:latin typeface="Arial"/>
                <a:ea typeface="Arial"/>
                <a:cs typeface="Arial"/>
                <a:sym typeface="Arial"/>
              </a:defRPr>
            </a:lvl1pPr>
            <a:lvl2pPr indent="0" lvl="1" marL="0" marR="0" rtl="0" algn="r">
              <a:spcBef>
                <a:spcPts val="0"/>
              </a:spcBef>
              <a:buClr>
                <a:srgbClr val="888888"/>
              </a:buClr>
              <a:buSzPts val="300"/>
              <a:buFont typeface="Arial"/>
              <a:buNone/>
              <a:defRPr b="0" i="0" sz="1200" u="none" cap="none" strike="noStrike">
                <a:solidFill>
                  <a:srgbClr val="888888"/>
                </a:solidFill>
                <a:latin typeface="Arial"/>
                <a:ea typeface="Arial"/>
                <a:cs typeface="Arial"/>
                <a:sym typeface="Arial"/>
              </a:defRPr>
            </a:lvl2pPr>
            <a:lvl3pPr indent="0" lvl="2" marL="0" marR="0" rtl="0" algn="r">
              <a:spcBef>
                <a:spcPts val="0"/>
              </a:spcBef>
              <a:buClr>
                <a:srgbClr val="888888"/>
              </a:buClr>
              <a:buSzPts val="300"/>
              <a:buFont typeface="Arial"/>
              <a:buNone/>
              <a:defRPr b="0" i="0" sz="1200" u="none" cap="none" strike="noStrike">
                <a:solidFill>
                  <a:srgbClr val="888888"/>
                </a:solidFill>
                <a:latin typeface="Arial"/>
                <a:ea typeface="Arial"/>
                <a:cs typeface="Arial"/>
                <a:sym typeface="Arial"/>
              </a:defRPr>
            </a:lvl3pPr>
            <a:lvl4pPr indent="0" lvl="3" marL="0" marR="0" rtl="0" algn="r">
              <a:spcBef>
                <a:spcPts val="0"/>
              </a:spcBef>
              <a:buClr>
                <a:srgbClr val="888888"/>
              </a:buClr>
              <a:buSzPts val="300"/>
              <a:buFont typeface="Arial"/>
              <a:buNone/>
              <a:defRPr b="0" i="0" sz="1200" u="none" cap="none" strike="noStrike">
                <a:solidFill>
                  <a:srgbClr val="888888"/>
                </a:solidFill>
                <a:latin typeface="Arial"/>
                <a:ea typeface="Arial"/>
                <a:cs typeface="Arial"/>
                <a:sym typeface="Arial"/>
              </a:defRPr>
            </a:lvl4pPr>
            <a:lvl5pPr indent="0" lvl="4" marL="0" marR="0" rtl="0" algn="r">
              <a:spcBef>
                <a:spcPts val="0"/>
              </a:spcBef>
              <a:buClr>
                <a:srgbClr val="888888"/>
              </a:buClr>
              <a:buSzPts val="300"/>
              <a:buFont typeface="Arial"/>
              <a:buNone/>
              <a:defRPr b="0" i="0" sz="1200" u="none" cap="none" strike="noStrike">
                <a:solidFill>
                  <a:srgbClr val="888888"/>
                </a:solidFill>
                <a:latin typeface="Arial"/>
                <a:ea typeface="Arial"/>
                <a:cs typeface="Arial"/>
                <a:sym typeface="Arial"/>
              </a:defRPr>
            </a:lvl5pPr>
            <a:lvl6pPr indent="0" lvl="5" marL="0" marR="0" rtl="0" algn="r">
              <a:spcBef>
                <a:spcPts val="0"/>
              </a:spcBef>
              <a:buClr>
                <a:srgbClr val="888888"/>
              </a:buClr>
              <a:buSzPts val="300"/>
              <a:buFont typeface="Arial"/>
              <a:buNone/>
              <a:defRPr b="0" i="0" sz="1200" u="none" cap="none" strike="noStrike">
                <a:solidFill>
                  <a:srgbClr val="888888"/>
                </a:solidFill>
                <a:latin typeface="Arial"/>
                <a:ea typeface="Arial"/>
                <a:cs typeface="Arial"/>
                <a:sym typeface="Arial"/>
              </a:defRPr>
            </a:lvl6pPr>
            <a:lvl7pPr indent="0" lvl="6" marL="0" marR="0" rtl="0" algn="r">
              <a:spcBef>
                <a:spcPts val="0"/>
              </a:spcBef>
              <a:buClr>
                <a:srgbClr val="888888"/>
              </a:buClr>
              <a:buSzPts val="300"/>
              <a:buFont typeface="Arial"/>
              <a:buNone/>
              <a:defRPr b="0" i="0" sz="1200" u="none" cap="none" strike="noStrike">
                <a:solidFill>
                  <a:srgbClr val="888888"/>
                </a:solidFill>
                <a:latin typeface="Arial"/>
                <a:ea typeface="Arial"/>
                <a:cs typeface="Arial"/>
                <a:sym typeface="Arial"/>
              </a:defRPr>
            </a:lvl7pPr>
            <a:lvl8pPr indent="0" lvl="7" marL="0" marR="0" rtl="0" algn="r">
              <a:spcBef>
                <a:spcPts val="0"/>
              </a:spcBef>
              <a:buClr>
                <a:srgbClr val="888888"/>
              </a:buClr>
              <a:buSzPts val="300"/>
              <a:buFont typeface="Arial"/>
              <a:buNone/>
              <a:defRPr b="0" i="0" sz="1200" u="none" cap="none" strike="noStrike">
                <a:solidFill>
                  <a:srgbClr val="888888"/>
                </a:solidFill>
                <a:latin typeface="Arial"/>
                <a:ea typeface="Arial"/>
                <a:cs typeface="Arial"/>
                <a:sym typeface="Arial"/>
              </a:defRPr>
            </a:lvl8pPr>
            <a:lvl9pPr indent="0" lvl="8" marL="0" marR="0" rtl="0" algn="r">
              <a:spcBef>
                <a:spcPts val="0"/>
              </a:spcBef>
              <a:buClr>
                <a:srgbClr val="888888"/>
              </a:buClr>
              <a:buSzPts val="300"/>
              <a:buFont typeface="Arial"/>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 id="2147483683" r:id="rId21"/>
    <p:sldLayoutId id="2147483684" r:id="rId22"/>
    <p:sldLayoutId id="2147483685" r:id="rId23"/>
    <p:sldLayoutId id="2147483686" r:id="rId24"/>
    <p:sldLayoutId id="2147483687" r:id="rId25"/>
    <p:sldLayoutId id="2147483688" r:id="rId26"/>
    <p:sldLayoutId id="2147483689" r:id="rId27"/>
    <p:sldLayoutId id="2147483690" r:id="rId28"/>
    <p:sldLayoutId id="2147483691" r:id="rId29"/>
    <p:sldLayoutId id="2147483692" r:id="rId30"/>
    <p:sldLayoutId id="2147483693" r:id="rId31"/>
    <p:sldLayoutId id="2147483694" r:id="rId32"/>
    <p:sldLayoutId id="2147483695" r:id="rId33"/>
    <p:sldLayoutId id="2147483696" r:id="rId34"/>
    <p:sldLayoutId id="2147483697" r:id="rId35"/>
    <p:sldLayoutId id="2147483698" r:id="rId36"/>
    <p:sldLayoutId id="2147483699" r:id="rId37"/>
    <p:sldLayoutId id="2147483700" r:id="rId38"/>
    <p:sldLayoutId id="2147483701" r:id="rId39"/>
    <p:sldLayoutId id="2147483702" r:id="rId40"/>
    <p:sldLayoutId id="2147483703" r:id="rId41"/>
    <p:sldLayoutId id="2147483704" r:id="rId42"/>
    <p:sldLayoutId id="2147483705" r:id="rId43"/>
    <p:sldLayoutId id="2147483706" r:id="rId44"/>
    <p:sldLayoutId id="2147483707" r:id="rId45"/>
    <p:sldLayoutId id="2147483708" r:id="rId46"/>
    <p:sldLayoutId id="2147483709" r:id="rId47"/>
    <p:sldLayoutId id="2147483710" r:id="rId48"/>
    <p:sldLayoutId id="2147483711" r:id="rId49"/>
    <p:sldLayoutId id="2147483712" r:id="rId50"/>
    <p:sldLayoutId id="2147483713" r:id="rId51"/>
    <p:sldLayoutId id="2147483714" r:id="rId52"/>
    <p:sldLayoutId id="2147483715" r:id="rId53"/>
    <p:sldLayoutId id="2147483716" r:id="rId54"/>
    <p:sldLayoutId id="2147483717" r:id="rId55"/>
    <p:sldLayoutId id="2147483718" r:id="rId56"/>
    <p:sldLayoutId id="2147483719" r:id="rId57"/>
    <p:sldLayoutId id="2147483720" r:id="rId58"/>
    <p:sldLayoutId id="2147483721" r:id="rId59"/>
    <p:sldLayoutId id="2147483722" r:id="rId60"/>
    <p:sldLayoutId id="2147483723" r:id="rId61"/>
    <p:sldLayoutId id="2147483724" r:id="rId62"/>
    <p:sldLayoutId id="2147483725" r:id="rId63"/>
    <p:sldLayoutId id="2147483726" r:id="rId64"/>
    <p:sldLayoutId id="2147483727" r:id="rId65"/>
    <p:sldLayoutId id="2147483728" r:id="rId66"/>
    <p:sldLayoutId id="2147483729" r:id="rId67"/>
    <p:sldLayoutId id="2147483730" r:id="rId68"/>
    <p:sldLayoutId id="2147483731" r:id="rId69"/>
    <p:sldLayoutId id="2147483732" r:id="rId70"/>
    <p:sldLayoutId id="2147483733" r:id="rId71"/>
    <p:sldLayoutId id="2147483734" r:id="rId72"/>
    <p:sldLayoutId id="2147483735" r:id="rId73"/>
    <p:sldLayoutId id="2147483736" r:id="rId74"/>
    <p:sldLayoutId id="2147483737" r:id="rId75"/>
    <p:sldLayoutId id="2147483738" r:id="rId76"/>
    <p:sldLayoutId id="2147483739" r:id="rId77"/>
    <p:sldLayoutId id="2147483740" r:id="rId78"/>
    <p:sldLayoutId id="2147483741" r:id="rId79"/>
    <p:sldLayoutId id="2147483742" r:id="rId80"/>
    <p:sldLayoutId id="2147483743" r:id="rId81"/>
    <p:sldLayoutId id="2147483744" r:id="rId82"/>
    <p:sldLayoutId id="2147483745" r:id="rId83"/>
    <p:sldLayoutId id="2147483746" r:id="rId84"/>
    <p:sldLayoutId id="2147483747" r:id="rId85"/>
    <p:sldLayoutId id="2147483748" r:id="rId86"/>
    <p:sldLayoutId id="2147483749" r:id="rId87"/>
    <p:sldLayoutId id="2147483750" r:id="rId88"/>
    <p:sldLayoutId id="2147483751" r:id="rId89"/>
    <p:sldLayoutId id="2147483752" r:id="rId90"/>
    <p:sldLayoutId id="2147483753" r:id="rId91"/>
    <p:sldLayoutId id="2147483754" r:id="rId92"/>
    <p:sldLayoutId id="2147483755" r:id="rId93"/>
    <p:sldLayoutId id="2147483756" r:id="rId94"/>
    <p:sldLayoutId id="2147483757" r:id="rId9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7.xml"/><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 Id="rId3"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2.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8.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image" Target="../media/image9.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9.xml"/><Relationship Id="rId3"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0.xml"/><Relationship Id="rId3"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image" Target="../media/image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 Id="rId3"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 Id="rId3"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4.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1B9FF"/>
        </a:solidFill>
      </p:bgPr>
    </p:bg>
    <p:spTree>
      <p:nvGrpSpPr>
        <p:cNvPr id="552" name="Shape 552"/>
        <p:cNvGrpSpPr/>
        <p:nvPr/>
      </p:nvGrpSpPr>
      <p:grpSpPr>
        <a:xfrm>
          <a:off x="0" y="0"/>
          <a:ext cx="0" cy="0"/>
          <a:chOff x="0" y="0"/>
          <a:chExt cx="0" cy="0"/>
        </a:xfrm>
      </p:grpSpPr>
      <p:sp>
        <p:nvSpPr>
          <p:cNvPr id="553" name="Google Shape;553;p115"/>
          <p:cNvSpPr txBox="1"/>
          <p:nvPr/>
        </p:nvSpPr>
        <p:spPr>
          <a:xfrm>
            <a:off x="146050" y="6492875"/>
            <a:ext cx="800100" cy="238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343451"/>
              </a:buClr>
              <a:buSzPts val="1000"/>
              <a:buFont typeface="Arial"/>
              <a:buNone/>
            </a:pPr>
            <a:r>
              <a:rPr b="0" i="0" lang="en" sz="1000" u="none" cap="none" strike="noStrike">
                <a:solidFill>
                  <a:srgbClr val="F2F2F2"/>
                </a:solidFill>
                <a:latin typeface="Arial"/>
                <a:ea typeface="Arial"/>
                <a:cs typeface="Arial"/>
                <a:sym typeface="Arial"/>
              </a:rPr>
              <a:t>© FEMM</a:t>
            </a:r>
            <a:endParaRPr>
              <a:solidFill>
                <a:srgbClr val="F2F2F2"/>
              </a:solidFill>
            </a:endParaRPr>
          </a:p>
        </p:txBody>
      </p:sp>
      <p:pic>
        <p:nvPicPr>
          <p:cNvPr id="554" name="Google Shape;554;p115"/>
          <p:cNvPicPr preferRelativeResize="0"/>
          <p:nvPr/>
        </p:nvPicPr>
        <p:blipFill rotWithShape="1">
          <a:blip r:embed="rId3">
            <a:alphaModFix/>
          </a:blip>
          <a:srcRect b="6331" l="0" r="0" t="6331"/>
          <a:stretch/>
        </p:blipFill>
        <p:spPr>
          <a:xfrm>
            <a:off x="1132950" y="1277750"/>
            <a:ext cx="6878100" cy="1806850"/>
          </a:xfrm>
          <a:prstGeom prst="rect">
            <a:avLst/>
          </a:prstGeom>
          <a:noFill/>
          <a:ln>
            <a:noFill/>
          </a:ln>
        </p:spPr>
      </p:pic>
      <p:sp>
        <p:nvSpPr>
          <p:cNvPr id="555" name="Google Shape;555;p115"/>
          <p:cNvSpPr/>
          <p:nvPr/>
        </p:nvSpPr>
        <p:spPr>
          <a:xfrm>
            <a:off x="0" y="3992975"/>
            <a:ext cx="9144000" cy="998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chemeClr val="lt1"/>
              </a:highlight>
            </a:endParaRPr>
          </a:p>
        </p:txBody>
      </p:sp>
      <p:sp>
        <p:nvSpPr>
          <p:cNvPr id="556" name="Google Shape;556;p115"/>
          <p:cNvSpPr txBox="1"/>
          <p:nvPr>
            <p:ph type="title"/>
          </p:nvPr>
        </p:nvSpPr>
        <p:spPr>
          <a:xfrm>
            <a:off x="199650" y="3944975"/>
            <a:ext cx="8744700" cy="1094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585572"/>
              </a:buClr>
              <a:buSzPts val="4400"/>
              <a:buFont typeface="Arial"/>
              <a:buNone/>
            </a:pPr>
            <a:r>
              <a:rPr lang="en" sz="6000">
                <a:solidFill>
                  <a:srgbClr val="81B9FF"/>
                </a:solidFill>
                <a:latin typeface="Lexend Medium"/>
                <a:ea typeface="Lexend Medium"/>
                <a:cs typeface="Lexend Medium"/>
                <a:sym typeface="Lexend Medium"/>
              </a:rPr>
              <a:t>Grade 7</a:t>
            </a:r>
            <a:endParaRPr sz="6000">
              <a:solidFill>
                <a:srgbClr val="81B9FF"/>
              </a:solidFill>
              <a:latin typeface="Lexend Medium"/>
              <a:ea typeface="Lexend Medium"/>
              <a:cs typeface="Lexend Medium"/>
              <a:sym typeface="Lexend Medium"/>
            </a:endParaRPr>
          </a:p>
        </p:txBody>
      </p:sp>
      <p:sp>
        <p:nvSpPr>
          <p:cNvPr id="557" name="Google Shape;557;p115"/>
          <p:cNvSpPr txBox="1"/>
          <p:nvPr>
            <p:ph idx="4294967295" type="ctrTitle"/>
          </p:nvPr>
        </p:nvSpPr>
        <p:spPr>
          <a:xfrm>
            <a:off x="199650" y="4766200"/>
            <a:ext cx="8744700" cy="1094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585572"/>
              </a:buClr>
              <a:buSzPts val="4400"/>
              <a:buFont typeface="Arial"/>
              <a:buNone/>
            </a:pPr>
            <a:r>
              <a:rPr lang="en" sz="3400">
                <a:solidFill>
                  <a:srgbClr val="FFFFFF"/>
                </a:solidFill>
                <a:latin typeface="Lexend Medium"/>
                <a:ea typeface="Lexend Medium"/>
                <a:cs typeface="Lexend Medium"/>
                <a:sym typeface="Lexend Medium"/>
              </a:rPr>
              <a:t>LESSON 3</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1" name="Shape 561"/>
        <p:cNvGrpSpPr/>
        <p:nvPr/>
      </p:nvGrpSpPr>
      <p:grpSpPr>
        <a:xfrm>
          <a:off x="0" y="0"/>
          <a:ext cx="0" cy="0"/>
          <a:chOff x="0" y="0"/>
          <a:chExt cx="0" cy="0"/>
        </a:xfrm>
      </p:grpSpPr>
      <p:sp>
        <p:nvSpPr>
          <p:cNvPr id="562" name="Google Shape;562;p116"/>
          <p:cNvSpPr/>
          <p:nvPr/>
        </p:nvSpPr>
        <p:spPr>
          <a:xfrm>
            <a:off x="-253500" y="-94975"/>
            <a:ext cx="9413400" cy="6953100"/>
          </a:xfrm>
          <a:prstGeom prst="rect">
            <a:avLst/>
          </a:prstGeom>
          <a:gradFill>
            <a:gsLst>
              <a:gs pos="0">
                <a:srgbClr val="1077D2"/>
              </a:gs>
              <a:gs pos="100000">
                <a:srgbClr val="093153"/>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63" name="Google Shape;563;p116"/>
          <p:cNvSpPr/>
          <p:nvPr/>
        </p:nvSpPr>
        <p:spPr>
          <a:xfrm>
            <a:off x="2608827" y="1963816"/>
            <a:ext cx="3926400" cy="38706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564" name="Google Shape;564;p116"/>
          <p:cNvPicPr preferRelativeResize="0"/>
          <p:nvPr/>
        </p:nvPicPr>
        <p:blipFill rotWithShape="1">
          <a:blip r:embed="rId3">
            <a:alphaModFix/>
          </a:blip>
          <a:srcRect b="52656" l="83319" r="-944" t="0"/>
          <a:stretch/>
        </p:blipFill>
        <p:spPr>
          <a:xfrm>
            <a:off x="3858218" y="2370131"/>
            <a:ext cx="1483116" cy="3127970"/>
          </a:xfrm>
          <a:prstGeom prst="rect">
            <a:avLst/>
          </a:prstGeom>
          <a:noFill/>
          <a:ln>
            <a:noFill/>
          </a:ln>
        </p:spPr>
      </p:pic>
      <p:sp>
        <p:nvSpPr>
          <p:cNvPr id="565" name="Google Shape;565;p116"/>
          <p:cNvSpPr txBox="1"/>
          <p:nvPr>
            <p:ph idx="1" type="body"/>
          </p:nvPr>
        </p:nvSpPr>
        <p:spPr>
          <a:xfrm>
            <a:off x="1092150" y="1362613"/>
            <a:ext cx="74907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8587C2"/>
              </a:buClr>
              <a:buSzPts val="1350"/>
              <a:buFont typeface="Calibri"/>
              <a:buNone/>
            </a:pPr>
            <a:r>
              <a:rPr b="1" lang="en" sz="2800">
                <a:solidFill>
                  <a:schemeClr val="lt1"/>
                </a:solidFill>
                <a:latin typeface="Lexend"/>
                <a:ea typeface="Lexend"/>
                <a:cs typeface="Lexend"/>
                <a:sym typeface="Lexend"/>
              </a:rPr>
              <a:t>WHO WANTS TO BE A </a:t>
            </a:r>
            <a:r>
              <a:rPr b="1" i="1" lang="en" sz="2800">
                <a:solidFill>
                  <a:schemeClr val="lt1"/>
                </a:solidFill>
                <a:latin typeface="Lexend"/>
                <a:ea typeface="Lexend"/>
                <a:cs typeface="Lexend"/>
                <a:sym typeface="Lexend"/>
              </a:rPr>
              <a:t>TRILLIONAIRE?</a:t>
            </a:r>
            <a:endParaRPr b="1" i="1" sz="5000">
              <a:solidFill>
                <a:schemeClr val="lt1"/>
              </a:solidFill>
              <a:latin typeface="Lexend"/>
              <a:ea typeface="Lexend"/>
              <a:cs typeface="Lexend"/>
              <a:sym typeface="Lexend"/>
            </a:endParaRPr>
          </a:p>
        </p:txBody>
      </p:sp>
      <p:pic>
        <p:nvPicPr>
          <p:cNvPr id="566" name="Google Shape;566;p116"/>
          <p:cNvPicPr preferRelativeResize="0"/>
          <p:nvPr/>
        </p:nvPicPr>
        <p:blipFill rotWithShape="1">
          <a:blip r:embed="rId4">
            <a:alphaModFix/>
          </a:blip>
          <a:srcRect b="6331" l="0" r="0" t="6331"/>
          <a:stretch/>
        </p:blipFill>
        <p:spPr>
          <a:xfrm>
            <a:off x="3119725" y="551925"/>
            <a:ext cx="3086075" cy="810701"/>
          </a:xfrm>
          <a:prstGeom prst="rect">
            <a:avLst/>
          </a:prstGeom>
          <a:noFill/>
          <a:ln>
            <a:noFill/>
          </a:ln>
        </p:spPr>
      </p:pic>
      <p:sp>
        <p:nvSpPr>
          <p:cNvPr id="567" name="Google Shape;567;p116"/>
          <p:cNvSpPr/>
          <p:nvPr/>
        </p:nvSpPr>
        <p:spPr>
          <a:xfrm rot="-5400000">
            <a:off x="4419227" y="1800641"/>
            <a:ext cx="360900" cy="38706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68" name="Google Shape;568;p116"/>
          <p:cNvSpPr/>
          <p:nvPr/>
        </p:nvSpPr>
        <p:spPr>
          <a:xfrm>
            <a:off x="4407465" y="1998739"/>
            <a:ext cx="360900" cy="3870600"/>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69" name="Google Shape;569;p116"/>
          <p:cNvSpPr/>
          <p:nvPr/>
        </p:nvSpPr>
        <p:spPr>
          <a:xfrm rot="-3794582">
            <a:off x="4482420" y="1964105"/>
            <a:ext cx="360501" cy="3870256"/>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70" name="Google Shape;570;p116"/>
          <p:cNvSpPr/>
          <p:nvPr/>
        </p:nvSpPr>
        <p:spPr>
          <a:xfrm rot="2414685">
            <a:off x="4407621" y="1800788"/>
            <a:ext cx="360806" cy="3870178"/>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71" name="Google Shape;571;p116"/>
          <p:cNvSpPr/>
          <p:nvPr/>
        </p:nvSpPr>
        <p:spPr>
          <a:xfrm>
            <a:off x="3035825" y="2335262"/>
            <a:ext cx="3127800" cy="3127800"/>
          </a:xfrm>
          <a:prstGeom prst="ellipse">
            <a:avLst/>
          </a:prstGeom>
          <a:noFill/>
          <a:ln cap="flat" cmpd="sng" w="28575">
            <a:solidFill>
              <a:srgbClr val="3F3F3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72" name="Google Shape;572;p116"/>
          <p:cNvSpPr/>
          <p:nvPr/>
        </p:nvSpPr>
        <p:spPr>
          <a:xfrm rot="-2204757">
            <a:off x="4482455" y="1963851"/>
            <a:ext cx="360541" cy="3870613"/>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73" name="Google Shape;573;p116"/>
          <p:cNvSpPr/>
          <p:nvPr/>
        </p:nvSpPr>
        <p:spPr>
          <a:xfrm rot="4006958">
            <a:off x="4278662" y="1813201"/>
            <a:ext cx="360712" cy="3870927"/>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74" name="Google Shape;574;p116"/>
          <p:cNvSpPr/>
          <p:nvPr/>
        </p:nvSpPr>
        <p:spPr>
          <a:xfrm>
            <a:off x="2664377" y="1963813"/>
            <a:ext cx="3870600" cy="3870600"/>
          </a:xfrm>
          <a:prstGeom prst="ellipse">
            <a:avLst/>
          </a:prstGeom>
          <a:noFill/>
          <a:ln cap="flat" cmpd="sng" w="114300">
            <a:solidFill>
              <a:srgbClr val="1C4587"/>
            </a:solidFill>
            <a:prstDash val="solid"/>
            <a:round/>
            <a:headEnd len="sm" w="sm" type="none"/>
            <a:tailEnd len="sm" w="sm" type="none"/>
          </a:ln>
          <a:effectLst>
            <a:outerShdw blurRad="442913" rotWithShape="0" algn="bl" dir="9720000" dist="19050">
              <a:srgbClr val="000000">
                <a:alpha val="67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75" name="Google Shape;575;p116"/>
          <p:cNvSpPr/>
          <p:nvPr/>
        </p:nvSpPr>
        <p:spPr>
          <a:xfrm>
            <a:off x="2664198" y="3391853"/>
            <a:ext cx="3870600" cy="688500"/>
          </a:xfrm>
          <a:prstGeom prst="rect">
            <a:avLst/>
          </a:prstGeom>
          <a:gradFill>
            <a:gsLst>
              <a:gs pos="0">
                <a:srgbClr val="1077D2"/>
              </a:gs>
              <a:gs pos="100000">
                <a:srgbClr val="093153"/>
              </a:gs>
            </a:gsLst>
            <a:lin ang="5400012" scaled="0"/>
          </a:gradFill>
          <a:ln cap="flat" cmpd="sng" w="9525">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76" name="Google Shape;576;p116"/>
          <p:cNvSpPr txBox="1"/>
          <p:nvPr/>
        </p:nvSpPr>
        <p:spPr>
          <a:xfrm>
            <a:off x="3027309" y="3454871"/>
            <a:ext cx="3270900" cy="54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solidFill>
                  <a:schemeClr val="lt1"/>
                </a:solidFill>
                <a:latin typeface="Lexend"/>
                <a:ea typeface="Lexend"/>
                <a:cs typeface="Lexend"/>
                <a:sym typeface="Lexend"/>
              </a:rPr>
              <a:t>teen</a:t>
            </a:r>
            <a:r>
              <a:rPr lang="en" sz="2100">
                <a:solidFill>
                  <a:schemeClr val="lt1"/>
                </a:solidFill>
                <a:latin typeface="Lexend"/>
                <a:ea typeface="Lexend"/>
                <a:cs typeface="Lexend"/>
                <a:sym typeface="Lexend"/>
              </a:rPr>
              <a:t>MEN</a:t>
            </a:r>
            <a:r>
              <a:rPr lang="en" sz="2100">
                <a:solidFill>
                  <a:schemeClr val="lt1"/>
                </a:solidFill>
                <a:latin typeface="Lexend Thin"/>
                <a:ea typeface="Lexend Thin"/>
                <a:cs typeface="Lexend Thin"/>
                <a:sym typeface="Lexend Thin"/>
              </a:rPr>
              <a:t> edition</a:t>
            </a:r>
            <a:endParaRPr sz="2100">
              <a:solidFill>
                <a:schemeClr val="lt1"/>
              </a:solidFill>
              <a:latin typeface="Lexend Thin"/>
              <a:ea typeface="Lexend Thin"/>
              <a:cs typeface="Lexend Thin"/>
              <a:sym typeface="Lexend Thin"/>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p117"/>
          <p:cNvSpPr/>
          <p:nvPr/>
        </p:nvSpPr>
        <p:spPr>
          <a:xfrm>
            <a:off x="0" y="-75"/>
            <a:ext cx="9144000" cy="6858000"/>
          </a:xfrm>
          <a:prstGeom prst="rect">
            <a:avLst/>
          </a:prstGeom>
          <a:gradFill>
            <a:gsLst>
              <a:gs pos="0">
                <a:srgbClr val="1077D2"/>
              </a:gs>
              <a:gs pos="100000">
                <a:srgbClr val="093153"/>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82" name="Google Shape;582;p117"/>
          <p:cNvSpPr txBox="1"/>
          <p:nvPr/>
        </p:nvSpPr>
        <p:spPr>
          <a:xfrm>
            <a:off x="146050" y="6492875"/>
            <a:ext cx="800100" cy="238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 sz="1000" u="none" cap="none" strike="noStrike">
                <a:solidFill>
                  <a:srgbClr val="000000"/>
                </a:solidFill>
                <a:latin typeface="Calibri"/>
                <a:ea typeface="Calibri"/>
                <a:cs typeface="Calibri"/>
                <a:sym typeface="Calibri"/>
              </a:rPr>
              <a:t>© FEMM</a:t>
            </a:r>
            <a:endParaRPr/>
          </a:p>
        </p:txBody>
      </p:sp>
      <p:sp>
        <p:nvSpPr>
          <p:cNvPr id="583" name="Google Shape;583;p117"/>
          <p:cNvSpPr/>
          <p:nvPr/>
        </p:nvSpPr>
        <p:spPr>
          <a:xfrm>
            <a:off x="3328025" y="1452550"/>
            <a:ext cx="5432700" cy="1616400"/>
          </a:xfrm>
          <a:prstGeom prst="rect">
            <a:avLst/>
          </a:prstGeom>
          <a:gradFill>
            <a:gsLst>
              <a:gs pos="0">
                <a:srgbClr val="1077D2"/>
              </a:gs>
              <a:gs pos="100000">
                <a:srgbClr val="093153"/>
              </a:gs>
            </a:gsLst>
            <a:lin ang="5400012"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84" name="Google Shape;584;p117"/>
          <p:cNvSpPr txBox="1"/>
          <p:nvPr/>
        </p:nvSpPr>
        <p:spPr>
          <a:xfrm>
            <a:off x="3574925" y="1736113"/>
            <a:ext cx="4938900" cy="810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solidFill>
                  <a:schemeClr val="lt1"/>
                </a:solidFill>
                <a:latin typeface="Comfortaa"/>
                <a:ea typeface="Comfortaa"/>
                <a:cs typeface="Comfortaa"/>
                <a:sym typeface="Comfortaa"/>
              </a:rPr>
              <a:t>Hormones are important because they make you:</a:t>
            </a:r>
            <a:endParaRPr sz="2500">
              <a:solidFill>
                <a:schemeClr val="lt1"/>
              </a:solidFill>
              <a:latin typeface="Comfortaa"/>
              <a:ea typeface="Comfortaa"/>
              <a:cs typeface="Comfortaa"/>
              <a:sym typeface="Comfortaa"/>
            </a:endParaRPr>
          </a:p>
        </p:txBody>
      </p:sp>
      <p:sp>
        <p:nvSpPr>
          <p:cNvPr id="585" name="Google Shape;585;p117"/>
          <p:cNvSpPr/>
          <p:nvPr/>
        </p:nvSpPr>
        <p:spPr>
          <a:xfrm>
            <a:off x="336125" y="4397525"/>
            <a:ext cx="4251000" cy="810600"/>
          </a:xfrm>
          <a:prstGeom prst="homePlate">
            <a:avLst>
              <a:gd fmla="val 50000" name="adj"/>
            </a:avLst>
          </a:prstGeom>
          <a:gradFill>
            <a:gsLst>
              <a:gs pos="0">
                <a:srgbClr val="D4E5F5"/>
              </a:gs>
              <a:gs pos="100000">
                <a:srgbClr val="70A4D5"/>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86" name="Google Shape;586;p117"/>
          <p:cNvSpPr/>
          <p:nvPr/>
        </p:nvSpPr>
        <p:spPr>
          <a:xfrm rot="10800000">
            <a:off x="4727250" y="5525125"/>
            <a:ext cx="4251000" cy="810600"/>
          </a:xfrm>
          <a:prstGeom prst="homePlate">
            <a:avLst>
              <a:gd fmla="val 50000" name="adj"/>
            </a:avLst>
          </a:prstGeom>
          <a:gradFill>
            <a:gsLst>
              <a:gs pos="0">
                <a:srgbClr val="D4E5F5"/>
              </a:gs>
              <a:gs pos="100000">
                <a:srgbClr val="70A4D5"/>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87" name="Google Shape;587;p117"/>
          <p:cNvSpPr/>
          <p:nvPr/>
        </p:nvSpPr>
        <p:spPr>
          <a:xfrm>
            <a:off x="336125" y="5525125"/>
            <a:ext cx="4251000" cy="810600"/>
          </a:xfrm>
          <a:prstGeom prst="homePlate">
            <a:avLst>
              <a:gd fmla="val 50000" name="adj"/>
            </a:avLst>
          </a:prstGeom>
          <a:gradFill>
            <a:gsLst>
              <a:gs pos="0">
                <a:srgbClr val="D4E5F5"/>
              </a:gs>
              <a:gs pos="100000">
                <a:srgbClr val="70A4D5"/>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88" name="Google Shape;588;p117"/>
          <p:cNvSpPr/>
          <p:nvPr/>
        </p:nvSpPr>
        <p:spPr>
          <a:xfrm rot="10800000">
            <a:off x="4727250" y="4402700"/>
            <a:ext cx="4251000" cy="810600"/>
          </a:xfrm>
          <a:prstGeom prst="homePlate">
            <a:avLst>
              <a:gd fmla="val 50000" name="adj"/>
            </a:avLst>
          </a:prstGeom>
          <a:gradFill>
            <a:gsLst>
              <a:gs pos="0">
                <a:srgbClr val="D4E5F5"/>
              </a:gs>
              <a:gs pos="100000">
                <a:srgbClr val="70A4D5"/>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89" name="Google Shape;589;p117"/>
          <p:cNvSpPr txBox="1"/>
          <p:nvPr/>
        </p:nvSpPr>
        <p:spPr>
          <a:xfrm>
            <a:off x="529175" y="4550825"/>
            <a:ext cx="3580800" cy="529200"/>
          </a:xfrm>
          <a:prstGeom prst="rect">
            <a:avLst/>
          </a:prstGeom>
          <a:noFill/>
          <a:ln>
            <a:noFill/>
          </a:ln>
        </p:spPr>
        <p:txBody>
          <a:bodyPr anchorCtr="0" anchor="t" bIns="91425" lIns="91425" spcFirstLastPara="1" rIns="91425" wrap="square" tIns="91425">
            <a:noAutofit/>
          </a:bodyPr>
          <a:lstStyle/>
          <a:p>
            <a:pPr indent="-361950" lvl="0" marL="457200" rtl="0" algn="l">
              <a:spcBef>
                <a:spcPts val="0"/>
              </a:spcBef>
              <a:spcAft>
                <a:spcPts val="0"/>
              </a:spcAft>
              <a:buSzPts val="2100"/>
              <a:buFont typeface="Comfortaa"/>
              <a:buAutoNum type="alphaLcParenR"/>
            </a:pPr>
            <a:r>
              <a:rPr lang="en" sz="2100">
                <a:latin typeface="Comfortaa"/>
                <a:ea typeface="Comfortaa"/>
                <a:cs typeface="Comfortaa"/>
                <a:sym typeface="Comfortaa"/>
              </a:rPr>
              <a:t>Moody and difficult</a:t>
            </a:r>
            <a:endParaRPr sz="2100">
              <a:latin typeface="Comfortaa"/>
              <a:ea typeface="Comfortaa"/>
              <a:cs typeface="Comfortaa"/>
              <a:sym typeface="Comfortaa"/>
            </a:endParaRPr>
          </a:p>
        </p:txBody>
      </p:sp>
      <p:sp>
        <p:nvSpPr>
          <p:cNvPr id="590" name="Google Shape;590;p117"/>
          <p:cNvSpPr txBox="1"/>
          <p:nvPr/>
        </p:nvSpPr>
        <p:spPr>
          <a:xfrm>
            <a:off x="529175" y="5718175"/>
            <a:ext cx="3280800" cy="52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Comfortaa"/>
                <a:ea typeface="Comfortaa"/>
                <a:cs typeface="Comfortaa"/>
                <a:sym typeface="Comfortaa"/>
              </a:rPr>
              <a:t>c) Grow and develop</a:t>
            </a:r>
            <a:endParaRPr sz="2100">
              <a:latin typeface="Comfortaa"/>
              <a:ea typeface="Comfortaa"/>
              <a:cs typeface="Comfortaa"/>
              <a:sym typeface="Comfortaa"/>
            </a:endParaRPr>
          </a:p>
        </p:txBody>
      </p:sp>
      <p:sp>
        <p:nvSpPr>
          <p:cNvPr id="591" name="Google Shape;591;p117"/>
          <p:cNvSpPr txBox="1"/>
          <p:nvPr/>
        </p:nvSpPr>
        <p:spPr>
          <a:xfrm>
            <a:off x="5344600" y="4523350"/>
            <a:ext cx="3280800" cy="52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Comfortaa"/>
                <a:ea typeface="Comfortaa"/>
                <a:cs typeface="Comfortaa"/>
                <a:sym typeface="Comfortaa"/>
              </a:rPr>
              <a:t>b) Self-conscious </a:t>
            </a:r>
            <a:endParaRPr sz="2100">
              <a:latin typeface="Comfortaa"/>
              <a:ea typeface="Comfortaa"/>
              <a:cs typeface="Comfortaa"/>
              <a:sym typeface="Comfortaa"/>
            </a:endParaRPr>
          </a:p>
        </p:txBody>
      </p:sp>
      <p:sp>
        <p:nvSpPr>
          <p:cNvPr id="592" name="Google Shape;592;p117"/>
          <p:cNvSpPr txBox="1"/>
          <p:nvPr/>
        </p:nvSpPr>
        <p:spPr>
          <a:xfrm>
            <a:off x="5344600" y="5665825"/>
            <a:ext cx="3280800" cy="52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Comfortaa"/>
                <a:ea typeface="Comfortaa"/>
                <a:cs typeface="Comfortaa"/>
                <a:sym typeface="Comfortaa"/>
              </a:rPr>
              <a:t>d) Tall</a:t>
            </a:r>
            <a:endParaRPr sz="2100">
              <a:latin typeface="Comfortaa"/>
              <a:ea typeface="Comfortaa"/>
              <a:cs typeface="Comfortaa"/>
              <a:sym typeface="Comfortaa"/>
            </a:endParaRPr>
          </a:p>
        </p:txBody>
      </p:sp>
      <p:sp>
        <p:nvSpPr>
          <p:cNvPr id="593" name="Google Shape;593;p117"/>
          <p:cNvSpPr/>
          <p:nvPr/>
        </p:nvSpPr>
        <p:spPr>
          <a:xfrm>
            <a:off x="383275" y="830265"/>
            <a:ext cx="2612700" cy="25755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594" name="Google Shape;594;p117"/>
          <p:cNvPicPr preferRelativeResize="0"/>
          <p:nvPr/>
        </p:nvPicPr>
        <p:blipFill rotWithShape="1">
          <a:blip r:embed="rId3">
            <a:alphaModFix/>
          </a:blip>
          <a:srcRect b="52656" l="83319" r="-944" t="0"/>
          <a:stretch/>
        </p:blipFill>
        <p:spPr>
          <a:xfrm>
            <a:off x="1214685" y="1100650"/>
            <a:ext cx="986947" cy="2081528"/>
          </a:xfrm>
          <a:prstGeom prst="rect">
            <a:avLst/>
          </a:prstGeom>
          <a:noFill/>
          <a:ln>
            <a:noFill/>
          </a:ln>
        </p:spPr>
      </p:pic>
      <p:sp>
        <p:nvSpPr>
          <p:cNvPr id="595" name="Google Shape;595;p117"/>
          <p:cNvSpPr/>
          <p:nvPr/>
        </p:nvSpPr>
        <p:spPr>
          <a:xfrm rot="-5400000">
            <a:off x="1587991" y="721869"/>
            <a:ext cx="240000" cy="25755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96" name="Google Shape;596;p117"/>
          <p:cNvSpPr/>
          <p:nvPr/>
        </p:nvSpPr>
        <p:spPr>
          <a:xfrm>
            <a:off x="1580182" y="853505"/>
            <a:ext cx="240000" cy="2575500"/>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97" name="Google Shape;597;p117"/>
          <p:cNvSpPr/>
          <p:nvPr/>
        </p:nvSpPr>
        <p:spPr>
          <a:xfrm rot="-3794561">
            <a:off x="1629963" y="830563"/>
            <a:ext cx="239887" cy="2575297"/>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98" name="Google Shape;598;p117"/>
          <p:cNvSpPr/>
          <p:nvPr/>
        </p:nvSpPr>
        <p:spPr>
          <a:xfrm rot="2414181">
            <a:off x="1580325" y="721763"/>
            <a:ext cx="240114" cy="2575215"/>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599" name="Google Shape;599;p117"/>
          <p:cNvSpPr/>
          <p:nvPr/>
        </p:nvSpPr>
        <p:spPr>
          <a:xfrm>
            <a:off x="667422" y="1077446"/>
            <a:ext cx="2081400" cy="2081400"/>
          </a:xfrm>
          <a:prstGeom prst="ellipse">
            <a:avLst/>
          </a:prstGeom>
          <a:noFill/>
          <a:ln cap="flat" cmpd="sng" w="28575">
            <a:solidFill>
              <a:srgbClr val="3F3F3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00" name="Google Shape;600;p117"/>
          <p:cNvSpPr/>
          <p:nvPr/>
        </p:nvSpPr>
        <p:spPr>
          <a:xfrm rot="-2202735">
            <a:off x="1630236" y="830323"/>
            <a:ext cx="239881" cy="2576049"/>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01" name="Google Shape;601;p117"/>
          <p:cNvSpPr/>
          <p:nvPr/>
        </p:nvSpPr>
        <p:spPr>
          <a:xfrm rot="4009776">
            <a:off x="1494477" y="730316"/>
            <a:ext cx="240173" cy="2575720"/>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02" name="Google Shape;602;p117"/>
          <p:cNvSpPr/>
          <p:nvPr/>
        </p:nvSpPr>
        <p:spPr>
          <a:xfrm>
            <a:off x="420241" y="830263"/>
            <a:ext cx="2575500" cy="2575500"/>
          </a:xfrm>
          <a:prstGeom prst="ellipse">
            <a:avLst/>
          </a:prstGeom>
          <a:noFill/>
          <a:ln cap="flat" cmpd="sng" w="114300">
            <a:solidFill>
              <a:srgbClr val="1C4587"/>
            </a:solidFill>
            <a:prstDash val="solid"/>
            <a:round/>
            <a:headEnd len="sm" w="sm" type="none"/>
            <a:tailEnd len="sm" w="sm" type="none"/>
          </a:ln>
          <a:effectLst>
            <a:outerShdw blurRad="442913" rotWithShape="0" algn="bl" dir="9720000" dist="19050">
              <a:srgbClr val="000000">
                <a:alpha val="67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03" name="Google Shape;603;p117"/>
          <p:cNvSpPr/>
          <p:nvPr/>
        </p:nvSpPr>
        <p:spPr>
          <a:xfrm>
            <a:off x="420122" y="1780562"/>
            <a:ext cx="2575500" cy="458100"/>
          </a:xfrm>
          <a:prstGeom prst="rect">
            <a:avLst/>
          </a:prstGeom>
          <a:gradFill>
            <a:gsLst>
              <a:gs pos="0">
                <a:srgbClr val="1077D2"/>
              </a:gs>
              <a:gs pos="100000">
                <a:srgbClr val="093153"/>
              </a:gs>
            </a:gsLst>
            <a:lin ang="5400012" scaled="0"/>
          </a:gradFill>
          <a:ln cap="flat" cmpd="sng" w="9525">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04" name="Google Shape;604;p117"/>
          <p:cNvSpPr txBox="1"/>
          <p:nvPr/>
        </p:nvSpPr>
        <p:spPr>
          <a:xfrm>
            <a:off x="431350" y="1822500"/>
            <a:ext cx="2407200" cy="360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solidFill>
                  <a:schemeClr val="lt1"/>
                </a:solidFill>
                <a:latin typeface="Lexend"/>
                <a:ea typeface="Lexend"/>
                <a:cs typeface="Lexend"/>
                <a:sym typeface="Lexend"/>
              </a:rPr>
              <a:t>teenMEN</a:t>
            </a:r>
            <a:r>
              <a:rPr lang="en" sz="2100">
                <a:solidFill>
                  <a:schemeClr val="lt1"/>
                </a:solidFill>
                <a:latin typeface="Lexend Thin"/>
                <a:ea typeface="Lexend Thin"/>
                <a:cs typeface="Lexend Thin"/>
                <a:sym typeface="Lexend Thin"/>
              </a:rPr>
              <a:t> edition</a:t>
            </a:r>
            <a:endParaRPr sz="2100">
              <a:solidFill>
                <a:schemeClr val="lt1"/>
              </a:solidFill>
              <a:latin typeface="Lexend Thin"/>
              <a:ea typeface="Lexend Thin"/>
              <a:cs typeface="Lexend Thin"/>
              <a:sym typeface="Lexend Thin"/>
            </a:endParaRPr>
          </a:p>
        </p:txBody>
      </p:sp>
      <p:sp>
        <p:nvSpPr>
          <p:cNvPr id="605" name="Google Shape;605;p117"/>
          <p:cNvSpPr txBox="1"/>
          <p:nvPr>
            <p:ph idx="1" type="body"/>
          </p:nvPr>
        </p:nvSpPr>
        <p:spPr>
          <a:xfrm>
            <a:off x="336125" y="260863"/>
            <a:ext cx="74907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8587C2"/>
              </a:buClr>
              <a:buSzPts val="1350"/>
              <a:buFont typeface="Calibri"/>
              <a:buNone/>
            </a:pPr>
            <a:r>
              <a:rPr lang="en" sz="2200">
                <a:solidFill>
                  <a:schemeClr val="lt1"/>
                </a:solidFill>
                <a:latin typeface="Lexend Thin"/>
                <a:ea typeface="Lexend Thin"/>
                <a:cs typeface="Lexend Thin"/>
                <a:sym typeface="Lexend Thin"/>
              </a:rPr>
              <a:t>WHO WANTS TO BE A TRILLIONAIRE</a:t>
            </a:r>
            <a:endParaRPr i="1" sz="2200">
              <a:solidFill>
                <a:schemeClr val="lt1"/>
              </a:solidFill>
              <a:latin typeface="Lexend Thin"/>
              <a:ea typeface="Lexend Thin"/>
              <a:cs typeface="Lexend Thin"/>
              <a:sym typeface="Lexend Thi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5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590"/>
                                        </p:tgtEl>
                                        <p:attrNameLst>
                                          <p:attrName>style.visibility</p:attrName>
                                        </p:attrNameLst>
                                      </p:cBhvr>
                                      <p:to>
                                        <p:strVal val="visible"/>
                                      </p:to>
                                    </p:set>
                                    <p:anim calcmode="lin" valueType="num">
                                      <p:cBhvr additive="base">
                                        <p:cTn dur="1000"/>
                                        <p:tgtEl>
                                          <p:spTgt spid="590"/>
                                        </p:tgtEl>
                                        <p:attrNameLst>
                                          <p:attrName>ppt_w</p:attrName>
                                        </p:attrNameLst>
                                      </p:cBhvr>
                                      <p:tavLst>
                                        <p:tav fmla="" tm="0">
                                          <p:val>
                                            <p:strVal val="0"/>
                                          </p:val>
                                        </p:tav>
                                        <p:tav fmla="" tm="100000">
                                          <p:val>
                                            <p:strVal val="#ppt_w"/>
                                          </p:val>
                                        </p:tav>
                                      </p:tavLst>
                                    </p:anim>
                                    <p:anim calcmode="lin" valueType="num">
                                      <p:cBhvr additive="base">
                                        <p:cTn dur="1000"/>
                                        <p:tgtEl>
                                          <p:spTgt spid="590"/>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sp>
        <p:nvSpPr>
          <p:cNvPr id="610" name="Google Shape;610;p118"/>
          <p:cNvSpPr/>
          <p:nvPr/>
        </p:nvSpPr>
        <p:spPr>
          <a:xfrm>
            <a:off x="3880550" y="2353925"/>
            <a:ext cx="4744800" cy="810600"/>
          </a:xfrm>
          <a:prstGeom prst="rect">
            <a:avLst/>
          </a:prstGeom>
          <a:gradFill>
            <a:gsLst>
              <a:gs pos="0">
                <a:srgbClr val="1077D2"/>
              </a:gs>
              <a:gs pos="100000">
                <a:srgbClr val="093153"/>
              </a:gs>
            </a:gsLst>
            <a:lin ang="5400012"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11" name="Google Shape;611;p118"/>
          <p:cNvSpPr txBox="1"/>
          <p:nvPr/>
        </p:nvSpPr>
        <p:spPr>
          <a:xfrm>
            <a:off x="3686500" y="2490388"/>
            <a:ext cx="4938900" cy="810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solidFill>
                  <a:schemeClr val="lt1"/>
                </a:solidFill>
                <a:latin typeface="Comfortaa"/>
                <a:ea typeface="Comfortaa"/>
                <a:cs typeface="Comfortaa"/>
                <a:sym typeface="Comfortaa"/>
              </a:rPr>
              <a:t>Exercise is good for:</a:t>
            </a:r>
            <a:endParaRPr sz="2100">
              <a:solidFill>
                <a:schemeClr val="lt1"/>
              </a:solidFill>
              <a:latin typeface="Comfortaa"/>
              <a:ea typeface="Comfortaa"/>
              <a:cs typeface="Comfortaa"/>
              <a:sym typeface="Comfortaa"/>
            </a:endParaRPr>
          </a:p>
        </p:txBody>
      </p:sp>
      <p:sp>
        <p:nvSpPr>
          <p:cNvPr id="612" name="Google Shape;612;p118"/>
          <p:cNvSpPr/>
          <p:nvPr/>
        </p:nvSpPr>
        <p:spPr>
          <a:xfrm>
            <a:off x="0" y="-75"/>
            <a:ext cx="9144000" cy="6858000"/>
          </a:xfrm>
          <a:prstGeom prst="rect">
            <a:avLst/>
          </a:prstGeom>
          <a:gradFill>
            <a:gsLst>
              <a:gs pos="0">
                <a:srgbClr val="1077D2"/>
              </a:gs>
              <a:gs pos="100000">
                <a:srgbClr val="093153"/>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13" name="Google Shape;613;p118"/>
          <p:cNvSpPr/>
          <p:nvPr/>
        </p:nvSpPr>
        <p:spPr>
          <a:xfrm>
            <a:off x="3328025" y="1452550"/>
            <a:ext cx="5432700" cy="1616400"/>
          </a:xfrm>
          <a:prstGeom prst="rect">
            <a:avLst/>
          </a:prstGeom>
          <a:gradFill>
            <a:gsLst>
              <a:gs pos="0">
                <a:srgbClr val="1077D2"/>
              </a:gs>
              <a:gs pos="100000">
                <a:srgbClr val="093153"/>
              </a:gs>
            </a:gsLst>
            <a:lin ang="5400012"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14" name="Google Shape;614;p118"/>
          <p:cNvSpPr txBox="1"/>
          <p:nvPr/>
        </p:nvSpPr>
        <p:spPr>
          <a:xfrm>
            <a:off x="3574925" y="1855438"/>
            <a:ext cx="4938900" cy="810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500">
                <a:solidFill>
                  <a:schemeClr val="lt1"/>
                </a:solidFill>
                <a:latin typeface="Comfortaa"/>
                <a:ea typeface="Comfortaa"/>
                <a:cs typeface="Comfortaa"/>
                <a:sym typeface="Comfortaa"/>
              </a:rPr>
              <a:t>Exercise is good for:</a:t>
            </a:r>
            <a:endParaRPr sz="2500">
              <a:solidFill>
                <a:schemeClr val="lt1"/>
              </a:solidFill>
              <a:latin typeface="Comfortaa"/>
              <a:ea typeface="Comfortaa"/>
              <a:cs typeface="Comfortaa"/>
              <a:sym typeface="Comfortaa"/>
            </a:endParaRPr>
          </a:p>
        </p:txBody>
      </p:sp>
      <p:sp>
        <p:nvSpPr>
          <p:cNvPr id="615" name="Google Shape;615;p118"/>
          <p:cNvSpPr/>
          <p:nvPr/>
        </p:nvSpPr>
        <p:spPr>
          <a:xfrm>
            <a:off x="383275" y="830265"/>
            <a:ext cx="2612700" cy="25755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616" name="Google Shape;616;p118"/>
          <p:cNvPicPr preferRelativeResize="0"/>
          <p:nvPr/>
        </p:nvPicPr>
        <p:blipFill rotWithShape="1">
          <a:blip r:embed="rId3">
            <a:alphaModFix/>
          </a:blip>
          <a:srcRect b="52656" l="83319" r="-944" t="0"/>
          <a:stretch/>
        </p:blipFill>
        <p:spPr>
          <a:xfrm>
            <a:off x="1214685" y="1100650"/>
            <a:ext cx="986947" cy="2081528"/>
          </a:xfrm>
          <a:prstGeom prst="rect">
            <a:avLst/>
          </a:prstGeom>
          <a:noFill/>
          <a:ln>
            <a:noFill/>
          </a:ln>
        </p:spPr>
      </p:pic>
      <p:sp>
        <p:nvSpPr>
          <p:cNvPr id="617" name="Google Shape;617;p118"/>
          <p:cNvSpPr/>
          <p:nvPr/>
        </p:nvSpPr>
        <p:spPr>
          <a:xfrm rot="-5400000">
            <a:off x="1587991" y="721869"/>
            <a:ext cx="240000" cy="25755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18" name="Google Shape;618;p118"/>
          <p:cNvSpPr/>
          <p:nvPr/>
        </p:nvSpPr>
        <p:spPr>
          <a:xfrm>
            <a:off x="1580182" y="853505"/>
            <a:ext cx="240000" cy="2575500"/>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19" name="Google Shape;619;p118"/>
          <p:cNvSpPr/>
          <p:nvPr/>
        </p:nvSpPr>
        <p:spPr>
          <a:xfrm rot="-3794561">
            <a:off x="1629963" y="830563"/>
            <a:ext cx="239887" cy="2575297"/>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20" name="Google Shape;620;p118"/>
          <p:cNvSpPr/>
          <p:nvPr/>
        </p:nvSpPr>
        <p:spPr>
          <a:xfrm rot="2414181">
            <a:off x="1580325" y="721763"/>
            <a:ext cx="240114" cy="2575215"/>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21" name="Google Shape;621;p118"/>
          <p:cNvSpPr/>
          <p:nvPr/>
        </p:nvSpPr>
        <p:spPr>
          <a:xfrm>
            <a:off x="667422" y="1077446"/>
            <a:ext cx="2081400" cy="2081400"/>
          </a:xfrm>
          <a:prstGeom prst="ellipse">
            <a:avLst/>
          </a:prstGeom>
          <a:noFill/>
          <a:ln cap="flat" cmpd="sng" w="28575">
            <a:solidFill>
              <a:srgbClr val="3F3F3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22" name="Google Shape;622;p118"/>
          <p:cNvSpPr/>
          <p:nvPr/>
        </p:nvSpPr>
        <p:spPr>
          <a:xfrm rot="-2202735">
            <a:off x="1630236" y="830323"/>
            <a:ext cx="239881" cy="2576049"/>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23" name="Google Shape;623;p118"/>
          <p:cNvSpPr/>
          <p:nvPr/>
        </p:nvSpPr>
        <p:spPr>
          <a:xfrm rot="4009776">
            <a:off x="1494477" y="730316"/>
            <a:ext cx="240173" cy="2575720"/>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24" name="Google Shape;624;p118"/>
          <p:cNvSpPr/>
          <p:nvPr/>
        </p:nvSpPr>
        <p:spPr>
          <a:xfrm>
            <a:off x="420241" y="830263"/>
            <a:ext cx="2575500" cy="2575500"/>
          </a:xfrm>
          <a:prstGeom prst="ellipse">
            <a:avLst/>
          </a:prstGeom>
          <a:noFill/>
          <a:ln cap="flat" cmpd="sng" w="114300">
            <a:solidFill>
              <a:srgbClr val="1C4587"/>
            </a:solidFill>
            <a:prstDash val="solid"/>
            <a:round/>
            <a:headEnd len="sm" w="sm" type="none"/>
            <a:tailEnd len="sm" w="sm" type="none"/>
          </a:ln>
          <a:effectLst>
            <a:outerShdw blurRad="442913" rotWithShape="0" algn="bl" dir="9720000" dist="19050">
              <a:srgbClr val="000000">
                <a:alpha val="67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25" name="Google Shape;625;p118"/>
          <p:cNvSpPr/>
          <p:nvPr/>
        </p:nvSpPr>
        <p:spPr>
          <a:xfrm>
            <a:off x="420122" y="1780562"/>
            <a:ext cx="2575500" cy="458100"/>
          </a:xfrm>
          <a:prstGeom prst="rect">
            <a:avLst/>
          </a:prstGeom>
          <a:gradFill>
            <a:gsLst>
              <a:gs pos="0">
                <a:srgbClr val="1077D2"/>
              </a:gs>
              <a:gs pos="100000">
                <a:srgbClr val="093153"/>
              </a:gs>
            </a:gsLst>
            <a:lin ang="5400012" scaled="0"/>
          </a:gradFill>
          <a:ln cap="flat" cmpd="sng" w="9525">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26" name="Google Shape;626;p118"/>
          <p:cNvSpPr txBox="1"/>
          <p:nvPr/>
        </p:nvSpPr>
        <p:spPr>
          <a:xfrm>
            <a:off x="486025" y="1829225"/>
            <a:ext cx="2407200" cy="360300"/>
          </a:xfrm>
          <a:prstGeom prst="rect">
            <a:avLst/>
          </a:prstGeom>
          <a:noFill/>
          <a:ln cap="flat" cmpd="sng" w="9525">
            <a:solidFill>
              <a:srgbClr val="1C458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2100">
                <a:solidFill>
                  <a:schemeClr val="lt1"/>
                </a:solidFill>
                <a:latin typeface="Lexend"/>
                <a:ea typeface="Lexend"/>
                <a:cs typeface="Lexend"/>
                <a:sym typeface="Lexend"/>
              </a:rPr>
              <a:t>teenMEN</a:t>
            </a:r>
            <a:r>
              <a:rPr lang="en" sz="2100">
                <a:solidFill>
                  <a:schemeClr val="lt1"/>
                </a:solidFill>
                <a:latin typeface="Lexend Thin"/>
                <a:ea typeface="Lexend Thin"/>
                <a:cs typeface="Lexend Thin"/>
                <a:sym typeface="Lexend Thin"/>
              </a:rPr>
              <a:t> edition</a:t>
            </a:r>
            <a:endParaRPr sz="2100">
              <a:solidFill>
                <a:schemeClr val="lt1"/>
              </a:solidFill>
              <a:latin typeface="Lexend Thin"/>
              <a:ea typeface="Lexend Thin"/>
              <a:cs typeface="Lexend Thin"/>
              <a:sym typeface="Lexend Thin"/>
            </a:endParaRPr>
          </a:p>
        </p:txBody>
      </p:sp>
      <p:sp>
        <p:nvSpPr>
          <p:cNvPr id="627" name="Google Shape;627;p118"/>
          <p:cNvSpPr txBox="1"/>
          <p:nvPr/>
        </p:nvSpPr>
        <p:spPr>
          <a:xfrm>
            <a:off x="146050" y="6492875"/>
            <a:ext cx="800100" cy="238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 sz="1000" u="none" cap="none" strike="noStrike">
                <a:solidFill>
                  <a:srgbClr val="000000"/>
                </a:solidFill>
                <a:latin typeface="Calibri"/>
                <a:ea typeface="Calibri"/>
                <a:cs typeface="Calibri"/>
                <a:sym typeface="Calibri"/>
              </a:rPr>
              <a:t>© FEMM</a:t>
            </a:r>
            <a:endParaRPr/>
          </a:p>
        </p:txBody>
      </p:sp>
      <p:sp>
        <p:nvSpPr>
          <p:cNvPr id="628" name="Google Shape;628;p118"/>
          <p:cNvSpPr/>
          <p:nvPr/>
        </p:nvSpPr>
        <p:spPr>
          <a:xfrm>
            <a:off x="336125" y="4397525"/>
            <a:ext cx="4251000" cy="810600"/>
          </a:xfrm>
          <a:prstGeom prst="homePlate">
            <a:avLst>
              <a:gd fmla="val 50000" name="adj"/>
            </a:avLst>
          </a:prstGeom>
          <a:gradFill>
            <a:gsLst>
              <a:gs pos="0">
                <a:srgbClr val="D4E5F5"/>
              </a:gs>
              <a:gs pos="100000">
                <a:srgbClr val="70A4D5"/>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29" name="Google Shape;629;p118"/>
          <p:cNvSpPr/>
          <p:nvPr/>
        </p:nvSpPr>
        <p:spPr>
          <a:xfrm rot="10800000">
            <a:off x="4727250" y="5525125"/>
            <a:ext cx="4251000" cy="810600"/>
          </a:xfrm>
          <a:prstGeom prst="homePlate">
            <a:avLst>
              <a:gd fmla="val 50000" name="adj"/>
            </a:avLst>
          </a:prstGeom>
          <a:gradFill>
            <a:gsLst>
              <a:gs pos="0">
                <a:srgbClr val="D4E5F5"/>
              </a:gs>
              <a:gs pos="100000">
                <a:srgbClr val="70A4D5"/>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30" name="Google Shape;630;p118"/>
          <p:cNvSpPr/>
          <p:nvPr/>
        </p:nvSpPr>
        <p:spPr>
          <a:xfrm>
            <a:off x="336125" y="5525125"/>
            <a:ext cx="4251000" cy="810600"/>
          </a:xfrm>
          <a:prstGeom prst="homePlate">
            <a:avLst>
              <a:gd fmla="val 50000" name="adj"/>
            </a:avLst>
          </a:prstGeom>
          <a:gradFill>
            <a:gsLst>
              <a:gs pos="0">
                <a:srgbClr val="D4E5F5"/>
              </a:gs>
              <a:gs pos="100000">
                <a:srgbClr val="70A4D5"/>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31" name="Google Shape;631;p118"/>
          <p:cNvSpPr/>
          <p:nvPr/>
        </p:nvSpPr>
        <p:spPr>
          <a:xfrm rot="10800000">
            <a:off x="4727250" y="4402700"/>
            <a:ext cx="4251000" cy="810600"/>
          </a:xfrm>
          <a:prstGeom prst="homePlate">
            <a:avLst>
              <a:gd fmla="val 50000" name="adj"/>
            </a:avLst>
          </a:prstGeom>
          <a:gradFill>
            <a:gsLst>
              <a:gs pos="0">
                <a:srgbClr val="D4E5F5"/>
              </a:gs>
              <a:gs pos="100000">
                <a:srgbClr val="70A4D5"/>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32" name="Google Shape;632;p118"/>
          <p:cNvSpPr txBox="1"/>
          <p:nvPr/>
        </p:nvSpPr>
        <p:spPr>
          <a:xfrm>
            <a:off x="417275" y="4550825"/>
            <a:ext cx="3745500" cy="529200"/>
          </a:xfrm>
          <a:prstGeom prst="rect">
            <a:avLst/>
          </a:prstGeom>
          <a:noFill/>
          <a:ln>
            <a:noFill/>
          </a:ln>
        </p:spPr>
        <p:txBody>
          <a:bodyPr anchorCtr="0" anchor="t" bIns="91425" lIns="91425" spcFirstLastPara="1" rIns="91425" wrap="square" tIns="91425">
            <a:noAutofit/>
          </a:bodyPr>
          <a:lstStyle/>
          <a:p>
            <a:pPr indent="-361950" lvl="0" marL="457200" rtl="0" algn="l">
              <a:spcBef>
                <a:spcPts val="0"/>
              </a:spcBef>
              <a:spcAft>
                <a:spcPts val="0"/>
              </a:spcAft>
              <a:buSzPts val="2100"/>
              <a:buFont typeface="Comfortaa"/>
              <a:buAutoNum type="alphaLcParenR"/>
            </a:pPr>
            <a:r>
              <a:rPr lang="en" sz="2100">
                <a:latin typeface="Comfortaa"/>
                <a:ea typeface="Comfortaa"/>
                <a:cs typeface="Comfortaa"/>
                <a:sym typeface="Comfortaa"/>
              </a:rPr>
              <a:t>Digestion + Hormones</a:t>
            </a:r>
            <a:endParaRPr sz="2100">
              <a:latin typeface="Comfortaa"/>
              <a:ea typeface="Comfortaa"/>
              <a:cs typeface="Comfortaa"/>
              <a:sym typeface="Comfortaa"/>
            </a:endParaRPr>
          </a:p>
        </p:txBody>
      </p:sp>
      <p:sp>
        <p:nvSpPr>
          <p:cNvPr id="633" name="Google Shape;633;p118"/>
          <p:cNvSpPr txBox="1"/>
          <p:nvPr/>
        </p:nvSpPr>
        <p:spPr>
          <a:xfrm>
            <a:off x="440225" y="5718175"/>
            <a:ext cx="4042800" cy="52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Comfortaa"/>
                <a:ea typeface="Comfortaa"/>
                <a:cs typeface="Comfortaa"/>
                <a:sym typeface="Comfortaa"/>
              </a:rPr>
              <a:t>c)   Metabolism</a:t>
            </a:r>
            <a:endParaRPr sz="2100">
              <a:latin typeface="Comfortaa"/>
              <a:ea typeface="Comfortaa"/>
              <a:cs typeface="Comfortaa"/>
              <a:sym typeface="Comfortaa"/>
            </a:endParaRPr>
          </a:p>
        </p:txBody>
      </p:sp>
      <p:sp>
        <p:nvSpPr>
          <p:cNvPr id="634" name="Google Shape;634;p118"/>
          <p:cNvSpPr txBox="1"/>
          <p:nvPr/>
        </p:nvSpPr>
        <p:spPr>
          <a:xfrm>
            <a:off x="5212350" y="4543400"/>
            <a:ext cx="3280800" cy="52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Comfortaa"/>
                <a:ea typeface="Comfortaa"/>
                <a:cs typeface="Comfortaa"/>
                <a:sym typeface="Comfortaa"/>
              </a:rPr>
              <a:t>b) Circulation</a:t>
            </a:r>
            <a:endParaRPr sz="2100">
              <a:latin typeface="Comfortaa"/>
              <a:ea typeface="Comfortaa"/>
              <a:cs typeface="Comfortaa"/>
              <a:sym typeface="Comfortaa"/>
            </a:endParaRPr>
          </a:p>
        </p:txBody>
      </p:sp>
      <p:sp>
        <p:nvSpPr>
          <p:cNvPr id="635" name="Google Shape;635;p118"/>
          <p:cNvSpPr txBox="1"/>
          <p:nvPr/>
        </p:nvSpPr>
        <p:spPr>
          <a:xfrm>
            <a:off x="5112250" y="5665825"/>
            <a:ext cx="3745500" cy="52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Comfortaa"/>
                <a:ea typeface="Comfortaa"/>
                <a:cs typeface="Comfortaa"/>
                <a:sym typeface="Comfortaa"/>
              </a:rPr>
              <a:t>d)  All of the above</a:t>
            </a:r>
            <a:endParaRPr sz="2100">
              <a:latin typeface="Comfortaa"/>
              <a:ea typeface="Comfortaa"/>
              <a:cs typeface="Comfortaa"/>
              <a:sym typeface="Comfortaa"/>
            </a:endParaRPr>
          </a:p>
        </p:txBody>
      </p:sp>
      <p:sp>
        <p:nvSpPr>
          <p:cNvPr id="636" name="Google Shape;636;p118"/>
          <p:cNvSpPr txBox="1"/>
          <p:nvPr>
            <p:ph idx="1" type="body"/>
          </p:nvPr>
        </p:nvSpPr>
        <p:spPr>
          <a:xfrm>
            <a:off x="336125" y="260863"/>
            <a:ext cx="74907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8587C2"/>
              </a:buClr>
              <a:buSzPts val="1350"/>
              <a:buFont typeface="Calibri"/>
              <a:buNone/>
            </a:pPr>
            <a:r>
              <a:rPr lang="en" sz="2200">
                <a:solidFill>
                  <a:schemeClr val="lt1"/>
                </a:solidFill>
                <a:latin typeface="Lexend Thin"/>
                <a:ea typeface="Lexend Thin"/>
                <a:cs typeface="Lexend Thin"/>
                <a:sym typeface="Lexend Thin"/>
              </a:rPr>
              <a:t>WHO WANTS TO BE A TRILLIONAIRE</a:t>
            </a:r>
            <a:endParaRPr i="1" sz="2200">
              <a:solidFill>
                <a:schemeClr val="lt1"/>
              </a:solidFill>
              <a:latin typeface="Lexend Thin"/>
              <a:ea typeface="Lexend Thin"/>
              <a:cs typeface="Lexend Thin"/>
              <a:sym typeface="Lexend Thi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6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635"/>
                                        </p:tgtEl>
                                        <p:attrNameLst>
                                          <p:attrName>style.visibility</p:attrName>
                                        </p:attrNameLst>
                                      </p:cBhvr>
                                      <p:to>
                                        <p:strVal val="visible"/>
                                      </p:to>
                                    </p:set>
                                    <p:anim calcmode="lin" valueType="num">
                                      <p:cBhvr additive="base">
                                        <p:cTn dur="1000"/>
                                        <p:tgtEl>
                                          <p:spTgt spid="635"/>
                                        </p:tgtEl>
                                        <p:attrNameLst>
                                          <p:attrName>ppt_w</p:attrName>
                                        </p:attrNameLst>
                                      </p:cBhvr>
                                      <p:tavLst>
                                        <p:tav fmla="" tm="0">
                                          <p:val>
                                            <p:strVal val="0"/>
                                          </p:val>
                                        </p:tav>
                                        <p:tav fmla="" tm="100000">
                                          <p:val>
                                            <p:strVal val="#ppt_w"/>
                                          </p:val>
                                        </p:tav>
                                      </p:tavLst>
                                    </p:anim>
                                    <p:anim calcmode="lin" valueType="num">
                                      <p:cBhvr additive="base">
                                        <p:cTn dur="1000"/>
                                        <p:tgtEl>
                                          <p:spTgt spid="635"/>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0" name="Shape 640"/>
        <p:cNvGrpSpPr/>
        <p:nvPr/>
      </p:nvGrpSpPr>
      <p:grpSpPr>
        <a:xfrm>
          <a:off x="0" y="0"/>
          <a:ext cx="0" cy="0"/>
          <a:chOff x="0" y="0"/>
          <a:chExt cx="0" cy="0"/>
        </a:xfrm>
      </p:grpSpPr>
      <p:sp>
        <p:nvSpPr>
          <p:cNvPr id="641" name="Google Shape;641;p119"/>
          <p:cNvSpPr/>
          <p:nvPr/>
        </p:nvSpPr>
        <p:spPr>
          <a:xfrm>
            <a:off x="3880550" y="2353925"/>
            <a:ext cx="4744800" cy="810600"/>
          </a:xfrm>
          <a:prstGeom prst="rect">
            <a:avLst/>
          </a:prstGeom>
          <a:gradFill>
            <a:gsLst>
              <a:gs pos="0">
                <a:srgbClr val="1077D2"/>
              </a:gs>
              <a:gs pos="100000">
                <a:srgbClr val="093153"/>
              </a:gs>
            </a:gsLst>
            <a:lin ang="5400012"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42" name="Google Shape;642;p119"/>
          <p:cNvSpPr txBox="1"/>
          <p:nvPr/>
        </p:nvSpPr>
        <p:spPr>
          <a:xfrm>
            <a:off x="3686500" y="2490388"/>
            <a:ext cx="4938900" cy="810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100">
                <a:solidFill>
                  <a:schemeClr val="lt1"/>
                </a:solidFill>
                <a:latin typeface="Comfortaa"/>
                <a:ea typeface="Comfortaa"/>
                <a:cs typeface="Comfortaa"/>
                <a:sym typeface="Comfortaa"/>
              </a:rPr>
              <a:t>Exercise is good for:</a:t>
            </a:r>
            <a:endParaRPr sz="2100">
              <a:solidFill>
                <a:schemeClr val="lt1"/>
              </a:solidFill>
              <a:latin typeface="Comfortaa"/>
              <a:ea typeface="Comfortaa"/>
              <a:cs typeface="Comfortaa"/>
              <a:sym typeface="Comfortaa"/>
            </a:endParaRPr>
          </a:p>
        </p:txBody>
      </p:sp>
      <p:sp>
        <p:nvSpPr>
          <p:cNvPr id="643" name="Google Shape;643;p119"/>
          <p:cNvSpPr/>
          <p:nvPr/>
        </p:nvSpPr>
        <p:spPr>
          <a:xfrm>
            <a:off x="0" y="-75"/>
            <a:ext cx="9144000" cy="6858000"/>
          </a:xfrm>
          <a:prstGeom prst="rect">
            <a:avLst/>
          </a:prstGeom>
          <a:gradFill>
            <a:gsLst>
              <a:gs pos="0">
                <a:srgbClr val="1077D2"/>
              </a:gs>
              <a:gs pos="100000">
                <a:srgbClr val="093153"/>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44" name="Google Shape;644;p119"/>
          <p:cNvSpPr/>
          <p:nvPr/>
        </p:nvSpPr>
        <p:spPr>
          <a:xfrm>
            <a:off x="3360100" y="1333226"/>
            <a:ext cx="5591700" cy="1825500"/>
          </a:xfrm>
          <a:prstGeom prst="rect">
            <a:avLst/>
          </a:prstGeom>
          <a:gradFill>
            <a:gsLst>
              <a:gs pos="0">
                <a:srgbClr val="1077D2"/>
              </a:gs>
              <a:gs pos="100000">
                <a:srgbClr val="093153"/>
              </a:gs>
            </a:gsLst>
            <a:lin ang="5400012"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45" name="Google Shape;645;p119"/>
          <p:cNvSpPr/>
          <p:nvPr/>
        </p:nvSpPr>
        <p:spPr>
          <a:xfrm>
            <a:off x="383275" y="830265"/>
            <a:ext cx="2612700" cy="25755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646" name="Google Shape;646;p119"/>
          <p:cNvPicPr preferRelativeResize="0"/>
          <p:nvPr/>
        </p:nvPicPr>
        <p:blipFill rotWithShape="1">
          <a:blip r:embed="rId3">
            <a:alphaModFix/>
          </a:blip>
          <a:srcRect b="52656" l="83319" r="-944" t="0"/>
          <a:stretch/>
        </p:blipFill>
        <p:spPr>
          <a:xfrm>
            <a:off x="1214685" y="1100650"/>
            <a:ext cx="986947" cy="2081528"/>
          </a:xfrm>
          <a:prstGeom prst="rect">
            <a:avLst/>
          </a:prstGeom>
          <a:noFill/>
          <a:ln>
            <a:noFill/>
          </a:ln>
        </p:spPr>
      </p:pic>
      <p:sp>
        <p:nvSpPr>
          <p:cNvPr id="647" name="Google Shape;647;p119"/>
          <p:cNvSpPr/>
          <p:nvPr/>
        </p:nvSpPr>
        <p:spPr>
          <a:xfrm rot="-5400000">
            <a:off x="1587991" y="721869"/>
            <a:ext cx="240000" cy="25755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48" name="Google Shape;648;p119"/>
          <p:cNvSpPr/>
          <p:nvPr/>
        </p:nvSpPr>
        <p:spPr>
          <a:xfrm>
            <a:off x="1580182" y="853505"/>
            <a:ext cx="240000" cy="2575500"/>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49" name="Google Shape;649;p119"/>
          <p:cNvSpPr/>
          <p:nvPr/>
        </p:nvSpPr>
        <p:spPr>
          <a:xfrm rot="-3794561">
            <a:off x="1629963" y="830563"/>
            <a:ext cx="239887" cy="2575297"/>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50" name="Google Shape;650;p119"/>
          <p:cNvSpPr/>
          <p:nvPr/>
        </p:nvSpPr>
        <p:spPr>
          <a:xfrm rot="2414181">
            <a:off x="1580325" y="721763"/>
            <a:ext cx="240114" cy="2575215"/>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51" name="Google Shape;651;p119"/>
          <p:cNvSpPr/>
          <p:nvPr/>
        </p:nvSpPr>
        <p:spPr>
          <a:xfrm>
            <a:off x="667422" y="1077446"/>
            <a:ext cx="2081400" cy="2081400"/>
          </a:xfrm>
          <a:prstGeom prst="ellipse">
            <a:avLst/>
          </a:prstGeom>
          <a:noFill/>
          <a:ln cap="flat" cmpd="sng" w="28575">
            <a:solidFill>
              <a:srgbClr val="3F3F3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52" name="Google Shape;652;p119"/>
          <p:cNvSpPr/>
          <p:nvPr/>
        </p:nvSpPr>
        <p:spPr>
          <a:xfrm rot="-2202735">
            <a:off x="1630236" y="830323"/>
            <a:ext cx="239881" cy="2576049"/>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53" name="Google Shape;653;p119"/>
          <p:cNvSpPr/>
          <p:nvPr/>
        </p:nvSpPr>
        <p:spPr>
          <a:xfrm rot="4009776">
            <a:off x="1494477" y="730316"/>
            <a:ext cx="240173" cy="2575720"/>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54" name="Google Shape;654;p119"/>
          <p:cNvSpPr/>
          <p:nvPr/>
        </p:nvSpPr>
        <p:spPr>
          <a:xfrm>
            <a:off x="420241" y="830263"/>
            <a:ext cx="2575500" cy="2575500"/>
          </a:xfrm>
          <a:prstGeom prst="ellipse">
            <a:avLst/>
          </a:prstGeom>
          <a:noFill/>
          <a:ln cap="flat" cmpd="sng" w="114300">
            <a:solidFill>
              <a:srgbClr val="1C4587"/>
            </a:solidFill>
            <a:prstDash val="solid"/>
            <a:round/>
            <a:headEnd len="sm" w="sm" type="none"/>
            <a:tailEnd len="sm" w="sm" type="none"/>
          </a:ln>
          <a:effectLst>
            <a:outerShdw blurRad="442913" rotWithShape="0" algn="bl" dir="9720000" dist="19050">
              <a:srgbClr val="000000">
                <a:alpha val="67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55" name="Google Shape;655;p119"/>
          <p:cNvSpPr/>
          <p:nvPr/>
        </p:nvSpPr>
        <p:spPr>
          <a:xfrm>
            <a:off x="420122" y="1780562"/>
            <a:ext cx="2575500" cy="458100"/>
          </a:xfrm>
          <a:prstGeom prst="rect">
            <a:avLst/>
          </a:prstGeom>
          <a:gradFill>
            <a:gsLst>
              <a:gs pos="0">
                <a:srgbClr val="1077D2"/>
              </a:gs>
              <a:gs pos="100000">
                <a:srgbClr val="093153"/>
              </a:gs>
            </a:gsLst>
            <a:lin ang="5400012" scaled="0"/>
          </a:gradFill>
          <a:ln cap="flat" cmpd="sng" w="9525">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56" name="Google Shape;656;p119"/>
          <p:cNvSpPr txBox="1"/>
          <p:nvPr/>
        </p:nvSpPr>
        <p:spPr>
          <a:xfrm>
            <a:off x="431350" y="1822500"/>
            <a:ext cx="2407200" cy="360300"/>
          </a:xfrm>
          <a:prstGeom prst="rect">
            <a:avLst/>
          </a:prstGeom>
          <a:noFill/>
          <a:ln cap="flat" cmpd="sng" w="9525">
            <a:solidFill>
              <a:srgbClr val="1C458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2100">
                <a:solidFill>
                  <a:schemeClr val="lt1"/>
                </a:solidFill>
                <a:latin typeface="Lexend"/>
                <a:ea typeface="Lexend"/>
                <a:cs typeface="Lexend"/>
                <a:sym typeface="Lexend"/>
              </a:rPr>
              <a:t>teenMEN</a:t>
            </a:r>
            <a:r>
              <a:rPr lang="en" sz="2100">
                <a:solidFill>
                  <a:schemeClr val="lt1"/>
                </a:solidFill>
                <a:latin typeface="Lexend Thin"/>
                <a:ea typeface="Lexend Thin"/>
                <a:cs typeface="Lexend Thin"/>
                <a:sym typeface="Lexend Thin"/>
              </a:rPr>
              <a:t> edition</a:t>
            </a:r>
            <a:endParaRPr sz="2100">
              <a:solidFill>
                <a:schemeClr val="lt1"/>
              </a:solidFill>
              <a:latin typeface="Lexend Thin"/>
              <a:ea typeface="Lexend Thin"/>
              <a:cs typeface="Lexend Thin"/>
              <a:sym typeface="Lexend Thin"/>
            </a:endParaRPr>
          </a:p>
        </p:txBody>
      </p:sp>
      <p:sp>
        <p:nvSpPr>
          <p:cNvPr id="657" name="Google Shape;657;p119"/>
          <p:cNvSpPr txBox="1"/>
          <p:nvPr/>
        </p:nvSpPr>
        <p:spPr>
          <a:xfrm>
            <a:off x="146050" y="6492875"/>
            <a:ext cx="800100" cy="238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 sz="1000" u="none" cap="none" strike="noStrike">
                <a:solidFill>
                  <a:srgbClr val="000000"/>
                </a:solidFill>
                <a:latin typeface="Calibri"/>
                <a:ea typeface="Calibri"/>
                <a:cs typeface="Calibri"/>
                <a:sym typeface="Calibri"/>
              </a:rPr>
              <a:t>© FEMM</a:t>
            </a:r>
            <a:endParaRPr/>
          </a:p>
        </p:txBody>
      </p:sp>
      <p:sp>
        <p:nvSpPr>
          <p:cNvPr id="658" name="Google Shape;658;p119"/>
          <p:cNvSpPr txBox="1"/>
          <p:nvPr/>
        </p:nvSpPr>
        <p:spPr>
          <a:xfrm>
            <a:off x="3483525" y="1548540"/>
            <a:ext cx="5291700" cy="1395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300">
                <a:solidFill>
                  <a:schemeClr val="lt1"/>
                </a:solidFill>
                <a:latin typeface="Comfortaa"/>
                <a:ea typeface="Comfortaa"/>
                <a:cs typeface="Comfortaa"/>
                <a:sym typeface="Comfortaa"/>
              </a:rPr>
              <a:t>This system is made up of glands that send “text messages” to different parts of the body:</a:t>
            </a:r>
            <a:endParaRPr sz="2400">
              <a:solidFill>
                <a:schemeClr val="lt1"/>
              </a:solidFill>
              <a:latin typeface="Comfortaa"/>
              <a:ea typeface="Comfortaa"/>
              <a:cs typeface="Comfortaa"/>
              <a:sym typeface="Comfortaa"/>
            </a:endParaRPr>
          </a:p>
        </p:txBody>
      </p:sp>
      <p:sp>
        <p:nvSpPr>
          <p:cNvPr id="659" name="Google Shape;659;p119"/>
          <p:cNvSpPr/>
          <p:nvPr/>
        </p:nvSpPr>
        <p:spPr>
          <a:xfrm>
            <a:off x="336125" y="4397525"/>
            <a:ext cx="4251000" cy="810600"/>
          </a:xfrm>
          <a:prstGeom prst="homePlate">
            <a:avLst>
              <a:gd fmla="val 50000" name="adj"/>
            </a:avLst>
          </a:prstGeom>
          <a:gradFill>
            <a:gsLst>
              <a:gs pos="0">
                <a:srgbClr val="D4E5F5"/>
              </a:gs>
              <a:gs pos="100000">
                <a:srgbClr val="70A4D5"/>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60" name="Google Shape;660;p119"/>
          <p:cNvSpPr/>
          <p:nvPr/>
        </p:nvSpPr>
        <p:spPr>
          <a:xfrm rot="10800000">
            <a:off x="4727250" y="5525125"/>
            <a:ext cx="4251000" cy="810600"/>
          </a:xfrm>
          <a:prstGeom prst="homePlate">
            <a:avLst>
              <a:gd fmla="val 50000" name="adj"/>
            </a:avLst>
          </a:prstGeom>
          <a:gradFill>
            <a:gsLst>
              <a:gs pos="0">
                <a:srgbClr val="D4E5F5"/>
              </a:gs>
              <a:gs pos="100000">
                <a:srgbClr val="70A4D5"/>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61" name="Google Shape;661;p119"/>
          <p:cNvSpPr/>
          <p:nvPr/>
        </p:nvSpPr>
        <p:spPr>
          <a:xfrm>
            <a:off x="336125" y="5525125"/>
            <a:ext cx="4251000" cy="810600"/>
          </a:xfrm>
          <a:prstGeom prst="homePlate">
            <a:avLst>
              <a:gd fmla="val 50000" name="adj"/>
            </a:avLst>
          </a:prstGeom>
          <a:gradFill>
            <a:gsLst>
              <a:gs pos="0">
                <a:srgbClr val="D4E5F5"/>
              </a:gs>
              <a:gs pos="100000">
                <a:srgbClr val="70A4D5"/>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62" name="Google Shape;662;p119"/>
          <p:cNvSpPr/>
          <p:nvPr/>
        </p:nvSpPr>
        <p:spPr>
          <a:xfrm rot="10800000">
            <a:off x="4727250" y="4402700"/>
            <a:ext cx="4251000" cy="810600"/>
          </a:xfrm>
          <a:prstGeom prst="homePlate">
            <a:avLst>
              <a:gd fmla="val 50000" name="adj"/>
            </a:avLst>
          </a:prstGeom>
          <a:gradFill>
            <a:gsLst>
              <a:gs pos="0">
                <a:srgbClr val="D4E5F5"/>
              </a:gs>
              <a:gs pos="100000">
                <a:srgbClr val="70A4D5"/>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63" name="Google Shape;663;p119"/>
          <p:cNvSpPr txBox="1"/>
          <p:nvPr/>
        </p:nvSpPr>
        <p:spPr>
          <a:xfrm>
            <a:off x="529175" y="4550825"/>
            <a:ext cx="3280800" cy="529200"/>
          </a:xfrm>
          <a:prstGeom prst="rect">
            <a:avLst/>
          </a:prstGeom>
          <a:noFill/>
          <a:ln>
            <a:noFill/>
          </a:ln>
        </p:spPr>
        <p:txBody>
          <a:bodyPr anchorCtr="0" anchor="t" bIns="91425" lIns="91425" spcFirstLastPara="1" rIns="91425" wrap="square" tIns="91425">
            <a:noAutofit/>
          </a:bodyPr>
          <a:lstStyle/>
          <a:p>
            <a:pPr indent="-361950" lvl="0" marL="457200" rtl="0" algn="l">
              <a:spcBef>
                <a:spcPts val="0"/>
              </a:spcBef>
              <a:spcAft>
                <a:spcPts val="0"/>
              </a:spcAft>
              <a:buSzPts val="2100"/>
              <a:buFont typeface="Comfortaa"/>
              <a:buAutoNum type="alphaLcParenR"/>
            </a:pPr>
            <a:r>
              <a:rPr lang="en" sz="2100">
                <a:latin typeface="Comfortaa"/>
                <a:ea typeface="Comfortaa"/>
                <a:cs typeface="Comfortaa"/>
                <a:sym typeface="Comfortaa"/>
              </a:rPr>
              <a:t>iPhone 15 System </a:t>
            </a:r>
            <a:endParaRPr sz="2100">
              <a:latin typeface="Comfortaa"/>
              <a:ea typeface="Comfortaa"/>
              <a:cs typeface="Comfortaa"/>
              <a:sym typeface="Comfortaa"/>
            </a:endParaRPr>
          </a:p>
        </p:txBody>
      </p:sp>
      <p:sp>
        <p:nvSpPr>
          <p:cNvPr id="664" name="Google Shape;664;p119"/>
          <p:cNvSpPr txBox="1"/>
          <p:nvPr/>
        </p:nvSpPr>
        <p:spPr>
          <a:xfrm>
            <a:off x="529175" y="5718175"/>
            <a:ext cx="3280800" cy="52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Comfortaa"/>
                <a:ea typeface="Comfortaa"/>
                <a:cs typeface="Comfortaa"/>
                <a:sym typeface="Comfortaa"/>
              </a:rPr>
              <a:t>c)  Endocrine System</a:t>
            </a:r>
            <a:endParaRPr sz="2100">
              <a:latin typeface="Comfortaa"/>
              <a:ea typeface="Comfortaa"/>
              <a:cs typeface="Comfortaa"/>
              <a:sym typeface="Comfortaa"/>
            </a:endParaRPr>
          </a:p>
        </p:txBody>
      </p:sp>
      <p:sp>
        <p:nvSpPr>
          <p:cNvPr id="665" name="Google Shape;665;p119"/>
          <p:cNvSpPr txBox="1"/>
          <p:nvPr/>
        </p:nvSpPr>
        <p:spPr>
          <a:xfrm>
            <a:off x="5081025" y="4523350"/>
            <a:ext cx="3897300" cy="52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Comfortaa"/>
                <a:ea typeface="Comfortaa"/>
                <a:cs typeface="Comfortaa"/>
                <a:sym typeface="Comfortaa"/>
              </a:rPr>
              <a:t>b) Communication System </a:t>
            </a:r>
            <a:endParaRPr sz="2100">
              <a:latin typeface="Comfortaa"/>
              <a:ea typeface="Comfortaa"/>
              <a:cs typeface="Comfortaa"/>
              <a:sym typeface="Comfortaa"/>
            </a:endParaRPr>
          </a:p>
        </p:txBody>
      </p:sp>
      <p:sp>
        <p:nvSpPr>
          <p:cNvPr id="666" name="Google Shape;666;p119"/>
          <p:cNvSpPr txBox="1"/>
          <p:nvPr/>
        </p:nvSpPr>
        <p:spPr>
          <a:xfrm>
            <a:off x="5081025" y="5641975"/>
            <a:ext cx="3835800" cy="52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Comfortaa"/>
                <a:ea typeface="Comfortaa"/>
                <a:cs typeface="Comfortaa"/>
                <a:sym typeface="Comfortaa"/>
              </a:rPr>
              <a:t>d)  Indoctrination System</a:t>
            </a:r>
            <a:endParaRPr sz="2100">
              <a:latin typeface="Comfortaa"/>
              <a:ea typeface="Comfortaa"/>
              <a:cs typeface="Comfortaa"/>
              <a:sym typeface="Comfortaa"/>
            </a:endParaRPr>
          </a:p>
        </p:txBody>
      </p:sp>
      <p:sp>
        <p:nvSpPr>
          <p:cNvPr id="667" name="Google Shape;667;p119"/>
          <p:cNvSpPr txBox="1"/>
          <p:nvPr>
            <p:ph idx="1" type="body"/>
          </p:nvPr>
        </p:nvSpPr>
        <p:spPr>
          <a:xfrm>
            <a:off x="336125" y="260863"/>
            <a:ext cx="74907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8587C2"/>
              </a:buClr>
              <a:buSzPts val="1350"/>
              <a:buFont typeface="Calibri"/>
              <a:buNone/>
            </a:pPr>
            <a:r>
              <a:rPr lang="en" sz="2200">
                <a:solidFill>
                  <a:schemeClr val="lt1"/>
                </a:solidFill>
                <a:latin typeface="Lexend Thin"/>
                <a:ea typeface="Lexend Thin"/>
                <a:cs typeface="Lexend Thin"/>
                <a:sym typeface="Lexend Thin"/>
              </a:rPr>
              <a:t>WHO WANTS TO BE A TRILLIONAIRE</a:t>
            </a:r>
            <a:endParaRPr i="1" sz="2200">
              <a:solidFill>
                <a:schemeClr val="lt1"/>
              </a:solidFill>
              <a:latin typeface="Lexend Thin"/>
              <a:ea typeface="Lexend Thin"/>
              <a:cs typeface="Lexend Thin"/>
              <a:sym typeface="Lexend Thi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6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664"/>
                                        </p:tgtEl>
                                        <p:attrNameLst>
                                          <p:attrName>style.visibility</p:attrName>
                                        </p:attrNameLst>
                                      </p:cBhvr>
                                      <p:to>
                                        <p:strVal val="visible"/>
                                      </p:to>
                                    </p:set>
                                    <p:anim calcmode="lin" valueType="num">
                                      <p:cBhvr additive="base">
                                        <p:cTn dur="1500"/>
                                        <p:tgtEl>
                                          <p:spTgt spid="664"/>
                                        </p:tgtEl>
                                        <p:attrNameLst>
                                          <p:attrName>ppt_w</p:attrName>
                                        </p:attrNameLst>
                                      </p:cBhvr>
                                      <p:tavLst>
                                        <p:tav fmla="" tm="0">
                                          <p:val>
                                            <p:strVal val="0"/>
                                          </p:val>
                                        </p:tav>
                                        <p:tav fmla="" tm="100000">
                                          <p:val>
                                            <p:strVal val="#ppt_w"/>
                                          </p:val>
                                        </p:tav>
                                      </p:tavLst>
                                    </p:anim>
                                    <p:anim calcmode="lin" valueType="num">
                                      <p:cBhvr additive="base">
                                        <p:cTn dur="1500"/>
                                        <p:tgtEl>
                                          <p:spTgt spid="664"/>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id="672" name="Google Shape;672;p120"/>
          <p:cNvSpPr/>
          <p:nvPr/>
        </p:nvSpPr>
        <p:spPr>
          <a:xfrm>
            <a:off x="0" y="-75"/>
            <a:ext cx="9144000" cy="6858000"/>
          </a:xfrm>
          <a:prstGeom prst="rect">
            <a:avLst/>
          </a:prstGeom>
          <a:gradFill>
            <a:gsLst>
              <a:gs pos="0">
                <a:srgbClr val="1077D2"/>
              </a:gs>
              <a:gs pos="100000">
                <a:srgbClr val="093153"/>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73" name="Google Shape;673;p120"/>
          <p:cNvSpPr/>
          <p:nvPr/>
        </p:nvSpPr>
        <p:spPr>
          <a:xfrm>
            <a:off x="3360100" y="1333226"/>
            <a:ext cx="5591700" cy="1825500"/>
          </a:xfrm>
          <a:prstGeom prst="rect">
            <a:avLst/>
          </a:prstGeom>
          <a:gradFill>
            <a:gsLst>
              <a:gs pos="0">
                <a:srgbClr val="1077D2"/>
              </a:gs>
              <a:gs pos="100000">
                <a:srgbClr val="093153"/>
              </a:gs>
            </a:gsLst>
            <a:lin ang="5400012"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74" name="Google Shape;674;p120"/>
          <p:cNvSpPr/>
          <p:nvPr/>
        </p:nvSpPr>
        <p:spPr>
          <a:xfrm>
            <a:off x="383275" y="830265"/>
            <a:ext cx="2612700" cy="25755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675" name="Google Shape;675;p120"/>
          <p:cNvPicPr preferRelativeResize="0"/>
          <p:nvPr/>
        </p:nvPicPr>
        <p:blipFill rotWithShape="1">
          <a:blip r:embed="rId3">
            <a:alphaModFix/>
          </a:blip>
          <a:srcRect b="52656" l="83319" r="-944" t="0"/>
          <a:stretch/>
        </p:blipFill>
        <p:spPr>
          <a:xfrm>
            <a:off x="1214685" y="1100650"/>
            <a:ext cx="986947" cy="2081528"/>
          </a:xfrm>
          <a:prstGeom prst="rect">
            <a:avLst/>
          </a:prstGeom>
          <a:noFill/>
          <a:ln>
            <a:noFill/>
          </a:ln>
        </p:spPr>
      </p:pic>
      <p:sp>
        <p:nvSpPr>
          <p:cNvPr id="676" name="Google Shape;676;p120"/>
          <p:cNvSpPr/>
          <p:nvPr/>
        </p:nvSpPr>
        <p:spPr>
          <a:xfrm rot="-5400000">
            <a:off x="1587991" y="721869"/>
            <a:ext cx="240000" cy="25755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77" name="Google Shape;677;p120"/>
          <p:cNvSpPr/>
          <p:nvPr/>
        </p:nvSpPr>
        <p:spPr>
          <a:xfrm>
            <a:off x="1580182" y="853505"/>
            <a:ext cx="240000" cy="2575500"/>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78" name="Google Shape;678;p120"/>
          <p:cNvSpPr/>
          <p:nvPr/>
        </p:nvSpPr>
        <p:spPr>
          <a:xfrm rot="-3794561">
            <a:off x="1629963" y="830563"/>
            <a:ext cx="239887" cy="2575297"/>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79" name="Google Shape;679;p120"/>
          <p:cNvSpPr/>
          <p:nvPr/>
        </p:nvSpPr>
        <p:spPr>
          <a:xfrm rot="2414181">
            <a:off x="1580325" y="721763"/>
            <a:ext cx="240114" cy="2575215"/>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80" name="Google Shape;680;p120"/>
          <p:cNvSpPr/>
          <p:nvPr/>
        </p:nvSpPr>
        <p:spPr>
          <a:xfrm>
            <a:off x="667422" y="1077446"/>
            <a:ext cx="2081400" cy="2081400"/>
          </a:xfrm>
          <a:prstGeom prst="ellipse">
            <a:avLst/>
          </a:prstGeom>
          <a:noFill/>
          <a:ln cap="flat" cmpd="sng" w="28575">
            <a:solidFill>
              <a:srgbClr val="3F3F3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81" name="Google Shape;681;p120"/>
          <p:cNvSpPr/>
          <p:nvPr/>
        </p:nvSpPr>
        <p:spPr>
          <a:xfrm rot="-2202735">
            <a:off x="1630236" y="830323"/>
            <a:ext cx="239881" cy="2576049"/>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82" name="Google Shape;682;p120"/>
          <p:cNvSpPr/>
          <p:nvPr/>
        </p:nvSpPr>
        <p:spPr>
          <a:xfrm rot="4009776">
            <a:off x="1494477" y="730316"/>
            <a:ext cx="240173" cy="2575720"/>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83" name="Google Shape;683;p120"/>
          <p:cNvSpPr/>
          <p:nvPr/>
        </p:nvSpPr>
        <p:spPr>
          <a:xfrm>
            <a:off x="420241" y="830263"/>
            <a:ext cx="2575500" cy="2575500"/>
          </a:xfrm>
          <a:prstGeom prst="ellipse">
            <a:avLst/>
          </a:prstGeom>
          <a:noFill/>
          <a:ln cap="flat" cmpd="sng" w="114300">
            <a:solidFill>
              <a:srgbClr val="1C4587"/>
            </a:solidFill>
            <a:prstDash val="solid"/>
            <a:round/>
            <a:headEnd len="sm" w="sm" type="none"/>
            <a:tailEnd len="sm" w="sm" type="none"/>
          </a:ln>
          <a:effectLst>
            <a:outerShdw blurRad="442913" rotWithShape="0" algn="bl" dir="9720000" dist="19050">
              <a:srgbClr val="000000">
                <a:alpha val="67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84" name="Google Shape;684;p120"/>
          <p:cNvSpPr/>
          <p:nvPr/>
        </p:nvSpPr>
        <p:spPr>
          <a:xfrm>
            <a:off x="420122" y="1780562"/>
            <a:ext cx="2575500" cy="458100"/>
          </a:xfrm>
          <a:prstGeom prst="rect">
            <a:avLst/>
          </a:prstGeom>
          <a:gradFill>
            <a:gsLst>
              <a:gs pos="0">
                <a:srgbClr val="1077D2"/>
              </a:gs>
              <a:gs pos="100000">
                <a:srgbClr val="093153"/>
              </a:gs>
            </a:gsLst>
            <a:lin ang="5400012" scaled="0"/>
          </a:gradFill>
          <a:ln cap="flat" cmpd="sng" w="9525">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85" name="Google Shape;685;p120"/>
          <p:cNvSpPr txBox="1"/>
          <p:nvPr/>
        </p:nvSpPr>
        <p:spPr>
          <a:xfrm>
            <a:off x="431350" y="1822500"/>
            <a:ext cx="2407200" cy="360300"/>
          </a:xfrm>
          <a:prstGeom prst="rect">
            <a:avLst/>
          </a:prstGeom>
          <a:noFill/>
          <a:ln cap="flat" cmpd="sng" w="9525">
            <a:solidFill>
              <a:srgbClr val="1C458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2100">
                <a:solidFill>
                  <a:schemeClr val="lt1"/>
                </a:solidFill>
                <a:latin typeface="Lexend"/>
                <a:ea typeface="Lexend"/>
                <a:cs typeface="Lexend"/>
                <a:sym typeface="Lexend"/>
              </a:rPr>
              <a:t>teenMEN</a:t>
            </a:r>
            <a:r>
              <a:rPr lang="en" sz="2100">
                <a:solidFill>
                  <a:schemeClr val="lt1"/>
                </a:solidFill>
                <a:latin typeface="Lexend Thin"/>
                <a:ea typeface="Lexend Thin"/>
                <a:cs typeface="Lexend Thin"/>
                <a:sym typeface="Lexend Thin"/>
              </a:rPr>
              <a:t> edition</a:t>
            </a:r>
            <a:endParaRPr sz="2100">
              <a:solidFill>
                <a:schemeClr val="lt1"/>
              </a:solidFill>
              <a:latin typeface="Lexend Thin"/>
              <a:ea typeface="Lexend Thin"/>
              <a:cs typeface="Lexend Thin"/>
              <a:sym typeface="Lexend Thin"/>
            </a:endParaRPr>
          </a:p>
        </p:txBody>
      </p:sp>
      <p:sp>
        <p:nvSpPr>
          <p:cNvPr id="686" name="Google Shape;686;p120"/>
          <p:cNvSpPr txBox="1"/>
          <p:nvPr/>
        </p:nvSpPr>
        <p:spPr>
          <a:xfrm>
            <a:off x="146050" y="6492875"/>
            <a:ext cx="800100" cy="238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 sz="1000" u="none" cap="none" strike="noStrike">
                <a:solidFill>
                  <a:srgbClr val="000000"/>
                </a:solidFill>
                <a:latin typeface="Calibri"/>
                <a:ea typeface="Calibri"/>
                <a:cs typeface="Calibri"/>
                <a:sym typeface="Calibri"/>
              </a:rPr>
              <a:t>© FEMM</a:t>
            </a:r>
            <a:endParaRPr/>
          </a:p>
        </p:txBody>
      </p:sp>
      <p:sp>
        <p:nvSpPr>
          <p:cNvPr id="687" name="Google Shape;687;p120"/>
          <p:cNvSpPr txBox="1"/>
          <p:nvPr/>
        </p:nvSpPr>
        <p:spPr>
          <a:xfrm>
            <a:off x="3418950" y="1558825"/>
            <a:ext cx="5451000" cy="1374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300">
                <a:solidFill>
                  <a:schemeClr val="lt1"/>
                </a:solidFill>
                <a:latin typeface="Comfortaa"/>
                <a:ea typeface="Comfortaa"/>
                <a:cs typeface="Comfortaa"/>
                <a:sym typeface="Comfortaa"/>
              </a:rPr>
              <a:t>Without this, you would not be able to “pump iron” nor would your heart be able to pump blood.</a:t>
            </a:r>
            <a:endParaRPr sz="2300">
              <a:solidFill>
                <a:schemeClr val="lt1"/>
              </a:solidFill>
              <a:latin typeface="Comfortaa"/>
              <a:ea typeface="Comfortaa"/>
              <a:cs typeface="Comfortaa"/>
              <a:sym typeface="Comfortaa"/>
            </a:endParaRPr>
          </a:p>
        </p:txBody>
      </p:sp>
      <p:sp>
        <p:nvSpPr>
          <p:cNvPr id="688" name="Google Shape;688;p120"/>
          <p:cNvSpPr/>
          <p:nvPr/>
        </p:nvSpPr>
        <p:spPr>
          <a:xfrm>
            <a:off x="336125" y="4397525"/>
            <a:ext cx="4251000" cy="810600"/>
          </a:xfrm>
          <a:prstGeom prst="homePlate">
            <a:avLst>
              <a:gd fmla="val 50000" name="adj"/>
            </a:avLst>
          </a:prstGeom>
          <a:gradFill>
            <a:gsLst>
              <a:gs pos="0">
                <a:srgbClr val="D4E5F5"/>
              </a:gs>
              <a:gs pos="100000">
                <a:srgbClr val="70A4D5"/>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89" name="Google Shape;689;p120"/>
          <p:cNvSpPr/>
          <p:nvPr/>
        </p:nvSpPr>
        <p:spPr>
          <a:xfrm rot="10800000">
            <a:off x="4727250" y="5525125"/>
            <a:ext cx="4251000" cy="810600"/>
          </a:xfrm>
          <a:prstGeom prst="homePlate">
            <a:avLst>
              <a:gd fmla="val 50000" name="adj"/>
            </a:avLst>
          </a:prstGeom>
          <a:gradFill>
            <a:gsLst>
              <a:gs pos="0">
                <a:srgbClr val="D4E5F5"/>
              </a:gs>
              <a:gs pos="100000">
                <a:srgbClr val="70A4D5"/>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90" name="Google Shape;690;p120"/>
          <p:cNvSpPr/>
          <p:nvPr/>
        </p:nvSpPr>
        <p:spPr>
          <a:xfrm>
            <a:off x="336125" y="5525125"/>
            <a:ext cx="4251000" cy="810600"/>
          </a:xfrm>
          <a:prstGeom prst="homePlate">
            <a:avLst>
              <a:gd fmla="val 50000" name="adj"/>
            </a:avLst>
          </a:prstGeom>
          <a:gradFill>
            <a:gsLst>
              <a:gs pos="0">
                <a:srgbClr val="D4E5F5"/>
              </a:gs>
              <a:gs pos="100000">
                <a:srgbClr val="70A4D5"/>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91" name="Google Shape;691;p120"/>
          <p:cNvSpPr/>
          <p:nvPr/>
        </p:nvSpPr>
        <p:spPr>
          <a:xfrm rot="10800000">
            <a:off x="4727250" y="4402700"/>
            <a:ext cx="4251000" cy="810600"/>
          </a:xfrm>
          <a:prstGeom prst="homePlate">
            <a:avLst>
              <a:gd fmla="val 50000" name="adj"/>
            </a:avLst>
          </a:prstGeom>
          <a:gradFill>
            <a:gsLst>
              <a:gs pos="0">
                <a:srgbClr val="D4E5F5"/>
              </a:gs>
              <a:gs pos="100000">
                <a:srgbClr val="70A4D5"/>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692" name="Google Shape;692;p120"/>
          <p:cNvSpPr txBox="1"/>
          <p:nvPr/>
        </p:nvSpPr>
        <p:spPr>
          <a:xfrm>
            <a:off x="529175" y="4550825"/>
            <a:ext cx="3280800" cy="529200"/>
          </a:xfrm>
          <a:prstGeom prst="rect">
            <a:avLst/>
          </a:prstGeom>
          <a:noFill/>
          <a:ln>
            <a:noFill/>
          </a:ln>
        </p:spPr>
        <p:txBody>
          <a:bodyPr anchorCtr="0" anchor="t" bIns="91425" lIns="91425" spcFirstLastPara="1" rIns="91425" wrap="square" tIns="91425">
            <a:noAutofit/>
          </a:bodyPr>
          <a:lstStyle/>
          <a:p>
            <a:pPr indent="-361950" lvl="0" marL="457200" rtl="0" algn="l">
              <a:spcBef>
                <a:spcPts val="0"/>
              </a:spcBef>
              <a:spcAft>
                <a:spcPts val="0"/>
              </a:spcAft>
              <a:buSzPts val="2100"/>
              <a:buFont typeface="Comfortaa"/>
              <a:buAutoNum type="alphaLcParenR"/>
            </a:pPr>
            <a:r>
              <a:rPr lang="en" sz="2100">
                <a:latin typeface="Comfortaa"/>
                <a:ea typeface="Comfortaa"/>
                <a:cs typeface="Comfortaa"/>
                <a:sym typeface="Comfortaa"/>
              </a:rPr>
              <a:t>TikTok</a:t>
            </a:r>
            <a:endParaRPr sz="2100">
              <a:latin typeface="Comfortaa"/>
              <a:ea typeface="Comfortaa"/>
              <a:cs typeface="Comfortaa"/>
              <a:sym typeface="Comfortaa"/>
            </a:endParaRPr>
          </a:p>
        </p:txBody>
      </p:sp>
      <p:sp>
        <p:nvSpPr>
          <p:cNvPr id="693" name="Google Shape;693;p120"/>
          <p:cNvSpPr txBox="1"/>
          <p:nvPr/>
        </p:nvSpPr>
        <p:spPr>
          <a:xfrm>
            <a:off x="529175" y="5718175"/>
            <a:ext cx="3280800" cy="52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Comfortaa"/>
                <a:ea typeface="Comfortaa"/>
                <a:cs typeface="Comfortaa"/>
                <a:sym typeface="Comfortaa"/>
              </a:rPr>
              <a:t>c)  Muscle Milk</a:t>
            </a:r>
            <a:endParaRPr sz="2100">
              <a:latin typeface="Comfortaa"/>
              <a:ea typeface="Comfortaa"/>
              <a:cs typeface="Comfortaa"/>
              <a:sym typeface="Comfortaa"/>
            </a:endParaRPr>
          </a:p>
        </p:txBody>
      </p:sp>
      <p:sp>
        <p:nvSpPr>
          <p:cNvPr id="694" name="Google Shape;694;p120"/>
          <p:cNvSpPr txBox="1"/>
          <p:nvPr/>
        </p:nvSpPr>
        <p:spPr>
          <a:xfrm>
            <a:off x="5344600" y="4523350"/>
            <a:ext cx="3280800" cy="52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Comfortaa"/>
                <a:ea typeface="Comfortaa"/>
                <a:cs typeface="Comfortaa"/>
                <a:sym typeface="Comfortaa"/>
              </a:rPr>
              <a:t>b)  Muscular System</a:t>
            </a:r>
            <a:endParaRPr sz="2100">
              <a:latin typeface="Comfortaa"/>
              <a:ea typeface="Comfortaa"/>
              <a:cs typeface="Comfortaa"/>
              <a:sym typeface="Comfortaa"/>
            </a:endParaRPr>
          </a:p>
        </p:txBody>
      </p:sp>
      <p:sp>
        <p:nvSpPr>
          <p:cNvPr id="695" name="Google Shape;695;p120"/>
          <p:cNvSpPr txBox="1"/>
          <p:nvPr/>
        </p:nvSpPr>
        <p:spPr>
          <a:xfrm>
            <a:off x="5344600" y="5665825"/>
            <a:ext cx="3280800" cy="52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Comfortaa"/>
                <a:ea typeface="Comfortaa"/>
                <a:cs typeface="Comfortaa"/>
                <a:sym typeface="Comfortaa"/>
              </a:rPr>
              <a:t>d)  Cardiovascular </a:t>
            </a:r>
            <a:endParaRPr sz="2100">
              <a:latin typeface="Comfortaa"/>
              <a:ea typeface="Comfortaa"/>
              <a:cs typeface="Comfortaa"/>
              <a:sym typeface="Comfortaa"/>
            </a:endParaRPr>
          </a:p>
        </p:txBody>
      </p:sp>
      <p:sp>
        <p:nvSpPr>
          <p:cNvPr id="696" name="Google Shape;696;p120"/>
          <p:cNvSpPr txBox="1"/>
          <p:nvPr>
            <p:ph idx="1" type="body"/>
          </p:nvPr>
        </p:nvSpPr>
        <p:spPr>
          <a:xfrm>
            <a:off x="336125" y="260863"/>
            <a:ext cx="74907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8587C2"/>
              </a:buClr>
              <a:buSzPts val="1350"/>
              <a:buFont typeface="Calibri"/>
              <a:buNone/>
            </a:pPr>
            <a:r>
              <a:rPr lang="en" sz="2200">
                <a:solidFill>
                  <a:schemeClr val="lt1"/>
                </a:solidFill>
                <a:latin typeface="Lexend Thin"/>
                <a:ea typeface="Lexend Thin"/>
                <a:cs typeface="Lexend Thin"/>
                <a:sym typeface="Lexend Thin"/>
              </a:rPr>
              <a:t>WHO WANTS TO BE A TRILLIONAIRE</a:t>
            </a:r>
            <a:endParaRPr i="1" sz="2200">
              <a:solidFill>
                <a:schemeClr val="lt1"/>
              </a:solidFill>
              <a:latin typeface="Lexend Thin"/>
              <a:ea typeface="Lexend Thin"/>
              <a:cs typeface="Lexend Thin"/>
              <a:sym typeface="Lexend Thi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6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9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694"/>
                                        </p:tgtEl>
                                        <p:attrNameLst>
                                          <p:attrName>style.visibility</p:attrName>
                                        </p:attrNameLst>
                                      </p:cBhvr>
                                      <p:to>
                                        <p:strVal val="visible"/>
                                      </p:to>
                                    </p:set>
                                    <p:anim calcmode="lin" valueType="num">
                                      <p:cBhvr additive="base">
                                        <p:cTn dur="1000"/>
                                        <p:tgtEl>
                                          <p:spTgt spid="694"/>
                                        </p:tgtEl>
                                        <p:attrNameLst>
                                          <p:attrName>ppt_w</p:attrName>
                                        </p:attrNameLst>
                                      </p:cBhvr>
                                      <p:tavLst>
                                        <p:tav fmla="" tm="0">
                                          <p:val>
                                            <p:strVal val="0"/>
                                          </p:val>
                                        </p:tav>
                                        <p:tav fmla="" tm="100000">
                                          <p:val>
                                            <p:strVal val="#ppt_w"/>
                                          </p:val>
                                        </p:tav>
                                      </p:tavLst>
                                    </p:anim>
                                    <p:anim calcmode="lin" valueType="num">
                                      <p:cBhvr additive="base">
                                        <p:cTn dur="1000"/>
                                        <p:tgtEl>
                                          <p:spTgt spid="694"/>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0" name="Shape 700"/>
        <p:cNvGrpSpPr/>
        <p:nvPr/>
      </p:nvGrpSpPr>
      <p:grpSpPr>
        <a:xfrm>
          <a:off x="0" y="0"/>
          <a:ext cx="0" cy="0"/>
          <a:chOff x="0" y="0"/>
          <a:chExt cx="0" cy="0"/>
        </a:xfrm>
      </p:grpSpPr>
      <p:sp>
        <p:nvSpPr>
          <p:cNvPr id="701" name="Google Shape;701;p121"/>
          <p:cNvSpPr/>
          <p:nvPr/>
        </p:nvSpPr>
        <p:spPr>
          <a:xfrm>
            <a:off x="0" y="-75"/>
            <a:ext cx="9144000" cy="6858000"/>
          </a:xfrm>
          <a:prstGeom prst="rect">
            <a:avLst/>
          </a:prstGeom>
          <a:gradFill>
            <a:gsLst>
              <a:gs pos="0">
                <a:srgbClr val="1077D2"/>
              </a:gs>
              <a:gs pos="100000">
                <a:srgbClr val="093153"/>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02" name="Google Shape;702;p121"/>
          <p:cNvSpPr/>
          <p:nvPr/>
        </p:nvSpPr>
        <p:spPr>
          <a:xfrm>
            <a:off x="3360100" y="1333225"/>
            <a:ext cx="5591700" cy="2460000"/>
          </a:xfrm>
          <a:prstGeom prst="rect">
            <a:avLst/>
          </a:prstGeom>
          <a:gradFill>
            <a:gsLst>
              <a:gs pos="0">
                <a:srgbClr val="1077D2"/>
              </a:gs>
              <a:gs pos="100000">
                <a:srgbClr val="093153"/>
              </a:gs>
            </a:gsLst>
            <a:lin ang="5400012"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03" name="Google Shape;703;p121"/>
          <p:cNvSpPr/>
          <p:nvPr/>
        </p:nvSpPr>
        <p:spPr>
          <a:xfrm>
            <a:off x="383275" y="830265"/>
            <a:ext cx="2612700" cy="25755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704" name="Google Shape;704;p121"/>
          <p:cNvPicPr preferRelativeResize="0"/>
          <p:nvPr/>
        </p:nvPicPr>
        <p:blipFill rotWithShape="1">
          <a:blip r:embed="rId3">
            <a:alphaModFix/>
          </a:blip>
          <a:srcRect b="52656" l="83319" r="-944" t="0"/>
          <a:stretch/>
        </p:blipFill>
        <p:spPr>
          <a:xfrm>
            <a:off x="1214685" y="1100650"/>
            <a:ext cx="986947" cy="2081528"/>
          </a:xfrm>
          <a:prstGeom prst="rect">
            <a:avLst/>
          </a:prstGeom>
          <a:noFill/>
          <a:ln>
            <a:noFill/>
          </a:ln>
        </p:spPr>
      </p:pic>
      <p:sp>
        <p:nvSpPr>
          <p:cNvPr id="705" name="Google Shape;705;p121"/>
          <p:cNvSpPr/>
          <p:nvPr/>
        </p:nvSpPr>
        <p:spPr>
          <a:xfrm rot="-5400000">
            <a:off x="1587991" y="721869"/>
            <a:ext cx="240000" cy="25755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06" name="Google Shape;706;p121"/>
          <p:cNvSpPr/>
          <p:nvPr/>
        </p:nvSpPr>
        <p:spPr>
          <a:xfrm>
            <a:off x="1580182" y="853505"/>
            <a:ext cx="240000" cy="2575500"/>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07" name="Google Shape;707;p121"/>
          <p:cNvSpPr/>
          <p:nvPr/>
        </p:nvSpPr>
        <p:spPr>
          <a:xfrm rot="-3794561">
            <a:off x="1629963" y="830563"/>
            <a:ext cx="239887" cy="2575297"/>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08" name="Google Shape;708;p121"/>
          <p:cNvSpPr/>
          <p:nvPr/>
        </p:nvSpPr>
        <p:spPr>
          <a:xfrm rot="2414181">
            <a:off x="1580325" y="721763"/>
            <a:ext cx="240114" cy="2575215"/>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09" name="Google Shape;709;p121"/>
          <p:cNvSpPr/>
          <p:nvPr/>
        </p:nvSpPr>
        <p:spPr>
          <a:xfrm>
            <a:off x="667422" y="1077446"/>
            <a:ext cx="2081400" cy="2081400"/>
          </a:xfrm>
          <a:prstGeom prst="ellipse">
            <a:avLst/>
          </a:prstGeom>
          <a:noFill/>
          <a:ln cap="flat" cmpd="sng" w="28575">
            <a:solidFill>
              <a:srgbClr val="3F3F3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10" name="Google Shape;710;p121"/>
          <p:cNvSpPr/>
          <p:nvPr/>
        </p:nvSpPr>
        <p:spPr>
          <a:xfrm rot="-2202735">
            <a:off x="1630236" y="830323"/>
            <a:ext cx="239881" cy="2576049"/>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11" name="Google Shape;711;p121"/>
          <p:cNvSpPr/>
          <p:nvPr/>
        </p:nvSpPr>
        <p:spPr>
          <a:xfrm rot="4009776">
            <a:off x="1494477" y="730316"/>
            <a:ext cx="240173" cy="2575720"/>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12" name="Google Shape;712;p121"/>
          <p:cNvSpPr/>
          <p:nvPr/>
        </p:nvSpPr>
        <p:spPr>
          <a:xfrm>
            <a:off x="420241" y="830263"/>
            <a:ext cx="2575500" cy="2575500"/>
          </a:xfrm>
          <a:prstGeom prst="ellipse">
            <a:avLst/>
          </a:prstGeom>
          <a:noFill/>
          <a:ln cap="flat" cmpd="sng" w="114300">
            <a:solidFill>
              <a:srgbClr val="1C4587"/>
            </a:solidFill>
            <a:prstDash val="solid"/>
            <a:round/>
            <a:headEnd len="sm" w="sm" type="none"/>
            <a:tailEnd len="sm" w="sm" type="none"/>
          </a:ln>
          <a:effectLst>
            <a:outerShdw blurRad="442913" rotWithShape="0" algn="bl" dir="9720000" dist="19050">
              <a:srgbClr val="000000">
                <a:alpha val="67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13" name="Google Shape;713;p121"/>
          <p:cNvSpPr/>
          <p:nvPr/>
        </p:nvSpPr>
        <p:spPr>
          <a:xfrm>
            <a:off x="420122" y="1780562"/>
            <a:ext cx="2575500" cy="458100"/>
          </a:xfrm>
          <a:prstGeom prst="rect">
            <a:avLst/>
          </a:prstGeom>
          <a:gradFill>
            <a:gsLst>
              <a:gs pos="0">
                <a:srgbClr val="1077D2"/>
              </a:gs>
              <a:gs pos="100000">
                <a:srgbClr val="093153"/>
              </a:gs>
            </a:gsLst>
            <a:lin ang="5400012" scaled="0"/>
          </a:gradFill>
          <a:ln cap="flat" cmpd="sng" w="9525">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14" name="Google Shape;714;p121"/>
          <p:cNvSpPr txBox="1"/>
          <p:nvPr/>
        </p:nvSpPr>
        <p:spPr>
          <a:xfrm>
            <a:off x="431350" y="1822500"/>
            <a:ext cx="2407200" cy="360300"/>
          </a:xfrm>
          <a:prstGeom prst="rect">
            <a:avLst/>
          </a:prstGeom>
          <a:noFill/>
          <a:ln cap="flat" cmpd="sng" w="9525">
            <a:solidFill>
              <a:srgbClr val="1C458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2100">
                <a:solidFill>
                  <a:schemeClr val="lt1"/>
                </a:solidFill>
                <a:latin typeface="Lexend"/>
                <a:ea typeface="Lexend"/>
                <a:cs typeface="Lexend"/>
                <a:sym typeface="Lexend"/>
              </a:rPr>
              <a:t>teenMEN</a:t>
            </a:r>
            <a:r>
              <a:rPr lang="en" sz="2100">
                <a:solidFill>
                  <a:schemeClr val="lt1"/>
                </a:solidFill>
                <a:latin typeface="Lexend Thin"/>
                <a:ea typeface="Lexend Thin"/>
                <a:cs typeface="Lexend Thin"/>
                <a:sym typeface="Lexend Thin"/>
              </a:rPr>
              <a:t> edition</a:t>
            </a:r>
            <a:endParaRPr sz="2100">
              <a:solidFill>
                <a:schemeClr val="lt1"/>
              </a:solidFill>
              <a:latin typeface="Lexend Thin"/>
              <a:ea typeface="Lexend Thin"/>
              <a:cs typeface="Lexend Thin"/>
              <a:sym typeface="Lexend Thin"/>
            </a:endParaRPr>
          </a:p>
        </p:txBody>
      </p:sp>
      <p:sp>
        <p:nvSpPr>
          <p:cNvPr id="715" name="Google Shape;715;p121"/>
          <p:cNvSpPr txBox="1"/>
          <p:nvPr/>
        </p:nvSpPr>
        <p:spPr>
          <a:xfrm>
            <a:off x="146050" y="6492875"/>
            <a:ext cx="800100" cy="238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 sz="1000" u="none" cap="none" strike="noStrike">
                <a:solidFill>
                  <a:srgbClr val="000000"/>
                </a:solidFill>
                <a:latin typeface="Calibri"/>
                <a:ea typeface="Calibri"/>
                <a:cs typeface="Calibri"/>
                <a:sym typeface="Calibri"/>
              </a:rPr>
              <a:t>© FEMM</a:t>
            </a:r>
            <a:endParaRPr/>
          </a:p>
        </p:txBody>
      </p:sp>
      <p:sp>
        <p:nvSpPr>
          <p:cNvPr id="716" name="Google Shape;716;p121"/>
          <p:cNvSpPr txBox="1"/>
          <p:nvPr/>
        </p:nvSpPr>
        <p:spPr>
          <a:xfrm>
            <a:off x="3559000" y="1768650"/>
            <a:ext cx="5193900" cy="180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200">
                <a:solidFill>
                  <a:schemeClr val="lt1"/>
                </a:solidFill>
                <a:latin typeface="Comfortaa"/>
                <a:ea typeface="Comfortaa"/>
                <a:cs typeface="Comfortaa"/>
                <a:sym typeface="Comfortaa"/>
              </a:rPr>
              <a:t>Testosterone is the hormone that causes boys to develop deeper voices, bigger muscles and more body hair. It is produced in the:</a:t>
            </a:r>
            <a:endParaRPr sz="2200">
              <a:solidFill>
                <a:schemeClr val="lt1"/>
              </a:solidFill>
              <a:latin typeface="Comfortaa"/>
              <a:ea typeface="Comfortaa"/>
              <a:cs typeface="Comfortaa"/>
              <a:sym typeface="Comfortaa"/>
            </a:endParaRPr>
          </a:p>
          <a:p>
            <a:pPr indent="0" lvl="0" marL="0" rtl="0" algn="ctr">
              <a:spcBef>
                <a:spcPts val="0"/>
              </a:spcBef>
              <a:spcAft>
                <a:spcPts val="0"/>
              </a:spcAft>
              <a:buNone/>
            </a:pPr>
            <a:r>
              <a:t/>
            </a:r>
            <a:endParaRPr sz="2100">
              <a:solidFill>
                <a:schemeClr val="lt1"/>
              </a:solidFill>
              <a:latin typeface="Comfortaa"/>
              <a:ea typeface="Comfortaa"/>
              <a:cs typeface="Comfortaa"/>
              <a:sym typeface="Comfortaa"/>
            </a:endParaRPr>
          </a:p>
        </p:txBody>
      </p:sp>
      <p:sp>
        <p:nvSpPr>
          <p:cNvPr id="717" name="Google Shape;717;p121"/>
          <p:cNvSpPr/>
          <p:nvPr/>
        </p:nvSpPr>
        <p:spPr>
          <a:xfrm>
            <a:off x="336125" y="4397525"/>
            <a:ext cx="4251000" cy="810600"/>
          </a:xfrm>
          <a:prstGeom prst="homePlate">
            <a:avLst>
              <a:gd fmla="val 50000" name="adj"/>
            </a:avLst>
          </a:prstGeom>
          <a:gradFill>
            <a:gsLst>
              <a:gs pos="0">
                <a:srgbClr val="D4E5F5"/>
              </a:gs>
              <a:gs pos="100000">
                <a:srgbClr val="70A4D5"/>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18" name="Google Shape;718;p121"/>
          <p:cNvSpPr/>
          <p:nvPr/>
        </p:nvSpPr>
        <p:spPr>
          <a:xfrm rot="10800000">
            <a:off x="4727250" y="5525125"/>
            <a:ext cx="4251000" cy="810600"/>
          </a:xfrm>
          <a:prstGeom prst="homePlate">
            <a:avLst>
              <a:gd fmla="val 50000" name="adj"/>
            </a:avLst>
          </a:prstGeom>
          <a:gradFill>
            <a:gsLst>
              <a:gs pos="0">
                <a:srgbClr val="D4E5F5"/>
              </a:gs>
              <a:gs pos="100000">
                <a:srgbClr val="70A4D5"/>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19" name="Google Shape;719;p121"/>
          <p:cNvSpPr/>
          <p:nvPr/>
        </p:nvSpPr>
        <p:spPr>
          <a:xfrm>
            <a:off x="336125" y="5525125"/>
            <a:ext cx="4251000" cy="810600"/>
          </a:xfrm>
          <a:prstGeom prst="homePlate">
            <a:avLst>
              <a:gd fmla="val 50000" name="adj"/>
            </a:avLst>
          </a:prstGeom>
          <a:gradFill>
            <a:gsLst>
              <a:gs pos="0">
                <a:srgbClr val="D4E5F5"/>
              </a:gs>
              <a:gs pos="100000">
                <a:srgbClr val="70A4D5"/>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20" name="Google Shape;720;p121"/>
          <p:cNvSpPr/>
          <p:nvPr/>
        </p:nvSpPr>
        <p:spPr>
          <a:xfrm rot="10800000">
            <a:off x="4727250" y="4402700"/>
            <a:ext cx="4251000" cy="810600"/>
          </a:xfrm>
          <a:prstGeom prst="homePlate">
            <a:avLst>
              <a:gd fmla="val 50000" name="adj"/>
            </a:avLst>
          </a:prstGeom>
          <a:gradFill>
            <a:gsLst>
              <a:gs pos="0">
                <a:srgbClr val="D4E5F5"/>
              </a:gs>
              <a:gs pos="100000">
                <a:srgbClr val="70A4D5"/>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21" name="Google Shape;721;p121"/>
          <p:cNvSpPr txBox="1"/>
          <p:nvPr/>
        </p:nvSpPr>
        <p:spPr>
          <a:xfrm>
            <a:off x="529175" y="4550825"/>
            <a:ext cx="3280800" cy="529200"/>
          </a:xfrm>
          <a:prstGeom prst="rect">
            <a:avLst/>
          </a:prstGeom>
          <a:noFill/>
          <a:ln>
            <a:noFill/>
          </a:ln>
        </p:spPr>
        <p:txBody>
          <a:bodyPr anchorCtr="0" anchor="t" bIns="91425" lIns="91425" spcFirstLastPara="1" rIns="91425" wrap="square" tIns="91425">
            <a:noAutofit/>
          </a:bodyPr>
          <a:lstStyle/>
          <a:p>
            <a:pPr indent="-361950" lvl="0" marL="457200" rtl="0" algn="l">
              <a:spcBef>
                <a:spcPts val="0"/>
              </a:spcBef>
              <a:spcAft>
                <a:spcPts val="0"/>
              </a:spcAft>
              <a:buSzPts val="2100"/>
              <a:buFont typeface="Comfortaa"/>
              <a:buAutoNum type="alphaLcParenR"/>
            </a:pPr>
            <a:r>
              <a:rPr lang="en" sz="2100">
                <a:solidFill>
                  <a:schemeClr val="dk1"/>
                </a:solidFill>
                <a:latin typeface="Comfortaa"/>
                <a:ea typeface="Comfortaa"/>
                <a:cs typeface="Comfortaa"/>
                <a:sym typeface="Comfortaa"/>
              </a:rPr>
              <a:t>T</a:t>
            </a:r>
            <a:r>
              <a:rPr lang="en" sz="2100">
                <a:solidFill>
                  <a:schemeClr val="dk1"/>
                </a:solidFill>
                <a:latin typeface="Comfortaa"/>
                <a:ea typeface="Comfortaa"/>
                <a:cs typeface="Comfortaa"/>
                <a:sym typeface="Comfortaa"/>
              </a:rPr>
              <a:t>esticles</a:t>
            </a:r>
            <a:endParaRPr sz="2100">
              <a:latin typeface="Comfortaa"/>
              <a:ea typeface="Comfortaa"/>
              <a:cs typeface="Comfortaa"/>
              <a:sym typeface="Comfortaa"/>
            </a:endParaRPr>
          </a:p>
        </p:txBody>
      </p:sp>
      <p:sp>
        <p:nvSpPr>
          <p:cNvPr id="722" name="Google Shape;722;p121"/>
          <p:cNvSpPr txBox="1"/>
          <p:nvPr/>
        </p:nvSpPr>
        <p:spPr>
          <a:xfrm>
            <a:off x="440225" y="5718175"/>
            <a:ext cx="4042800" cy="52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Comfortaa"/>
                <a:ea typeface="Comfortaa"/>
                <a:cs typeface="Comfortaa"/>
                <a:sym typeface="Comfortaa"/>
              </a:rPr>
              <a:t>c)  Hypothalamus</a:t>
            </a:r>
            <a:endParaRPr sz="2100">
              <a:latin typeface="Comfortaa"/>
              <a:ea typeface="Comfortaa"/>
              <a:cs typeface="Comfortaa"/>
              <a:sym typeface="Comfortaa"/>
            </a:endParaRPr>
          </a:p>
        </p:txBody>
      </p:sp>
      <p:sp>
        <p:nvSpPr>
          <p:cNvPr id="723" name="Google Shape;723;p121"/>
          <p:cNvSpPr txBox="1"/>
          <p:nvPr/>
        </p:nvSpPr>
        <p:spPr>
          <a:xfrm>
            <a:off x="5212350" y="4555025"/>
            <a:ext cx="3280800" cy="52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Comfortaa"/>
                <a:ea typeface="Comfortaa"/>
                <a:cs typeface="Comfortaa"/>
                <a:sym typeface="Comfortaa"/>
              </a:rPr>
              <a:t>b) Hypochondria</a:t>
            </a:r>
            <a:endParaRPr sz="2100">
              <a:latin typeface="Comfortaa"/>
              <a:ea typeface="Comfortaa"/>
              <a:cs typeface="Comfortaa"/>
              <a:sym typeface="Comfortaa"/>
            </a:endParaRPr>
          </a:p>
        </p:txBody>
      </p:sp>
      <p:sp>
        <p:nvSpPr>
          <p:cNvPr id="724" name="Google Shape;724;p121"/>
          <p:cNvSpPr txBox="1"/>
          <p:nvPr/>
        </p:nvSpPr>
        <p:spPr>
          <a:xfrm>
            <a:off x="5214875" y="5665825"/>
            <a:ext cx="3745500" cy="52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Comfortaa"/>
                <a:ea typeface="Comfortaa"/>
                <a:cs typeface="Comfortaa"/>
                <a:sym typeface="Comfortaa"/>
              </a:rPr>
              <a:t>d) Vesicles</a:t>
            </a:r>
            <a:endParaRPr sz="2100">
              <a:latin typeface="Comfortaa"/>
              <a:ea typeface="Comfortaa"/>
              <a:cs typeface="Comfortaa"/>
              <a:sym typeface="Comfortaa"/>
            </a:endParaRPr>
          </a:p>
        </p:txBody>
      </p:sp>
      <p:sp>
        <p:nvSpPr>
          <p:cNvPr id="725" name="Google Shape;725;p121"/>
          <p:cNvSpPr txBox="1"/>
          <p:nvPr>
            <p:ph idx="1" type="body"/>
          </p:nvPr>
        </p:nvSpPr>
        <p:spPr>
          <a:xfrm>
            <a:off x="336125" y="260863"/>
            <a:ext cx="74907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8587C2"/>
              </a:buClr>
              <a:buSzPts val="1350"/>
              <a:buFont typeface="Calibri"/>
              <a:buNone/>
            </a:pPr>
            <a:r>
              <a:rPr lang="en" sz="2200">
                <a:solidFill>
                  <a:schemeClr val="lt1"/>
                </a:solidFill>
                <a:latin typeface="Lexend Thin"/>
                <a:ea typeface="Lexend Thin"/>
                <a:cs typeface="Lexend Thin"/>
                <a:sym typeface="Lexend Thin"/>
              </a:rPr>
              <a:t>WHO WANTS TO BE A TRILLIONAIRE</a:t>
            </a:r>
            <a:endParaRPr i="1" sz="2200">
              <a:solidFill>
                <a:schemeClr val="lt1"/>
              </a:solidFill>
              <a:latin typeface="Lexend Thin"/>
              <a:ea typeface="Lexend Thin"/>
              <a:cs typeface="Lexend Thin"/>
              <a:sym typeface="Lexend Thi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7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721"/>
                                        </p:tgtEl>
                                        <p:attrNameLst>
                                          <p:attrName>style.visibility</p:attrName>
                                        </p:attrNameLst>
                                      </p:cBhvr>
                                      <p:to>
                                        <p:strVal val="visible"/>
                                      </p:to>
                                    </p:set>
                                    <p:anim calcmode="lin" valueType="num">
                                      <p:cBhvr additive="base">
                                        <p:cTn dur="1000"/>
                                        <p:tgtEl>
                                          <p:spTgt spid="721"/>
                                        </p:tgtEl>
                                        <p:attrNameLst>
                                          <p:attrName>ppt_w</p:attrName>
                                        </p:attrNameLst>
                                      </p:cBhvr>
                                      <p:tavLst>
                                        <p:tav fmla="" tm="0">
                                          <p:val>
                                            <p:strVal val="0"/>
                                          </p:val>
                                        </p:tav>
                                        <p:tav fmla="" tm="100000">
                                          <p:val>
                                            <p:strVal val="#ppt_w"/>
                                          </p:val>
                                        </p:tav>
                                      </p:tavLst>
                                    </p:anim>
                                    <p:anim calcmode="lin" valueType="num">
                                      <p:cBhvr additive="base">
                                        <p:cTn dur="1000"/>
                                        <p:tgtEl>
                                          <p:spTgt spid="721"/>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sp>
        <p:nvSpPr>
          <p:cNvPr id="730" name="Google Shape;730;p122"/>
          <p:cNvSpPr/>
          <p:nvPr/>
        </p:nvSpPr>
        <p:spPr>
          <a:xfrm>
            <a:off x="0" y="-75"/>
            <a:ext cx="9144000" cy="6858000"/>
          </a:xfrm>
          <a:prstGeom prst="rect">
            <a:avLst/>
          </a:prstGeom>
          <a:gradFill>
            <a:gsLst>
              <a:gs pos="0">
                <a:srgbClr val="1077D2"/>
              </a:gs>
              <a:gs pos="100000">
                <a:srgbClr val="093153"/>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31" name="Google Shape;731;p122"/>
          <p:cNvSpPr/>
          <p:nvPr/>
        </p:nvSpPr>
        <p:spPr>
          <a:xfrm>
            <a:off x="3360100" y="1333226"/>
            <a:ext cx="5591700" cy="1825500"/>
          </a:xfrm>
          <a:prstGeom prst="rect">
            <a:avLst/>
          </a:prstGeom>
          <a:gradFill>
            <a:gsLst>
              <a:gs pos="0">
                <a:srgbClr val="1077D2"/>
              </a:gs>
              <a:gs pos="100000">
                <a:srgbClr val="093153"/>
              </a:gs>
            </a:gsLst>
            <a:lin ang="5400012"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32" name="Google Shape;732;p122"/>
          <p:cNvSpPr/>
          <p:nvPr/>
        </p:nvSpPr>
        <p:spPr>
          <a:xfrm>
            <a:off x="383275" y="934852"/>
            <a:ext cx="2507700" cy="24717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733" name="Google Shape;733;p122"/>
          <p:cNvPicPr preferRelativeResize="0"/>
          <p:nvPr/>
        </p:nvPicPr>
        <p:blipFill rotWithShape="1">
          <a:blip r:embed="rId3">
            <a:alphaModFix/>
          </a:blip>
          <a:srcRect b="52656" l="83319" r="-944" t="0"/>
          <a:stretch/>
        </p:blipFill>
        <p:spPr>
          <a:xfrm>
            <a:off x="1181224" y="1194355"/>
            <a:ext cx="947226" cy="1997751"/>
          </a:xfrm>
          <a:prstGeom prst="rect">
            <a:avLst/>
          </a:prstGeom>
          <a:noFill/>
          <a:ln>
            <a:noFill/>
          </a:ln>
        </p:spPr>
      </p:pic>
      <p:sp>
        <p:nvSpPr>
          <p:cNvPr id="734" name="Google Shape;734;p122"/>
          <p:cNvSpPr/>
          <p:nvPr/>
        </p:nvSpPr>
        <p:spPr>
          <a:xfrm rot="-5400000">
            <a:off x="1539403" y="830861"/>
            <a:ext cx="230400" cy="24717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35" name="Google Shape;735;p122"/>
          <p:cNvSpPr/>
          <p:nvPr/>
        </p:nvSpPr>
        <p:spPr>
          <a:xfrm>
            <a:off x="1532012" y="957157"/>
            <a:ext cx="230400" cy="2471700"/>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36" name="Google Shape;736;p122"/>
          <p:cNvSpPr/>
          <p:nvPr/>
        </p:nvSpPr>
        <p:spPr>
          <a:xfrm rot="-3792074">
            <a:off x="1579932" y="935087"/>
            <a:ext cx="230227" cy="2471721"/>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37" name="Google Shape;737;p122"/>
          <p:cNvSpPr/>
          <p:nvPr/>
        </p:nvSpPr>
        <p:spPr>
          <a:xfrm rot="2414707">
            <a:off x="1532080" y="830657"/>
            <a:ext cx="230320" cy="2471770"/>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38" name="Google Shape;738;p122"/>
          <p:cNvSpPr/>
          <p:nvPr/>
        </p:nvSpPr>
        <p:spPr>
          <a:xfrm>
            <a:off x="655986" y="1172085"/>
            <a:ext cx="1997700" cy="1997700"/>
          </a:xfrm>
          <a:prstGeom prst="ellipse">
            <a:avLst/>
          </a:prstGeom>
          <a:noFill/>
          <a:ln cap="flat" cmpd="sng" w="28575">
            <a:solidFill>
              <a:srgbClr val="3F3F3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39" name="Google Shape;739;p122"/>
          <p:cNvSpPr/>
          <p:nvPr/>
        </p:nvSpPr>
        <p:spPr>
          <a:xfrm rot="-2204130">
            <a:off x="1579967" y="934906"/>
            <a:ext cx="230221" cy="2472309"/>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40" name="Google Shape;740;p122"/>
          <p:cNvSpPr/>
          <p:nvPr/>
        </p:nvSpPr>
        <p:spPr>
          <a:xfrm rot="4010436">
            <a:off x="1449836" y="838927"/>
            <a:ext cx="230364" cy="2471962"/>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41" name="Google Shape;741;p122"/>
          <p:cNvSpPr/>
          <p:nvPr/>
        </p:nvSpPr>
        <p:spPr>
          <a:xfrm>
            <a:off x="418753" y="934850"/>
            <a:ext cx="2471700" cy="2471700"/>
          </a:xfrm>
          <a:prstGeom prst="ellipse">
            <a:avLst/>
          </a:prstGeom>
          <a:noFill/>
          <a:ln cap="flat" cmpd="sng" w="114300">
            <a:solidFill>
              <a:srgbClr val="1C4587"/>
            </a:solidFill>
            <a:prstDash val="solid"/>
            <a:round/>
            <a:headEnd len="sm" w="sm" type="none"/>
            <a:tailEnd len="sm" w="sm" type="none"/>
          </a:ln>
          <a:effectLst>
            <a:outerShdw blurRad="442913" rotWithShape="0" algn="bl" dir="9720000" dist="19050">
              <a:srgbClr val="000000">
                <a:alpha val="67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42" name="Google Shape;742;p122"/>
          <p:cNvSpPr/>
          <p:nvPr/>
        </p:nvSpPr>
        <p:spPr>
          <a:xfrm>
            <a:off x="418639" y="1846902"/>
            <a:ext cx="2471700" cy="439800"/>
          </a:xfrm>
          <a:prstGeom prst="rect">
            <a:avLst/>
          </a:prstGeom>
          <a:gradFill>
            <a:gsLst>
              <a:gs pos="0">
                <a:srgbClr val="1077D2"/>
              </a:gs>
              <a:gs pos="100000">
                <a:srgbClr val="093153"/>
              </a:gs>
            </a:gsLst>
            <a:lin ang="5400012" scaled="0"/>
          </a:gradFill>
          <a:ln cap="flat" cmpd="sng" w="9525">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43" name="Google Shape;743;p122"/>
          <p:cNvSpPr txBox="1"/>
          <p:nvPr/>
        </p:nvSpPr>
        <p:spPr>
          <a:xfrm>
            <a:off x="429415" y="1887153"/>
            <a:ext cx="2310300" cy="345900"/>
          </a:xfrm>
          <a:prstGeom prst="rect">
            <a:avLst/>
          </a:prstGeom>
          <a:noFill/>
          <a:ln cap="flat" cmpd="sng" w="9525">
            <a:solidFill>
              <a:srgbClr val="1C458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2100">
                <a:solidFill>
                  <a:schemeClr val="lt1"/>
                </a:solidFill>
                <a:latin typeface="Lexend"/>
                <a:ea typeface="Lexend"/>
                <a:cs typeface="Lexend"/>
                <a:sym typeface="Lexend"/>
              </a:rPr>
              <a:t>teenMEN</a:t>
            </a:r>
            <a:r>
              <a:rPr lang="en" sz="2100">
                <a:solidFill>
                  <a:schemeClr val="lt1"/>
                </a:solidFill>
                <a:latin typeface="Lexend Thin"/>
                <a:ea typeface="Lexend Thin"/>
                <a:cs typeface="Lexend Thin"/>
                <a:sym typeface="Lexend Thin"/>
              </a:rPr>
              <a:t> edition</a:t>
            </a:r>
            <a:endParaRPr sz="2100">
              <a:solidFill>
                <a:schemeClr val="lt1"/>
              </a:solidFill>
              <a:latin typeface="Lexend Thin"/>
              <a:ea typeface="Lexend Thin"/>
              <a:cs typeface="Lexend Thin"/>
              <a:sym typeface="Lexend Thin"/>
            </a:endParaRPr>
          </a:p>
        </p:txBody>
      </p:sp>
      <p:sp>
        <p:nvSpPr>
          <p:cNvPr id="744" name="Google Shape;744;p122"/>
          <p:cNvSpPr txBox="1"/>
          <p:nvPr/>
        </p:nvSpPr>
        <p:spPr>
          <a:xfrm>
            <a:off x="146050" y="6492875"/>
            <a:ext cx="800100" cy="238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 sz="1000" u="none" cap="none" strike="noStrike">
                <a:solidFill>
                  <a:srgbClr val="000000"/>
                </a:solidFill>
                <a:latin typeface="Calibri"/>
                <a:ea typeface="Calibri"/>
                <a:cs typeface="Calibri"/>
                <a:sym typeface="Calibri"/>
              </a:rPr>
              <a:t>© FEMM</a:t>
            </a:r>
            <a:endParaRPr/>
          </a:p>
        </p:txBody>
      </p:sp>
      <p:sp>
        <p:nvSpPr>
          <p:cNvPr id="745" name="Google Shape;745;p122"/>
          <p:cNvSpPr txBox="1"/>
          <p:nvPr/>
        </p:nvSpPr>
        <p:spPr>
          <a:xfrm>
            <a:off x="3686500" y="1597338"/>
            <a:ext cx="4938900" cy="810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300">
                <a:solidFill>
                  <a:schemeClr val="lt1"/>
                </a:solidFill>
                <a:latin typeface="Comfortaa"/>
                <a:ea typeface="Comfortaa"/>
                <a:cs typeface="Comfortaa"/>
                <a:sym typeface="Comfortaa"/>
              </a:rPr>
              <a:t>A </a:t>
            </a:r>
            <a:r>
              <a:rPr lang="en" sz="2300">
                <a:solidFill>
                  <a:schemeClr val="lt1"/>
                </a:solidFill>
                <a:latin typeface="Comfortaa"/>
                <a:ea typeface="Comfortaa"/>
                <a:cs typeface="Comfortaa"/>
                <a:sym typeface="Comfortaa"/>
              </a:rPr>
              <a:t>protective</a:t>
            </a:r>
            <a:r>
              <a:rPr lang="en" sz="2300">
                <a:solidFill>
                  <a:schemeClr val="lt1"/>
                </a:solidFill>
                <a:latin typeface="Comfortaa"/>
                <a:ea typeface="Comfortaa"/>
                <a:cs typeface="Comfortaa"/>
                <a:sym typeface="Comfortaa"/>
              </a:rPr>
              <a:t> sac encloses which two parts of the male reproductive system:</a:t>
            </a:r>
            <a:endParaRPr sz="2300">
              <a:solidFill>
                <a:schemeClr val="lt1"/>
              </a:solidFill>
              <a:latin typeface="Comfortaa"/>
              <a:ea typeface="Comfortaa"/>
              <a:cs typeface="Comfortaa"/>
              <a:sym typeface="Comfortaa"/>
            </a:endParaRPr>
          </a:p>
        </p:txBody>
      </p:sp>
      <p:sp>
        <p:nvSpPr>
          <p:cNvPr id="746" name="Google Shape;746;p122"/>
          <p:cNvSpPr/>
          <p:nvPr/>
        </p:nvSpPr>
        <p:spPr>
          <a:xfrm>
            <a:off x="336125" y="4397525"/>
            <a:ext cx="4251000" cy="810600"/>
          </a:xfrm>
          <a:prstGeom prst="homePlate">
            <a:avLst>
              <a:gd fmla="val 50000" name="adj"/>
            </a:avLst>
          </a:prstGeom>
          <a:gradFill>
            <a:gsLst>
              <a:gs pos="0">
                <a:srgbClr val="D4E5F5"/>
              </a:gs>
              <a:gs pos="100000">
                <a:srgbClr val="70A4D5"/>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47" name="Google Shape;747;p122"/>
          <p:cNvSpPr/>
          <p:nvPr/>
        </p:nvSpPr>
        <p:spPr>
          <a:xfrm rot="10800000">
            <a:off x="4727250" y="5525125"/>
            <a:ext cx="4251000" cy="810600"/>
          </a:xfrm>
          <a:prstGeom prst="homePlate">
            <a:avLst>
              <a:gd fmla="val 50000" name="adj"/>
            </a:avLst>
          </a:prstGeom>
          <a:gradFill>
            <a:gsLst>
              <a:gs pos="0">
                <a:srgbClr val="D4E5F5"/>
              </a:gs>
              <a:gs pos="100000">
                <a:srgbClr val="70A4D5"/>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48" name="Google Shape;748;p122"/>
          <p:cNvSpPr/>
          <p:nvPr/>
        </p:nvSpPr>
        <p:spPr>
          <a:xfrm>
            <a:off x="336125" y="5525125"/>
            <a:ext cx="4251000" cy="810600"/>
          </a:xfrm>
          <a:prstGeom prst="homePlate">
            <a:avLst>
              <a:gd fmla="val 50000" name="adj"/>
            </a:avLst>
          </a:prstGeom>
          <a:gradFill>
            <a:gsLst>
              <a:gs pos="0">
                <a:srgbClr val="D4E5F5"/>
              </a:gs>
              <a:gs pos="100000">
                <a:srgbClr val="70A4D5"/>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49" name="Google Shape;749;p122"/>
          <p:cNvSpPr/>
          <p:nvPr/>
        </p:nvSpPr>
        <p:spPr>
          <a:xfrm rot="10800000">
            <a:off x="4727250" y="4402700"/>
            <a:ext cx="4251000" cy="810600"/>
          </a:xfrm>
          <a:prstGeom prst="homePlate">
            <a:avLst>
              <a:gd fmla="val 50000" name="adj"/>
            </a:avLst>
          </a:prstGeom>
          <a:gradFill>
            <a:gsLst>
              <a:gs pos="0">
                <a:srgbClr val="D4E5F5"/>
              </a:gs>
              <a:gs pos="100000">
                <a:srgbClr val="70A4D5"/>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50" name="Google Shape;750;p122"/>
          <p:cNvSpPr txBox="1"/>
          <p:nvPr/>
        </p:nvSpPr>
        <p:spPr>
          <a:xfrm>
            <a:off x="529175" y="4550825"/>
            <a:ext cx="3280800" cy="529200"/>
          </a:xfrm>
          <a:prstGeom prst="rect">
            <a:avLst/>
          </a:prstGeom>
          <a:noFill/>
          <a:ln>
            <a:noFill/>
          </a:ln>
        </p:spPr>
        <p:txBody>
          <a:bodyPr anchorCtr="0" anchor="t" bIns="91425" lIns="91425" spcFirstLastPara="1" rIns="91425" wrap="square" tIns="91425">
            <a:noAutofit/>
          </a:bodyPr>
          <a:lstStyle/>
          <a:p>
            <a:pPr indent="-361950" lvl="0" marL="457200" rtl="0" algn="l">
              <a:spcBef>
                <a:spcPts val="0"/>
              </a:spcBef>
              <a:spcAft>
                <a:spcPts val="0"/>
              </a:spcAft>
              <a:buSzPts val="2100"/>
              <a:buFont typeface="Comfortaa"/>
              <a:buAutoNum type="alphaLcParenR"/>
            </a:pPr>
            <a:r>
              <a:rPr lang="en" sz="2100">
                <a:latin typeface="Comfortaa"/>
                <a:ea typeface="Comfortaa"/>
                <a:cs typeface="Comfortaa"/>
                <a:sym typeface="Comfortaa"/>
              </a:rPr>
              <a:t>Testes and Exams</a:t>
            </a:r>
            <a:endParaRPr sz="2100">
              <a:latin typeface="Comfortaa"/>
              <a:ea typeface="Comfortaa"/>
              <a:cs typeface="Comfortaa"/>
              <a:sym typeface="Comfortaa"/>
            </a:endParaRPr>
          </a:p>
        </p:txBody>
      </p:sp>
      <p:sp>
        <p:nvSpPr>
          <p:cNvPr id="751" name="Google Shape;751;p122"/>
          <p:cNvSpPr txBox="1"/>
          <p:nvPr/>
        </p:nvSpPr>
        <p:spPr>
          <a:xfrm>
            <a:off x="440225" y="5718175"/>
            <a:ext cx="4042800" cy="52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Comfortaa"/>
                <a:ea typeface="Comfortaa"/>
                <a:cs typeface="Comfortaa"/>
                <a:sym typeface="Comfortaa"/>
              </a:rPr>
              <a:t>c) Testes and Vas Deferens</a:t>
            </a:r>
            <a:endParaRPr sz="2100">
              <a:latin typeface="Comfortaa"/>
              <a:ea typeface="Comfortaa"/>
              <a:cs typeface="Comfortaa"/>
              <a:sym typeface="Comfortaa"/>
            </a:endParaRPr>
          </a:p>
        </p:txBody>
      </p:sp>
      <p:sp>
        <p:nvSpPr>
          <p:cNvPr id="752" name="Google Shape;752;p122"/>
          <p:cNvSpPr txBox="1"/>
          <p:nvPr/>
        </p:nvSpPr>
        <p:spPr>
          <a:xfrm>
            <a:off x="5344600" y="4523350"/>
            <a:ext cx="3280800" cy="52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Comfortaa"/>
                <a:ea typeface="Comfortaa"/>
                <a:cs typeface="Comfortaa"/>
                <a:sym typeface="Comfortaa"/>
              </a:rPr>
              <a:t>b) Testes and Scrotum</a:t>
            </a:r>
            <a:endParaRPr sz="2100">
              <a:latin typeface="Comfortaa"/>
              <a:ea typeface="Comfortaa"/>
              <a:cs typeface="Comfortaa"/>
              <a:sym typeface="Comfortaa"/>
            </a:endParaRPr>
          </a:p>
        </p:txBody>
      </p:sp>
      <p:sp>
        <p:nvSpPr>
          <p:cNvPr id="753" name="Google Shape;753;p122"/>
          <p:cNvSpPr txBox="1"/>
          <p:nvPr/>
        </p:nvSpPr>
        <p:spPr>
          <a:xfrm>
            <a:off x="5112250" y="5665825"/>
            <a:ext cx="3745500" cy="52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Comfortaa"/>
                <a:ea typeface="Comfortaa"/>
                <a:cs typeface="Comfortaa"/>
                <a:sym typeface="Comfortaa"/>
              </a:rPr>
              <a:t>d)  Testes and Epididymis</a:t>
            </a:r>
            <a:endParaRPr sz="2100">
              <a:latin typeface="Comfortaa"/>
              <a:ea typeface="Comfortaa"/>
              <a:cs typeface="Comfortaa"/>
              <a:sym typeface="Comfortaa"/>
            </a:endParaRPr>
          </a:p>
        </p:txBody>
      </p:sp>
      <p:sp>
        <p:nvSpPr>
          <p:cNvPr id="754" name="Google Shape;754;p122"/>
          <p:cNvSpPr txBox="1"/>
          <p:nvPr>
            <p:ph idx="1" type="body"/>
          </p:nvPr>
        </p:nvSpPr>
        <p:spPr>
          <a:xfrm>
            <a:off x="336125" y="260863"/>
            <a:ext cx="74907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8587C2"/>
              </a:buClr>
              <a:buSzPts val="1350"/>
              <a:buFont typeface="Calibri"/>
              <a:buNone/>
            </a:pPr>
            <a:r>
              <a:rPr lang="en" sz="2200">
                <a:solidFill>
                  <a:schemeClr val="lt1"/>
                </a:solidFill>
                <a:latin typeface="Lexend Thin"/>
                <a:ea typeface="Lexend Thin"/>
                <a:cs typeface="Lexend Thin"/>
                <a:sym typeface="Lexend Thin"/>
              </a:rPr>
              <a:t>WHO WANTS TO BE A TRILLIONAIRE</a:t>
            </a:r>
            <a:endParaRPr i="1" sz="2200">
              <a:solidFill>
                <a:schemeClr val="lt1"/>
              </a:solidFill>
              <a:latin typeface="Lexend Thin"/>
              <a:ea typeface="Lexend Thin"/>
              <a:cs typeface="Lexend Thin"/>
              <a:sym typeface="Lexend Thin"/>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74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753"/>
                                        </p:tgtEl>
                                        <p:attrNameLst>
                                          <p:attrName>style.visibility</p:attrName>
                                        </p:attrNameLst>
                                      </p:cBhvr>
                                      <p:to>
                                        <p:strVal val="visible"/>
                                      </p:to>
                                    </p:set>
                                    <p:anim calcmode="lin" valueType="num">
                                      <p:cBhvr additive="base">
                                        <p:cTn dur="1000"/>
                                        <p:tgtEl>
                                          <p:spTgt spid="753"/>
                                        </p:tgtEl>
                                        <p:attrNameLst>
                                          <p:attrName>ppt_w</p:attrName>
                                        </p:attrNameLst>
                                      </p:cBhvr>
                                      <p:tavLst>
                                        <p:tav fmla="" tm="0">
                                          <p:val>
                                            <p:strVal val="0"/>
                                          </p:val>
                                        </p:tav>
                                        <p:tav fmla="" tm="100000">
                                          <p:val>
                                            <p:strVal val="#ppt_w"/>
                                          </p:val>
                                        </p:tav>
                                      </p:tavLst>
                                    </p:anim>
                                    <p:anim calcmode="lin" valueType="num">
                                      <p:cBhvr additive="base">
                                        <p:cTn dur="1000"/>
                                        <p:tgtEl>
                                          <p:spTgt spid="753"/>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8" name="Shape 758"/>
        <p:cNvGrpSpPr/>
        <p:nvPr/>
      </p:nvGrpSpPr>
      <p:grpSpPr>
        <a:xfrm>
          <a:off x="0" y="0"/>
          <a:ext cx="0" cy="0"/>
          <a:chOff x="0" y="0"/>
          <a:chExt cx="0" cy="0"/>
        </a:xfrm>
      </p:grpSpPr>
      <p:sp>
        <p:nvSpPr>
          <p:cNvPr id="759" name="Google Shape;759;p123"/>
          <p:cNvSpPr/>
          <p:nvPr/>
        </p:nvSpPr>
        <p:spPr>
          <a:xfrm>
            <a:off x="0" y="-75"/>
            <a:ext cx="9144000" cy="6858000"/>
          </a:xfrm>
          <a:prstGeom prst="rect">
            <a:avLst/>
          </a:prstGeom>
          <a:gradFill>
            <a:gsLst>
              <a:gs pos="0">
                <a:srgbClr val="1077D2"/>
              </a:gs>
              <a:gs pos="100000">
                <a:srgbClr val="093153"/>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60" name="Google Shape;760;p123"/>
          <p:cNvSpPr/>
          <p:nvPr/>
        </p:nvSpPr>
        <p:spPr>
          <a:xfrm>
            <a:off x="3360100" y="1333226"/>
            <a:ext cx="5591700" cy="1825500"/>
          </a:xfrm>
          <a:prstGeom prst="rect">
            <a:avLst/>
          </a:prstGeom>
          <a:gradFill>
            <a:gsLst>
              <a:gs pos="0">
                <a:srgbClr val="1077D2"/>
              </a:gs>
              <a:gs pos="100000">
                <a:srgbClr val="093153"/>
              </a:gs>
            </a:gsLst>
            <a:lin ang="5400012"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61" name="Google Shape;761;p123"/>
          <p:cNvSpPr/>
          <p:nvPr/>
        </p:nvSpPr>
        <p:spPr>
          <a:xfrm>
            <a:off x="383275" y="934852"/>
            <a:ext cx="2507700" cy="24717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762" name="Google Shape;762;p123"/>
          <p:cNvPicPr preferRelativeResize="0"/>
          <p:nvPr/>
        </p:nvPicPr>
        <p:blipFill rotWithShape="1">
          <a:blip r:embed="rId3">
            <a:alphaModFix/>
          </a:blip>
          <a:srcRect b="52656" l="83319" r="-944" t="0"/>
          <a:stretch/>
        </p:blipFill>
        <p:spPr>
          <a:xfrm>
            <a:off x="1181224" y="1194355"/>
            <a:ext cx="947226" cy="1997751"/>
          </a:xfrm>
          <a:prstGeom prst="rect">
            <a:avLst/>
          </a:prstGeom>
          <a:noFill/>
          <a:ln>
            <a:noFill/>
          </a:ln>
        </p:spPr>
      </p:pic>
      <p:sp>
        <p:nvSpPr>
          <p:cNvPr id="763" name="Google Shape;763;p123"/>
          <p:cNvSpPr/>
          <p:nvPr/>
        </p:nvSpPr>
        <p:spPr>
          <a:xfrm rot="-5400000">
            <a:off x="1539403" y="830861"/>
            <a:ext cx="230400" cy="24717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64" name="Google Shape;764;p123"/>
          <p:cNvSpPr/>
          <p:nvPr/>
        </p:nvSpPr>
        <p:spPr>
          <a:xfrm>
            <a:off x="1532012" y="957157"/>
            <a:ext cx="230400" cy="2471700"/>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65" name="Google Shape;765;p123"/>
          <p:cNvSpPr/>
          <p:nvPr/>
        </p:nvSpPr>
        <p:spPr>
          <a:xfrm rot="-3792074">
            <a:off x="1579932" y="935087"/>
            <a:ext cx="230227" cy="2471721"/>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66" name="Google Shape;766;p123"/>
          <p:cNvSpPr/>
          <p:nvPr/>
        </p:nvSpPr>
        <p:spPr>
          <a:xfrm rot="2414707">
            <a:off x="1532080" y="830657"/>
            <a:ext cx="230320" cy="2471770"/>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67" name="Google Shape;767;p123"/>
          <p:cNvSpPr/>
          <p:nvPr/>
        </p:nvSpPr>
        <p:spPr>
          <a:xfrm>
            <a:off x="655986" y="1172085"/>
            <a:ext cx="1997700" cy="1997700"/>
          </a:xfrm>
          <a:prstGeom prst="ellipse">
            <a:avLst/>
          </a:prstGeom>
          <a:noFill/>
          <a:ln cap="flat" cmpd="sng" w="28575">
            <a:solidFill>
              <a:srgbClr val="3F3F3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68" name="Google Shape;768;p123"/>
          <p:cNvSpPr/>
          <p:nvPr/>
        </p:nvSpPr>
        <p:spPr>
          <a:xfrm rot="-2204130">
            <a:off x="1579967" y="934906"/>
            <a:ext cx="230221" cy="2472309"/>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69" name="Google Shape;769;p123"/>
          <p:cNvSpPr/>
          <p:nvPr/>
        </p:nvSpPr>
        <p:spPr>
          <a:xfrm rot="4010436">
            <a:off x="1449836" y="838927"/>
            <a:ext cx="230364" cy="2471962"/>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70" name="Google Shape;770;p123"/>
          <p:cNvSpPr/>
          <p:nvPr/>
        </p:nvSpPr>
        <p:spPr>
          <a:xfrm>
            <a:off x="418753" y="934850"/>
            <a:ext cx="2471700" cy="2471700"/>
          </a:xfrm>
          <a:prstGeom prst="ellipse">
            <a:avLst/>
          </a:prstGeom>
          <a:noFill/>
          <a:ln cap="flat" cmpd="sng" w="114300">
            <a:solidFill>
              <a:srgbClr val="1C4587"/>
            </a:solidFill>
            <a:prstDash val="solid"/>
            <a:round/>
            <a:headEnd len="sm" w="sm" type="none"/>
            <a:tailEnd len="sm" w="sm" type="none"/>
          </a:ln>
          <a:effectLst>
            <a:outerShdw blurRad="442913" rotWithShape="0" algn="bl" dir="9720000" dist="19050">
              <a:srgbClr val="000000">
                <a:alpha val="67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71" name="Google Shape;771;p123"/>
          <p:cNvSpPr/>
          <p:nvPr/>
        </p:nvSpPr>
        <p:spPr>
          <a:xfrm>
            <a:off x="418639" y="1846902"/>
            <a:ext cx="2471700" cy="439800"/>
          </a:xfrm>
          <a:prstGeom prst="rect">
            <a:avLst/>
          </a:prstGeom>
          <a:gradFill>
            <a:gsLst>
              <a:gs pos="0">
                <a:srgbClr val="1077D2"/>
              </a:gs>
              <a:gs pos="100000">
                <a:srgbClr val="093153"/>
              </a:gs>
            </a:gsLst>
            <a:lin ang="5400012" scaled="0"/>
          </a:gradFill>
          <a:ln cap="flat" cmpd="sng" w="9525">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72" name="Google Shape;772;p123"/>
          <p:cNvSpPr txBox="1"/>
          <p:nvPr/>
        </p:nvSpPr>
        <p:spPr>
          <a:xfrm>
            <a:off x="429415" y="1887153"/>
            <a:ext cx="2310300" cy="345900"/>
          </a:xfrm>
          <a:prstGeom prst="rect">
            <a:avLst/>
          </a:prstGeom>
          <a:noFill/>
          <a:ln cap="flat" cmpd="sng" w="9525">
            <a:solidFill>
              <a:srgbClr val="1C458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2100">
                <a:solidFill>
                  <a:schemeClr val="lt1"/>
                </a:solidFill>
                <a:latin typeface="Lexend"/>
                <a:ea typeface="Lexend"/>
                <a:cs typeface="Lexend"/>
                <a:sym typeface="Lexend"/>
              </a:rPr>
              <a:t>teenMEN</a:t>
            </a:r>
            <a:r>
              <a:rPr lang="en" sz="2100">
                <a:solidFill>
                  <a:schemeClr val="lt1"/>
                </a:solidFill>
                <a:latin typeface="Lexend Thin"/>
                <a:ea typeface="Lexend Thin"/>
                <a:cs typeface="Lexend Thin"/>
                <a:sym typeface="Lexend Thin"/>
              </a:rPr>
              <a:t> edition</a:t>
            </a:r>
            <a:endParaRPr sz="2100">
              <a:solidFill>
                <a:schemeClr val="lt1"/>
              </a:solidFill>
              <a:latin typeface="Lexend Thin"/>
              <a:ea typeface="Lexend Thin"/>
              <a:cs typeface="Lexend Thin"/>
              <a:sym typeface="Lexend Thin"/>
            </a:endParaRPr>
          </a:p>
        </p:txBody>
      </p:sp>
      <p:sp>
        <p:nvSpPr>
          <p:cNvPr id="773" name="Google Shape;773;p123"/>
          <p:cNvSpPr txBox="1"/>
          <p:nvPr>
            <p:ph idx="1" type="body"/>
          </p:nvPr>
        </p:nvSpPr>
        <p:spPr>
          <a:xfrm>
            <a:off x="336125" y="260863"/>
            <a:ext cx="74907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8587C2"/>
              </a:buClr>
              <a:buSzPts val="1350"/>
              <a:buFont typeface="Calibri"/>
              <a:buNone/>
            </a:pPr>
            <a:r>
              <a:rPr lang="en" sz="2200">
                <a:solidFill>
                  <a:schemeClr val="lt1"/>
                </a:solidFill>
                <a:latin typeface="Lexend Thin"/>
                <a:ea typeface="Lexend Thin"/>
                <a:cs typeface="Lexend Thin"/>
                <a:sym typeface="Lexend Thin"/>
              </a:rPr>
              <a:t>WHO WANTS TO BE A TRILLIONAIRE</a:t>
            </a:r>
            <a:endParaRPr i="1" sz="2200">
              <a:solidFill>
                <a:schemeClr val="lt1"/>
              </a:solidFill>
              <a:latin typeface="Lexend Thin"/>
              <a:ea typeface="Lexend Thin"/>
              <a:cs typeface="Lexend Thin"/>
              <a:sym typeface="Lexend Thin"/>
            </a:endParaRPr>
          </a:p>
        </p:txBody>
      </p:sp>
      <p:sp>
        <p:nvSpPr>
          <p:cNvPr id="774" name="Google Shape;774;p123"/>
          <p:cNvSpPr txBox="1"/>
          <p:nvPr/>
        </p:nvSpPr>
        <p:spPr>
          <a:xfrm>
            <a:off x="146050" y="6492875"/>
            <a:ext cx="800100" cy="238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 sz="1000" u="none" cap="none" strike="noStrike">
                <a:solidFill>
                  <a:srgbClr val="000000"/>
                </a:solidFill>
                <a:latin typeface="Calibri"/>
                <a:ea typeface="Calibri"/>
                <a:cs typeface="Calibri"/>
                <a:sym typeface="Calibri"/>
              </a:rPr>
              <a:t>© FEMM</a:t>
            </a:r>
            <a:endParaRPr/>
          </a:p>
        </p:txBody>
      </p:sp>
      <p:sp>
        <p:nvSpPr>
          <p:cNvPr id="775" name="Google Shape;775;p123"/>
          <p:cNvSpPr txBox="1"/>
          <p:nvPr/>
        </p:nvSpPr>
        <p:spPr>
          <a:xfrm>
            <a:off x="3686500" y="1840663"/>
            <a:ext cx="4938900" cy="810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300">
                <a:solidFill>
                  <a:schemeClr val="lt1"/>
                </a:solidFill>
                <a:latin typeface="Comfortaa"/>
                <a:ea typeface="Comfortaa"/>
                <a:cs typeface="Comfortaa"/>
                <a:sym typeface="Comfortaa"/>
              </a:rPr>
              <a:t>These two organs are not part of the </a:t>
            </a:r>
            <a:r>
              <a:rPr lang="en" sz="2300">
                <a:solidFill>
                  <a:schemeClr val="lt1"/>
                </a:solidFill>
                <a:latin typeface="Comfortaa"/>
                <a:ea typeface="Comfortaa"/>
                <a:cs typeface="Comfortaa"/>
                <a:sym typeface="Comfortaa"/>
              </a:rPr>
              <a:t>reproductive</a:t>
            </a:r>
            <a:r>
              <a:rPr lang="en" sz="2300">
                <a:solidFill>
                  <a:schemeClr val="lt1"/>
                </a:solidFill>
                <a:latin typeface="Comfortaa"/>
                <a:ea typeface="Comfortaa"/>
                <a:cs typeface="Comfortaa"/>
                <a:sym typeface="Comfortaa"/>
              </a:rPr>
              <a:t> system:</a:t>
            </a:r>
            <a:endParaRPr sz="2300">
              <a:solidFill>
                <a:schemeClr val="lt1"/>
              </a:solidFill>
              <a:latin typeface="Comfortaa"/>
              <a:ea typeface="Comfortaa"/>
              <a:cs typeface="Comfortaa"/>
              <a:sym typeface="Comfortaa"/>
            </a:endParaRPr>
          </a:p>
        </p:txBody>
      </p:sp>
      <p:sp>
        <p:nvSpPr>
          <p:cNvPr id="776" name="Google Shape;776;p123"/>
          <p:cNvSpPr/>
          <p:nvPr/>
        </p:nvSpPr>
        <p:spPr>
          <a:xfrm>
            <a:off x="336125" y="4397525"/>
            <a:ext cx="4251000" cy="810600"/>
          </a:xfrm>
          <a:prstGeom prst="homePlate">
            <a:avLst>
              <a:gd fmla="val 50000" name="adj"/>
            </a:avLst>
          </a:prstGeom>
          <a:gradFill>
            <a:gsLst>
              <a:gs pos="0">
                <a:srgbClr val="D4E5F5"/>
              </a:gs>
              <a:gs pos="100000">
                <a:srgbClr val="70A4D5"/>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77" name="Google Shape;777;p123"/>
          <p:cNvSpPr/>
          <p:nvPr/>
        </p:nvSpPr>
        <p:spPr>
          <a:xfrm rot="10800000">
            <a:off x="4727250" y="5525125"/>
            <a:ext cx="4251000" cy="810600"/>
          </a:xfrm>
          <a:prstGeom prst="homePlate">
            <a:avLst>
              <a:gd fmla="val 50000" name="adj"/>
            </a:avLst>
          </a:prstGeom>
          <a:gradFill>
            <a:gsLst>
              <a:gs pos="0">
                <a:srgbClr val="D4E5F5"/>
              </a:gs>
              <a:gs pos="100000">
                <a:srgbClr val="70A4D5"/>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78" name="Google Shape;778;p123"/>
          <p:cNvSpPr/>
          <p:nvPr/>
        </p:nvSpPr>
        <p:spPr>
          <a:xfrm>
            <a:off x="336125" y="5525125"/>
            <a:ext cx="4251000" cy="810600"/>
          </a:xfrm>
          <a:prstGeom prst="homePlate">
            <a:avLst>
              <a:gd fmla="val 50000" name="adj"/>
            </a:avLst>
          </a:prstGeom>
          <a:gradFill>
            <a:gsLst>
              <a:gs pos="0">
                <a:srgbClr val="D4E5F5"/>
              </a:gs>
              <a:gs pos="100000">
                <a:srgbClr val="70A4D5"/>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79" name="Google Shape;779;p123"/>
          <p:cNvSpPr/>
          <p:nvPr/>
        </p:nvSpPr>
        <p:spPr>
          <a:xfrm rot="10800000">
            <a:off x="4727250" y="4402700"/>
            <a:ext cx="4251000" cy="810600"/>
          </a:xfrm>
          <a:prstGeom prst="homePlate">
            <a:avLst>
              <a:gd fmla="val 50000" name="adj"/>
            </a:avLst>
          </a:prstGeom>
          <a:gradFill>
            <a:gsLst>
              <a:gs pos="0">
                <a:srgbClr val="D4E5F5"/>
              </a:gs>
              <a:gs pos="100000">
                <a:srgbClr val="70A4D5"/>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80" name="Google Shape;780;p123"/>
          <p:cNvSpPr txBox="1"/>
          <p:nvPr/>
        </p:nvSpPr>
        <p:spPr>
          <a:xfrm>
            <a:off x="529175" y="4550825"/>
            <a:ext cx="3280800" cy="529200"/>
          </a:xfrm>
          <a:prstGeom prst="rect">
            <a:avLst/>
          </a:prstGeom>
          <a:noFill/>
          <a:ln>
            <a:noFill/>
          </a:ln>
        </p:spPr>
        <p:txBody>
          <a:bodyPr anchorCtr="0" anchor="t" bIns="91425" lIns="91425" spcFirstLastPara="1" rIns="91425" wrap="square" tIns="91425">
            <a:noAutofit/>
          </a:bodyPr>
          <a:lstStyle/>
          <a:p>
            <a:pPr indent="-361950" lvl="0" marL="457200" rtl="0" algn="l">
              <a:spcBef>
                <a:spcPts val="0"/>
              </a:spcBef>
              <a:spcAft>
                <a:spcPts val="0"/>
              </a:spcAft>
              <a:buSzPts val="2100"/>
              <a:buFont typeface="Comfortaa"/>
              <a:buAutoNum type="alphaLcParenR"/>
            </a:pPr>
            <a:r>
              <a:rPr lang="en" sz="2100">
                <a:latin typeface="Comfortaa"/>
                <a:ea typeface="Comfortaa"/>
                <a:cs typeface="Comfortaa"/>
                <a:sym typeface="Comfortaa"/>
              </a:rPr>
              <a:t>Anus and Penis</a:t>
            </a:r>
            <a:endParaRPr sz="2100">
              <a:latin typeface="Comfortaa"/>
              <a:ea typeface="Comfortaa"/>
              <a:cs typeface="Comfortaa"/>
              <a:sym typeface="Comfortaa"/>
            </a:endParaRPr>
          </a:p>
        </p:txBody>
      </p:sp>
      <p:sp>
        <p:nvSpPr>
          <p:cNvPr id="781" name="Google Shape;781;p123"/>
          <p:cNvSpPr txBox="1"/>
          <p:nvPr/>
        </p:nvSpPr>
        <p:spPr>
          <a:xfrm>
            <a:off x="440225" y="5718175"/>
            <a:ext cx="4042800" cy="52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100">
                <a:solidFill>
                  <a:schemeClr val="dk1"/>
                </a:solidFill>
                <a:latin typeface="Comfortaa"/>
                <a:ea typeface="Comfortaa"/>
                <a:cs typeface="Comfortaa"/>
                <a:sym typeface="Comfortaa"/>
              </a:rPr>
              <a:t>c) </a:t>
            </a:r>
            <a:r>
              <a:rPr lang="en" sz="2100">
                <a:solidFill>
                  <a:schemeClr val="dk1"/>
                </a:solidFill>
                <a:latin typeface="Comfortaa"/>
                <a:ea typeface="Comfortaa"/>
                <a:cs typeface="Comfortaa"/>
                <a:sym typeface="Comfortaa"/>
              </a:rPr>
              <a:t> Bladder and Prostate</a:t>
            </a:r>
            <a:endParaRPr sz="2100">
              <a:solidFill>
                <a:schemeClr val="dk1"/>
              </a:solidFill>
              <a:latin typeface="Comfortaa"/>
              <a:ea typeface="Comfortaa"/>
              <a:cs typeface="Comfortaa"/>
              <a:sym typeface="Comfortaa"/>
            </a:endParaRPr>
          </a:p>
        </p:txBody>
      </p:sp>
      <p:sp>
        <p:nvSpPr>
          <p:cNvPr id="782" name="Google Shape;782;p123"/>
          <p:cNvSpPr txBox="1"/>
          <p:nvPr/>
        </p:nvSpPr>
        <p:spPr>
          <a:xfrm>
            <a:off x="5228350" y="4523350"/>
            <a:ext cx="3513300" cy="52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2100">
                <a:solidFill>
                  <a:schemeClr val="dk1"/>
                </a:solidFill>
                <a:latin typeface="Comfortaa"/>
                <a:ea typeface="Comfortaa"/>
                <a:cs typeface="Comfortaa"/>
                <a:sym typeface="Comfortaa"/>
              </a:rPr>
              <a:t>b) </a:t>
            </a:r>
            <a:r>
              <a:rPr lang="en" sz="2100">
                <a:solidFill>
                  <a:schemeClr val="dk1"/>
                </a:solidFill>
                <a:latin typeface="Comfortaa"/>
                <a:ea typeface="Comfortaa"/>
                <a:cs typeface="Comfortaa"/>
                <a:sym typeface="Comfortaa"/>
              </a:rPr>
              <a:t>Urethra and Bladder</a:t>
            </a:r>
            <a:endParaRPr sz="2100">
              <a:solidFill>
                <a:schemeClr val="dk1"/>
              </a:solidFill>
              <a:latin typeface="Comfortaa"/>
              <a:ea typeface="Comfortaa"/>
              <a:cs typeface="Comfortaa"/>
              <a:sym typeface="Comfortaa"/>
            </a:endParaRPr>
          </a:p>
          <a:p>
            <a:pPr indent="0" lvl="0" marL="0" rtl="0" algn="l">
              <a:spcBef>
                <a:spcPts val="0"/>
              </a:spcBef>
              <a:spcAft>
                <a:spcPts val="0"/>
              </a:spcAft>
              <a:buNone/>
            </a:pPr>
            <a:r>
              <a:t/>
            </a:r>
            <a:endParaRPr sz="2100">
              <a:latin typeface="Comfortaa"/>
              <a:ea typeface="Comfortaa"/>
              <a:cs typeface="Comfortaa"/>
              <a:sym typeface="Comfortaa"/>
            </a:endParaRPr>
          </a:p>
        </p:txBody>
      </p:sp>
      <p:sp>
        <p:nvSpPr>
          <p:cNvPr id="783" name="Google Shape;783;p123"/>
          <p:cNvSpPr txBox="1"/>
          <p:nvPr/>
        </p:nvSpPr>
        <p:spPr>
          <a:xfrm>
            <a:off x="5112250" y="5665825"/>
            <a:ext cx="3745500" cy="52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Comfortaa"/>
                <a:ea typeface="Comfortaa"/>
                <a:cs typeface="Comfortaa"/>
                <a:sym typeface="Comfortaa"/>
              </a:rPr>
              <a:t>d) Prostate and Anus</a:t>
            </a:r>
            <a:endParaRPr sz="2100">
              <a:latin typeface="Comfortaa"/>
              <a:ea typeface="Comfortaa"/>
              <a:cs typeface="Comfortaa"/>
              <a:sym typeface="Comforta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7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781"/>
                                        </p:tgtEl>
                                        <p:attrNameLst>
                                          <p:attrName>style.visibility</p:attrName>
                                        </p:attrNameLst>
                                      </p:cBhvr>
                                      <p:to>
                                        <p:strVal val="visible"/>
                                      </p:to>
                                    </p:set>
                                    <p:anim calcmode="lin" valueType="num">
                                      <p:cBhvr additive="base">
                                        <p:cTn dur="1000"/>
                                        <p:tgtEl>
                                          <p:spTgt spid="781"/>
                                        </p:tgtEl>
                                        <p:attrNameLst>
                                          <p:attrName>ppt_w</p:attrName>
                                        </p:attrNameLst>
                                      </p:cBhvr>
                                      <p:tavLst>
                                        <p:tav fmla="" tm="0">
                                          <p:val>
                                            <p:strVal val="0"/>
                                          </p:val>
                                        </p:tav>
                                        <p:tav fmla="" tm="100000">
                                          <p:val>
                                            <p:strVal val="#ppt_w"/>
                                          </p:val>
                                        </p:tav>
                                      </p:tavLst>
                                    </p:anim>
                                    <p:anim calcmode="lin" valueType="num">
                                      <p:cBhvr additive="base">
                                        <p:cTn dur="1000"/>
                                        <p:tgtEl>
                                          <p:spTgt spid="781"/>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7" name="Shape 787"/>
        <p:cNvGrpSpPr/>
        <p:nvPr/>
      </p:nvGrpSpPr>
      <p:grpSpPr>
        <a:xfrm>
          <a:off x="0" y="0"/>
          <a:ext cx="0" cy="0"/>
          <a:chOff x="0" y="0"/>
          <a:chExt cx="0" cy="0"/>
        </a:xfrm>
      </p:grpSpPr>
      <p:sp>
        <p:nvSpPr>
          <p:cNvPr id="788" name="Google Shape;788;p124"/>
          <p:cNvSpPr/>
          <p:nvPr/>
        </p:nvSpPr>
        <p:spPr>
          <a:xfrm>
            <a:off x="0" y="-75"/>
            <a:ext cx="9144000" cy="6858000"/>
          </a:xfrm>
          <a:prstGeom prst="rect">
            <a:avLst/>
          </a:prstGeom>
          <a:gradFill>
            <a:gsLst>
              <a:gs pos="0">
                <a:srgbClr val="1077D2"/>
              </a:gs>
              <a:gs pos="100000">
                <a:srgbClr val="093153"/>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89" name="Google Shape;789;p124"/>
          <p:cNvSpPr/>
          <p:nvPr/>
        </p:nvSpPr>
        <p:spPr>
          <a:xfrm>
            <a:off x="3360100" y="1333226"/>
            <a:ext cx="5591700" cy="1825500"/>
          </a:xfrm>
          <a:prstGeom prst="rect">
            <a:avLst/>
          </a:prstGeom>
          <a:gradFill>
            <a:gsLst>
              <a:gs pos="0">
                <a:srgbClr val="1077D2"/>
              </a:gs>
              <a:gs pos="100000">
                <a:srgbClr val="093153"/>
              </a:gs>
            </a:gsLst>
            <a:lin ang="5400012"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90" name="Google Shape;790;p124"/>
          <p:cNvSpPr/>
          <p:nvPr/>
        </p:nvSpPr>
        <p:spPr>
          <a:xfrm>
            <a:off x="383275" y="934852"/>
            <a:ext cx="2507700" cy="24717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791" name="Google Shape;791;p124"/>
          <p:cNvPicPr preferRelativeResize="0"/>
          <p:nvPr/>
        </p:nvPicPr>
        <p:blipFill rotWithShape="1">
          <a:blip r:embed="rId3">
            <a:alphaModFix/>
          </a:blip>
          <a:srcRect b="52656" l="83319" r="-944" t="0"/>
          <a:stretch/>
        </p:blipFill>
        <p:spPr>
          <a:xfrm>
            <a:off x="1181224" y="1194355"/>
            <a:ext cx="947226" cy="1997751"/>
          </a:xfrm>
          <a:prstGeom prst="rect">
            <a:avLst/>
          </a:prstGeom>
          <a:noFill/>
          <a:ln>
            <a:noFill/>
          </a:ln>
        </p:spPr>
      </p:pic>
      <p:sp>
        <p:nvSpPr>
          <p:cNvPr id="792" name="Google Shape;792;p124"/>
          <p:cNvSpPr/>
          <p:nvPr/>
        </p:nvSpPr>
        <p:spPr>
          <a:xfrm rot="-5400000">
            <a:off x="1539403" y="830861"/>
            <a:ext cx="230400" cy="24717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93" name="Google Shape;793;p124"/>
          <p:cNvSpPr/>
          <p:nvPr/>
        </p:nvSpPr>
        <p:spPr>
          <a:xfrm>
            <a:off x="1532012" y="957157"/>
            <a:ext cx="230400" cy="2471700"/>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94" name="Google Shape;794;p124"/>
          <p:cNvSpPr/>
          <p:nvPr/>
        </p:nvSpPr>
        <p:spPr>
          <a:xfrm rot="-3792074">
            <a:off x="1579932" y="935087"/>
            <a:ext cx="230227" cy="2471721"/>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95" name="Google Shape;795;p124"/>
          <p:cNvSpPr/>
          <p:nvPr/>
        </p:nvSpPr>
        <p:spPr>
          <a:xfrm rot="2414707">
            <a:off x="1532080" y="830657"/>
            <a:ext cx="230320" cy="2471770"/>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96" name="Google Shape;796;p124"/>
          <p:cNvSpPr/>
          <p:nvPr/>
        </p:nvSpPr>
        <p:spPr>
          <a:xfrm>
            <a:off x="655986" y="1172085"/>
            <a:ext cx="1997700" cy="1997700"/>
          </a:xfrm>
          <a:prstGeom prst="ellipse">
            <a:avLst/>
          </a:prstGeom>
          <a:noFill/>
          <a:ln cap="flat" cmpd="sng" w="28575">
            <a:solidFill>
              <a:srgbClr val="3F3F3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97" name="Google Shape;797;p124"/>
          <p:cNvSpPr/>
          <p:nvPr/>
        </p:nvSpPr>
        <p:spPr>
          <a:xfrm rot="-2204130">
            <a:off x="1579967" y="934906"/>
            <a:ext cx="230221" cy="2472309"/>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98" name="Google Shape;798;p124"/>
          <p:cNvSpPr/>
          <p:nvPr/>
        </p:nvSpPr>
        <p:spPr>
          <a:xfrm rot="4010436">
            <a:off x="1449836" y="838927"/>
            <a:ext cx="230364" cy="2471962"/>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799" name="Google Shape;799;p124"/>
          <p:cNvSpPr/>
          <p:nvPr/>
        </p:nvSpPr>
        <p:spPr>
          <a:xfrm>
            <a:off x="418753" y="934850"/>
            <a:ext cx="2471700" cy="2471700"/>
          </a:xfrm>
          <a:prstGeom prst="ellipse">
            <a:avLst/>
          </a:prstGeom>
          <a:noFill/>
          <a:ln cap="flat" cmpd="sng" w="114300">
            <a:solidFill>
              <a:srgbClr val="1C4587"/>
            </a:solidFill>
            <a:prstDash val="solid"/>
            <a:round/>
            <a:headEnd len="sm" w="sm" type="none"/>
            <a:tailEnd len="sm" w="sm" type="none"/>
          </a:ln>
          <a:effectLst>
            <a:outerShdw blurRad="442913" rotWithShape="0" algn="bl" dir="9720000" dist="19050">
              <a:srgbClr val="000000">
                <a:alpha val="67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800" name="Google Shape;800;p124"/>
          <p:cNvSpPr/>
          <p:nvPr/>
        </p:nvSpPr>
        <p:spPr>
          <a:xfrm>
            <a:off x="418639" y="1846902"/>
            <a:ext cx="2471700" cy="439800"/>
          </a:xfrm>
          <a:prstGeom prst="rect">
            <a:avLst/>
          </a:prstGeom>
          <a:gradFill>
            <a:gsLst>
              <a:gs pos="0">
                <a:srgbClr val="1077D2"/>
              </a:gs>
              <a:gs pos="100000">
                <a:srgbClr val="093153"/>
              </a:gs>
            </a:gsLst>
            <a:lin ang="5400012" scaled="0"/>
          </a:gradFill>
          <a:ln cap="flat" cmpd="sng" w="9525">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801" name="Google Shape;801;p124"/>
          <p:cNvSpPr txBox="1"/>
          <p:nvPr/>
        </p:nvSpPr>
        <p:spPr>
          <a:xfrm>
            <a:off x="429415" y="1887153"/>
            <a:ext cx="2310300" cy="345900"/>
          </a:xfrm>
          <a:prstGeom prst="rect">
            <a:avLst/>
          </a:prstGeom>
          <a:noFill/>
          <a:ln cap="flat" cmpd="sng" w="9525">
            <a:solidFill>
              <a:srgbClr val="1C458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2100">
                <a:solidFill>
                  <a:schemeClr val="lt1"/>
                </a:solidFill>
                <a:latin typeface="Lexend"/>
                <a:ea typeface="Lexend"/>
                <a:cs typeface="Lexend"/>
                <a:sym typeface="Lexend"/>
              </a:rPr>
              <a:t>teenMEN</a:t>
            </a:r>
            <a:r>
              <a:rPr lang="en" sz="2100">
                <a:solidFill>
                  <a:schemeClr val="lt1"/>
                </a:solidFill>
                <a:latin typeface="Lexend Thin"/>
                <a:ea typeface="Lexend Thin"/>
                <a:cs typeface="Lexend Thin"/>
                <a:sym typeface="Lexend Thin"/>
              </a:rPr>
              <a:t> edition</a:t>
            </a:r>
            <a:endParaRPr sz="2100">
              <a:solidFill>
                <a:schemeClr val="lt1"/>
              </a:solidFill>
              <a:latin typeface="Lexend Thin"/>
              <a:ea typeface="Lexend Thin"/>
              <a:cs typeface="Lexend Thin"/>
              <a:sym typeface="Lexend Thin"/>
            </a:endParaRPr>
          </a:p>
        </p:txBody>
      </p:sp>
      <p:sp>
        <p:nvSpPr>
          <p:cNvPr id="802" name="Google Shape;802;p124"/>
          <p:cNvSpPr txBox="1"/>
          <p:nvPr>
            <p:ph idx="1" type="body"/>
          </p:nvPr>
        </p:nvSpPr>
        <p:spPr>
          <a:xfrm>
            <a:off x="336125" y="260863"/>
            <a:ext cx="74907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8587C2"/>
              </a:buClr>
              <a:buSzPts val="1350"/>
              <a:buFont typeface="Calibri"/>
              <a:buNone/>
            </a:pPr>
            <a:r>
              <a:rPr lang="en" sz="2200">
                <a:solidFill>
                  <a:schemeClr val="lt1"/>
                </a:solidFill>
                <a:latin typeface="Lexend Thin"/>
                <a:ea typeface="Lexend Thin"/>
                <a:cs typeface="Lexend Thin"/>
                <a:sym typeface="Lexend Thin"/>
              </a:rPr>
              <a:t>WHO WANTS TO BE A TRILLIONAIRE</a:t>
            </a:r>
            <a:endParaRPr i="1" sz="4400">
              <a:solidFill>
                <a:schemeClr val="lt1"/>
              </a:solidFill>
              <a:latin typeface="Lexend Thin"/>
              <a:ea typeface="Lexend Thin"/>
              <a:cs typeface="Lexend Thin"/>
              <a:sym typeface="Lexend Thin"/>
            </a:endParaRPr>
          </a:p>
        </p:txBody>
      </p:sp>
      <p:sp>
        <p:nvSpPr>
          <p:cNvPr id="803" name="Google Shape;803;p124"/>
          <p:cNvSpPr txBox="1"/>
          <p:nvPr/>
        </p:nvSpPr>
        <p:spPr>
          <a:xfrm>
            <a:off x="146050" y="6492875"/>
            <a:ext cx="800100" cy="238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 sz="1000" u="none" cap="none" strike="noStrike">
                <a:solidFill>
                  <a:srgbClr val="000000"/>
                </a:solidFill>
                <a:latin typeface="Calibri"/>
                <a:ea typeface="Calibri"/>
                <a:cs typeface="Calibri"/>
                <a:sym typeface="Calibri"/>
              </a:rPr>
              <a:t>© FEMM</a:t>
            </a:r>
            <a:endParaRPr/>
          </a:p>
        </p:txBody>
      </p:sp>
      <p:sp>
        <p:nvSpPr>
          <p:cNvPr id="804" name="Google Shape;804;p124"/>
          <p:cNvSpPr txBox="1"/>
          <p:nvPr/>
        </p:nvSpPr>
        <p:spPr>
          <a:xfrm>
            <a:off x="3686500" y="1840663"/>
            <a:ext cx="4938900" cy="810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400">
                <a:solidFill>
                  <a:schemeClr val="lt1"/>
                </a:solidFill>
                <a:latin typeface="Comfortaa"/>
                <a:ea typeface="Comfortaa"/>
                <a:cs typeface="Comfortaa"/>
                <a:sym typeface="Comfortaa"/>
              </a:rPr>
              <a:t>Your brain and reproductive system are linked by:</a:t>
            </a:r>
            <a:endParaRPr sz="2400">
              <a:solidFill>
                <a:schemeClr val="lt1"/>
              </a:solidFill>
              <a:latin typeface="Comfortaa"/>
              <a:ea typeface="Comfortaa"/>
              <a:cs typeface="Comfortaa"/>
              <a:sym typeface="Comfortaa"/>
            </a:endParaRPr>
          </a:p>
        </p:txBody>
      </p:sp>
      <p:sp>
        <p:nvSpPr>
          <p:cNvPr id="805" name="Google Shape;805;p124"/>
          <p:cNvSpPr/>
          <p:nvPr/>
        </p:nvSpPr>
        <p:spPr>
          <a:xfrm>
            <a:off x="336125" y="4397525"/>
            <a:ext cx="4251000" cy="810600"/>
          </a:xfrm>
          <a:prstGeom prst="homePlate">
            <a:avLst>
              <a:gd fmla="val 50000" name="adj"/>
            </a:avLst>
          </a:prstGeom>
          <a:gradFill>
            <a:gsLst>
              <a:gs pos="0">
                <a:srgbClr val="D4E5F5"/>
              </a:gs>
              <a:gs pos="100000">
                <a:srgbClr val="70A4D5"/>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806" name="Google Shape;806;p124"/>
          <p:cNvSpPr/>
          <p:nvPr/>
        </p:nvSpPr>
        <p:spPr>
          <a:xfrm rot="10800000">
            <a:off x="4727250" y="5525125"/>
            <a:ext cx="4251000" cy="810600"/>
          </a:xfrm>
          <a:prstGeom prst="homePlate">
            <a:avLst>
              <a:gd fmla="val 50000" name="adj"/>
            </a:avLst>
          </a:prstGeom>
          <a:gradFill>
            <a:gsLst>
              <a:gs pos="0">
                <a:srgbClr val="D4E5F5"/>
              </a:gs>
              <a:gs pos="100000">
                <a:srgbClr val="70A4D5"/>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807" name="Google Shape;807;p124"/>
          <p:cNvSpPr/>
          <p:nvPr/>
        </p:nvSpPr>
        <p:spPr>
          <a:xfrm>
            <a:off x="336125" y="5525125"/>
            <a:ext cx="4251000" cy="810600"/>
          </a:xfrm>
          <a:prstGeom prst="homePlate">
            <a:avLst>
              <a:gd fmla="val 50000" name="adj"/>
            </a:avLst>
          </a:prstGeom>
          <a:gradFill>
            <a:gsLst>
              <a:gs pos="0">
                <a:srgbClr val="D4E5F5"/>
              </a:gs>
              <a:gs pos="100000">
                <a:srgbClr val="70A4D5"/>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808" name="Google Shape;808;p124"/>
          <p:cNvSpPr/>
          <p:nvPr/>
        </p:nvSpPr>
        <p:spPr>
          <a:xfrm rot="10800000">
            <a:off x="4727250" y="4402700"/>
            <a:ext cx="4251000" cy="810600"/>
          </a:xfrm>
          <a:prstGeom prst="homePlate">
            <a:avLst>
              <a:gd fmla="val 50000" name="adj"/>
            </a:avLst>
          </a:prstGeom>
          <a:gradFill>
            <a:gsLst>
              <a:gs pos="0">
                <a:srgbClr val="D4E5F5"/>
              </a:gs>
              <a:gs pos="100000">
                <a:srgbClr val="70A4D5"/>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809" name="Google Shape;809;p124"/>
          <p:cNvSpPr txBox="1"/>
          <p:nvPr/>
        </p:nvSpPr>
        <p:spPr>
          <a:xfrm>
            <a:off x="529175" y="4550825"/>
            <a:ext cx="3280800" cy="529200"/>
          </a:xfrm>
          <a:prstGeom prst="rect">
            <a:avLst/>
          </a:prstGeom>
          <a:noFill/>
          <a:ln>
            <a:noFill/>
          </a:ln>
        </p:spPr>
        <p:txBody>
          <a:bodyPr anchorCtr="0" anchor="t" bIns="91425" lIns="91425" spcFirstLastPara="1" rIns="91425" wrap="square" tIns="91425">
            <a:noAutofit/>
          </a:bodyPr>
          <a:lstStyle/>
          <a:p>
            <a:pPr indent="-361950" lvl="0" marL="457200" rtl="0" algn="l">
              <a:spcBef>
                <a:spcPts val="0"/>
              </a:spcBef>
              <a:spcAft>
                <a:spcPts val="0"/>
              </a:spcAft>
              <a:buSzPts val="2100"/>
              <a:buFont typeface="Comfortaa"/>
              <a:buAutoNum type="alphaLcParenR"/>
            </a:pPr>
            <a:r>
              <a:rPr lang="en" sz="2100">
                <a:latin typeface="Comfortaa"/>
                <a:ea typeface="Comfortaa"/>
                <a:cs typeface="Comfortaa"/>
                <a:sym typeface="Comfortaa"/>
              </a:rPr>
              <a:t>Hormones</a:t>
            </a:r>
            <a:endParaRPr sz="2100">
              <a:latin typeface="Comfortaa"/>
              <a:ea typeface="Comfortaa"/>
              <a:cs typeface="Comfortaa"/>
              <a:sym typeface="Comfortaa"/>
            </a:endParaRPr>
          </a:p>
        </p:txBody>
      </p:sp>
      <p:sp>
        <p:nvSpPr>
          <p:cNvPr id="810" name="Google Shape;810;p124"/>
          <p:cNvSpPr txBox="1"/>
          <p:nvPr/>
        </p:nvSpPr>
        <p:spPr>
          <a:xfrm>
            <a:off x="440225" y="5718175"/>
            <a:ext cx="4042800" cy="52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Comfortaa"/>
                <a:ea typeface="Comfortaa"/>
                <a:cs typeface="Comfortaa"/>
                <a:sym typeface="Comfortaa"/>
              </a:rPr>
              <a:t>c)  DNA</a:t>
            </a:r>
            <a:endParaRPr sz="2100">
              <a:latin typeface="Comfortaa"/>
              <a:ea typeface="Comfortaa"/>
              <a:cs typeface="Comfortaa"/>
              <a:sym typeface="Comfortaa"/>
            </a:endParaRPr>
          </a:p>
        </p:txBody>
      </p:sp>
      <p:sp>
        <p:nvSpPr>
          <p:cNvPr id="811" name="Google Shape;811;p124"/>
          <p:cNvSpPr txBox="1"/>
          <p:nvPr/>
        </p:nvSpPr>
        <p:spPr>
          <a:xfrm>
            <a:off x="5344600" y="4523350"/>
            <a:ext cx="3280800" cy="52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Comfortaa"/>
                <a:ea typeface="Comfortaa"/>
                <a:cs typeface="Comfortaa"/>
                <a:sym typeface="Comfortaa"/>
              </a:rPr>
              <a:t>b) Microbiomes</a:t>
            </a:r>
            <a:endParaRPr sz="2100">
              <a:latin typeface="Comfortaa"/>
              <a:ea typeface="Comfortaa"/>
              <a:cs typeface="Comfortaa"/>
              <a:sym typeface="Comfortaa"/>
            </a:endParaRPr>
          </a:p>
        </p:txBody>
      </p:sp>
      <p:sp>
        <p:nvSpPr>
          <p:cNvPr id="812" name="Google Shape;812;p124"/>
          <p:cNvSpPr txBox="1"/>
          <p:nvPr/>
        </p:nvSpPr>
        <p:spPr>
          <a:xfrm>
            <a:off x="5112250" y="5665825"/>
            <a:ext cx="3745500" cy="52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Comfortaa"/>
                <a:ea typeface="Comfortaa"/>
                <a:cs typeface="Comfortaa"/>
                <a:sym typeface="Comfortaa"/>
              </a:rPr>
              <a:t>d)  The Nervous System</a:t>
            </a:r>
            <a:endParaRPr sz="2100">
              <a:latin typeface="Comfortaa"/>
              <a:ea typeface="Comfortaa"/>
              <a:cs typeface="Comfortaa"/>
              <a:sym typeface="Comforta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8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809"/>
                                        </p:tgtEl>
                                        <p:attrNameLst>
                                          <p:attrName>style.visibility</p:attrName>
                                        </p:attrNameLst>
                                      </p:cBhvr>
                                      <p:to>
                                        <p:strVal val="visible"/>
                                      </p:to>
                                    </p:set>
                                    <p:anim calcmode="lin" valueType="num">
                                      <p:cBhvr additive="base">
                                        <p:cTn dur="1000"/>
                                        <p:tgtEl>
                                          <p:spTgt spid="809"/>
                                        </p:tgtEl>
                                        <p:attrNameLst>
                                          <p:attrName>ppt_w</p:attrName>
                                        </p:attrNameLst>
                                      </p:cBhvr>
                                      <p:tavLst>
                                        <p:tav fmla="" tm="0">
                                          <p:val>
                                            <p:strVal val="0"/>
                                          </p:val>
                                        </p:tav>
                                        <p:tav fmla="" tm="100000">
                                          <p:val>
                                            <p:strVal val="#ppt_w"/>
                                          </p:val>
                                        </p:tav>
                                      </p:tavLst>
                                    </p:anim>
                                    <p:anim calcmode="lin" valueType="num">
                                      <p:cBhvr additive="base">
                                        <p:cTn dur="1000"/>
                                        <p:tgtEl>
                                          <p:spTgt spid="809"/>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6" name="Shape 816"/>
        <p:cNvGrpSpPr/>
        <p:nvPr/>
      </p:nvGrpSpPr>
      <p:grpSpPr>
        <a:xfrm>
          <a:off x="0" y="0"/>
          <a:ext cx="0" cy="0"/>
          <a:chOff x="0" y="0"/>
          <a:chExt cx="0" cy="0"/>
        </a:xfrm>
      </p:grpSpPr>
      <p:sp>
        <p:nvSpPr>
          <p:cNvPr id="817" name="Google Shape;817;p125"/>
          <p:cNvSpPr/>
          <p:nvPr/>
        </p:nvSpPr>
        <p:spPr>
          <a:xfrm>
            <a:off x="0" y="-75"/>
            <a:ext cx="9144000" cy="6858000"/>
          </a:xfrm>
          <a:prstGeom prst="rect">
            <a:avLst/>
          </a:prstGeom>
          <a:gradFill>
            <a:gsLst>
              <a:gs pos="0">
                <a:srgbClr val="1077D2"/>
              </a:gs>
              <a:gs pos="100000">
                <a:srgbClr val="093153"/>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818" name="Google Shape;818;p125"/>
          <p:cNvSpPr/>
          <p:nvPr/>
        </p:nvSpPr>
        <p:spPr>
          <a:xfrm>
            <a:off x="3360100" y="1333226"/>
            <a:ext cx="5591700" cy="1825500"/>
          </a:xfrm>
          <a:prstGeom prst="rect">
            <a:avLst/>
          </a:prstGeom>
          <a:gradFill>
            <a:gsLst>
              <a:gs pos="0">
                <a:srgbClr val="1077D2"/>
              </a:gs>
              <a:gs pos="100000">
                <a:srgbClr val="093153"/>
              </a:gs>
            </a:gsLst>
            <a:lin ang="5400012"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819" name="Google Shape;819;p125"/>
          <p:cNvSpPr/>
          <p:nvPr/>
        </p:nvSpPr>
        <p:spPr>
          <a:xfrm>
            <a:off x="383275" y="934852"/>
            <a:ext cx="2507700" cy="24717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820" name="Google Shape;820;p125"/>
          <p:cNvPicPr preferRelativeResize="0"/>
          <p:nvPr/>
        </p:nvPicPr>
        <p:blipFill rotWithShape="1">
          <a:blip r:embed="rId3">
            <a:alphaModFix/>
          </a:blip>
          <a:srcRect b="52656" l="83319" r="-944" t="0"/>
          <a:stretch/>
        </p:blipFill>
        <p:spPr>
          <a:xfrm>
            <a:off x="1181224" y="1194355"/>
            <a:ext cx="947226" cy="1997751"/>
          </a:xfrm>
          <a:prstGeom prst="rect">
            <a:avLst/>
          </a:prstGeom>
          <a:noFill/>
          <a:ln>
            <a:noFill/>
          </a:ln>
        </p:spPr>
      </p:pic>
      <p:sp>
        <p:nvSpPr>
          <p:cNvPr id="821" name="Google Shape;821;p125"/>
          <p:cNvSpPr/>
          <p:nvPr/>
        </p:nvSpPr>
        <p:spPr>
          <a:xfrm rot="-5400000">
            <a:off x="1539403" y="830861"/>
            <a:ext cx="230400" cy="24717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822" name="Google Shape;822;p125"/>
          <p:cNvSpPr/>
          <p:nvPr/>
        </p:nvSpPr>
        <p:spPr>
          <a:xfrm>
            <a:off x="1532012" y="957157"/>
            <a:ext cx="230400" cy="2471700"/>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823" name="Google Shape;823;p125"/>
          <p:cNvSpPr/>
          <p:nvPr/>
        </p:nvSpPr>
        <p:spPr>
          <a:xfrm rot="-3792074">
            <a:off x="1579932" y="935087"/>
            <a:ext cx="230227" cy="2471721"/>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824" name="Google Shape;824;p125"/>
          <p:cNvSpPr/>
          <p:nvPr/>
        </p:nvSpPr>
        <p:spPr>
          <a:xfrm rot="2414707">
            <a:off x="1532080" y="830657"/>
            <a:ext cx="230320" cy="2471770"/>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825" name="Google Shape;825;p125"/>
          <p:cNvSpPr/>
          <p:nvPr/>
        </p:nvSpPr>
        <p:spPr>
          <a:xfrm>
            <a:off x="655986" y="1172085"/>
            <a:ext cx="1997700" cy="1997700"/>
          </a:xfrm>
          <a:prstGeom prst="ellipse">
            <a:avLst/>
          </a:prstGeom>
          <a:noFill/>
          <a:ln cap="flat" cmpd="sng" w="28575">
            <a:solidFill>
              <a:srgbClr val="3F3F3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826" name="Google Shape;826;p125"/>
          <p:cNvSpPr/>
          <p:nvPr/>
        </p:nvSpPr>
        <p:spPr>
          <a:xfrm rot="-2204130">
            <a:off x="1579967" y="934906"/>
            <a:ext cx="230221" cy="2472309"/>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827" name="Google Shape;827;p125"/>
          <p:cNvSpPr/>
          <p:nvPr/>
        </p:nvSpPr>
        <p:spPr>
          <a:xfrm rot="4010436">
            <a:off x="1449836" y="838927"/>
            <a:ext cx="230364" cy="2471962"/>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828" name="Google Shape;828;p125"/>
          <p:cNvSpPr/>
          <p:nvPr/>
        </p:nvSpPr>
        <p:spPr>
          <a:xfrm>
            <a:off x="418753" y="934850"/>
            <a:ext cx="2471700" cy="2471700"/>
          </a:xfrm>
          <a:prstGeom prst="ellipse">
            <a:avLst/>
          </a:prstGeom>
          <a:noFill/>
          <a:ln cap="flat" cmpd="sng" w="114300">
            <a:solidFill>
              <a:srgbClr val="1C4587"/>
            </a:solidFill>
            <a:prstDash val="solid"/>
            <a:round/>
            <a:headEnd len="sm" w="sm" type="none"/>
            <a:tailEnd len="sm" w="sm" type="none"/>
          </a:ln>
          <a:effectLst>
            <a:outerShdw blurRad="442913" rotWithShape="0" algn="bl" dir="9720000" dist="19050">
              <a:srgbClr val="000000">
                <a:alpha val="67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829" name="Google Shape;829;p125"/>
          <p:cNvSpPr/>
          <p:nvPr/>
        </p:nvSpPr>
        <p:spPr>
          <a:xfrm>
            <a:off x="418639" y="1846902"/>
            <a:ext cx="2471700" cy="439800"/>
          </a:xfrm>
          <a:prstGeom prst="rect">
            <a:avLst/>
          </a:prstGeom>
          <a:gradFill>
            <a:gsLst>
              <a:gs pos="0">
                <a:srgbClr val="1077D2"/>
              </a:gs>
              <a:gs pos="100000">
                <a:srgbClr val="093153"/>
              </a:gs>
            </a:gsLst>
            <a:lin ang="5400012" scaled="0"/>
          </a:gradFill>
          <a:ln cap="flat" cmpd="sng" w="9525">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830" name="Google Shape;830;p125"/>
          <p:cNvSpPr txBox="1"/>
          <p:nvPr/>
        </p:nvSpPr>
        <p:spPr>
          <a:xfrm>
            <a:off x="429415" y="1887153"/>
            <a:ext cx="2310300" cy="345900"/>
          </a:xfrm>
          <a:prstGeom prst="rect">
            <a:avLst/>
          </a:prstGeom>
          <a:noFill/>
          <a:ln cap="flat" cmpd="sng" w="9525">
            <a:solidFill>
              <a:srgbClr val="1C458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2100">
                <a:solidFill>
                  <a:schemeClr val="lt1"/>
                </a:solidFill>
                <a:latin typeface="Lexend"/>
                <a:ea typeface="Lexend"/>
                <a:cs typeface="Lexend"/>
                <a:sym typeface="Lexend"/>
              </a:rPr>
              <a:t>teenMEN</a:t>
            </a:r>
            <a:r>
              <a:rPr lang="en" sz="2100">
                <a:solidFill>
                  <a:schemeClr val="lt1"/>
                </a:solidFill>
                <a:latin typeface="Lexend Thin"/>
                <a:ea typeface="Lexend Thin"/>
                <a:cs typeface="Lexend Thin"/>
                <a:sym typeface="Lexend Thin"/>
              </a:rPr>
              <a:t> edition</a:t>
            </a:r>
            <a:endParaRPr sz="2100">
              <a:solidFill>
                <a:schemeClr val="lt1"/>
              </a:solidFill>
              <a:latin typeface="Lexend Thin"/>
              <a:ea typeface="Lexend Thin"/>
              <a:cs typeface="Lexend Thin"/>
              <a:sym typeface="Lexend Thin"/>
            </a:endParaRPr>
          </a:p>
        </p:txBody>
      </p:sp>
      <p:sp>
        <p:nvSpPr>
          <p:cNvPr id="831" name="Google Shape;831;p125"/>
          <p:cNvSpPr txBox="1"/>
          <p:nvPr>
            <p:ph idx="1" type="body"/>
          </p:nvPr>
        </p:nvSpPr>
        <p:spPr>
          <a:xfrm>
            <a:off x="336125" y="260863"/>
            <a:ext cx="74907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8587C2"/>
              </a:buClr>
              <a:buSzPts val="1350"/>
              <a:buFont typeface="Calibri"/>
              <a:buNone/>
            </a:pPr>
            <a:r>
              <a:rPr lang="en" sz="2200">
                <a:solidFill>
                  <a:schemeClr val="lt1"/>
                </a:solidFill>
                <a:latin typeface="Lexend Thin"/>
                <a:ea typeface="Lexend Thin"/>
                <a:cs typeface="Lexend Thin"/>
                <a:sym typeface="Lexend Thin"/>
              </a:rPr>
              <a:t>WHO WANTS TO BE A TRILLIONAIRE</a:t>
            </a:r>
            <a:endParaRPr i="1" sz="2200">
              <a:solidFill>
                <a:schemeClr val="lt1"/>
              </a:solidFill>
              <a:latin typeface="Lexend Thin"/>
              <a:ea typeface="Lexend Thin"/>
              <a:cs typeface="Lexend Thin"/>
              <a:sym typeface="Lexend Thin"/>
            </a:endParaRPr>
          </a:p>
        </p:txBody>
      </p:sp>
      <p:sp>
        <p:nvSpPr>
          <p:cNvPr id="832" name="Google Shape;832;p125"/>
          <p:cNvSpPr txBox="1"/>
          <p:nvPr/>
        </p:nvSpPr>
        <p:spPr>
          <a:xfrm>
            <a:off x="146050" y="6492875"/>
            <a:ext cx="800100" cy="238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 sz="1000" u="none" cap="none" strike="noStrike">
                <a:solidFill>
                  <a:srgbClr val="000000"/>
                </a:solidFill>
                <a:latin typeface="Calibri"/>
                <a:ea typeface="Calibri"/>
                <a:cs typeface="Calibri"/>
                <a:sym typeface="Calibri"/>
              </a:rPr>
              <a:t>© FEMM</a:t>
            </a:r>
            <a:endParaRPr/>
          </a:p>
        </p:txBody>
      </p:sp>
      <p:sp>
        <p:nvSpPr>
          <p:cNvPr id="833" name="Google Shape;833;p125"/>
          <p:cNvSpPr txBox="1"/>
          <p:nvPr/>
        </p:nvSpPr>
        <p:spPr>
          <a:xfrm>
            <a:off x="3570400" y="1787700"/>
            <a:ext cx="5171100" cy="810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200">
                <a:solidFill>
                  <a:schemeClr val="lt1"/>
                </a:solidFill>
                <a:latin typeface="Comfortaa"/>
                <a:ea typeface="Comfortaa"/>
                <a:cs typeface="Comfortaa"/>
                <a:sym typeface="Comfortaa"/>
              </a:rPr>
              <a:t>The Nervous System is made up of  how many </a:t>
            </a:r>
            <a:r>
              <a:rPr i="1" lang="en" sz="2200">
                <a:solidFill>
                  <a:schemeClr val="lt1"/>
                </a:solidFill>
                <a:latin typeface="Comfortaa"/>
                <a:ea typeface="Comfortaa"/>
                <a:cs typeface="Comfortaa"/>
                <a:sym typeface="Comfortaa"/>
              </a:rPr>
              <a:t>Trillions</a:t>
            </a:r>
            <a:r>
              <a:rPr lang="en" sz="2200">
                <a:solidFill>
                  <a:schemeClr val="lt1"/>
                </a:solidFill>
                <a:latin typeface="Comfortaa"/>
                <a:ea typeface="Comfortaa"/>
                <a:cs typeface="Comfortaa"/>
                <a:sym typeface="Comfortaa"/>
              </a:rPr>
              <a:t> of nerves?</a:t>
            </a:r>
            <a:endParaRPr sz="2200">
              <a:solidFill>
                <a:schemeClr val="lt1"/>
              </a:solidFill>
              <a:latin typeface="Comfortaa"/>
              <a:ea typeface="Comfortaa"/>
              <a:cs typeface="Comfortaa"/>
              <a:sym typeface="Comfortaa"/>
            </a:endParaRPr>
          </a:p>
        </p:txBody>
      </p:sp>
      <p:sp>
        <p:nvSpPr>
          <p:cNvPr id="834" name="Google Shape;834;p125"/>
          <p:cNvSpPr/>
          <p:nvPr/>
        </p:nvSpPr>
        <p:spPr>
          <a:xfrm>
            <a:off x="336125" y="4397525"/>
            <a:ext cx="4251000" cy="810600"/>
          </a:xfrm>
          <a:prstGeom prst="homePlate">
            <a:avLst>
              <a:gd fmla="val 50000" name="adj"/>
            </a:avLst>
          </a:prstGeom>
          <a:gradFill>
            <a:gsLst>
              <a:gs pos="0">
                <a:srgbClr val="D4E5F5"/>
              </a:gs>
              <a:gs pos="100000">
                <a:srgbClr val="70A4D5"/>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835" name="Google Shape;835;p125"/>
          <p:cNvSpPr/>
          <p:nvPr/>
        </p:nvSpPr>
        <p:spPr>
          <a:xfrm rot="10800000">
            <a:off x="4727250" y="5525125"/>
            <a:ext cx="4251000" cy="810600"/>
          </a:xfrm>
          <a:prstGeom prst="homePlate">
            <a:avLst>
              <a:gd fmla="val 50000" name="adj"/>
            </a:avLst>
          </a:prstGeom>
          <a:gradFill>
            <a:gsLst>
              <a:gs pos="0">
                <a:srgbClr val="D4E5F5"/>
              </a:gs>
              <a:gs pos="100000">
                <a:srgbClr val="70A4D5"/>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836" name="Google Shape;836;p125"/>
          <p:cNvSpPr/>
          <p:nvPr/>
        </p:nvSpPr>
        <p:spPr>
          <a:xfrm>
            <a:off x="336125" y="5525125"/>
            <a:ext cx="4251000" cy="810600"/>
          </a:xfrm>
          <a:prstGeom prst="homePlate">
            <a:avLst>
              <a:gd fmla="val 50000" name="adj"/>
            </a:avLst>
          </a:prstGeom>
          <a:gradFill>
            <a:gsLst>
              <a:gs pos="0">
                <a:srgbClr val="D4E5F5"/>
              </a:gs>
              <a:gs pos="100000">
                <a:srgbClr val="70A4D5"/>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837" name="Google Shape;837;p125"/>
          <p:cNvSpPr/>
          <p:nvPr/>
        </p:nvSpPr>
        <p:spPr>
          <a:xfrm rot="10800000">
            <a:off x="4727250" y="4402700"/>
            <a:ext cx="4251000" cy="810600"/>
          </a:xfrm>
          <a:prstGeom prst="homePlate">
            <a:avLst>
              <a:gd fmla="val 50000" name="adj"/>
            </a:avLst>
          </a:prstGeom>
          <a:gradFill>
            <a:gsLst>
              <a:gs pos="0">
                <a:srgbClr val="D4E5F5"/>
              </a:gs>
              <a:gs pos="100000">
                <a:srgbClr val="70A4D5"/>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838" name="Google Shape;838;p125"/>
          <p:cNvSpPr txBox="1"/>
          <p:nvPr/>
        </p:nvSpPr>
        <p:spPr>
          <a:xfrm>
            <a:off x="529175" y="4550825"/>
            <a:ext cx="3280800" cy="529200"/>
          </a:xfrm>
          <a:prstGeom prst="rect">
            <a:avLst/>
          </a:prstGeom>
          <a:noFill/>
          <a:ln>
            <a:noFill/>
          </a:ln>
        </p:spPr>
        <p:txBody>
          <a:bodyPr anchorCtr="0" anchor="t" bIns="91425" lIns="91425" spcFirstLastPara="1" rIns="91425" wrap="square" tIns="91425">
            <a:noAutofit/>
          </a:bodyPr>
          <a:lstStyle/>
          <a:p>
            <a:pPr indent="-361950" lvl="0" marL="457200" rtl="0" algn="l">
              <a:spcBef>
                <a:spcPts val="0"/>
              </a:spcBef>
              <a:spcAft>
                <a:spcPts val="0"/>
              </a:spcAft>
              <a:buClr>
                <a:schemeClr val="dk1"/>
              </a:buClr>
              <a:buSzPts val="2100"/>
              <a:buFont typeface="Comfortaa"/>
              <a:buAutoNum type="alphaLcParenR"/>
            </a:pPr>
            <a:r>
              <a:rPr lang="en" sz="2100">
                <a:solidFill>
                  <a:schemeClr val="dk1"/>
                </a:solidFill>
                <a:latin typeface="Comfortaa"/>
                <a:ea typeface="Comfortaa"/>
                <a:cs typeface="Comfortaa"/>
                <a:sym typeface="Comfortaa"/>
              </a:rPr>
              <a:t>6.5 Trillion</a:t>
            </a:r>
            <a:endParaRPr sz="2100">
              <a:solidFill>
                <a:schemeClr val="dk1"/>
              </a:solidFill>
              <a:latin typeface="Comfortaa"/>
              <a:ea typeface="Comfortaa"/>
              <a:cs typeface="Comfortaa"/>
              <a:sym typeface="Comfortaa"/>
            </a:endParaRPr>
          </a:p>
          <a:p>
            <a:pPr indent="0" lvl="0" marL="457200" rtl="0" algn="l">
              <a:spcBef>
                <a:spcPts val="0"/>
              </a:spcBef>
              <a:spcAft>
                <a:spcPts val="0"/>
              </a:spcAft>
              <a:buNone/>
            </a:pPr>
            <a:r>
              <a:t/>
            </a:r>
            <a:endParaRPr sz="2100">
              <a:latin typeface="Comfortaa"/>
              <a:ea typeface="Comfortaa"/>
              <a:cs typeface="Comfortaa"/>
              <a:sym typeface="Comfortaa"/>
            </a:endParaRPr>
          </a:p>
        </p:txBody>
      </p:sp>
      <p:sp>
        <p:nvSpPr>
          <p:cNvPr id="839" name="Google Shape;839;p125"/>
          <p:cNvSpPr txBox="1"/>
          <p:nvPr/>
        </p:nvSpPr>
        <p:spPr>
          <a:xfrm>
            <a:off x="440225" y="5718175"/>
            <a:ext cx="4042800" cy="52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Comfortaa"/>
                <a:ea typeface="Comfortaa"/>
                <a:cs typeface="Comfortaa"/>
                <a:sym typeface="Comfortaa"/>
              </a:rPr>
              <a:t>c) Over 8 Trillion</a:t>
            </a:r>
            <a:endParaRPr sz="2100">
              <a:latin typeface="Comfortaa"/>
              <a:ea typeface="Comfortaa"/>
              <a:cs typeface="Comfortaa"/>
              <a:sym typeface="Comfortaa"/>
            </a:endParaRPr>
          </a:p>
        </p:txBody>
      </p:sp>
      <p:sp>
        <p:nvSpPr>
          <p:cNvPr id="840" name="Google Shape;840;p125"/>
          <p:cNvSpPr txBox="1"/>
          <p:nvPr/>
        </p:nvSpPr>
        <p:spPr>
          <a:xfrm>
            <a:off x="5344600" y="4523350"/>
            <a:ext cx="3280800" cy="52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Comfortaa"/>
                <a:ea typeface="Comfortaa"/>
                <a:cs typeface="Comfortaa"/>
                <a:sym typeface="Comfortaa"/>
              </a:rPr>
              <a:t>b) Over 7 Trillion</a:t>
            </a:r>
            <a:endParaRPr sz="2100">
              <a:latin typeface="Comfortaa"/>
              <a:ea typeface="Comfortaa"/>
              <a:cs typeface="Comfortaa"/>
              <a:sym typeface="Comfortaa"/>
            </a:endParaRPr>
          </a:p>
        </p:txBody>
      </p:sp>
      <p:sp>
        <p:nvSpPr>
          <p:cNvPr id="841" name="Google Shape;841;p125"/>
          <p:cNvSpPr txBox="1"/>
          <p:nvPr/>
        </p:nvSpPr>
        <p:spPr>
          <a:xfrm>
            <a:off x="5238750" y="5665825"/>
            <a:ext cx="3618900" cy="52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Comfortaa"/>
                <a:ea typeface="Comfortaa"/>
                <a:cs typeface="Comfortaa"/>
                <a:sym typeface="Comfortaa"/>
              </a:rPr>
              <a:t>d)  5.6 Trillion</a:t>
            </a:r>
            <a:endParaRPr sz="2100">
              <a:latin typeface="Comfortaa"/>
              <a:ea typeface="Comfortaa"/>
              <a:cs typeface="Comfortaa"/>
              <a:sym typeface="Comforta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8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840"/>
                                        </p:tgtEl>
                                        <p:attrNameLst>
                                          <p:attrName>style.visibility</p:attrName>
                                        </p:attrNameLst>
                                      </p:cBhvr>
                                      <p:to>
                                        <p:strVal val="visible"/>
                                      </p:to>
                                    </p:set>
                                    <p:anim calcmode="lin" valueType="num">
                                      <p:cBhvr additive="base">
                                        <p:cTn dur="1000"/>
                                        <p:tgtEl>
                                          <p:spTgt spid="840"/>
                                        </p:tgtEl>
                                        <p:attrNameLst>
                                          <p:attrName>ppt_w</p:attrName>
                                        </p:attrNameLst>
                                      </p:cBhvr>
                                      <p:tavLst>
                                        <p:tav fmla="" tm="0">
                                          <p:val>
                                            <p:strVal val="0"/>
                                          </p:val>
                                        </p:tav>
                                        <p:tav fmla="" tm="100000">
                                          <p:val>
                                            <p:strVal val="#ppt_w"/>
                                          </p:val>
                                        </p:tav>
                                      </p:tavLst>
                                    </p:anim>
                                    <p:anim calcmode="lin" valueType="num">
                                      <p:cBhvr additive="base">
                                        <p:cTn dur="1000"/>
                                        <p:tgtEl>
                                          <p:spTgt spid="840"/>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5" name="Shape 845"/>
        <p:cNvGrpSpPr/>
        <p:nvPr/>
      </p:nvGrpSpPr>
      <p:grpSpPr>
        <a:xfrm>
          <a:off x="0" y="0"/>
          <a:ext cx="0" cy="0"/>
          <a:chOff x="0" y="0"/>
          <a:chExt cx="0" cy="0"/>
        </a:xfrm>
      </p:grpSpPr>
      <p:sp>
        <p:nvSpPr>
          <p:cNvPr id="846" name="Google Shape;846;p126"/>
          <p:cNvSpPr/>
          <p:nvPr/>
        </p:nvSpPr>
        <p:spPr>
          <a:xfrm>
            <a:off x="15925" y="-4714375"/>
            <a:ext cx="9144000" cy="11572500"/>
          </a:xfrm>
          <a:prstGeom prst="rect">
            <a:avLst/>
          </a:prstGeom>
          <a:gradFill>
            <a:gsLst>
              <a:gs pos="0">
                <a:srgbClr val="1077D2"/>
              </a:gs>
              <a:gs pos="100000">
                <a:srgbClr val="093153"/>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847" name="Google Shape;847;p126"/>
          <p:cNvSpPr/>
          <p:nvPr/>
        </p:nvSpPr>
        <p:spPr>
          <a:xfrm>
            <a:off x="2608827" y="1963816"/>
            <a:ext cx="3926400" cy="38706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848" name="Google Shape;848;p126"/>
          <p:cNvPicPr preferRelativeResize="0"/>
          <p:nvPr/>
        </p:nvPicPr>
        <p:blipFill rotWithShape="1">
          <a:blip r:embed="rId3">
            <a:alphaModFix/>
          </a:blip>
          <a:srcRect b="52656" l="83319" r="-944" t="0"/>
          <a:stretch/>
        </p:blipFill>
        <p:spPr>
          <a:xfrm>
            <a:off x="3858218" y="2370131"/>
            <a:ext cx="1483116" cy="3127970"/>
          </a:xfrm>
          <a:prstGeom prst="rect">
            <a:avLst/>
          </a:prstGeom>
          <a:noFill/>
          <a:ln>
            <a:noFill/>
          </a:ln>
        </p:spPr>
      </p:pic>
      <p:sp>
        <p:nvSpPr>
          <p:cNvPr id="849" name="Google Shape;849;p126"/>
          <p:cNvSpPr txBox="1"/>
          <p:nvPr>
            <p:ph idx="1" type="body"/>
          </p:nvPr>
        </p:nvSpPr>
        <p:spPr>
          <a:xfrm>
            <a:off x="718875" y="251575"/>
            <a:ext cx="8051400" cy="1477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8587C2"/>
              </a:buClr>
              <a:buSzPts val="1350"/>
              <a:buFont typeface="Calibri"/>
              <a:buNone/>
            </a:pPr>
            <a:r>
              <a:rPr b="1" lang="en" sz="5600">
                <a:solidFill>
                  <a:schemeClr val="lt1"/>
                </a:solidFill>
                <a:latin typeface="Lexend"/>
                <a:ea typeface="Lexend"/>
                <a:cs typeface="Lexend"/>
                <a:sym typeface="Lexend"/>
              </a:rPr>
              <a:t>CONGRATULATIONS! </a:t>
            </a:r>
            <a:endParaRPr b="1" sz="5600">
              <a:solidFill>
                <a:schemeClr val="lt1"/>
              </a:solidFill>
              <a:latin typeface="Lexend"/>
              <a:ea typeface="Lexend"/>
              <a:cs typeface="Lexend"/>
              <a:sym typeface="Lexend"/>
            </a:endParaRPr>
          </a:p>
          <a:p>
            <a:pPr indent="0" lvl="0" marL="0" marR="0" rtl="0" algn="ctr">
              <a:lnSpc>
                <a:spcPct val="100000"/>
              </a:lnSpc>
              <a:spcBef>
                <a:spcPts val="0"/>
              </a:spcBef>
              <a:spcAft>
                <a:spcPts val="0"/>
              </a:spcAft>
              <a:buClr>
                <a:srgbClr val="8587C2"/>
              </a:buClr>
              <a:buSzPts val="1350"/>
              <a:buFont typeface="Calibri"/>
              <a:buNone/>
            </a:pPr>
            <a:r>
              <a:rPr b="1" lang="en" sz="2800">
                <a:solidFill>
                  <a:schemeClr val="lt1"/>
                </a:solidFill>
                <a:latin typeface="Lexend"/>
                <a:ea typeface="Lexend"/>
                <a:cs typeface="Lexend"/>
                <a:sym typeface="Lexend"/>
              </a:rPr>
              <a:t>YOU ARE ALL </a:t>
            </a:r>
            <a:r>
              <a:rPr b="1" lang="en" sz="2800">
                <a:solidFill>
                  <a:schemeClr val="lt1"/>
                </a:solidFill>
                <a:latin typeface="Lexend"/>
                <a:ea typeface="Lexend"/>
                <a:cs typeface="Lexend"/>
                <a:sym typeface="Lexend"/>
              </a:rPr>
              <a:t>TRILLIONAIRES!</a:t>
            </a:r>
            <a:endParaRPr b="1" i="1" sz="5000">
              <a:solidFill>
                <a:schemeClr val="lt1"/>
              </a:solidFill>
              <a:latin typeface="Lexend"/>
              <a:ea typeface="Lexend"/>
              <a:cs typeface="Lexend"/>
              <a:sym typeface="Lexend"/>
            </a:endParaRPr>
          </a:p>
        </p:txBody>
      </p:sp>
      <p:sp>
        <p:nvSpPr>
          <p:cNvPr id="850" name="Google Shape;850;p126"/>
          <p:cNvSpPr/>
          <p:nvPr/>
        </p:nvSpPr>
        <p:spPr>
          <a:xfrm rot="-5400000">
            <a:off x="4419227" y="1800641"/>
            <a:ext cx="360900" cy="38706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851" name="Google Shape;851;p126"/>
          <p:cNvSpPr/>
          <p:nvPr/>
        </p:nvSpPr>
        <p:spPr>
          <a:xfrm>
            <a:off x="4407465" y="1998739"/>
            <a:ext cx="360900" cy="3870600"/>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852" name="Google Shape;852;p126"/>
          <p:cNvSpPr/>
          <p:nvPr/>
        </p:nvSpPr>
        <p:spPr>
          <a:xfrm rot="-3794582">
            <a:off x="4482420" y="1964105"/>
            <a:ext cx="360501" cy="3870256"/>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853" name="Google Shape;853;p126"/>
          <p:cNvSpPr/>
          <p:nvPr/>
        </p:nvSpPr>
        <p:spPr>
          <a:xfrm rot="2414685">
            <a:off x="4407621" y="1800788"/>
            <a:ext cx="360806" cy="3870178"/>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854" name="Google Shape;854;p126"/>
          <p:cNvSpPr/>
          <p:nvPr/>
        </p:nvSpPr>
        <p:spPr>
          <a:xfrm>
            <a:off x="3035825" y="2335262"/>
            <a:ext cx="3127800" cy="3127800"/>
          </a:xfrm>
          <a:prstGeom prst="ellipse">
            <a:avLst/>
          </a:prstGeom>
          <a:noFill/>
          <a:ln cap="flat" cmpd="sng" w="28575">
            <a:solidFill>
              <a:srgbClr val="3F3F3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855" name="Google Shape;855;p126"/>
          <p:cNvSpPr/>
          <p:nvPr/>
        </p:nvSpPr>
        <p:spPr>
          <a:xfrm rot="-2204757">
            <a:off x="4482455" y="1963851"/>
            <a:ext cx="360541" cy="3870613"/>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856" name="Google Shape;856;p126"/>
          <p:cNvSpPr/>
          <p:nvPr/>
        </p:nvSpPr>
        <p:spPr>
          <a:xfrm rot="4006958">
            <a:off x="4278662" y="1813201"/>
            <a:ext cx="360712" cy="3870927"/>
          </a:xfrm>
          <a:prstGeom prst="ellipse">
            <a:avLst/>
          </a:prstGeom>
          <a:noFill/>
          <a:ln cap="flat" cmpd="sng" w="9525">
            <a:solidFill>
              <a:srgbClr val="BF9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857" name="Google Shape;857;p126"/>
          <p:cNvSpPr/>
          <p:nvPr/>
        </p:nvSpPr>
        <p:spPr>
          <a:xfrm>
            <a:off x="2664377" y="1963813"/>
            <a:ext cx="3870600" cy="3870600"/>
          </a:xfrm>
          <a:prstGeom prst="ellipse">
            <a:avLst/>
          </a:prstGeom>
          <a:noFill/>
          <a:ln cap="flat" cmpd="sng" w="114300">
            <a:solidFill>
              <a:srgbClr val="1C4587"/>
            </a:solidFill>
            <a:prstDash val="solid"/>
            <a:round/>
            <a:headEnd len="sm" w="sm" type="none"/>
            <a:tailEnd len="sm" w="sm" type="none"/>
          </a:ln>
          <a:effectLst>
            <a:outerShdw blurRad="442913" rotWithShape="0" algn="bl" dir="9720000" dist="19050">
              <a:srgbClr val="000000">
                <a:alpha val="67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858" name="Google Shape;858;p126"/>
          <p:cNvSpPr/>
          <p:nvPr/>
        </p:nvSpPr>
        <p:spPr>
          <a:xfrm>
            <a:off x="2664198" y="3391853"/>
            <a:ext cx="3870600" cy="688500"/>
          </a:xfrm>
          <a:prstGeom prst="rect">
            <a:avLst/>
          </a:prstGeom>
          <a:gradFill>
            <a:gsLst>
              <a:gs pos="0">
                <a:srgbClr val="1077D2"/>
              </a:gs>
              <a:gs pos="100000">
                <a:srgbClr val="093153"/>
              </a:gs>
            </a:gsLst>
            <a:lin ang="5400012" scaled="0"/>
          </a:gradFill>
          <a:ln cap="flat" cmpd="sng" w="9525">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859" name="Google Shape;859;p126"/>
          <p:cNvSpPr txBox="1"/>
          <p:nvPr/>
        </p:nvSpPr>
        <p:spPr>
          <a:xfrm>
            <a:off x="3027309" y="3454871"/>
            <a:ext cx="3270900" cy="541500"/>
          </a:xfrm>
          <a:prstGeom prst="rect">
            <a:avLst/>
          </a:prstGeom>
          <a:noFill/>
          <a:ln cap="flat" cmpd="sng" w="9525">
            <a:solidFill>
              <a:srgbClr val="1C458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2100">
                <a:solidFill>
                  <a:schemeClr val="lt1"/>
                </a:solidFill>
                <a:latin typeface="Lexend"/>
                <a:ea typeface="Lexend"/>
                <a:cs typeface="Lexend"/>
                <a:sym typeface="Lexend"/>
              </a:rPr>
              <a:t>teenMEN</a:t>
            </a:r>
            <a:r>
              <a:rPr lang="en" sz="2100">
                <a:solidFill>
                  <a:schemeClr val="lt1"/>
                </a:solidFill>
                <a:latin typeface="Lexend Thin"/>
                <a:ea typeface="Lexend Thin"/>
                <a:cs typeface="Lexend Thin"/>
                <a:sym typeface="Lexend Thin"/>
              </a:rPr>
              <a:t> </a:t>
            </a:r>
            <a:r>
              <a:rPr lang="en" sz="2100">
                <a:solidFill>
                  <a:schemeClr val="lt1"/>
                </a:solidFill>
                <a:latin typeface="Lexend Thin"/>
                <a:ea typeface="Lexend Thin"/>
                <a:cs typeface="Lexend Thin"/>
                <a:sym typeface="Lexend Thin"/>
              </a:rPr>
              <a:t>edition</a:t>
            </a:r>
            <a:endParaRPr sz="2100">
              <a:solidFill>
                <a:schemeClr val="lt1"/>
              </a:solidFill>
              <a:latin typeface="Lexend Thin"/>
              <a:ea typeface="Lexend Thin"/>
              <a:cs typeface="Lexend Thin"/>
              <a:sym typeface="Lexend Thin"/>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3" name="Shape 863"/>
        <p:cNvGrpSpPr/>
        <p:nvPr/>
      </p:nvGrpSpPr>
      <p:grpSpPr>
        <a:xfrm>
          <a:off x="0" y="0"/>
          <a:ext cx="0" cy="0"/>
          <a:chOff x="0" y="0"/>
          <a:chExt cx="0" cy="0"/>
        </a:xfrm>
      </p:grpSpPr>
      <p:sp>
        <p:nvSpPr>
          <p:cNvPr id="864" name="Google Shape;864;p127"/>
          <p:cNvSpPr/>
          <p:nvPr/>
        </p:nvSpPr>
        <p:spPr>
          <a:xfrm>
            <a:off x="0" y="509475"/>
            <a:ext cx="9144000" cy="6045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sp>
        <p:nvSpPr>
          <p:cNvPr id="865" name="Google Shape;865;p127"/>
          <p:cNvSpPr/>
          <p:nvPr/>
        </p:nvSpPr>
        <p:spPr>
          <a:xfrm>
            <a:off x="782100" y="2110200"/>
            <a:ext cx="7579800" cy="2637600"/>
          </a:xfrm>
          <a:prstGeom prst="rect">
            <a:avLst/>
          </a:prstGeom>
          <a:gradFill>
            <a:gsLst>
              <a:gs pos="0">
                <a:srgbClr val="D4E5F5"/>
              </a:gs>
              <a:gs pos="100000">
                <a:srgbClr val="70A4D5"/>
              </a:gs>
            </a:gsLst>
            <a:path path="circle">
              <a:fillToRect b="50%" l="50%" r="50%" t="50%"/>
            </a:path>
            <a:tileRect/>
          </a:gra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866" name="Google Shape;866;p127"/>
          <p:cNvSpPr txBox="1"/>
          <p:nvPr>
            <p:ph idx="1" type="body"/>
          </p:nvPr>
        </p:nvSpPr>
        <p:spPr>
          <a:xfrm>
            <a:off x="1392149" y="2295783"/>
            <a:ext cx="6359700" cy="2438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8587C2"/>
              </a:buClr>
              <a:buSzPts val="1350"/>
              <a:buFont typeface="Calibri"/>
              <a:buNone/>
            </a:pPr>
            <a:r>
              <a:t/>
            </a:r>
            <a:endParaRPr>
              <a:solidFill>
                <a:schemeClr val="dk2"/>
              </a:solidFill>
            </a:endParaRPr>
          </a:p>
          <a:p>
            <a:pPr indent="0" lvl="0" marL="0" marR="0" rtl="0" algn="ctr">
              <a:lnSpc>
                <a:spcPct val="100000"/>
              </a:lnSpc>
              <a:spcBef>
                <a:spcPts val="0"/>
              </a:spcBef>
              <a:spcAft>
                <a:spcPts val="0"/>
              </a:spcAft>
              <a:buClr>
                <a:srgbClr val="8587C2"/>
              </a:buClr>
              <a:buSzPts val="1350"/>
              <a:buFont typeface="Calibri"/>
              <a:buNone/>
            </a:pPr>
            <a:r>
              <a:rPr lang="en" sz="5000">
                <a:solidFill>
                  <a:schemeClr val="dk2"/>
                </a:solidFill>
                <a:latin typeface="Lexend ExtraLight"/>
                <a:ea typeface="Lexend ExtraLight"/>
                <a:cs typeface="Lexend ExtraLight"/>
                <a:sym typeface="Lexend ExtraLight"/>
              </a:rPr>
              <a:t>Reproductive System</a:t>
            </a:r>
            <a:br>
              <a:rPr lang="en" sz="5000">
                <a:solidFill>
                  <a:schemeClr val="dk2"/>
                </a:solidFill>
                <a:latin typeface="Lexend ExtraLight"/>
                <a:ea typeface="Lexend ExtraLight"/>
                <a:cs typeface="Lexend ExtraLight"/>
                <a:sym typeface="Lexend ExtraLight"/>
              </a:rPr>
            </a:br>
            <a:r>
              <a:rPr lang="en" sz="5400">
                <a:solidFill>
                  <a:schemeClr val="dk2"/>
                </a:solidFill>
                <a:latin typeface="Lexend ExtraLight"/>
                <a:ea typeface="Lexend ExtraLight"/>
                <a:cs typeface="Lexend ExtraLight"/>
                <a:sym typeface="Lexend ExtraLight"/>
              </a:rPr>
              <a:t> </a:t>
            </a:r>
            <a:r>
              <a:rPr b="1" lang="en" sz="5400">
                <a:solidFill>
                  <a:schemeClr val="dk2"/>
                </a:solidFill>
                <a:latin typeface="Lexend"/>
                <a:ea typeface="Lexend"/>
                <a:cs typeface="Lexend"/>
                <a:sym typeface="Lexend"/>
              </a:rPr>
              <a:t>Anatomy?</a:t>
            </a:r>
            <a:endParaRPr b="1" i="1" sz="3600">
              <a:solidFill>
                <a:schemeClr val="dk2"/>
              </a:solidFill>
            </a:endParaRPr>
          </a:p>
        </p:txBody>
      </p:sp>
      <p:sp>
        <p:nvSpPr>
          <p:cNvPr id="867" name="Google Shape;867;p127"/>
          <p:cNvSpPr txBox="1"/>
          <p:nvPr/>
        </p:nvSpPr>
        <p:spPr>
          <a:xfrm>
            <a:off x="146050" y="6492875"/>
            <a:ext cx="800100" cy="238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 sz="1000" u="none" cap="none" strike="noStrike">
                <a:solidFill>
                  <a:srgbClr val="000000"/>
                </a:solidFill>
                <a:latin typeface="Calibri"/>
                <a:ea typeface="Calibri"/>
                <a:cs typeface="Calibri"/>
                <a:sym typeface="Calibri"/>
              </a:rPr>
              <a:t>© FEMM</a:t>
            </a:r>
            <a:endParaRPr/>
          </a:p>
        </p:txBody>
      </p:sp>
      <p:sp>
        <p:nvSpPr>
          <p:cNvPr id="868" name="Google Shape;868;p127"/>
          <p:cNvSpPr txBox="1"/>
          <p:nvPr/>
        </p:nvSpPr>
        <p:spPr>
          <a:xfrm>
            <a:off x="5938925" y="6371675"/>
            <a:ext cx="3559800" cy="4809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000">
                <a:solidFill>
                  <a:srgbClr val="666666"/>
                </a:solidFill>
                <a:highlight>
                  <a:srgbClr val="FFFFFF"/>
                </a:highlight>
              </a:rPr>
              <a:t>© 2023 FEMM Foundation, Inc. All rights reserved.</a:t>
            </a:r>
            <a:endParaRPr sz="1000">
              <a:solidFill>
                <a:srgbClr val="666666"/>
              </a:solidFill>
            </a:endParaRPr>
          </a:p>
        </p:txBody>
      </p:sp>
      <p:sp>
        <p:nvSpPr>
          <p:cNvPr id="869" name="Google Shape;869;p127"/>
          <p:cNvSpPr txBox="1"/>
          <p:nvPr/>
        </p:nvSpPr>
        <p:spPr>
          <a:xfrm>
            <a:off x="347050" y="541425"/>
            <a:ext cx="60252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600">
                <a:solidFill>
                  <a:schemeClr val="lt1"/>
                </a:solidFill>
                <a:latin typeface="Lexend Thin"/>
                <a:ea typeface="Lexend Thin"/>
                <a:cs typeface="Lexend Thin"/>
                <a:sym typeface="Lexend Thin"/>
              </a:rPr>
              <a:t>How well do you know your…</a:t>
            </a:r>
            <a:endParaRPr sz="1000">
              <a:solidFill>
                <a:schemeClr val="dk1"/>
              </a:solidFill>
              <a:latin typeface="Lexend Thin"/>
              <a:ea typeface="Lexend Thin"/>
              <a:cs typeface="Lexend Thin"/>
              <a:sym typeface="Lexend Thin"/>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3" name="Shape 873"/>
        <p:cNvGrpSpPr/>
        <p:nvPr/>
      </p:nvGrpSpPr>
      <p:grpSpPr>
        <a:xfrm>
          <a:off x="0" y="0"/>
          <a:ext cx="0" cy="0"/>
          <a:chOff x="0" y="0"/>
          <a:chExt cx="0" cy="0"/>
        </a:xfrm>
      </p:grpSpPr>
      <p:sp>
        <p:nvSpPr>
          <p:cNvPr id="874" name="Google Shape;874;p128"/>
          <p:cNvSpPr/>
          <p:nvPr/>
        </p:nvSpPr>
        <p:spPr>
          <a:xfrm>
            <a:off x="0" y="509475"/>
            <a:ext cx="9144000" cy="6045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sp>
        <p:nvSpPr>
          <p:cNvPr id="875" name="Google Shape;875;p128"/>
          <p:cNvSpPr txBox="1"/>
          <p:nvPr/>
        </p:nvSpPr>
        <p:spPr>
          <a:xfrm>
            <a:off x="381000" y="519100"/>
            <a:ext cx="7051200" cy="554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Calibri"/>
              <a:buNone/>
            </a:pPr>
            <a:r>
              <a:rPr b="1" lang="en" sz="3000">
                <a:solidFill>
                  <a:srgbClr val="FFFFFF"/>
                </a:solidFill>
                <a:latin typeface="Lexend"/>
                <a:ea typeface="Lexend"/>
                <a:cs typeface="Lexend"/>
                <a:sym typeface="Lexend"/>
              </a:rPr>
              <a:t>Review | </a:t>
            </a:r>
            <a:r>
              <a:rPr lang="en" sz="3000">
                <a:solidFill>
                  <a:srgbClr val="FFFFFF"/>
                </a:solidFill>
                <a:latin typeface="Lexend Thin"/>
                <a:ea typeface="Lexend Thin"/>
                <a:cs typeface="Lexend Thin"/>
                <a:sym typeface="Lexend Thin"/>
              </a:rPr>
              <a:t>Male Reproductive Anatomy </a:t>
            </a:r>
            <a:endParaRPr>
              <a:latin typeface="Lexend Thin"/>
              <a:ea typeface="Lexend Thin"/>
              <a:cs typeface="Lexend Thin"/>
              <a:sym typeface="Lexend Thin"/>
            </a:endParaRPr>
          </a:p>
        </p:txBody>
      </p:sp>
      <p:pic>
        <p:nvPicPr>
          <p:cNvPr id="876" name="Google Shape;876;p128"/>
          <p:cNvPicPr preferRelativeResize="0"/>
          <p:nvPr/>
        </p:nvPicPr>
        <p:blipFill>
          <a:blip r:embed="rId3">
            <a:alphaModFix/>
          </a:blip>
          <a:stretch>
            <a:fillRect/>
          </a:stretch>
        </p:blipFill>
        <p:spPr>
          <a:xfrm>
            <a:off x="996838" y="1597701"/>
            <a:ext cx="7150326" cy="44804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0" name="Shape 880"/>
        <p:cNvGrpSpPr/>
        <p:nvPr/>
      </p:nvGrpSpPr>
      <p:grpSpPr>
        <a:xfrm>
          <a:off x="0" y="0"/>
          <a:ext cx="0" cy="0"/>
          <a:chOff x="0" y="0"/>
          <a:chExt cx="0" cy="0"/>
        </a:xfrm>
      </p:grpSpPr>
      <p:sp>
        <p:nvSpPr>
          <p:cNvPr id="881" name="Google Shape;881;p129"/>
          <p:cNvSpPr/>
          <p:nvPr/>
        </p:nvSpPr>
        <p:spPr>
          <a:xfrm>
            <a:off x="0" y="509475"/>
            <a:ext cx="9144000" cy="6045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pic>
        <p:nvPicPr>
          <p:cNvPr id="882" name="Google Shape;882;p129"/>
          <p:cNvPicPr preferRelativeResize="0"/>
          <p:nvPr/>
        </p:nvPicPr>
        <p:blipFill rotWithShape="1">
          <a:blip r:embed="rId3">
            <a:alphaModFix/>
          </a:blip>
          <a:srcRect b="27651" l="0" r="0" t="0"/>
          <a:stretch/>
        </p:blipFill>
        <p:spPr>
          <a:xfrm>
            <a:off x="996850" y="1597700"/>
            <a:ext cx="7150326" cy="3241562"/>
          </a:xfrm>
          <a:prstGeom prst="rect">
            <a:avLst/>
          </a:prstGeom>
          <a:noFill/>
          <a:ln>
            <a:noFill/>
          </a:ln>
        </p:spPr>
      </p:pic>
      <p:sp>
        <p:nvSpPr>
          <p:cNvPr id="883" name="Google Shape;883;p129"/>
          <p:cNvSpPr txBox="1"/>
          <p:nvPr/>
        </p:nvSpPr>
        <p:spPr>
          <a:xfrm>
            <a:off x="381000" y="519100"/>
            <a:ext cx="7051200" cy="554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Calibri"/>
              <a:buNone/>
            </a:pPr>
            <a:r>
              <a:rPr b="1" lang="en" sz="3000">
                <a:solidFill>
                  <a:srgbClr val="FFFFFF"/>
                </a:solidFill>
                <a:latin typeface="Lexend"/>
                <a:ea typeface="Lexend"/>
                <a:cs typeface="Lexend"/>
                <a:sym typeface="Lexend"/>
              </a:rPr>
              <a:t>Answers |</a:t>
            </a:r>
            <a:r>
              <a:rPr lang="en" sz="3000">
                <a:solidFill>
                  <a:srgbClr val="FFFFFF"/>
                </a:solidFill>
                <a:latin typeface="Lexend Thin"/>
                <a:ea typeface="Lexend Thin"/>
                <a:cs typeface="Lexend Thin"/>
                <a:sym typeface="Lexend Thin"/>
              </a:rPr>
              <a:t> </a:t>
            </a:r>
            <a:r>
              <a:rPr lang="en" sz="3000">
                <a:solidFill>
                  <a:srgbClr val="FFFFFF"/>
                </a:solidFill>
                <a:latin typeface="Lexend Thin"/>
                <a:ea typeface="Lexend Thin"/>
                <a:cs typeface="Lexend Thin"/>
                <a:sym typeface="Lexend Thin"/>
              </a:rPr>
              <a:t>Male Reproductive Anatomy </a:t>
            </a:r>
            <a:endParaRPr>
              <a:latin typeface="Lexend Thin"/>
              <a:ea typeface="Lexend Thin"/>
              <a:cs typeface="Lexend Thin"/>
              <a:sym typeface="Lexend Thin"/>
            </a:endParaRPr>
          </a:p>
        </p:txBody>
      </p:sp>
      <p:grpSp>
        <p:nvGrpSpPr>
          <p:cNvPr id="884" name="Google Shape;884;p129"/>
          <p:cNvGrpSpPr/>
          <p:nvPr/>
        </p:nvGrpSpPr>
        <p:grpSpPr>
          <a:xfrm>
            <a:off x="630040" y="4783822"/>
            <a:ext cx="7883947" cy="1748418"/>
            <a:chOff x="996850" y="4919103"/>
            <a:chExt cx="7150324" cy="1585722"/>
          </a:xfrm>
        </p:grpSpPr>
        <p:pic>
          <p:nvPicPr>
            <p:cNvPr id="885" name="Google Shape;885;p129"/>
            <p:cNvPicPr preferRelativeResize="0"/>
            <p:nvPr/>
          </p:nvPicPr>
          <p:blipFill>
            <a:blip r:embed="rId4">
              <a:alphaModFix/>
            </a:blip>
            <a:stretch>
              <a:fillRect/>
            </a:stretch>
          </p:blipFill>
          <p:spPr>
            <a:xfrm>
              <a:off x="996850" y="4919103"/>
              <a:ext cx="7150324" cy="1585722"/>
            </a:xfrm>
            <a:prstGeom prst="rect">
              <a:avLst/>
            </a:prstGeom>
            <a:noFill/>
            <a:ln>
              <a:noFill/>
            </a:ln>
          </p:spPr>
        </p:pic>
        <p:sp>
          <p:nvSpPr>
            <p:cNvPr id="886" name="Google Shape;886;p129"/>
            <p:cNvSpPr txBox="1"/>
            <p:nvPr/>
          </p:nvSpPr>
          <p:spPr>
            <a:xfrm>
              <a:off x="6318800" y="5363750"/>
              <a:ext cx="428700" cy="24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t>A</a:t>
              </a:r>
              <a:endParaRPr sz="1600"/>
            </a:p>
          </p:txBody>
        </p:sp>
        <p:sp>
          <p:nvSpPr>
            <p:cNvPr id="887" name="Google Shape;887;p129"/>
            <p:cNvSpPr txBox="1"/>
            <p:nvPr/>
          </p:nvSpPr>
          <p:spPr>
            <a:xfrm>
              <a:off x="6318800" y="5082350"/>
              <a:ext cx="318000" cy="24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t>B</a:t>
              </a:r>
              <a:endParaRPr sz="1600"/>
            </a:p>
          </p:txBody>
        </p:sp>
        <p:sp>
          <p:nvSpPr>
            <p:cNvPr id="888" name="Google Shape;888;p129"/>
            <p:cNvSpPr txBox="1"/>
            <p:nvPr/>
          </p:nvSpPr>
          <p:spPr>
            <a:xfrm>
              <a:off x="1590050" y="5094950"/>
              <a:ext cx="373200" cy="24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t>D</a:t>
              </a:r>
              <a:endParaRPr sz="1600"/>
            </a:p>
          </p:txBody>
        </p:sp>
        <p:sp>
          <p:nvSpPr>
            <p:cNvPr id="889" name="Google Shape;889;p129"/>
            <p:cNvSpPr txBox="1"/>
            <p:nvPr/>
          </p:nvSpPr>
          <p:spPr>
            <a:xfrm>
              <a:off x="4051200" y="5673500"/>
              <a:ext cx="373200" cy="24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t>F</a:t>
              </a:r>
              <a:endParaRPr sz="1600"/>
            </a:p>
          </p:txBody>
        </p:sp>
        <p:sp>
          <p:nvSpPr>
            <p:cNvPr id="890" name="Google Shape;890;p129"/>
            <p:cNvSpPr txBox="1"/>
            <p:nvPr/>
          </p:nvSpPr>
          <p:spPr>
            <a:xfrm>
              <a:off x="1617653" y="5615753"/>
              <a:ext cx="318000" cy="35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t>G</a:t>
              </a:r>
              <a:endParaRPr sz="1600"/>
            </a:p>
          </p:txBody>
        </p:sp>
        <p:sp>
          <p:nvSpPr>
            <p:cNvPr id="891" name="Google Shape;891;p129"/>
            <p:cNvSpPr txBox="1"/>
            <p:nvPr/>
          </p:nvSpPr>
          <p:spPr>
            <a:xfrm>
              <a:off x="6291200" y="5669263"/>
              <a:ext cx="373200" cy="35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t>H</a:t>
              </a:r>
              <a:endParaRPr sz="1600"/>
            </a:p>
          </p:txBody>
        </p:sp>
        <p:sp>
          <p:nvSpPr>
            <p:cNvPr id="892" name="Google Shape;892;p129"/>
            <p:cNvSpPr txBox="1"/>
            <p:nvPr/>
          </p:nvSpPr>
          <p:spPr>
            <a:xfrm>
              <a:off x="4092675" y="5392375"/>
              <a:ext cx="373200" cy="24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t>C</a:t>
              </a:r>
              <a:endParaRPr sz="1600"/>
            </a:p>
          </p:txBody>
        </p:sp>
        <p:sp>
          <p:nvSpPr>
            <p:cNvPr id="893" name="Google Shape;893;p129"/>
            <p:cNvSpPr txBox="1"/>
            <p:nvPr/>
          </p:nvSpPr>
          <p:spPr>
            <a:xfrm>
              <a:off x="4037375" y="5102025"/>
              <a:ext cx="318000" cy="24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t>I</a:t>
              </a:r>
              <a:endParaRPr sz="1600"/>
            </a:p>
          </p:txBody>
        </p:sp>
        <p:sp>
          <p:nvSpPr>
            <p:cNvPr id="894" name="Google Shape;894;p129"/>
            <p:cNvSpPr txBox="1"/>
            <p:nvPr/>
          </p:nvSpPr>
          <p:spPr>
            <a:xfrm>
              <a:off x="1617725" y="5385300"/>
              <a:ext cx="318000" cy="129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t>E</a:t>
              </a:r>
              <a:endParaRPr sz="1600"/>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9" name="Shape 899"/>
        <p:cNvGrpSpPr/>
        <p:nvPr/>
      </p:nvGrpSpPr>
      <p:grpSpPr>
        <a:xfrm>
          <a:off x="0" y="0"/>
          <a:ext cx="0" cy="0"/>
          <a:chOff x="0" y="0"/>
          <a:chExt cx="0" cy="0"/>
        </a:xfrm>
      </p:grpSpPr>
      <p:sp>
        <p:nvSpPr>
          <p:cNvPr id="900" name="Google Shape;900;p130"/>
          <p:cNvSpPr/>
          <p:nvPr/>
        </p:nvSpPr>
        <p:spPr>
          <a:xfrm>
            <a:off x="0" y="509475"/>
            <a:ext cx="9144000" cy="6045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sp>
        <p:nvSpPr>
          <p:cNvPr id="901" name="Google Shape;901;p130"/>
          <p:cNvSpPr/>
          <p:nvPr/>
        </p:nvSpPr>
        <p:spPr>
          <a:xfrm>
            <a:off x="486875" y="3352500"/>
            <a:ext cx="7567500" cy="1641600"/>
          </a:xfrm>
          <a:prstGeom prst="wedgeRectCallout">
            <a:avLst>
              <a:gd fmla="val -54044" name="adj1"/>
              <a:gd fmla="val -18646" name="adj2"/>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02" name="Google Shape;902;p130"/>
          <p:cNvSpPr txBox="1"/>
          <p:nvPr/>
        </p:nvSpPr>
        <p:spPr>
          <a:xfrm>
            <a:off x="146756" y="6492875"/>
            <a:ext cx="798600" cy="238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343451"/>
              </a:buClr>
              <a:buSzPts val="250"/>
              <a:buFont typeface="Calibri"/>
              <a:buNone/>
            </a:pPr>
            <a:r>
              <a:rPr b="0" i="0" lang="en" sz="1000" u="none" cap="none" strike="noStrike">
                <a:solidFill>
                  <a:srgbClr val="343451"/>
                </a:solidFill>
                <a:latin typeface="Calibri"/>
                <a:ea typeface="Calibri"/>
                <a:cs typeface="Calibri"/>
                <a:sym typeface="Calibri"/>
              </a:rPr>
              <a:t>© FEMM</a:t>
            </a:r>
            <a:endParaRPr/>
          </a:p>
        </p:txBody>
      </p:sp>
      <p:sp>
        <p:nvSpPr>
          <p:cNvPr id="903" name="Google Shape;903;p130"/>
          <p:cNvSpPr txBox="1"/>
          <p:nvPr/>
        </p:nvSpPr>
        <p:spPr>
          <a:xfrm>
            <a:off x="231900" y="1671575"/>
            <a:ext cx="8680200" cy="3162000"/>
          </a:xfrm>
          <a:prstGeom prst="rect">
            <a:avLst/>
          </a:prstGeom>
          <a:noFill/>
          <a:ln>
            <a:noFill/>
          </a:ln>
        </p:spPr>
        <p:txBody>
          <a:bodyPr anchorCtr="0" anchor="t" bIns="45700" lIns="91425" spcFirstLastPara="1" rIns="91425" wrap="square" tIns="45700">
            <a:noAutofit/>
          </a:bodyPr>
          <a:lstStyle/>
          <a:p>
            <a:pPr indent="0" lvl="0" marL="0" marR="0" rtl="0" algn="l">
              <a:lnSpc>
                <a:spcPct val="115000"/>
              </a:lnSpc>
              <a:spcBef>
                <a:spcPts val="0"/>
              </a:spcBef>
              <a:spcAft>
                <a:spcPts val="0"/>
              </a:spcAft>
              <a:buClr>
                <a:srgbClr val="595959"/>
              </a:buClr>
              <a:buSzPts val="600"/>
              <a:buFont typeface="Arial"/>
              <a:buNone/>
            </a:pPr>
            <a:r>
              <a:rPr lang="en" sz="2400">
                <a:solidFill>
                  <a:schemeClr val="dk2"/>
                </a:solidFill>
                <a:latin typeface="Calibri"/>
                <a:ea typeface="Calibri"/>
                <a:cs typeface="Calibri"/>
                <a:sym typeface="Calibri"/>
              </a:rPr>
              <a:t>Hormones manage the activity of </a:t>
            </a:r>
            <a:r>
              <a:rPr b="1" lang="en" sz="3200">
                <a:solidFill>
                  <a:schemeClr val="dk2"/>
                </a:solidFill>
                <a:latin typeface="Calibri"/>
                <a:ea typeface="Calibri"/>
                <a:cs typeface="Calibri"/>
                <a:sym typeface="Calibri"/>
              </a:rPr>
              <a:t>every system in the body.</a:t>
            </a:r>
            <a:endParaRPr sz="2200">
              <a:solidFill>
                <a:schemeClr val="dk2"/>
              </a:solidFill>
            </a:endParaRPr>
          </a:p>
          <a:p>
            <a:pPr indent="0" lvl="0" marL="0" marR="0" rtl="0" algn="l">
              <a:lnSpc>
                <a:spcPct val="115000"/>
              </a:lnSpc>
              <a:spcBef>
                <a:spcPts val="0"/>
              </a:spcBef>
              <a:spcAft>
                <a:spcPts val="0"/>
              </a:spcAft>
              <a:buClr>
                <a:srgbClr val="595959"/>
              </a:buClr>
              <a:buSzPts val="2400"/>
              <a:buFont typeface="Arial"/>
              <a:buNone/>
            </a:pPr>
            <a:r>
              <a:rPr lang="en" sz="2400">
                <a:solidFill>
                  <a:srgbClr val="595959"/>
                </a:solidFill>
                <a:latin typeface="Calibri"/>
                <a:ea typeface="Calibri"/>
                <a:cs typeface="Calibri"/>
                <a:sym typeface="Calibri"/>
              </a:rPr>
              <a:t>Hormones are chemical signals that travel in the bloodstream to tissues and organs, directing:</a:t>
            </a:r>
            <a:endParaRPr sz="2400">
              <a:solidFill>
                <a:srgbClr val="595959"/>
              </a:solidFill>
              <a:latin typeface="Calibri"/>
              <a:ea typeface="Calibri"/>
              <a:cs typeface="Calibri"/>
              <a:sym typeface="Calibri"/>
            </a:endParaRPr>
          </a:p>
          <a:p>
            <a:pPr indent="0" lvl="0" marL="0" marR="0" rtl="0" algn="l">
              <a:lnSpc>
                <a:spcPct val="115000"/>
              </a:lnSpc>
              <a:spcBef>
                <a:spcPts val="0"/>
              </a:spcBef>
              <a:spcAft>
                <a:spcPts val="0"/>
              </a:spcAft>
              <a:buClr>
                <a:srgbClr val="595959"/>
              </a:buClr>
              <a:buSzPts val="2400"/>
              <a:buFont typeface="Arial"/>
              <a:buNone/>
            </a:pPr>
            <a:r>
              <a:t/>
            </a:r>
            <a:endParaRPr sz="2400">
              <a:solidFill>
                <a:srgbClr val="595959"/>
              </a:solidFill>
              <a:latin typeface="Calibri"/>
              <a:ea typeface="Calibri"/>
              <a:cs typeface="Calibri"/>
              <a:sym typeface="Calibri"/>
            </a:endParaRPr>
          </a:p>
          <a:p>
            <a:pPr indent="0" lvl="0" marL="457200" marR="0" rtl="0" algn="l">
              <a:lnSpc>
                <a:spcPct val="115000"/>
              </a:lnSpc>
              <a:spcBef>
                <a:spcPts val="0"/>
              </a:spcBef>
              <a:spcAft>
                <a:spcPts val="0"/>
              </a:spcAft>
              <a:buNone/>
            </a:pPr>
            <a:r>
              <a:rPr lang="en" sz="2400">
                <a:solidFill>
                  <a:srgbClr val="666666"/>
                </a:solidFill>
                <a:latin typeface="Calibri"/>
                <a:ea typeface="Calibri"/>
                <a:cs typeface="Calibri"/>
                <a:sym typeface="Calibri"/>
              </a:rPr>
              <a:t>G</a:t>
            </a:r>
            <a:r>
              <a:rPr lang="en" sz="2400">
                <a:solidFill>
                  <a:srgbClr val="666666"/>
                </a:solidFill>
                <a:latin typeface="Calibri"/>
                <a:ea typeface="Calibri"/>
                <a:cs typeface="Calibri"/>
                <a:sym typeface="Calibri"/>
              </a:rPr>
              <a:t>rowth &amp; development!</a:t>
            </a:r>
            <a:endParaRPr sz="2400">
              <a:solidFill>
                <a:srgbClr val="666666"/>
              </a:solidFill>
              <a:latin typeface="Calibri"/>
              <a:ea typeface="Calibri"/>
              <a:cs typeface="Calibri"/>
              <a:sym typeface="Calibri"/>
            </a:endParaRPr>
          </a:p>
          <a:p>
            <a:pPr indent="0" lvl="0" marL="457200" marR="0" rtl="0" algn="l">
              <a:lnSpc>
                <a:spcPct val="115000"/>
              </a:lnSpc>
              <a:spcBef>
                <a:spcPts val="0"/>
              </a:spcBef>
              <a:spcAft>
                <a:spcPts val="0"/>
              </a:spcAft>
              <a:buNone/>
            </a:pPr>
            <a:r>
              <a:rPr lang="en" sz="2400">
                <a:solidFill>
                  <a:srgbClr val="666666"/>
                </a:solidFill>
                <a:latin typeface="Calibri"/>
                <a:ea typeface="Calibri"/>
                <a:cs typeface="Calibri"/>
                <a:sym typeface="Calibri"/>
              </a:rPr>
              <a:t>Mood!</a:t>
            </a:r>
            <a:endParaRPr sz="2400">
              <a:solidFill>
                <a:srgbClr val="666666"/>
              </a:solidFill>
              <a:latin typeface="Calibri"/>
              <a:ea typeface="Calibri"/>
              <a:cs typeface="Calibri"/>
              <a:sym typeface="Calibri"/>
            </a:endParaRPr>
          </a:p>
          <a:p>
            <a:pPr indent="0" lvl="0" marL="457200" marR="0" rtl="0" algn="l">
              <a:lnSpc>
                <a:spcPct val="115000"/>
              </a:lnSpc>
              <a:spcBef>
                <a:spcPts val="0"/>
              </a:spcBef>
              <a:spcAft>
                <a:spcPts val="0"/>
              </a:spcAft>
              <a:buNone/>
            </a:pPr>
            <a:r>
              <a:rPr lang="en" sz="2400">
                <a:solidFill>
                  <a:srgbClr val="666666"/>
                </a:solidFill>
                <a:latin typeface="Calibri"/>
                <a:ea typeface="Calibri"/>
                <a:cs typeface="Calibri"/>
                <a:sym typeface="Calibri"/>
              </a:rPr>
              <a:t>R</a:t>
            </a:r>
            <a:r>
              <a:rPr lang="en" sz="2400">
                <a:solidFill>
                  <a:srgbClr val="666666"/>
                </a:solidFill>
                <a:latin typeface="Calibri"/>
                <a:ea typeface="Calibri"/>
                <a:cs typeface="Calibri"/>
                <a:sym typeface="Calibri"/>
              </a:rPr>
              <a:t>eproduction!</a:t>
            </a:r>
            <a:endParaRPr sz="2400">
              <a:solidFill>
                <a:srgbClr val="666666"/>
              </a:solidFill>
              <a:latin typeface="Calibri"/>
              <a:ea typeface="Calibri"/>
              <a:cs typeface="Calibri"/>
              <a:sym typeface="Calibri"/>
            </a:endParaRPr>
          </a:p>
        </p:txBody>
      </p:sp>
      <p:sp>
        <p:nvSpPr>
          <p:cNvPr id="904" name="Google Shape;904;p130"/>
          <p:cNvSpPr txBox="1"/>
          <p:nvPr/>
        </p:nvSpPr>
        <p:spPr>
          <a:xfrm>
            <a:off x="231900" y="548900"/>
            <a:ext cx="5223300" cy="554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3000"/>
              <a:buFont typeface="Arial"/>
              <a:buNone/>
            </a:pPr>
            <a:r>
              <a:rPr lang="en" sz="3000">
                <a:solidFill>
                  <a:srgbClr val="FFFFFF"/>
                </a:solidFill>
                <a:latin typeface="Lexend Thin"/>
                <a:ea typeface="Lexend Thin"/>
                <a:cs typeface="Lexend Thin"/>
                <a:sym typeface="Lexend Thin"/>
              </a:rPr>
              <a:t>What are hormones?</a:t>
            </a:r>
            <a:endParaRPr>
              <a:latin typeface="Lexend Thin"/>
              <a:ea typeface="Lexend Thin"/>
              <a:cs typeface="Lexend Thin"/>
              <a:sym typeface="Lexend Thin"/>
            </a:endParaRPr>
          </a:p>
        </p:txBody>
      </p:sp>
      <p:sp>
        <p:nvSpPr>
          <p:cNvPr id="905" name="Google Shape;905;p130"/>
          <p:cNvSpPr txBox="1"/>
          <p:nvPr/>
        </p:nvSpPr>
        <p:spPr>
          <a:xfrm>
            <a:off x="5938925" y="6371675"/>
            <a:ext cx="3559800" cy="4806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sp>
        <p:nvSpPr>
          <p:cNvPr id="906" name="Google Shape;906;p130"/>
          <p:cNvSpPr txBox="1"/>
          <p:nvPr/>
        </p:nvSpPr>
        <p:spPr>
          <a:xfrm>
            <a:off x="4615350" y="5506550"/>
            <a:ext cx="4006200" cy="75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Caveat"/>
                <a:ea typeface="Caveat"/>
                <a:cs typeface="Caveat"/>
                <a:sym typeface="Caveat"/>
              </a:rPr>
              <a:t>That’s a lot to direct! </a:t>
            </a:r>
            <a:endParaRPr sz="2100">
              <a:latin typeface="Caveat"/>
              <a:ea typeface="Caveat"/>
              <a:cs typeface="Caveat"/>
              <a:sym typeface="Caveat"/>
            </a:endParaRPr>
          </a:p>
        </p:txBody>
      </p:sp>
      <p:sp>
        <p:nvSpPr>
          <p:cNvPr id="907" name="Google Shape;907;p130"/>
          <p:cNvSpPr/>
          <p:nvPr/>
        </p:nvSpPr>
        <p:spPr>
          <a:xfrm>
            <a:off x="4242950" y="5402150"/>
            <a:ext cx="2907300" cy="798000"/>
          </a:xfrm>
          <a:prstGeom prst="ellipse">
            <a:avLst/>
          </a:prstGeom>
          <a:noFill/>
          <a:ln cap="flat" cmpd="sng" w="19050">
            <a:solidFill>
              <a:srgbClr val="FF99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908" name="Google Shape;908;p130"/>
          <p:cNvCxnSpPr>
            <a:endCxn id="907" idx="1"/>
          </p:cNvCxnSpPr>
          <p:nvPr/>
        </p:nvCxnSpPr>
        <p:spPr>
          <a:xfrm>
            <a:off x="3283014" y="4507114"/>
            <a:ext cx="1385700" cy="1011900"/>
          </a:xfrm>
          <a:prstGeom prst="straightConnector1">
            <a:avLst/>
          </a:prstGeom>
          <a:noFill/>
          <a:ln cap="flat" cmpd="sng" w="28575">
            <a:solidFill>
              <a:srgbClr val="F6B26B"/>
            </a:solidFill>
            <a:prstDash val="dot"/>
            <a:round/>
            <a:headEnd len="med" w="med" type="none"/>
            <a:tailEnd len="med" w="med" type="none"/>
          </a:ln>
        </p:spPr>
      </p:cxn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3" name="Shape 913"/>
        <p:cNvGrpSpPr/>
        <p:nvPr/>
      </p:nvGrpSpPr>
      <p:grpSpPr>
        <a:xfrm>
          <a:off x="0" y="0"/>
          <a:ext cx="0" cy="0"/>
          <a:chOff x="0" y="0"/>
          <a:chExt cx="0" cy="0"/>
        </a:xfrm>
      </p:grpSpPr>
      <p:sp>
        <p:nvSpPr>
          <p:cNvPr id="914" name="Google Shape;914;p131"/>
          <p:cNvSpPr/>
          <p:nvPr/>
        </p:nvSpPr>
        <p:spPr>
          <a:xfrm>
            <a:off x="0" y="509475"/>
            <a:ext cx="9144000" cy="6045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sp>
        <p:nvSpPr>
          <p:cNvPr id="915" name="Google Shape;915;p131"/>
          <p:cNvSpPr txBox="1"/>
          <p:nvPr/>
        </p:nvSpPr>
        <p:spPr>
          <a:xfrm>
            <a:off x="146050" y="6492875"/>
            <a:ext cx="800100" cy="238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343451"/>
              </a:buClr>
              <a:buSzPts val="1000"/>
              <a:buFont typeface="Arial"/>
              <a:buNone/>
            </a:pPr>
            <a:r>
              <a:rPr b="0" i="0" lang="en" sz="1000" u="none">
                <a:solidFill>
                  <a:srgbClr val="343451"/>
                </a:solidFill>
                <a:latin typeface="Arial"/>
                <a:ea typeface="Arial"/>
                <a:cs typeface="Arial"/>
                <a:sym typeface="Arial"/>
              </a:rPr>
              <a:t>© FEMM</a:t>
            </a:r>
            <a:endParaRPr/>
          </a:p>
        </p:txBody>
      </p:sp>
      <p:sp>
        <p:nvSpPr>
          <p:cNvPr id="916" name="Google Shape;916;p131"/>
          <p:cNvSpPr txBox="1"/>
          <p:nvPr/>
        </p:nvSpPr>
        <p:spPr>
          <a:xfrm>
            <a:off x="3942400" y="1788325"/>
            <a:ext cx="4325100" cy="4769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8587C2"/>
              </a:buClr>
              <a:buSzPts val="2400"/>
              <a:buFont typeface="Calibri"/>
              <a:buNone/>
            </a:pPr>
            <a:r>
              <a:t/>
            </a:r>
            <a:endParaRPr sz="1900">
              <a:solidFill>
                <a:srgbClr val="595959"/>
              </a:solidFill>
              <a:latin typeface="Lexend Light"/>
              <a:ea typeface="Lexend Light"/>
              <a:cs typeface="Lexend Light"/>
              <a:sym typeface="Lexend Light"/>
            </a:endParaRPr>
          </a:p>
          <a:p>
            <a:pPr indent="0" lvl="0" marL="0" rtl="0" algn="l">
              <a:spcBef>
                <a:spcPts val="0"/>
              </a:spcBef>
              <a:spcAft>
                <a:spcPts val="0"/>
              </a:spcAft>
              <a:buClr>
                <a:schemeClr val="dk1"/>
              </a:buClr>
              <a:buSzPts val="1100"/>
              <a:buFont typeface="Arial"/>
              <a:buNone/>
            </a:pPr>
            <a:r>
              <a:rPr lang="en" sz="2100">
                <a:solidFill>
                  <a:srgbClr val="595959"/>
                </a:solidFill>
                <a:latin typeface="Lexend Light"/>
                <a:ea typeface="Lexend Light"/>
                <a:cs typeface="Lexend Light"/>
                <a:sym typeface="Lexend Light"/>
              </a:rPr>
              <a:t>The brain sends </a:t>
            </a:r>
            <a:r>
              <a:rPr lang="en" sz="2100">
                <a:solidFill>
                  <a:srgbClr val="1155CC"/>
                </a:solidFill>
                <a:latin typeface="Lexend Light"/>
                <a:ea typeface="Lexend Light"/>
                <a:cs typeface="Lexend Light"/>
                <a:sym typeface="Lexend Light"/>
              </a:rPr>
              <a:t>hormonal signals</a:t>
            </a:r>
            <a:r>
              <a:rPr lang="en" sz="2100">
                <a:solidFill>
                  <a:srgbClr val="595959"/>
                </a:solidFill>
                <a:latin typeface="Lexend Light"/>
                <a:ea typeface="Lexend Light"/>
                <a:cs typeface="Lexend Light"/>
                <a:sym typeface="Lexend Light"/>
              </a:rPr>
              <a:t> to your reproductive organs to help them mature and function.</a:t>
            </a:r>
            <a:endParaRPr sz="2100">
              <a:solidFill>
                <a:srgbClr val="595959"/>
              </a:solidFill>
              <a:latin typeface="Lexend Light"/>
              <a:ea typeface="Lexend Light"/>
              <a:cs typeface="Lexend Light"/>
              <a:sym typeface="Lexend Light"/>
            </a:endParaRPr>
          </a:p>
          <a:p>
            <a:pPr indent="0" lvl="0" marL="0" rtl="0" algn="l">
              <a:spcBef>
                <a:spcPts val="0"/>
              </a:spcBef>
              <a:spcAft>
                <a:spcPts val="0"/>
              </a:spcAft>
              <a:buClr>
                <a:schemeClr val="dk1"/>
              </a:buClr>
              <a:buSzPts val="1100"/>
              <a:buFont typeface="Arial"/>
              <a:buNone/>
            </a:pPr>
            <a:r>
              <a:t/>
            </a:r>
            <a:endParaRPr sz="2100">
              <a:solidFill>
                <a:srgbClr val="595959"/>
              </a:solidFill>
              <a:latin typeface="Lexend Light"/>
              <a:ea typeface="Lexend Light"/>
              <a:cs typeface="Lexend Light"/>
              <a:sym typeface="Lexend Light"/>
            </a:endParaRPr>
          </a:p>
          <a:p>
            <a:pPr indent="0" lvl="0" marL="0" rtl="0" algn="l">
              <a:spcBef>
                <a:spcPts val="0"/>
              </a:spcBef>
              <a:spcAft>
                <a:spcPts val="0"/>
              </a:spcAft>
              <a:buClr>
                <a:schemeClr val="dk1"/>
              </a:buClr>
              <a:buSzPts val="1100"/>
              <a:buFont typeface="Arial"/>
              <a:buNone/>
            </a:pPr>
            <a:r>
              <a:rPr lang="en" sz="2100">
                <a:solidFill>
                  <a:srgbClr val="595959"/>
                </a:solidFill>
                <a:latin typeface="Lexend Light"/>
                <a:ea typeface="Lexend Light"/>
                <a:cs typeface="Lexend Light"/>
                <a:sym typeface="Lexend Light"/>
              </a:rPr>
              <a:t>The </a:t>
            </a:r>
            <a:r>
              <a:rPr lang="en" sz="2100">
                <a:solidFill>
                  <a:srgbClr val="1155CC"/>
                </a:solidFill>
                <a:latin typeface="Lexend Light"/>
                <a:ea typeface="Lexend Light"/>
                <a:cs typeface="Lexend Light"/>
                <a:sym typeface="Lexend Light"/>
              </a:rPr>
              <a:t>testicles</a:t>
            </a:r>
            <a:r>
              <a:rPr lang="en" sz="2100">
                <a:solidFill>
                  <a:srgbClr val="595959"/>
                </a:solidFill>
                <a:latin typeface="Lexend Light"/>
                <a:ea typeface="Lexend Light"/>
                <a:cs typeface="Lexend Light"/>
                <a:sym typeface="Lexend Light"/>
              </a:rPr>
              <a:t> receive these hormonal signals.</a:t>
            </a:r>
            <a:endParaRPr sz="2100">
              <a:solidFill>
                <a:srgbClr val="595959"/>
              </a:solidFill>
              <a:latin typeface="Lexend Light"/>
              <a:ea typeface="Lexend Light"/>
              <a:cs typeface="Lexend Light"/>
              <a:sym typeface="Lexend Light"/>
            </a:endParaRPr>
          </a:p>
          <a:p>
            <a:pPr indent="0" lvl="0" marL="0" rtl="0" algn="l">
              <a:spcBef>
                <a:spcPts val="0"/>
              </a:spcBef>
              <a:spcAft>
                <a:spcPts val="0"/>
              </a:spcAft>
              <a:buClr>
                <a:schemeClr val="dk1"/>
              </a:buClr>
              <a:buSzPts val="1100"/>
              <a:buFont typeface="Arial"/>
              <a:buNone/>
            </a:pPr>
            <a:r>
              <a:t/>
            </a:r>
            <a:endParaRPr sz="2100">
              <a:solidFill>
                <a:srgbClr val="595959"/>
              </a:solidFill>
              <a:latin typeface="Lexend Light"/>
              <a:ea typeface="Lexend Light"/>
              <a:cs typeface="Lexend Light"/>
              <a:sym typeface="Lexend Light"/>
            </a:endParaRPr>
          </a:p>
          <a:p>
            <a:pPr indent="0" lvl="0" marL="0" rtl="0" algn="l">
              <a:spcBef>
                <a:spcPts val="0"/>
              </a:spcBef>
              <a:spcAft>
                <a:spcPts val="0"/>
              </a:spcAft>
              <a:buClr>
                <a:schemeClr val="dk1"/>
              </a:buClr>
              <a:buSzPts val="1100"/>
              <a:buFont typeface="Arial"/>
              <a:buNone/>
            </a:pPr>
            <a:r>
              <a:rPr lang="en" sz="2100">
                <a:solidFill>
                  <a:srgbClr val="1155CC"/>
                </a:solidFill>
                <a:latin typeface="Lexend Light"/>
                <a:ea typeface="Lexend Light"/>
                <a:cs typeface="Lexend Light"/>
                <a:sym typeface="Lexend Light"/>
              </a:rPr>
              <a:t>Sperm</a:t>
            </a:r>
            <a:r>
              <a:rPr lang="en" sz="2100">
                <a:solidFill>
                  <a:srgbClr val="595959"/>
                </a:solidFill>
                <a:latin typeface="Lexend Light"/>
                <a:ea typeface="Lexend Light"/>
                <a:cs typeface="Lexend Light"/>
                <a:sym typeface="Lexend Light"/>
              </a:rPr>
              <a:t> and </a:t>
            </a:r>
            <a:r>
              <a:rPr lang="en" sz="2100">
                <a:solidFill>
                  <a:srgbClr val="1155CC"/>
                </a:solidFill>
                <a:latin typeface="Lexend Light"/>
                <a:ea typeface="Lexend Light"/>
                <a:cs typeface="Lexend Light"/>
                <a:sym typeface="Lexend Light"/>
              </a:rPr>
              <a:t>testosterone</a:t>
            </a:r>
            <a:r>
              <a:rPr lang="en" sz="2100">
                <a:solidFill>
                  <a:srgbClr val="595959"/>
                </a:solidFill>
                <a:latin typeface="Lexend Light"/>
                <a:ea typeface="Lexend Light"/>
                <a:cs typeface="Lexend Light"/>
                <a:sym typeface="Lexend Light"/>
              </a:rPr>
              <a:t> are both produced in the testicles. </a:t>
            </a:r>
            <a:endParaRPr sz="2100">
              <a:solidFill>
                <a:srgbClr val="595959"/>
              </a:solidFill>
              <a:latin typeface="Lexend Light"/>
              <a:ea typeface="Lexend Light"/>
              <a:cs typeface="Lexend Light"/>
              <a:sym typeface="Lexend Light"/>
            </a:endParaRPr>
          </a:p>
          <a:p>
            <a:pPr indent="0" lvl="0" marL="0" marR="0" rtl="0" algn="l">
              <a:lnSpc>
                <a:spcPct val="100000"/>
              </a:lnSpc>
              <a:spcBef>
                <a:spcPts val="0"/>
              </a:spcBef>
              <a:spcAft>
                <a:spcPts val="0"/>
              </a:spcAft>
              <a:buClr>
                <a:srgbClr val="000000"/>
              </a:buClr>
              <a:buSzPts val="1100"/>
              <a:buFont typeface="Arial"/>
              <a:buNone/>
            </a:pPr>
            <a:r>
              <a:t/>
            </a:r>
            <a:endParaRPr sz="1900">
              <a:solidFill>
                <a:srgbClr val="757AA8"/>
              </a:solidFill>
              <a:latin typeface="Lexend Thin"/>
              <a:ea typeface="Lexend Thin"/>
              <a:cs typeface="Lexend Thin"/>
              <a:sym typeface="Lexend Thin"/>
            </a:endParaRPr>
          </a:p>
          <a:p>
            <a:pPr indent="0" lvl="0" marL="0" marR="0" rtl="0" algn="l">
              <a:lnSpc>
                <a:spcPct val="100000"/>
              </a:lnSpc>
              <a:spcBef>
                <a:spcPts val="0"/>
              </a:spcBef>
              <a:spcAft>
                <a:spcPts val="0"/>
              </a:spcAft>
              <a:buClr>
                <a:srgbClr val="000000"/>
              </a:buClr>
              <a:buSzPts val="1100"/>
              <a:buFont typeface="Arial"/>
              <a:buNone/>
            </a:pPr>
            <a:r>
              <a:t/>
            </a:r>
            <a:endParaRPr i="1" sz="1900">
              <a:solidFill>
                <a:srgbClr val="8587C2"/>
              </a:solidFill>
              <a:latin typeface="Lexend Thin"/>
              <a:ea typeface="Lexend Thin"/>
              <a:cs typeface="Lexend Thin"/>
              <a:sym typeface="Lexend Thin"/>
            </a:endParaRPr>
          </a:p>
        </p:txBody>
      </p:sp>
      <p:sp>
        <p:nvSpPr>
          <p:cNvPr id="917" name="Google Shape;917;p131"/>
          <p:cNvSpPr txBox="1"/>
          <p:nvPr/>
        </p:nvSpPr>
        <p:spPr>
          <a:xfrm>
            <a:off x="228900" y="568100"/>
            <a:ext cx="7348800" cy="554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lt1"/>
              </a:buClr>
              <a:buSzPts val="3000"/>
              <a:buFont typeface="Calibri"/>
              <a:buNone/>
            </a:pPr>
            <a:r>
              <a:rPr lang="en" sz="2700">
                <a:solidFill>
                  <a:schemeClr val="lt1"/>
                </a:solidFill>
                <a:latin typeface="Lexend Thin"/>
                <a:ea typeface="Lexend Thin"/>
                <a:cs typeface="Lexend Thin"/>
                <a:sym typeface="Lexend Thin"/>
              </a:rPr>
              <a:t>The Brain &amp; Hormones</a:t>
            </a:r>
            <a:endParaRPr sz="1100">
              <a:latin typeface="Lexend Thin"/>
              <a:ea typeface="Lexend Thin"/>
              <a:cs typeface="Lexend Thin"/>
              <a:sym typeface="Lexend Thin"/>
            </a:endParaRPr>
          </a:p>
        </p:txBody>
      </p:sp>
      <p:sp>
        <p:nvSpPr>
          <p:cNvPr id="918" name="Google Shape;918;p131"/>
          <p:cNvSpPr txBox="1"/>
          <p:nvPr/>
        </p:nvSpPr>
        <p:spPr>
          <a:xfrm>
            <a:off x="5938925" y="6371675"/>
            <a:ext cx="3559800" cy="4806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pic>
        <p:nvPicPr>
          <p:cNvPr id="919" name="Google Shape;919;p131"/>
          <p:cNvPicPr preferRelativeResize="0"/>
          <p:nvPr/>
        </p:nvPicPr>
        <p:blipFill>
          <a:blip r:embed="rId3">
            <a:alphaModFix/>
          </a:blip>
          <a:stretch>
            <a:fillRect/>
          </a:stretch>
        </p:blipFill>
        <p:spPr>
          <a:xfrm>
            <a:off x="228900" y="1699900"/>
            <a:ext cx="3122098" cy="515237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3" name="Shape 923"/>
        <p:cNvGrpSpPr/>
        <p:nvPr/>
      </p:nvGrpSpPr>
      <p:grpSpPr>
        <a:xfrm>
          <a:off x="0" y="0"/>
          <a:ext cx="0" cy="0"/>
          <a:chOff x="0" y="0"/>
          <a:chExt cx="0" cy="0"/>
        </a:xfrm>
      </p:grpSpPr>
      <p:sp>
        <p:nvSpPr>
          <p:cNvPr id="924" name="Google Shape;924;p132"/>
          <p:cNvSpPr/>
          <p:nvPr/>
        </p:nvSpPr>
        <p:spPr>
          <a:xfrm>
            <a:off x="0" y="509475"/>
            <a:ext cx="9144000" cy="6045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pic>
        <p:nvPicPr>
          <p:cNvPr id="925" name="Google Shape;925;p132"/>
          <p:cNvPicPr preferRelativeResize="0"/>
          <p:nvPr/>
        </p:nvPicPr>
        <p:blipFill>
          <a:blip r:embed="rId3">
            <a:alphaModFix/>
          </a:blip>
          <a:stretch>
            <a:fillRect/>
          </a:stretch>
        </p:blipFill>
        <p:spPr>
          <a:xfrm>
            <a:off x="76925" y="1587087"/>
            <a:ext cx="3224726" cy="5321748"/>
          </a:xfrm>
          <a:prstGeom prst="rect">
            <a:avLst/>
          </a:prstGeom>
          <a:noFill/>
          <a:ln>
            <a:noFill/>
          </a:ln>
        </p:spPr>
      </p:pic>
      <p:sp>
        <p:nvSpPr>
          <p:cNvPr id="926" name="Google Shape;926;p132"/>
          <p:cNvSpPr txBox="1"/>
          <p:nvPr>
            <p:ph type="title"/>
          </p:nvPr>
        </p:nvSpPr>
        <p:spPr>
          <a:xfrm>
            <a:off x="236325" y="274637"/>
            <a:ext cx="8229600" cy="1143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500">
                <a:latin typeface="Lexend Thin"/>
                <a:ea typeface="Lexend Thin"/>
                <a:cs typeface="Lexend Thin"/>
                <a:sym typeface="Lexend Thin"/>
              </a:rPr>
              <a:t>The Brain &amp; the Powerful Pituitary Gland</a:t>
            </a:r>
            <a:endParaRPr sz="2500">
              <a:latin typeface="Lexend Thin"/>
              <a:ea typeface="Lexend Thin"/>
              <a:cs typeface="Lexend Thin"/>
              <a:sym typeface="Lexend Thin"/>
            </a:endParaRPr>
          </a:p>
        </p:txBody>
      </p:sp>
      <p:sp>
        <p:nvSpPr>
          <p:cNvPr id="927" name="Google Shape;927;p132"/>
          <p:cNvSpPr/>
          <p:nvPr/>
        </p:nvSpPr>
        <p:spPr>
          <a:xfrm>
            <a:off x="3847875" y="1510875"/>
            <a:ext cx="3908700" cy="943500"/>
          </a:xfrm>
          <a:prstGeom prst="wedgeRoundRectCallout">
            <a:avLst>
              <a:gd fmla="val -19890" name="adj1"/>
              <a:gd fmla="val 73687" name="adj2"/>
              <a:gd fmla="val 0" name="adj3"/>
            </a:avLst>
          </a:prstGeom>
          <a:solidFill>
            <a:srgbClr val="FCE5C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rgbClr val="002060"/>
                </a:solidFill>
                <a:latin typeface="Comfortaa"/>
                <a:ea typeface="Comfortaa"/>
                <a:cs typeface="Comfortaa"/>
                <a:sym typeface="Comfortaa"/>
              </a:rPr>
              <a:t>This little bean-shaped pituitary gland is the “master gland” for your body.</a:t>
            </a:r>
            <a:endParaRPr sz="1300">
              <a:solidFill>
                <a:srgbClr val="002060"/>
              </a:solidFill>
              <a:latin typeface="Comfortaa"/>
              <a:ea typeface="Comfortaa"/>
              <a:cs typeface="Comfortaa"/>
              <a:sym typeface="Comfortaa"/>
            </a:endParaRPr>
          </a:p>
        </p:txBody>
      </p:sp>
      <p:sp>
        <p:nvSpPr>
          <p:cNvPr id="928" name="Google Shape;928;p132"/>
          <p:cNvSpPr/>
          <p:nvPr/>
        </p:nvSpPr>
        <p:spPr>
          <a:xfrm>
            <a:off x="3847875" y="2699713"/>
            <a:ext cx="3908700" cy="1362000"/>
          </a:xfrm>
          <a:prstGeom prst="wedgeRoundRectCallout">
            <a:avLst>
              <a:gd fmla="val -20833" name="adj1"/>
              <a:gd fmla="val 62500" name="adj2"/>
              <a:gd fmla="val 0" name="adj3"/>
            </a:avLst>
          </a:prstGeom>
          <a:solidFill>
            <a:srgbClr val="EEECE1"/>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rgbClr val="000000"/>
              </a:buClr>
              <a:buSzPts val="1100"/>
              <a:buFont typeface="Arial"/>
              <a:buNone/>
            </a:pPr>
            <a:r>
              <a:rPr lang="en" sz="1300">
                <a:solidFill>
                  <a:srgbClr val="343451"/>
                </a:solidFill>
                <a:latin typeface="Comfortaa"/>
                <a:ea typeface="Comfortaa"/>
                <a:cs typeface="Comfortaa"/>
                <a:sym typeface="Comfortaa"/>
              </a:rPr>
              <a:t>The pituitary gland signals the cells in your testes to produce sperm. </a:t>
            </a:r>
            <a:endParaRPr sz="1300">
              <a:solidFill>
                <a:srgbClr val="343451"/>
              </a:solidFill>
              <a:latin typeface="Comfortaa"/>
              <a:ea typeface="Comfortaa"/>
              <a:cs typeface="Comfortaa"/>
              <a:sym typeface="Comfortaa"/>
            </a:endParaRPr>
          </a:p>
        </p:txBody>
      </p:sp>
      <p:sp>
        <p:nvSpPr>
          <p:cNvPr id="929" name="Google Shape;929;p132"/>
          <p:cNvSpPr/>
          <p:nvPr/>
        </p:nvSpPr>
        <p:spPr>
          <a:xfrm>
            <a:off x="3847875" y="4230875"/>
            <a:ext cx="3908700" cy="1207500"/>
          </a:xfrm>
          <a:prstGeom prst="wedgeRoundRectCallout">
            <a:avLst>
              <a:gd fmla="val -20833" name="adj1"/>
              <a:gd fmla="val 62500" name="adj2"/>
              <a:gd fmla="val 0" name="adj3"/>
            </a:avLst>
          </a:prstGeom>
          <a:solidFill>
            <a:srgbClr val="C9DAF8"/>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1300">
                <a:solidFill>
                  <a:schemeClr val="dk2"/>
                </a:solidFill>
                <a:latin typeface="Comfortaa"/>
                <a:ea typeface="Comfortaa"/>
                <a:cs typeface="Comfortaa"/>
                <a:sym typeface="Comfortaa"/>
              </a:rPr>
              <a:t>This is an important sign of health! </a:t>
            </a:r>
            <a:br>
              <a:rPr lang="en" sz="1300">
                <a:solidFill>
                  <a:schemeClr val="dk2"/>
                </a:solidFill>
                <a:latin typeface="Comfortaa"/>
                <a:ea typeface="Comfortaa"/>
                <a:cs typeface="Comfortaa"/>
                <a:sym typeface="Comfortaa"/>
              </a:rPr>
            </a:br>
            <a:r>
              <a:rPr lang="en" sz="1300">
                <a:solidFill>
                  <a:schemeClr val="dk2"/>
                </a:solidFill>
                <a:latin typeface="Comfortaa"/>
                <a:ea typeface="Comfortaa"/>
                <a:cs typeface="Comfortaa"/>
                <a:sym typeface="Comfortaa"/>
              </a:rPr>
              <a:t>It means that your body and your hormones are working properly. </a:t>
            </a:r>
            <a:endParaRPr sz="1300">
              <a:solidFill>
                <a:schemeClr val="dk2"/>
              </a:solidFill>
              <a:latin typeface="Comfortaa"/>
              <a:ea typeface="Comfortaa"/>
              <a:cs typeface="Comfortaa"/>
              <a:sym typeface="Comfortaa"/>
            </a:endParaRPr>
          </a:p>
        </p:txBody>
      </p:sp>
      <p:pic>
        <p:nvPicPr>
          <p:cNvPr id="930" name="Google Shape;930;p132"/>
          <p:cNvPicPr preferRelativeResize="0"/>
          <p:nvPr/>
        </p:nvPicPr>
        <p:blipFill rotWithShape="1">
          <a:blip r:embed="rId4">
            <a:alphaModFix/>
          </a:blip>
          <a:srcRect b="78516" l="37239" r="30610" t="0"/>
          <a:stretch/>
        </p:blipFill>
        <p:spPr>
          <a:xfrm>
            <a:off x="2142975" y="1391926"/>
            <a:ext cx="1213228" cy="1320001"/>
          </a:xfrm>
          <a:prstGeom prst="rect">
            <a:avLst/>
          </a:prstGeom>
          <a:noFill/>
          <a:ln>
            <a:noFill/>
          </a:ln>
        </p:spPr>
      </p:pic>
      <p:sp>
        <p:nvSpPr>
          <p:cNvPr id="931" name="Google Shape;931;p132"/>
          <p:cNvSpPr/>
          <p:nvPr/>
        </p:nvSpPr>
        <p:spPr>
          <a:xfrm>
            <a:off x="1276975" y="1391925"/>
            <a:ext cx="1324800" cy="1320000"/>
          </a:xfrm>
          <a:prstGeom prst="ellipse">
            <a:avLst/>
          </a:prstGeom>
          <a:noFill/>
          <a:ln cap="flat" cmpd="sng" w="38100">
            <a:solidFill>
              <a:srgbClr val="0055A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932" name="Google Shape;932;p132"/>
          <p:cNvCxnSpPr/>
          <p:nvPr/>
        </p:nvCxnSpPr>
        <p:spPr>
          <a:xfrm flipH="1" rot="10800000">
            <a:off x="1546075" y="2118725"/>
            <a:ext cx="1055700" cy="138000"/>
          </a:xfrm>
          <a:prstGeom prst="straightConnector1">
            <a:avLst/>
          </a:prstGeom>
          <a:noFill/>
          <a:ln cap="flat" cmpd="sng" w="28575">
            <a:solidFill>
              <a:schemeClr val="dk2"/>
            </a:solidFill>
            <a:prstDash val="dot"/>
            <a:round/>
            <a:headEnd len="med" w="med" type="none"/>
            <a:tailEnd len="med" w="med" type="triangle"/>
          </a:ln>
        </p:spPr>
      </p:cxnSp>
      <p:sp>
        <p:nvSpPr>
          <p:cNvPr id="933" name="Google Shape;933;p132"/>
          <p:cNvSpPr txBox="1"/>
          <p:nvPr/>
        </p:nvSpPr>
        <p:spPr>
          <a:xfrm>
            <a:off x="3467775" y="5759925"/>
            <a:ext cx="5204100" cy="1022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 sz="1800">
                <a:solidFill>
                  <a:schemeClr val="dk2"/>
                </a:solidFill>
                <a:latin typeface="Caveat"/>
                <a:ea typeface="Caveat"/>
                <a:cs typeface="Caveat"/>
                <a:sym typeface="Caveat"/>
              </a:rPr>
              <a:t>Did you know: </a:t>
            </a:r>
            <a:r>
              <a:rPr b="1" lang="en" sz="1800">
                <a:solidFill>
                  <a:schemeClr val="dk2"/>
                </a:solidFill>
                <a:latin typeface="Caveat"/>
                <a:ea typeface="Caveat"/>
                <a:cs typeface="Caveat"/>
                <a:sym typeface="Caveat"/>
              </a:rPr>
              <a:t>t</a:t>
            </a:r>
            <a:r>
              <a:rPr b="1" lang="en" sz="1800">
                <a:solidFill>
                  <a:schemeClr val="dk2"/>
                </a:solidFill>
                <a:latin typeface="Caveat"/>
                <a:ea typeface="Caveat"/>
                <a:cs typeface="Caveat"/>
                <a:sym typeface="Caveat"/>
              </a:rPr>
              <a:t>he health of your hormones now, during puberty, shapes your brain and your body for the rest of your life?</a:t>
            </a:r>
            <a:endParaRPr b="1" sz="1800">
              <a:solidFill>
                <a:schemeClr val="dk2"/>
              </a:solidFill>
              <a:latin typeface="Caveat"/>
              <a:ea typeface="Caveat"/>
              <a:cs typeface="Caveat"/>
              <a:sym typeface="Caveat"/>
            </a:endParaRPr>
          </a:p>
          <a:p>
            <a:pPr indent="0" lvl="0" marL="0" rtl="0" algn="ctr">
              <a:lnSpc>
                <a:spcPct val="115000"/>
              </a:lnSpc>
              <a:spcBef>
                <a:spcPts val="0"/>
              </a:spcBef>
              <a:spcAft>
                <a:spcPts val="0"/>
              </a:spcAft>
              <a:buNone/>
            </a:pPr>
            <a:r>
              <a:t/>
            </a:r>
            <a:endParaRPr sz="1300">
              <a:solidFill>
                <a:schemeClr val="dk2"/>
              </a:solidFill>
              <a:latin typeface="Comfortaa"/>
              <a:ea typeface="Comfortaa"/>
              <a:cs typeface="Comfortaa"/>
              <a:sym typeface="Comfortaa"/>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8" name="Shape 938"/>
        <p:cNvGrpSpPr/>
        <p:nvPr/>
      </p:nvGrpSpPr>
      <p:grpSpPr>
        <a:xfrm>
          <a:off x="0" y="0"/>
          <a:ext cx="0" cy="0"/>
          <a:chOff x="0" y="0"/>
          <a:chExt cx="0" cy="0"/>
        </a:xfrm>
      </p:grpSpPr>
      <p:sp>
        <p:nvSpPr>
          <p:cNvPr id="939" name="Google Shape;939;p133"/>
          <p:cNvSpPr/>
          <p:nvPr/>
        </p:nvSpPr>
        <p:spPr>
          <a:xfrm>
            <a:off x="0" y="509475"/>
            <a:ext cx="9144000" cy="6045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sp>
        <p:nvSpPr>
          <p:cNvPr id="940" name="Google Shape;940;p133"/>
          <p:cNvSpPr txBox="1"/>
          <p:nvPr>
            <p:ph idx="1" type="body"/>
          </p:nvPr>
        </p:nvSpPr>
        <p:spPr>
          <a:xfrm>
            <a:off x="445650" y="1907750"/>
            <a:ext cx="4715700" cy="3423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95959"/>
              </a:buClr>
              <a:buSzPts val="600"/>
              <a:buFont typeface="Arial"/>
              <a:buNone/>
            </a:pPr>
            <a:r>
              <a:rPr b="1" lang="en" sz="2400">
                <a:solidFill>
                  <a:schemeClr val="dk2"/>
                </a:solidFill>
                <a:latin typeface="Lexend"/>
                <a:ea typeface="Lexend"/>
                <a:cs typeface="Lexend"/>
                <a:sym typeface="Lexend"/>
              </a:rPr>
              <a:t>Sperm</a:t>
            </a:r>
            <a:r>
              <a:rPr lang="en" sz="2400">
                <a:solidFill>
                  <a:schemeClr val="dk2"/>
                </a:solidFill>
                <a:latin typeface="Lexend ExtraLight"/>
                <a:ea typeface="Lexend ExtraLight"/>
                <a:cs typeface="Lexend ExtraLight"/>
                <a:sym typeface="Lexend ExtraLight"/>
              </a:rPr>
              <a:t> </a:t>
            </a:r>
            <a:r>
              <a:rPr lang="en" sz="2400">
                <a:solidFill>
                  <a:srgbClr val="666666"/>
                </a:solidFill>
                <a:latin typeface="Lexend ExtraLight"/>
                <a:ea typeface="Lexend ExtraLight"/>
                <a:cs typeface="Lexend ExtraLight"/>
                <a:sym typeface="Lexend ExtraLight"/>
              </a:rPr>
              <a:t>are the male cell of reproduction. Each sperm carries your DNA!</a:t>
            </a:r>
            <a:endParaRPr sz="2400">
              <a:solidFill>
                <a:srgbClr val="666666"/>
              </a:solidFill>
              <a:latin typeface="Lexend ExtraLight"/>
              <a:ea typeface="Lexend ExtraLight"/>
              <a:cs typeface="Lexend ExtraLight"/>
              <a:sym typeface="Lexend ExtraLight"/>
            </a:endParaRPr>
          </a:p>
          <a:p>
            <a:pPr indent="0" lvl="0" marL="0" marR="0" rtl="0" algn="l">
              <a:lnSpc>
                <a:spcPct val="100000"/>
              </a:lnSpc>
              <a:spcBef>
                <a:spcPts val="0"/>
              </a:spcBef>
              <a:spcAft>
                <a:spcPts val="0"/>
              </a:spcAft>
              <a:buClr>
                <a:srgbClr val="595959"/>
              </a:buClr>
              <a:buSzPts val="600"/>
              <a:buFont typeface="Arial"/>
              <a:buNone/>
            </a:pPr>
            <a:r>
              <a:t/>
            </a:r>
            <a:endParaRPr sz="2400">
              <a:solidFill>
                <a:srgbClr val="666666"/>
              </a:solidFill>
              <a:latin typeface="Lexend ExtraLight"/>
              <a:ea typeface="Lexend ExtraLight"/>
              <a:cs typeface="Lexend ExtraLight"/>
              <a:sym typeface="Lexend ExtraLight"/>
            </a:endParaRPr>
          </a:p>
          <a:p>
            <a:pPr indent="0" lvl="0" marL="0" marR="0" rtl="0" algn="l">
              <a:lnSpc>
                <a:spcPct val="100000"/>
              </a:lnSpc>
              <a:spcBef>
                <a:spcPts val="0"/>
              </a:spcBef>
              <a:spcAft>
                <a:spcPts val="0"/>
              </a:spcAft>
              <a:buClr>
                <a:srgbClr val="595959"/>
              </a:buClr>
              <a:buSzPts val="600"/>
              <a:buFont typeface="Arial"/>
              <a:buNone/>
            </a:pPr>
            <a:r>
              <a:rPr lang="en" sz="2400">
                <a:solidFill>
                  <a:srgbClr val="666666"/>
                </a:solidFill>
                <a:latin typeface="Lexend ExtraLight"/>
                <a:ea typeface="Lexend ExtraLight"/>
                <a:cs typeface="Lexend ExtraLight"/>
                <a:sym typeface="Lexend ExtraLight"/>
              </a:rPr>
              <a:t>They are made in the testicles.</a:t>
            </a:r>
            <a:br>
              <a:rPr lang="en" sz="2400">
                <a:solidFill>
                  <a:srgbClr val="666666"/>
                </a:solidFill>
                <a:latin typeface="Lexend ExtraLight"/>
                <a:ea typeface="Lexend ExtraLight"/>
                <a:cs typeface="Lexend ExtraLight"/>
                <a:sym typeface="Lexend ExtraLight"/>
              </a:rPr>
            </a:br>
            <a:endParaRPr sz="2400">
              <a:solidFill>
                <a:srgbClr val="666666"/>
              </a:solidFill>
              <a:latin typeface="Lexend ExtraLight"/>
              <a:ea typeface="Lexend ExtraLight"/>
              <a:cs typeface="Lexend ExtraLight"/>
              <a:sym typeface="Lexend ExtraLight"/>
            </a:endParaRPr>
          </a:p>
          <a:p>
            <a:pPr indent="0" lvl="0" marL="0" marR="0" rtl="0" algn="l">
              <a:lnSpc>
                <a:spcPct val="100000"/>
              </a:lnSpc>
              <a:spcBef>
                <a:spcPts val="0"/>
              </a:spcBef>
              <a:spcAft>
                <a:spcPts val="0"/>
              </a:spcAft>
              <a:buClr>
                <a:srgbClr val="595959"/>
              </a:buClr>
              <a:buSzPts val="600"/>
              <a:buFont typeface="Arial"/>
              <a:buNone/>
            </a:pPr>
            <a:r>
              <a:rPr lang="en" sz="2400">
                <a:solidFill>
                  <a:srgbClr val="666666"/>
                </a:solidFill>
                <a:latin typeface="Lexend ExtraLight"/>
                <a:ea typeface="Lexend ExtraLight"/>
                <a:cs typeface="Lexend ExtraLight"/>
                <a:sym typeface="Lexend ExtraLight"/>
              </a:rPr>
              <a:t>You will make about </a:t>
            </a:r>
            <a:r>
              <a:rPr lang="en" sz="2400">
                <a:solidFill>
                  <a:srgbClr val="1F497D"/>
                </a:solidFill>
                <a:latin typeface="Lexend ExtraLight"/>
                <a:ea typeface="Lexend ExtraLight"/>
                <a:cs typeface="Lexend ExtraLight"/>
                <a:sym typeface="Lexend ExtraLight"/>
              </a:rPr>
              <a:t>525 billion</a:t>
            </a:r>
            <a:r>
              <a:rPr lang="en" sz="2400">
                <a:solidFill>
                  <a:srgbClr val="666666"/>
                </a:solidFill>
                <a:latin typeface="Lexend ExtraLight"/>
                <a:ea typeface="Lexend ExtraLight"/>
                <a:cs typeface="Lexend ExtraLight"/>
                <a:sym typeface="Lexend ExtraLight"/>
              </a:rPr>
              <a:t> sperm in your entire lifetime.</a:t>
            </a:r>
            <a:endParaRPr sz="2400">
              <a:solidFill>
                <a:srgbClr val="666666"/>
              </a:solidFill>
              <a:latin typeface="Lexend ExtraLight"/>
              <a:ea typeface="Lexend ExtraLight"/>
              <a:cs typeface="Lexend ExtraLight"/>
              <a:sym typeface="Lexend ExtraLight"/>
            </a:endParaRPr>
          </a:p>
          <a:p>
            <a:pPr indent="-342900" lvl="0" marL="342900" marR="0" rtl="0" algn="l">
              <a:lnSpc>
                <a:spcPct val="100000"/>
              </a:lnSpc>
              <a:spcBef>
                <a:spcPts val="560"/>
              </a:spcBef>
              <a:spcAft>
                <a:spcPts val="0"/>
              </a:spcAft>
              <a:buClr>
                <a:srgbClr val="595959"/>
              </a:buClr>
              <a:buSzPts val="700"/>
              <a:buFont typeface="Arial"/>
              <a:buNone/>
            </a:pPr>
            <a:r>
              <a:t/>
            </a:r>
            <a:endParaRPr i="0" sz="2600" u="none" cap="none" strike="noStrike">
              <a:solidFill>
                <a:srgbClr val="595959"/>
              </a:solidFill>
              <a:latin typeface="Lexend ExtraLight"/>
              <a:ea typeface="Lexend ExtraLight"/>
              <a:cs typeface="Lexend ExtraLight"/>
              <a:sym typeface="Lexend ExtraLight"/>
            </a:endParaRPr>
          </a:p>
        </p:txBody>
      </p:sp>
      <p:sp>
        <p:nvSpPr>
          <p:cNvPr id="941" name="Google Shape;941;p133"/>
          <p:cNvSpPr txBox="1"/>
          <p:nvPr/>
        </p:nvSpPr>
        <p:spPr>
          <a:xfrm>
            <a:off x="146756" y="6492875"/>
            <a:ext cx="798600" cy="238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 sz="1000" u="none" cap="none" strike="noStrike">
                <a:solidFill>
                  <a:srgbClr val="343451"/>
                </a:solidFill>
                <a:latin typeface="Calibri"/>
                <a:ea typeface="Calibri"/>
                <a:cs typeface="Calibri"/>
                <a:sym typeface="Calibri"/>
              </a:rPr>
              <a:t>© FEMM</a:t>
            </a:r>
            <a:endParaRPr/>
          </a:p>
        </p:txBody>
      </p:sp>
      <p:sp>
        <p:nvSpPr>
          <p:cNvPr id="942" name="Google Shape;942;p133"/>
          <p:cNvSpPr txBox="1"/>
          <p:nvPr/>
        </p:nvSpPr>
        <p:spPr>
          <a:xfrm>
            <a:off x="350189" y="534677"/>
            <a:ext cx="5032200" cy="554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FFFFFF"/>
              </a:buClr>
              <a:buSzPts val="750"/>
              <a:buFont typeface="Calibri"/>
              <a:buNone/>
            </a:pPr>
            <a:r>
              <a:rPr lang="en" sz="3000">
                <a:solidFill>
                  <a:srgbClr val="FFFFFF"/>
                </a:solidFill>
                <a:latin typeface="Lexend Thin"/>
                <a:ea typeface="Lexend Thin"/>
                <a:cs typeface="Lexend Thin"/>
                <a:sym typeface="Lexend Thin"/>
              </a:rPr>
              <a:t>Sperm</a:t>
            </a:r>
            <a:endParaRPr i="0" sz="3000" u="none" cap="none" strike="noStrike">
              <a:solidFill>
                <a:srgbClr val="FFFFFF"/>
              </a:solidFill>
              <a:latin typeface="Lexend Thin"/>
              <a:ea typeface="Lexend Thin"/>
              <a:cs typeface="Lexend Thin"/>
              <a:sym typeface="Lexend Thin"/>
            </a:endParaRPr>
          </a:p>
        </p:txBody>
      </p:sp>
      <p:sp>
        <p:nvSpPr>
          <p:cNvPr id="943" name="Google Shape;943;p133"/>
          <p:cNvSpPr txBox="1"/>
          <p:nvPr/>
        </p:nvSpPr>
        <p:spPr>
          <a:xfrm>
            <a:off x="5938925" y="6371675"/>
            <a:ext cx="3559800" cy="4806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pic>
        <p:nvPicPr>
          <p:cNvPr descr="Male _ Female Reproductive Anatomy (1)_male_testicle.png" id="944" name="Google Shape;944;p133"/>
          <p:cNvPicPr preferRelativeResize="0"/>
          <p:nvPr/>
        </p:nvPicPr>
        <p:blipFill rotWithShape="1">
          <a:blip r:embed="rId3">
            <a:alphaModFix/>
          </a:blip>
          <a:srcRect b="0" l="0" r="40880" t="7935"/>
          <a:stretch/>
        </p:blipFill>
        <p:spPr>
          <a:xfrm>
            <a:off x="5608001" y="2508100"/>
            <a:ext cx="2974948" cy="222260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9" name="Shape 949"/>
        <p:cNvGrpSpPr/>
        <p:nvPr/>
      </p:nvGrpSpPr>
      <p:grpSpPr>
        <a:xfrm>
          <a:off x="0" y="0"/>
          <a:ext cx="0" cy="0"/>
          <a:chOff x="0" y="0"/>
          <a:chExt cx="0" cy="0"/>
        </a:xfrm>
      </p:grpSpPr>
      <p:sp>
        <p:nvSpPr>
          <p:cNvPr id="950" name="Google Shape;950;p134"/>
          <p:cNvSpPr/>
          <p:nvPr/>
        </p:nvSpPr>
        <p:spPr>
          <a:xfrm>
            <a:off x="0" y="536900"/>
            <a:ext cx="9144000" cy="6045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grpSp>
        <p:nvGrpSpPr>
          <p:cNvPr id="951" name="Google Shape;951;p134"/>
          <p:cNvGrpSpPr/>
          <p:nvPr/>
        </p:nvGrpSpPr>
        <p:grpSpPr>
          <a:xfrm>
            <a:off x="721820" y="1601639"/>
            <a:ext cx="2485082" cy="4318948"/>
            <a:chOff x="721826" y="1601650"/>
            <a:chExt cx="2353075" cy="4089526"/>
          </a:xfrm>
        </p:grpSpPr>
        <p:pic>
          <p:nvPicPr>
            <p:cNvPr id="952" name="Google Shape;952;p134"/>
            <p:cNvPicPr preferRelativeResize="0"/>
            <p:nvPr/>
          </p:nvPicPr>
          <p:blipFill>
            <a:blip r:embed="rId3">
              <a:alphaModFix/>
            </a:blip>
            <a:stretch>
              <a:fillRect/>
            </a:stretch>
          </p:blipFill>
          <p:spPr>
            <a:xfrm rot="906894">
              <a:off x="1200842" y="1716781"/>
              <a:ext cx="1395042" cy="3859264"/>
            </a:xfrm>
            <a:prstGeom prst="rect">
              <a:avLst/>
            </a:prstGeom>
            <a:noFill/>
            <a:ln>
              <a:noFill/>
            </a:ln>
          </p:spPr>
        </p:pic>
        <p:sp>
          <p:nvSpPr>
            <p:cNvPr id="953" name="Google Shape;953;p134"/>
            <p:cNvSpPr/>
            <p:nvPr/>
          </p:nvSpPr>
          <p:spPr>
            <a:xfrm rot="916341">
              <a:off x="1979411" y="2888268"/>
              <a:ext cx="149353" cy="272114"/>
            </a:xfrm>
            <a:prstGeom prst="flowChartProcess">
              <a:avLst/>
            </a:prstGeom>
            <a:solidFill>
              <a:srgbClr val="4A86E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954" name="Google Shape;954;p134"/>
          <p:cNvSpPr txBox="1"/>
          <p:nvPr>
            <p:ph idx="1" type="body"/>
          </p:nvPr>
        </p:nvSpPr>
        <p:spPr>
          <a:xfrm>
            <a:off x="4278425" y="1601650"/>
            <a:ext cx="4715700" cy="3423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95959"/>
              </a:buClr>
              <a:buSzPts val="600"/>
              <a:buFont typeface="Arial"/>
              <a:buNone/>
            </a:pPr>
            <a:r>
              <a:rPr b="1" lang="en" sz="2600">
                <a:solidFill>
                  <a:schemeClr val="dk2"/>
                </a:solidFill>
                <a:latin typeface="Lexend"/>
                <a:ea typeface="Lexend"/>
                <a:cs typeface="Lexend"/>
                <a:sym typeface="Lexend"/>
              </a:rPr>
              <a:t>Sperm </a:t>
            </a:r>
            <a:r>
              <a:rPr lang="en" sz="2600">
                <a:solidFill>
                  <a:schemeClr val="dk1"/>
                </a:solidFill>
                <a:latin typeface="Lexend ExtraLight"/>
                <a:ea typeface="Lexend ExtraLight"/>
                <a:cs typeface="Lexend ExtraLight"/>
                <a:sym typeface="Lexend ExtraLight"/>
              </a:rPr>
              <a:t>have a head, a midpiece, and a tail. </a:t>
            </a:r>
            <a:endParaRPr sz="2600">
              <a:solidFill>
                <a:schemeClr val="dk1"/>
              </a:solidFill>
              <a:latin typeface="Lexend ExtraLight"/>
              <a:ea typeface="Lexend ExtraLight"/>
              <a:cs typeface="Lexend ExtraLight"/>
              <a:sym typeface="Lexend ExtraLight"/>
            </a:endParaRPr>
          </a:p>
          <a:p>
            <a:pPr indent="0" lvl="0" marL="0" marR="0" rtl="0" algn="l">
              <a:lnSpc>
                <a:spcPct val="100000"/>
              </a:lnSpc>
              <a:spcBef>
                <a:spcPts val="0"/>
              </a:spcBef>
              <a:spcAft>
                <a:spcPts val="0"/>
              </a:spcAft>
              <a:buClr>
                <a:srgbClr val="595959"/>
              </a:buClr>
              <a:buSzPts val="600"/>
              <a:buFont typeface="Arial"/>
              <a:buNone/>
            </a:pPr>
            <a:r>
              <a:t/>
            </a:r>
            <a:endParaRPr sz="2600">
              <a:solidFill>
                <a:schemeClr val="dk1"/>
              </a:solidFill>
              <a:latin typeface="Lexend ExtraLight"/>
              <a:ea typeface="Lexend ExtraLight"/>
              <a:cs typeface="Lexend ExtraLight"/>
              <a:sym typeface="Lexend ExtraLight"/>
            </a:endParaRPr>
          </a:p>
          <a:p>
            <a:pPr indent="0" lvl="0" marL="0" rtl="0" algn="l">
              <a:spcBef>
                <a:spcPts val="0"/>
              </a:spcBef>
              <a:spcAft>
                <a:spcPts val="0"/>
              </a:spcAft>
              <a:buClr>
                <a:srgbClr val="595959"/>
              </a:buClr>
              <a:buSzPts val="600"/>
              <a:buFont typeface="Arial"/>
              <a:buNone/>
            </a:pPr>
            <a:r>
              <a:rPr lang="en" sz="2600">
                <a:solidFill>
                  <a:schemeClr val="dk1"/>
                </a:solidFill>
                <a:latin typeface="Lexend ExtraLight"/>
                <a:ea typeface="Lexend ExtraLight"/>
                <a:cs typeface="Lexend ExtraLight"/>
                <a:sym typeface="Lexend ExtraLight"/>
              </a:rPr>
              <a:t>It takes </a:t>
            </a:r>
            <a:r>
              <a:rPr b="1" lang="en" sz="2600">
                <a:solidFill>
                  <a:schemeClr val="dk1"/>
                </a:solidFill>
                <a:latin typeface="Lexend"/>
                <a:ea typeface="Lexend"/>
                <a:cs typeface="Lexend"/>
                <a:sym typeface="Lexend"/>
              </a:rPr>
              <a:t>75 days</a:t>
            </a:r>
            <a:r>
              <a:rPr lang="en" sz="2600">
                <a:solidFill>
                  <a:schemeClr val="dk1"/>
                </a:solidFill>
                <a:latin typeface="Lexend ExtraLight"/>
                <a:ea typeface="Lexend ExtraLight"/>
                <a:cs typeface="Lexend ExtraLight"/>
                <a:sym typeface="Lexend ExtraLight"/>
              </a:rPr>
              <a:t> for sperm </a:t>
            </a:r>
            <a:br>
              <a:rPr lang="en" sz="2600">
                <a:solidFill>
                  <a:schemeClr val="dk1"/>
                </a:solidFill>
                <a:latin typeface="Lexend ExtraLight"/>
                <a:ea typeface="Lexend ExtraLight"/>
                <a:cs typeface="Lexend ExtraLight"/>
                <a:sym typeface="Lexend ExtraLight"/>
              </a:rPr>
            </a:br>
            <a:r>
              <a:rPr lang="en" sz="2600">
                <a:solidFill>
                  <a:schemeClr val="dk1"/>
                </a:solidFill>
                <a:latin typeface="Lexend ExtraLight"/>
                <a:ea typeface="Lexend ExtraLight"/>
                <a:cs typeface="Lexend ExtraLight"/>
                <a:sym typeface="Lexend ExtraLight"/>
              </a:rPr>
              <a:t>to become fully mature.</a:t>
            </a:r>
            <a:br>
              <a:rPr lang="en" sz="2600">
                <a:solidFill>
                  <a:schemeClr val="dk2"/>
                </a:solidFill>
                <a:latin typeface="Lexend ExtraLight"/>
                <a:ea typeface="Lexend ExtraLight"/>
                <a:cs typeface="Lexend ExtraLight"/>
                <a:sym typeface="Lexend ExtraLight"/>
              </a:rPr>
            </a:br>
            <a:r>
              <a:rPr lang="en" sz="1800">
                <a:solidFill>
                  <a:schemeClr val="dk1"/>
                </a:solidFill>
                <a:latin typeface="Lexend Thin"/>
                <a:ea typeface="Lexend Thin"/>
                <a:cs typeface="Lexend Thin"/>
                <a:sym typeface="Lexend Thin"/>
              </a:rPr>
              <a:t>Sperm move through the different parts of the reproductive system during this time.</a:t>
            </a:r>
            <a:br>
              <a:rPr lang="en" sz="1300">
                <a:solidFill>
                  <a:schemeClr val="dk1"/>
                </a:solidFill>
                <a:latin typeface="Lexend ExtraLight"/>
                <a:ea typeface="Lexend ExtraLight"/>
                <a:cs typeface="Lexend ExtraLight"/>
                <a:sym typeface="Lexend ExtraLight"/>
              </a:rPr>
            </a:br>
            <a:br>
              <a:rPr lang="en" sz="2600">
                <a:solidFill>
                  <a:schemeClr val="dk1"/>
                </a:solidFill>
                <a:latin typeface="Lexend ExtraLight"/>
                <a:ea typeface="Lexend ExtraLight"/>
                <a:cs typeface="Lexend ExtraLight"/>
                <a:sym typeface="Lexend ExtraLight"/>
              </a:rPr>
            </a:br>
            <a:r>
              <a:rPr lang="en" sz="2600">
                <a:solidFill>
                  <a:schemeClr val="dk1"/>
                </a:solidFill>
                <a:latin typeface="Lexend ExtraLight"/>
                <a:ea typeface="Lexend ExtraLight"/>
                <a:cs typeface="Lexend ExtraLight"/>
                <a:sym typeface="Lexend ExtraLight"/>
              </a:rPr>
              <a:t>Sperm must be made at a temperature that is </a:t>
            </a:r>
            <a:r>
              <a:rPr b="1" lang="en" sz="2600">
                <a:solidFill>
                  <a:schemeClr val="dk1"/>
                </a:solidFill>
                <a:latin typeface="Lexend"/>
                <a:ea typeface="Lexend"/>
                <a:cs typeface="Lexend"/>
                <a:sym typeface="Lexend"/>
              </a:rPr>
              <a:t>lower </a:t>
            </a:r>
            <a:r>
              <a:rPr lang="en" sz="2600">
                <a:solidFill>
                  <a:schemeClr val="dk1"/>
                </a:solidFill>
                <a:latin typeface="Lexend ExtraLight"/>
                <a:ea typeface="Lexend ExtraLight"/>
                <a:cs typeface="Lexend ExtraLight"/>
                <a:sym typeface="Lexend ExtraLight"/>
              </a:rPr>
              <a:t>than the body’s temperature.</a:t>
            </a:r>
            <a:endParaRPr sz="2600">
              <a:solidFill>
                <a:schemeClr val="dk1"/>
              </a:solidFill>
              <a:latin typeface="Lexend ExtraLight"/>
              <a:ea typeface="Lexend ExtraLight"/>
              <a:cs typeface="Lexend ExtraLight"/>
              <a:sym typeface="Lexend ExtraLight"/>
            </a:endParaRPr>
          </a:p>
          <a:p>
            <a:pPr indent="0" lvl="0" marL="0" marR="0" rtl="0" algn="l">
              <a:lnSpc>
                <a:spcPct val="100000"/>
              </a:lnSpc>
              <a:spcBef>
                <a:spcPts val="0"/>
              </a:spcBef>
              <a:spcAft>
                <a:spcPts val="0"/>
              </a:spcAft>
              <a:buClr>
                <a:srgbClr val="595959"/>
              </a:buClr>
              <a:buSzPts val="600"/>
              <a:buFont typeface="Arial"/>
              <a:buNone/>
            </a:pPr>
            <a:r>
              <a:t/>
            </a:r>
            <a:endParaRPr sz="2600">
              <a:solidFill>
                <a:schemeClr val="dk1"/>
              </a:solidFill>
              <a:latin typeface="Lexend ExtraLight"/>
              <a:ea typeface="Lexend ExtraLight"/>
              <a:cs typeface="Lexend ExtraLight"/>
              <a:sym typeface="Lexend ExtraLight"/>
            </a:endParaRPr>
          </a:p>
          <a:p>
            <a:pPr indent="0" lvl="0" marL="0" marR="0" rtl="0" algn="l">
              <a:lnSpc>
                <a:spcPct val="100000"/>
              </a:lnSpc>
              <a:spcBef>
                <a:spcPts val="0"/>
              </a:spcBef>
              <a:spcAft>
                <a:spcPts val="0"/>
              </a:spcAft>
              <a:buClr>
                <a:srgbClr val="595959"/>
              </a:buClr>
              <a:buSzPts val="600"/>
              <a:buFont typeface="Arial"/>
              <a:buNone/>
            </a:pPr>
            <a:r>
              <a:t/>
            </a:r>
            <a:endParaRPr sz="2600">
              <a:solidFill>
                <a:schemeClr val="dk1"/>
              </a:solidFill>
              <a:latin typeface="Lexend ExtraLight"/>
              <a:ea typeface="Lexend ExtraLight"/>
              <a:cs typeface="Lexend ExtraLight"/>
              <a:sym typeface="Lexend ExtraLight"/>
            </a:endParaRPr>
          </a:p>
          <a:p>
            <a:pPr indent="-342900" lvl="0" marL="342900" marR="0" rtl="0" algn="l">
              <a:lnSpc>
                <a:spcPct val="100000"/>
              </a:lnSpc>
              <a:spcBef>
                <a:spcPts val="560"/>
              </a:spcBef>
              <a:spcAft>
                <a:spcPts val="0"/>
              </a:spcAft>
              <a:buClr>
                <a:srgbClr val="595959"/>
              </a:buClr>
              <a:buSzPts val="700"/>
              <a:buFont typeface="Arial"/>
              <a:buNone/>
            </a:pPr>
            <a:r>
              <a:t/>
            </a:r>
            <a:endParaRPr i="0" sz="2800" u="none" cap="none" strike="noStrike">
              <a:solidFill>
                <a:schemeClr val="dk1"/>
              </a:solidFill>
              <a:latin typeface="Lexend ExtraLight"/>
              <a:ea typeface="Lexend ExtraLight"/>
              <a:cs typeface="Lexend ExtraLight"/>
              <a:sym typeface="Lexend ExtraLight"/>
            </a:endParaRPr>
          </a:p>
        </p:txBody>
      </p:sp>
      <p:sp>
        <p:nvSpPr>
          <p:cNvPr id="955" name="Google Shape;955;p134"/>
          <p:cNvSpPr txBox="1"/>
          <p:nvPr/>
        </p:nvSpPr>
        <p:spPr>
          <a:xfrm>
            <a:off x="116527" y="562100"/>
            <a:ext cx="5822400" cy="554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FFFFFF"/>
              </a:buClr>
              <a:buSzPts val="750"/>
              <a:buFont typeface="Calibri"/>
              <a:buNone/>
            </a:pPr>
            <a:r>
              <a:rPr lang="en" sz="3000">
                <a:solidFill>
                  <a:srgbClr val="FFFFFF"/>
                </a:solidFill>
                <a:latin typeface="Lexend Thin"/>
                <a:ea typeface="Lexend Thin"/>
                <a:cs typeface="Lexend Thin"/>
                <a:sym typeface="Lexend Thin"/>
              </a:rPr>
              <a:t>Sperm production in the testicles</a:t>
            </a:r>
            <a:endParaRPr i="0" sz="3000" u="none" cap="none" strike="noStrike">
              <a:solidFill>
                <a:srgbClr val="FFFFFF"/>
              </a:solidFill>
              <a:latin typeface="Lexend Thin"/>
              <a:ea typeface="Lexend Thin"/>
              <a:cs typeface="Lexend Thin"/>
              <a:sym typeface="Lexend Thin"/>
            </a:endParaRPr>
          </a:p>
        </p:txBody>
      </p:sp>
      <p:sp>
        <p:nvSpPr>
          <p:cNvPr id="956" name="Google Shape;956;p134"/>
          <p:cNvSpPr txBox="1"/>
          <p:nvPr/>
        </p:nvSpPr>
        <p:spPr>
          <a:xfrm>
            <a:off x="5938925" y="6371675"/>
            <a:ext cx="3559800" cy="4806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pic>
        <p:nvPicPr>
          <p:cNvPr id="957" name="Google Shape;957;p134"/>
          <p:cNvPicPr preferRelativeResize="0"/>
          <p:nvPr/>
        </p:nvPicPr>
        <p:blipFill rotWithShape="1">
          <a:blip r:embed="rId3">
            <a:alphaModFix/>
          </a:blip>
          <a:srcRect b="0" l="27775" r="23826" t="0"/>
          <a:stretch/>
        </p:blipFill>
        <p:spPr>
          <a:xfrm rot="250040">
            <a:off x="2101452" y="3490952"/>
            <a:ext cx="529796" cy="2815269"/>
          </a:xfrm>
          <a:prstGeom prst="rect">
            <a:avLst/>
          </a:prstGeom>
          <a:noFill/>
          <a:ln>
            <a:noFill/>
          </a:ln>
        </p:spPr>
      </p:pic>
      <p:pic>
        <p:nvPicPr>
          <p:cNvPr id="958" name="Google Shape;958;p134"/>
          <p:cNvPicPr preferRelativeResize="0"/>
          <p:nvPr/>
        </p:nvPicPr>
        <p:blipFill rotWithShape="1">
          <a:blip r:embed="rId3">
            <a:alphaModFix/>
          </a:blip>
          <a:srcRect b="0" l="27775" r="23826" t="0"/>
          <a:stretch/>
        </p:blipFill>
        <p:spPr>
          <a:xfrm rot="1164669">
            <a:off x="420402" y="3802092"/>
            <a:ext cx="529797" cy="2934441"/>
          </a:xfrm>
          <a:prstGeom prst="rect">
            <a:avLst/>
          </a:prstGeom>
          <a:noFill/>
          <a:ln>
            <a:noFill/>
          </a:ln>
        </p:spPr>
      </p:pic>
      <p:cxnSp>
        <p:nvCxnSpPr>
          <p:cNvPr id="959" name="Google Shape;959;p134"/>
          <p:cNvCxnSpPr/>
          <p:nvPr/>
        </p:nvCxnSpPr>
        <p:spPr>
          <a:xfrm rot="10800000">
            <a:off x="1660875" y="2372175"/>
            <a:ext cx="415500" cy="0"/>
          </a:xfrm>
          <a:prstGeom prst="straightConnector1">
            <a:avLst/>
          </a:prstGeom>
          <a:noFill/>
          <a:ln cap="flat" cmpd="sng" w="9525">
            <a:solidFill>
              <a:schemeClr val="dk2"/>
            </a:solidFill>
            <a:prstDash val="solid"/>
            <a:round/>
            <a:headEnd len="med" w="med" type="none"/>
            <a:tailEnd len="med" w="med" type="none"/>
          </a:ln>
        </p:spPr>
      </p:cxnSp>
      <p:sp>
        <p:nvSpPr>
          <p:cNvPr id="960" name="Google Shape;960;p134"/>
          <p:cNvSpPr txBox="1"/>
          <p:nvPr/>
        </p:nvSpPr>
        <p:spPr>
          <a:xfrm>
            <a:off x="-113128" y="1842225"/>
            <a:ext cx="2351100" cy="692700"/>
          </a:xfrm>
          <a:prstGeom prst="rect">
            <a:avLst/>
          </a:prstGeom>
          <a:noFill/>
          <a:ln>
            <a:noFill/>
          </a:ln>
        </p:spPr>
        <p:txBody>
          <a:bodyPr anchorCtr="0" anchor="t" bIns="91425" lIns="91425" spcFirstLastPara="1" rIns="91425" wrap="square" tIns="91425">
            <a:spAutoFit/>
          </a:bodyPr>
          <a:lstStyle/>
          <a:p>
            <a:pPr indent="0" lvl="0" marL="914400" rtl="0" algn="l">
              <a:spcBef>
                <a:spcPts val="0"/>
              </a:spcBef>
              <a:spcAft>
                <a:spcPts val="0"/>
              </a:spcAft>
              <a:buNone/>
            </a:pPr>
            <a:r>
              <a:rPr lang="en" sz="1100">
                <a:solidFill>
                  <a:schemeClr val="dk1"/>
                </a:solidFill>
                <a:latin typeface="Lexend Thin"/>
                <a:ea typeface="Lexend Thin"/>
                <a:cs typeface="Lexend Thin"/>
                <a:sym typeface="Lexend Thin"/>
              </a:rPr>
              <a:t>The head is where </a:t>
            </a:r>
            <a:br>
              <a:rPr lang="en" sz="1100">
                <a:solidFill>
                  <a:schemeClr val="dk1"/>
                </a:solidFill>
                <a:latin typeface="Lexend Thin"/>
                <a:ea typeface="Lexend Thin"/>
                <a:cs typeface="Lexend Thin"/>
                <a:sym typeface="Lexend Thin"/>
              </a:rPr>
            </a:br>
            <a:r>
              <a:rPr b="1" lang="en" sz="1100">
                <a:solidFill>
                  <a:schemeClr val="dk1"/>
                </a:solidFill>
                <a:latin typeface="Lexend"/>
                <a:ea typeface="Lexend"/>
                <a:cs typeface="Lexend"/>
                <a:sym typeface="Lexend"/>
              </a:rPr>
              <a:t>genetic material </a:t>
            </a:r>
            <a:br>
              <a:rPr b="1" lang="en" sz="1100">
                <a:solidFill>
                  <a:schemeClr val="dk1"/>
                </a:solidFill>
                <a:latin typeface="Lexend"/>
                <a:ea typeface="Lexend"/>
                <a:cs typeface="Lexend"/>
                <a:sym typeface="Lexend"/>
              </a:rPr>
            </a:br>
            <a:r>
              <a:rPr b="1" lang="en" sz="1100">
                <a:solidFill>
                  <a:schemeClr val="dk1"/>
                </a:solidFill>
                <a:latin typeface="Lexend"/>
                <a:ea typeface="Lexend"/>
                <a:cs typeface="Lexend"/>
                <a:sym typeface="Lexend"/>
              </a:rPr>
              <a:t>is carried</a:t>
            </a:r>
            <a:endParaRPr b="1">
              <a:latin typeface="Lexend"/>
              <a:ea typeface="Lexend"/>
              <a:cs typeface="Lexend"/>
              <a:sym typeface="Lexend"/>
            </a:endParaRPr>
          </a:p>
        </p:txBody>
      </p:sp>
      <p:sp>
        <p:nvSpPr>
          <p:cNvPr id="961" name="Google Shape;961;p134"/>
          <p:cNvSpPr txBox="1"/>
          <p:nvPr/>
        </p:nvSpPr>
        <p:spPr>
          <a:xfrm rot="344">
            <a:off x="2588550" y="2830484"/>
            <a:ext cx="3000000" cy="69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chemeClr val="dk1"/>
                </a:solidFill>
                <a:latin typeface="Lexend Thin"/>
                <a:ea typeface="Lexend Thin"/>
                <a:cs typeface="Lexend Thin"/>
                <a:sym typeface="Lexend Thin"/>
              </a:rPr>
              <a:t>The midpiece supplies </a:t>
            </a:r>
            <a:br>
              <a:rPr lang="en" sz="1100">
                <a:solidFill>
                  <a:schemeClr val="dk1"/>
                </a:solidFill>
                <a:latin typeface="Lexend Thin"/>
                <a:ea typeface="Lexend Thin"/>
                <a:cs typeface="Lexend Thin"/>
                <a:sym typeface="Lexend Thin"/>
              </a:rPr>
            </a:br>
            <a:r>
              <a:rPr b="1" lang="en" sz="1100">
                <a:solidFill>
                  <a:schemeClr val="dk1"/>
                </a:solidFill>
                <a:latin typeface="Lexend"/>
                <a:ea typeface="Lexend"/>
                <a:cs typeface="Lexend"/>
                <a:sym typeface="Lexend"/>
              </a:rPr>
              <a:t>the energy</a:t>
            </a:r>
            <a:r>
              <a:rPr lang="en" sz="1100">
                <a:solidFill>
                  <a:schemeClr val="dk1"/>
                </a:solidFill>
                <a:latin typeface="Lexend Thin"/>
                <a:ea typeface="Lexend Thin"/>
                <a:cs typeface="Lexend Thin"/>
                <a:sym typeface="Lexend Thin"/>
              </a:rPr>
              <a:t> the tail </a:t>
            </a:r>
            <a:br>
              <a:rPr lang="en" sz="1100">
                <a:solidFill>
                  <a:schemeClr val="dk1"/>
                </a:solidFill>
                <a:latin typeface="Lexend Thin"/>
                <a:ea typeface="Lexend Thin"/>
                <a:cs typeface="Lexend Thin"/>
                <a:sym typeface="Lexend Thin"/>
              </a:rPr>
            </a:br>
            <a:r>
              <a:rPr lang="en" sz="1100">
                <a:solidFill>
                  <a:schemeClr val="dk1"/>
                </a:solidFill>
                <a:latin typeface="Lexend Thin"/>
                <a:ea typeface="Lexend Thin"/>
                <a:cs typeface="Lexend Thin"/>
                <a:sym typeface="Lexend Thin"/>
              </a:rPr>
              <a:t>needs to move</a:t>
            </a:r>
            <a:endParaRPr>
              <a:latin typeface="Lexend Thin"/>
              <a:ea typeface="Lexend Thin"/>
              <a:cs typeface="Lexend Thin"/>
              <a:sym typeface="Lexend Thin"/>
            </a:endParaRPr>
          </a:p>
        </p:txBody>
      </p:sp>
      <p:sp>
        <p:nvSpPr>
          <p:cNvPr id="962" name="Google Shape;962;p134"/>
          <p:cNvSpPr txBox="1"/>
          <p:nvPr/>
        </p:nvSpPr>
        <p:spPr>
          <a:xfrm rot="-688">
            <a:off x="451556" y="3208986"/>
            <a:ext cx="30000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100">
                <a:solidFill>
                  <a:schemeClr val="dk1"/>
                </a:solidFill>
                <a:latin typeface="Lexend Thin"/>
                <a:ea typeface="Lexend Thin"/>
                <a:cs typeface="Lexend Thin"/>
                <a:sym typeface="Lexend Thin"/>
              </a:rPr>
              <a:t>The tail </a:t>
            </a:r>
            <a:r>
              <a:rPr b="1" lang="en" sz="1100">
                <a:solidFill>
                  <a:schemeClr val="dk1"/>
                </a:solidFill>
                <a:latin typeface="Lexend"/>
                <a:ea typeface="Lexend"/>
                <a:cs typeface="Lexend"/>
                <a:sym typeface="Lexend"/>
              </a:rPr>
              <a:t>propels the </a:t>
            </a:r>
            <a:br>
              <a:rPr b="1" lang="en" sz="1100">
                <a:solidFill>
                  <a:schemeClr val="dk1"/>
                </a:solidFill>
                <a:latin typeface="Lexend"/>
                <a:ea typeface="Lexend"/>
                <a:cs typeface="Lexend"/>
                <a:sym typeface="Lexend"/>
              </a:rPr>
            </a:br>
            <a:r>
              <a:rPr b="1" lang="en" sz="1100">
                <a:solidFill>
                  <a:schemeClr val="dk1"/>
                </a:solidFill>
                <a:latin typeface="Lexend"/>
                <a:ea typeface="Lexend"/>
                <a:cs typeface="Lexend"/>
                <a:sym typeface="Lexend"/>
              </a:rPr>
              <a:t>sperm </a:t>
            </a:r>
            <a:r>
              <a:rPr lang="en" sz="1100">
                <a:solidFill>
                  <a:schemeClr val="dk1"/>
                </a:solidFill>
                <a:latin typeface="Lexend Thin"/>
                <a:ea typeface="Lexend Thin"/>
                <a:cs typeface="Lexend Thin"/>
                <a:sym typeface="Lexend Thin"/>
              </a:rPr>
              <a:t>and helps </a:t>
            </a:r>
            <a:br>
              <a:rPr lang="en" sz="1100">
                <a:solidFill>
                  <a:schemeClr val="dk1"/>
                </a:solidFill>
                <a:latin typeface="Lexend Thin"/>
                <a:ea typeface="Lexend Thin"/>
                <a:cs typeface="Lexend Thin"/>
                <a:sym typeface="Lexend Thin"/>
              </a:rPr>
            </a:br>
            <a:r>
              <a:rPr lang="en" sz="1100">
                <a:solidFill>
                  <a:schemeClr val="dk1"/>
                </a:solidFill>
                <a:latin typeface="Lexend Thin"/>
                <a:ea typeface="Lexend Thin"/>
                <a:cs typeface="Lexend Thin"/>
                <a:sym typeface="Lexend Thin"/>
              </a:rPr>
              <a:t>breach the </a:t>
            </a:r>
            <a:br>
              <a:rPr lang="en" sz="1100">
                <a:solidFill>
                  <a:schemeClr val="dk1"/>
                </a:solidFill>
                <a:latin typeface="Lexend Thin"/>
                <a:ea typeface="Lexend Thin"/>
                <a:cs typeface="Lexend Thin"/>
                <a:sym typeface="Lexend Thin"/>
              </a:rPr>
            </a:br>
            <a:r>
              <a:rPr lang="en" sz="1100">
                <a:solidFill>
                  <a:schemeClr val="dk1"/>
                </a:solidFill>
                <a:latin typeface="Lexend Thin"/>
                <a:ea typeface="Lexend Thin"/>
                <a:cs typeface="Lexend Thin"/>
                <a:sym typeface="Lexend Thin"/>
              </a:rPr>
              <a:t>egg</a:t>
            </a:r>
            <a:endParaRPr>
              <a:latin typeface="Lexend Thin"/>
              <a:ea typeface="Lexend Thin"/>
              <a:cs typeface="Lexend Thin"/>
              <a:sym typeface="Lexend Thin"/>
            </a:endParaRPr>
          </a:p>
        </p:txBody>
      </p:sp>
      <p:cxnSp>
        <p:nvCxnSpPr>
          <p:cNvPr id="963" name="Google Shape;963;p134"/>
          <p:cNvCxnSpPr/>
          <p:nvPr/>
        </p:nvCxnSpPr>
        <p:spPr>
          <a:xfrm flipH="1" rot="10800000">
            <a:off x="1270350" y="3756150"/>
            <a:ext cx="652500" cy="9900"/>
          </a:xfrm>
          <a:prstGeom prst="straightConnector1">
            <a:avLst/>
          </a:prstGeom>
          <a:noFill/>
          <a:ln cap="flat" cmpd="sng" w="9525">
            <a:solidFill>
              <a:schemeClr val="dk2"/>
            </a:solidFill>
            <a:prstDash val="solid"/>
            <a:round/>
            <a:headEnd len="med" w="med" type="none"/>
            <a:tailEnd len="med" w="med" type="none"/>
          </a:ln>
        </p:spPr>
      </p:cxnSp>
      <p:cxnSp>
        <p:nvCxnSpPr>
          <p:cNvPr id="964" name="Google Shape;964;p134"/>
          <p:cNvCxnSpPr/>
          <p:nvPr/>
        </p:nvCxnSpPr>
        <p:spPr>
          <a:xfrm>
            <a:off x="2128625" y="3177975"/>
            <a:ext cx="530400" cy="165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8" name="Shape 968"/>
        <p:cNvGrpSpPr/>
        <p:nvPr/>
      </p:nvGrpSpPr>
      <p:grpSpPr>
        <a:xfrm>
          <a:off x="0" y="0"/>
          <a:ext cx="0" cy="0"/>
          <a:chOff x="0" y="0"/>
          <a:chExt cx="0" cy="0"/>
        </a:xfrm>
      </p:grpSpPr>
      <p:sp>
        <p:nvSpPr>
          <p:cNvPr id="969" name="Google Shape;969;p135"/>
          <p:cNvSpPr/>
          <p:nvPr/>
        </p:nvSpPr>
        <p:spPr>
          <a:xfrm>
            <a:off x="0" y="509475"/>
            <a:ext cx="9144000" cy="6045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sp>
        <p:nvSpPr>
          <p:cNvPr id="970" name="Google Shape;970;p135"/>
          <p:cNvSpPr txBox="1"/>
          <p:nvPr/>
        </p:nvSpPr>
        <p:spPr>
          <a:xfrm>
            <a:off x="146050" y="6492875"/>
            <a:ext cx="800100" cy="238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343451"/>
              </a:buClr>
              <a:buSzPts val="1000"/>
              <a:buFont typeface="Calibri"/>
              <a:buNone/>
            </a:pPr>
            <a:r>
              <a:rPr b="0" i="0" lang="en" sz="1000" u="none">
                <a:solidFill>
                  <a:srgbClr val="343451"/>
                </a:solidFill>
                <a:latin typeface="Calibri"/>
                <a:ea typeface="Calibri"/>
                <a:cs typeface="Calibri"/>
                <a:sym typeface="Calibri"/>
              </a:rPr>
              <a:t>© FEMM</a:t>
            </a:r>
            <a:endParaRPr/>
          </a:p>
        </p:txBody>
      </p:sp>
      <p:sp>
        <p:nvSpPr>
          <p:cNvPr id="971" name="Google Shape;971;p135"/>
          <p:cNvSpPr txBox="1"/>
          <p:nvPr/>
        </p:nvSpPr>
        <p:spPr>
          <a:xfrm>
            <a:off x="3486150" y="1385887"/>
            <a:ext cx="185700" cy="3684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Arial"/>
              <a:ea typeface="Arial"/>
              <a:cs typeface="Arial"/>
              <a:sym typeface="Arial"/>
            </a:endParaRPr>
          </a:p>
        </p:txBody>
      </p:sp>
      <p:sp>
        <p:nvSpPr>
          <p:cNvPr id="972" name="Google Shape;972;p135"/>
          <p:cNvSpPr txBox="1"/>
          <p:nvPr/>
        </p:nvSpPr>
        <p:spPr>
          <a:xfrm>
            <a:off x="152400" y="588950"/>
            <a:ext cx="8034900" cy="5541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3000"/>
              <a:buFont typeface="Calibri"/>
              <a:buNone/>
            </a:pPr>
            <a:r>
              <a:rPr lang="en" sz="2900">
                <a:solidFill>
                  <a:srgbClr val="FFFFFF"/>
                </a:solidFill>
                <a:latin typeface="Lexend Thin"/>
                <a:ea typeface="Lexend Thin"/>
                <a:cs typeface="Lexend Thin"/>
                <a:sym typeface="Lexend Thin"/>
              </a:rPr>
              <a:t>Testosterone: messages from the brain</a:t>
            </a:r>
            <a:endParaRPr sz="1300">
              <a:latin typeface="Lexend Thin"/>
              <a:ea typeface="Lexend Thin"/>
              <a:cs typeface="Lexend Thin"/>
              <a:sym typeface="Lexend Thin"/>
            </a:endParaRPr>
          </a:p>
        </p:txBody>
      </p:sp>
      <p:sp>
        <p:nvSpPr>
          <p:cNvPr id="973" name="Google Shape;973;p135"/>
          <p:cNvSpPr/>
          <p:nvPr/>
        </p:nvSpPr>
        <p:spPr>
          <a:xfrm>
            <a:off x="4085825" y="1886050"/>
            <a:ext cx="3013800" cy="1202100"/>
          </a:xfrm>
          <a:prstGeom prst="wedgeRoundRectCallout">
            <a:avLst>
              <a:gd fmla="val -64696" name="adj1"/>
              <a:gd fmla="val -15304" name="adj2"/>
              <a:gd fmla="val 0" name="adj3"/>
            </a:avLst>
          </a:prstGeom>
          <a:solidFill>
            <a:srgbClr val="EFEFE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i="1" lang="en" sz="1800">
                <a:solidFill>
                  <a:srgbClr val="595959"/>
                </a:solidFill>
                <a:latin typeface="Comfortaa"/>
                <a:ea typeface="Comfortaa"/>
                <a:cs typeface="Comfortaa"/>
                <a:sym typeface="Comfortaa"/>
              </a:rPr>
              <a:t>Reproductive System, hello, come in, do you read me?</a:t>
            </a:r>
            <a:endParaRPr i="1" sz="1800">
              <a:solidFill>
                <a:srgbClr val="595959"/>
              </a:solidFill>
              <a:latin typeface="Comfortaa"/>
              <a:ea typeface="Comfortaa"/>
              <a:cs typeface="Comfortaa"/>
              <a:sym typeface="Comfortaa"/>
            </a:endParaRPr>
          </a:p>
        </p:txBody>
      </p:sp>
      <p:sp>
        <p:nvSpPr>
          <p:cNvPr id="974" name="Google Shape;974;p135"/>
          <p:cNvSpPr/>
          <p:nvPr/>
        </p:nvSpPr>
        <p:spPr>
          <a:xfrm>
            <a:off x="5551900" y="3190225"/>
            <a:ext cx="3013800" cy="711000"/>
          </a:xfrm>
          <a:prstGeom prst="wedgeRoundRectCallout">
            <a:avLst>
              <a:gd fmla="val 60642" name="adj1"/>
              <a:gd fmla="val 35040" name="adj2"/>
              <a:gd fmla="val 0" name="adj3"/>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i="1" lang="en" sz="1800">
                <a:solidFill>
                  <a:srgbClr val="1C4587"/>
                </a:solidFill>
                <a:latin typeface="Comfortaa"/>
                <a:ea typeface="Comfortaa"/>
                <a:cs typeface="Comfortaa"/>
                <a:sym typeface="Comfortaa"/>
              </a:rPr>
              <a:t>Roger that, brian.</a:t>
            </a:r>
            <a:endParaRPr b="1" i="1" sz="1800">
              <a:solidFill>
                <a:srgbClr val="1C4587"/>
              </a:solidFill>
              <a:latin typeface="Comfortaa"/>
              <a:ea typeface="Comfortaa"/>
              <a:cs typeface="Comfortaa"/>
              <a:sym typeface="Comfortaa"/>
            </a:endParaRPr>
          </a:p>
        </p:txBody>
      </p:sp>
      <p:sp>
        <p:nvSpPr>
          <p:cNvPr id="975" name="Google Shape;975;p135"/>
          <p:cNvSpPr/>
          <p:nvPr/>
        </p:nvSpPr>
        <p:spPr>
          <a:xfrm>
            <a:off x="4085825" y="4818763"/>
            <a:ext cx="3013800" cy="576000"/>
          </a:xfrm>
          <a:prstGeom prst="wedgeRoundRectCallout">
            <a:avLst>
              <a:gd fmla="val -58333" name="adj1"/>
              <a:gd fmla="val 47758" name="adj2"/>
              <a:gd fmla="val 0" name="adj3"/>
            </a:avLst>
          </a:prstGeom>
          <a:solidFill>
            <a:srgbClr val="EFEFE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i="1" lang="en" sz="1800">
                <a:solidFill>
                  <a:srgbClr val="595959"/>
                </a:solidFill>
                <a:latin typeface="Comfortaa"/>
                <a:ea typeface="Comfortaa"/>
                <a:cs typeface="Comfortaa"/>
                <a:sym typeface="Comfortaa"/>
              </a:rPr>
              <a:t>Increase testosterone.</a:t>
            </a:r>
            <a:endParaRPr b="1" i="1" sz="1800">
              <a:solidFill>
                <a:srgbClr val="595959"/>
              </a:solidFill>
              <a:latin typeface="Comfortaa"/>
              <a:ea typeface="Comfortaa"/>
              <a:cs typeface="Comfortaa"/>
              <a:sym typeface="Comfortaa"/>
            </a:endParaRPr>
          </a:p>
        </p:txBody>
      </p:sp>
      <p:sp>
        <p:nvSpPr>
          <p:cNvPr id="976" name="Google Shape;976;p135"/>
          <p:cNvSpPr/>
          <p:nvPr/>
        </p:nvSpPr>
        <p:spPr>
          <a:xfrm>
            <a:off x="7099625" y="3970375"/>
            <a:ext cx="1479900" cy="711000"/>
          </a:xfrm>
          <a:prstGeom prst="wedgeRoundRectCallout">
            <a:avLst>
              <a:gd fmla="val 68797" name="adj1"/>
              <a:gd fmla="val 31596" name="adj2"/>
              <a:gd fmla="val 0" name="adj3"/>
            </a:avLst>
          </a:prstGeom>
          <a:solidFill>
            <a:srgbClr val="C9DAF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i="1" lang="en" sz="1800">
                <a:solidFill>
                  <a:srgbClr val="1C4587"/>
                </a:solidFill>
                <a:latin typeface="Comfortaa"/>
                <a:ea typeface="Comfortaa"/>
                <a:cs typeface="Comfortaa"/>
                <a:sym typeface="Comfortaa"/>
              </a:rPr>
              <a:t>Lol Brain</a:t>
            </a:r>
            <a:endParaRPr b="1" i="1" sz="1800">
              <a:solidFill>
                <a:srgbClr val="1C4587"/>
              </a:solidFill>
              <a:latin typeface="Comfortaa"/>
              <a:ea typeface="Comfortaa"/>
              <a:cs typeface="Comfortaa"/>
              <a:sym typeface="Comfortaa"/>
            </a:endParaRPr>
          </a:p>
        </p:txBody>
      </p:sp>
      <p:sp>
        <p:nvSpPr>
          <p:cNvPr id="977" name="Google Shape;977;p135"/>
          <p:cNvSpPr txBox="1"/>
          <p:nvPr/>
        </p:nvSpPr>
        <p:spPr>
          <a:xfrm>
            <a:off x="4073175" y="1651175"/>
            <a:ext cx="9612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t>Brain</a:t>
            </a:r>
            <a:endParaRPr sz="900"/>
          </a:p>
        </p:txBody>
      </p:sp>
      <p:sp>
        <p:nvSpPr>
          <p:cNvPr id="978" name="Google Shape;978;p135"/>
          <p:cNvSpPr txBox="1"/>
          <p:nvPr/>
        </p:nvSpPr>
        <p:spPr>
          <a:xfrm>
            <a:off x="7909300" y="2950375"/>
            <a:ext cx="961200" cy="32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900"/>
              <a:t>Repro S.</a:t>
            </a:r>
            <a:endParaRPr sz="900"/>
          </a:p>
        </p:txBody>
      </p:sp>
      <p:pic>
        <p:nvPicPr>
          <p:cNvPr id="979" name="Google Shape;979;p135"/>
          <p:cNvPicPr preferRelativeResize="0"/>
          <p:nvPr/>
        </p:nvPicPr>
        <p:blipFill>
          <a:blip r:embed="rId3">
            <a:alphaModFix/>
          </a:blip>
          <a:stretch>
            <a:fillRect/>
          </a:stretch>
        </p:blipFill>
        <p:spPr>
          <a:xfrm>
            <a:off x="146050" y="1207812"/>
            <a:ext cx="3224726" cy="532174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4" name="Shape 984"/>
        <p:cNvGrpSpPr/>
        <p:nvPr/>
      </p:nvGrpSpPr>
      <p:grpSpPr>
        <a:xfrm>
          <a:off x="0" y="0"/>
          <a:ext cx="0" cy="0"/>
          <a:chOff x="0" y="0"/>
          <a:chExt cx="0" cy="0"/>
        </a:xfrm>
      </p:grpSpPr>
      <p:sp>
        <p:nvSpPr>
          <p:cNvPr id="985" name="Google Shape;985;p136"/>
          <p:cNvSpPr/>
          <p:nvPr/>
        </p:nvSpPr>
        <p:spPr>
          <a:xfrm>
            <a:off x="0" y="509475"/>
            <a:ext cx="9144000" cy="6045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sp>
        <p:nvSpPr>
          <p:cNvPr id="986" name="Google Shape;986;p136"/>
          <p:cNvSpPr txBox="1"/>
          <p:nvPr>
            <p:ph idx="1" type="body"/>
          </p:nvPr>
        </p:nvSpPr>
        <p:spPr>
          <a:xfrm>
            <a:off x="3910925" y="2000475"/>
            <a:ext cx="5032200" cy="3498300"/>
          </a:xfrm>
          <a:prstGeom prst="rect">
            <a:avLst/>
          </a:prstGeom>
          <a:noFill/>
          <a:ln>
            <a:noFill/>
          </a:ln>
        </p:spPr>
        <p:txBody>
          <a:bodyPr anchorCtr="0" anchor="t" bIns="45700" lIns="91425" spcFirstLastPara="1" rIns="91425" wrap="square" tIns="45700">
            <a:noAutofit/>
          </a:bodyPr>
          <a:lstStyle/>
          <a:p>
            <a:pPr indent="0" lvl="0" marL="0" marR="0" rtl="0" algn="l">
              <a:spcBef>
                <a:spcPts val="480"/>
              </a:spcBef>
              <a:spcAft>
                <a:spcPts val="0"/>
              </a:spcAft>
              <a:buClr>
                <a:srgbClr val="595959"/>
              </a:buClr>
              <a:buSzPts val="600"/>
              <a:buFont typeface="Arial"/>
              <a:buNone/>
            </a:pPr>
            <a:r>
              <a:rPr b="1" lang="en" sz="2200">
                <a:solidFill>
                  <a:schemeClr val="dk2"/>
                </a:solidFill>
                <a:latin typeface="Lexend"/>
                <a:ea typeface="Lexend"/>
                <a:cs typeface="Lexend"/>
                <a:sym typeface="Lexend"/>
              </a:rPr>
              <a:t>Testosterone</a:t>
            </a:r>
            <a:r>
              <a:rPr lang="en" sz="2200">
                <a:solidFill>
                  <a:schemeClr val="dk2"/>
                </a:solidFill>
                <a:latin typeface="Lexend ExtraLight"/>
                <a:ea typeface="Lexend ExtraLight"/>
                <a:cs typeface="Lexend ExtraLight"/>
                <a:sym typeface="Lexend ExtraLight"/>
              </a:rPr>
              <a:t> has a big </a:t>
            </a:r>
            <a:r>
              <a:rPr lang="en" sz="2200">
                <a:solidFill>
                  <a:schemeClr val="dk2"/>
                </a:solidFill>
                <a:latin typeface="Lexend ExtraLight"/>
                <a:ea typeface="Lexend ExtraLight"/>
                <a:cs typeface="Lexend ExtraLight"/>
                <a:sym typeface="Lexend ExtraLight"/>
              </a:rPr>
              <a:t>impact</a:t>
            </a:r>
            <a:r>
              <a:rPr lang="en" sz="2200">
                <a:solidFill>
                  <a:schemeClr val="dk2"/>
                </a:solidFill>
                <a:latin typeface="Lexend ExtraLight"/>
                <a:ea typeface="Lexend ExtraLight"/>
                <a:cs typeface="Lexend ExtraLight"/>
                <a:sym typeface="Lexend ExtraLight"/>
              </a:rPr>
              <a:t> on your voice: it deepens it and lowers it.</a:t>
            </a:r>
            <a:endParaRPr sz="2200">
              <a:solidFill>
                <a:schemeClr val="dk2"/>
              </a:solidFill>
              <a:latin typeface="Lexend ExtraLight"/>
              <a:ea typeface="Lexend ExtraLight"/>
              <a:cs typeface="Lexend ExtraLight"/>
              <a:sym typeface="Lexend ExtraLight"/>
            </a:endParaRPr>
          </a:p>
          <a:p>
            <a:pPr indent="0" lvl="0" marL="0" marR="0" rtl="0" algn="l">
              <a:spcBef>
                <a:spcPts val="480"/>
              </a:spcBef>
              <a:spcAft>
                <a:spcPts val="0"/>
              </a:spcAft>
              <a:buClr>
                <a:srgbClr val="595959"/>
              </a:buClr>
              <a:buSzPts val="600"/>
              <a:buFont typeface="Arial"/>
              <a:buNone/>
            </a:pPr>
            <a:r>
              <a:t/>
            </a:r>
            <a:endParaRPr sz="2200">
              <a:solidFill>
                <a:schemeClr val="dk2"/>
              </a:solidFill>
              <a:latin typeface="Lexend ExtraLight"/>
              <a:ea typeface="Lexend ExtraLight"/>
              <a:cs typeface="Lexend ExtraLight"/>
              <a:sym typeface="Lexend ExtraLight"/>
            </a:endParaRPr>
          </a:p>
          <a:p>
            <a:pPr indent="0" lvl="0" marL="0" marR="0" rtl="0" algn="l">
              <a:spcBef>
                <a:spcPts val="480"/>
              </a:spcBef>
              <a:spcAft>
                <a:spcPts val="0"/>
              </a:spcAft>
              <a:buClr>
                <a:srgbClr val="595959"/>
              </a:buClr>
              <a:buSzPts val="600"/>
              <a:buFont typeface="Arial"/>
              <a:buNone/>
            </a:pPr>
            <a:r>
              <a:rPr lang="en" sz="2200">
                <a:solidFill>
                  <a:schemeClr val="dk2"/>
                </a:solidFill>
                <a:latin typeface="Lexend ExtraLight"/>
                <a:ea typeface="Lexend ExtraLight"/>
                <a:cs typeface="Lexend ExtraLight"/>
                <a:sym typeface="Lexend ExtraLight"/>
              </a:rPr>
              <a:t>This is called voice </a:t>
            </a:r>
            <a:r>
              <a:rPr lang="en" sz="2200">
                <a:solidFill>
                  <a:schemeClr val="dk2"/>
                </a:solidFill>
                <a:latin typeface="Lexend ExtraLight"/>
                <a:ea typeface="Lexend ExtraLight"/>
                <a:cs typeface="Lexend ExtraLight"/>
                <a:sym typeface="Lexend ExtraLight"/>
              </a:rPr>
              <a:t>mutation</a:t>
            </a:r>
            <a:r>
              <a:rPr lang="en" sz="2200">
                <a:solidFill>
                  <a:schemeClr val="dk2"/>
                </a:solidFill>
                <a:latin typeface="Lexend ExtraLight"/>
                <a:ea typeface="Lexend ExtraLight"/>
                <a:cs typeface="Lexend ExtraLight"/>
                <a:sym typeface="Lexend ExtraLight"/>
              </a:rPr>
              <a:t>.</a:t>
            </a:r>
            <a:endParaRPr sz="2200">
              <a:solidFill>
                <a:schemeClr val="dk2"/>
              </a:solidFill>
              <a:latin typeface="Lexend ExtraLight"/>
              <a:ea typeface="Lexend ExtraLight"/>
              <a:cs typeface="Lexend ExtraLight"/>
              <a:sym typeface="Lexend ExtraLight"/>
            </a:endParaRPr>
          </a:p>
          <a:p>
            <a:pPr indent="-285750" lvl="1" marL="742950" marR="0" rtl="0" algn="l">
              <a:lnSpc>
                <a:spcPct val="100000"/>
              </a:lnSpc>
              <a:spcBef>
                <a:spcPts val="480"/>
              </a:spcBef>
              <a:spcAft>
                <a:spcPts val="0"/>
              </a:spcAft>
              <a:buClr>
                <a:srgbClr val="595959"/>
              </a:buClr>
              <a:buSzPts val="600"/>
              <a:buFont typeface="Arial"/>
              <a:buNone/>
            </a:pPr>
            <a:r>
              <a:t/>
            </a:r>
            <a:endParaRPr i="0" sz="2200" u="none" cap="none" strike="noStrike">
              <a:solidFill>
                <a:schemeClr val="dk2"/>
              </a:solidFill>
              <a:latin typeface="Lexend ExtraLight"/>
              <a:ea typeface="Lexend ExtraLight"/>
              <a:cs typeface="Lexend ExtraLight"/>
              <a:sym typeface="Lexend ExtraLight"/>
            </a:endParaRPr>
          </a:p>
          <a:p>
            <a:pPr indent="-342900" lvl="0" marL="342900" marR="0" rtl="0" algn="l">
              <a:lnSpc>
                <a:spcPct val="100000"/>
              </a:lnSpc>
              <a:spcBef>
                <a:spcPts val="560"/>
              </a:spcBef>
              <a:spcAft>
                <a:spcPts val="0"/>
              </a:spcAft>
              <a:buClr>
                <a:srgbClr val="595959"/>
              </a:buClr>
              <a:buSzPts val="700"/>
              <a:buFont typeface="Arial"/>
              <a:buNone/>
            </a:pPr>
            <a:r>
              <a:rPr lang="en" sz="2200">
                <a:solidFill>
                  <a:schemeClr val="dk2"/>
                </a:solidFill>
                <a:latin typeface="Lexend ExtraLight"/>
                <a:ea typeface="Lexend ExtraLight"/>
                <a:cs typeface="Lexend ExtraLight"/>
                <a:sym typeface="Lexend ExtraLight"/>
              </a:rPr>
              <a:t>This can start around age 12.</a:t>
            </a:r>
            <a:endParaRPr i="0" sz="2200" u="none" cap="none" strike="noStrike">
              <a:solidFill>
                <a:schemeClr val="dk2"/>
              </a:solidFill>
              <a:latin typeface="Lexend ExtraLight"/>
              <a:ea typeface="Lexend ExtraLight"/>
              <a:cs typeface="Lexend ExtraLight"/>
              <a:sym typeface="Lexend ExtraLight"/>
            </a:endParaRPr>
          </a:p>
        </p:txBody>
      </p:sp>
      <p:sp>
        <p:nvSpPr>
          <p:cNvPr id="987" name="Google Shape;987;p136"/>
          <p:cNvSpPr txBox="1"/>
          <p:nvPr/>
        </p:nvSpPr>
        <p:spPr>
          <a:xfrm>
            <a:off x="146756" y="6492875"/>
            <a:ext cx="798600" cy="238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 sz="1000" u="none" cap="none" strike="noStrike">
                <a:solidFill>
                  <a:srgbClr val="343451"/>
                </a:solidFill>
                <a:latin typeface="Calibri"/>
                <a:ea typeface="Calibri"/>
                <a:cs typeface="Calibri"/>
                <a:sym typeface="Calibri"/>
              </a:rPr>
              <a:t>© FEMM</a:t>
            </a:r>
            <a:endParaRPr/>
          </a:p>
        </p:txBody>
      </p:sp>
      <p:sp>
        <p:nvSpPr>
          <p:cNvPr id="988" name="Google Shape;988;p136"/>
          <p:cNvSpPr txBox="1"/>
          <p:nvPr/>
        </p:nvSpPr>
        <p:spPr>
          <a:xfrm>
            <a:off x="146739" y="554827"/>
            <a:ext cx="5032200" cy="554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FFFFFF"/>
              </a:buClr>
              <a:buSzPts val="750"/>
              <a:buFont typeface="Calibri"/>
              <a:buNone/>
            </a:pPr>
            <a:r>
              <a:rPr i="0" lang="en" sz="2900" u="none" cap="none" strike="noStrike">
                <a:solidFill>
                  <a:srgbClr val="FFFFFF"/>
                </a:solidFill>
                <a:latin typeface="Lexend Thin"/>
                <a:ea typeface="Lexend Thin"/>
                <a:cs typeface="Lexend Thin"/>
                <a:sym typeface="Lexend Thin"/>
              </a:rPr>
              <a:t>Hormones</a:t>
            </a:r>
            <a:r>
              <a:rPr i="0" lang="en" sz="2900" u="none" cap="none" strike="noStrike">
                <a:solidFill>
                  <a:srgbClr val="FFFFFF"/>
                </a:solidFill>
                <a:latin typeface="Lexend Thin"/>
                <a:ea typeface="Lexend Thin"/>
                <a:cs typeface="Lexend Thin"/>
                <a:sym typeface="Lexend Thin"/>
              </a:rPr>
              <a:t> &amp; your </a:t>
            </a:r>
            <a:r>
              <a:rPr lang="en" sz="2900">
                <a:solidFill>
                  <a:srgbClr val="FFFFFF"/>
                </a:solidFill>
                <a:latin typeface="Lexend Thin"/>
                <a:ea typeface="Lexend Thin"/>
                <a:cs typeface="Lexend Thin"/>
                <a:sym typeface="Lexend Thin"/>
              </a:rPr>
              <a:t>voice</a:t>
            </a:r>
            <a:endParaRPr i="0" sz="2900" u="none" cap="none" strike="noStrike">
              <a:solidFill>
                <a:srgbClr val="FFFFFF"/>
              </a:solidFill>
              <a:latin typeface="Lexend Thin"/>
              <a:ea typeface="Lexend Thin"/>
              <a:cs typeface="Lexend Thin"/>
              <a:sym typeface="Lexend Thin"/>
            </a:endParaRPr>
          </a:p>
        </p:txBody>
      </p:sp>
      <p:sp>
        <p:nvSpPr>
          <p:cNvPr id="989" name="Google Shape;989;p136"/>
          <p:cNvSpPr txBox="1"/>
          <p:nvPr/>
        </p:nvSpPr>
        <p:spPr>
          <a:xfrm>
            <a:off x="5938925" y="6371675"/>
            <a:ext cx="3559800" cy="4806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pic>
        <p:nvPicPr>
          <p:cNvPr id="990" name="Google Shape;990;p136"/>
          <p:cNvPicPr preferRelativeResize="0"/>
          <p:nvPr/>
        </p:nvPicPr>
        <p:blipFill>
          <a:blip r:embed="rId3">
            <a:alphaModFix/>
          </a:blip>
          <a:stretch>
            <a:fillRect/>
          </a:stretch>
        </p:blipFill>
        <p:spPr>
          <a:xfrm>
            <a:off x="2126301" y="1603780"/>
            <a:ext cx="1710725" cy="4760294"/>
          </a:xfrm>
          <a:prstGeom prst="rect">
            <a:avLst/>
          </a:prstGeom>
          <a:noFill/>
          <a:ln>
            <a:noFill/>
          </a:ln>
        </p:spPr>
      </p:pic>
      <p:sp>
        <p:nvSpPr>
          <p:cNvPr id="991" name="Google Shape;991;p136"/>
          <p:cNvSpPr/>
          <p:nvPr/>
        </p:nvSpPr>
        <p:spPr>
          <a:xfrm>
            <a:off x="375349" y="1603775"/>
            <a:ext cx="1998000" cy="1022400"/>
          </a:xfrm>
          <a:prstGeom prst="wedgeRoundRectCallout">
            <a:avLst>
              <a:gd fmla="val 65225" name="adj1"/>
              <a:gd fmla="val 22752" name="adj2"/>
              <a:gd fmla="val 0" name="adj3"/>
            </a:avLst>
          </a:prstGeom>
          <a:noFill/>
          <a:ln cap="flat" cmpd="sng" w="19050">
            <a:solidFill>
              <a:srgbClr val="0055A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i="1" sz="1800">
              <a:solidFill>
                <a:srgbClr val="1C4587"/>
              </a:solidFill>
              <a:latin typeface="Comfortaa"/>
              <a:ea typeface="Comfortaa"/>
              <a:cs typeface="Comfortaa"/>
              <a:sym typeface="Comfortaa"/>
            </a:endParaRPr>
          </a:p>
        </p:txBody>
      </p:sp>
      <p:sp>
        <p:nvSpPr>
          <p:cNvPr id="992" name="Google Shape;992;p136"/>
          <p:cNvSpPr txBox="1"/>
          <p:nvPr/>
        </p:nvSpPr>
        <p:spPr>
          <a:xfrm>
            <a:off x="508750" y="1961025"/>
            <a:ext cx="668100" cy="630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136"/>
          <p:cNvSpPr txBox="1"/>
          <p:nvPr/>
        </p:nvSpPr>
        <p:spPr>
          <a:xfrm>
            <a:off x="654175" y="1684025"/>
            <a:ext cx="1710600" cy="861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t>hello?</a:t>
            </a:r>
            <a:r>
              <a:rPr lang="en" sz="2200"/>
              <a:t> </a:t>
            </a:r>
            <a:r>
              <a:rPr lang="en" sz="1700"/>
              <a:t>Ahem.</a:t>
            </a:r>
            <a:r>
              <a:rPr lang="en" sz="2000"/>
              <a:t> </a:t>
            </a:r>
            <a:br>
              <a:rPr lang="en" sz="2000"/>
            </a:br>
            <a:r>
              <a:rPr lang="en" sz="2200"/>
              <a:t>HELLO</a:t>
            </a:r>
            <a:r>
              <a:rPr lang="en" sz="2200"/>
              <a:t>!</a:t>
            </a:r>
            <a:endParaRPr sz="22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8" name="Shape 998"/>
        <p:cNvGrpSpPr/>
        <p:nvPr/>
      </p:nvGrpSpPr>
      <p:grpSpPr>
        <a:xfrm>
          <a:off x="0" y="0"/>
          <a:ext cx="0" cy="0"/>
          <a:chOff x="0" y="0"/>
          <a:chExt cx="0" cy="0"/>
        </a:xfrm>
      </p:grpSpPr>
      <p:sp>
        <p:nvSpPr>
          <p:cNvPr id="999" name="Google Shape;999;p137"/>
          <p:cNvSpPr/>
          <p:nvPr/>
        </p:nvSpPr>
        <p:spPr>
          <a:xfrm>
            <a:off x="0" y="509475"/>
            <a:ext cx="9144000" cy="604500"/>
          </a:xfrm>
          <a:prstGeom prst="rect">
            <a:avLst/>
          </a:prstGeom>
          <a:solidFill>
            <a:srgbClr val="1F497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rgbClr val="FFFFFF"/>
              </a:highlight>
            </a:endParaRPr>
          </a:p>
        </p:txBody>
      </p:sp>
      <p:sp>
        <p:nvSpPr>
          <p:cNvPr id="1000" name="Google Shape;1000;p137"/>
          <p:cNvSpPr txBox="1"/>
          <p:nvPr>
            <p:ph idx="1" type="body"/>
          </p:nvPr>
        </p:nvSpPr>
        <p:spPr>
          <a:xfrm>
            <a:off x="4020100" y="1603775"/>
            <a:ext cx="4923000" cy="4964100"/>
          </a:xfrm>
          <a:prstGeom prst="rect">
            <a:avLst/>
          </a:prstGeom>
          <a:noFill/>
          <a:ln>
            <a:noFill/>
          </a:ln>
        </p:spPr>
        <p:txBody>
          <a:bodyPr anchorCtr="0" anchor="t" bIns="45700" lIns="91425" spcFirstLastPara="1" rIns="91425" wrap="square" tIns="45700">
            <a:noAutofit/>
          </a:bodyPr>
          <a:lstStyle/>
          <a:p>
            <a:pPr indent="0" lvl="0" marL="0" marR="0" rtl="0" algn="l">
              <a:spcBef>
                <a:spcPts val="480"/>
              </a:spcBef>
              <a:spcAft>
                <a:spcPts val="0"/>
              </a:spcAft>
              <a:buClr>
                <a:srgbClr val="595959"/>
              </a:buClr>
              <a:buSzPts val="600"/>
              <a:buFont typeface="Arial"/>
              <a:buNone/>
            </a:pPr>
            <a:r>
              <a:rPr b="1" lang="en" sz="2200">
                <a:solidFill>
                  <a:schemeClr val="dk2"/>
                </a:solidFill>
                <a:latin typeface="Lexend"/>
                <a:ea typeface="Lexend"/>
                <a:cs typeface="Lexend"/>
                <a:sym typeface="Lexend"/>
              </a:rPr>
              <a:t>Testosterone</a:t>
            </a:r>
            <a:r>
              <a:rPr lang="en" sz="2200">
                <a:solidFill>
                  <a:schemeClr val="dk2"/>
                </a:solidFill>
                <a:latin typeface="Lexend ExtraLight"/>
                <a:ea typeface="Lexend ExtraLight"/>
                <a:cs typeface="Lexend ExtraLight"/>
                <a:sym typeface="Lexend ExtraLight"/>
              </a:rPr>
              <a:t> has a big impact on your hair: it gets thicker and coarser.</a:t>
            </a:r>
            <a:endParaRPr sz="2200">
              <a:solidFill>
                <a:schemeClr val="dk2"/>
              </a:solidFill>
              <a:latin typeface="Lexend ExtraLight"/>
              <a:ea typeface="Lexend ExtraLight"/>
              <a:cs typeface="Lexend ExtraLight"/>
              <a:sym typeface="Lexend ExtraLight"/>
            </a:endParaRPr>
          </a:p>
          <a:p>
            <a:pPr indent="0" lvl="0" marL="0" marR="0" rtl="0" algn="l">
              <a:spcBef>
                <a:spcPts val="480"/>
              </a:spcBef>
              <a:spcAft>
                <a:spcPts val="0"/>
              </a:spcAft>
              <a:buClr>
                <a:srgbClr val="595959"/>
              </a:buClr>
              <a:buSzPts val="600"/>
              <a:buFont typeface="Arial"/>
              <a:buNone/>
            </a:pPr>
            <a:r>
              <a:t/>
            </a:r>
            <a:endParaRPr sz="2200">
              <a:solidFill>
                <a:schemeClr val="dk2"/>
              </a:solidFill>
              <a:latin typeface="Lexend ExtraLight"/>
              <a:ea typeface="Lexend ExtraLight"/>
              <a:cs typeface="Lexend ExtraLight"/>
              <a:sym typeface="Lexend ExtraLight"/>
            </a:endParaRPr>
          </a:p>
          <a:p>
            <a:pPr indent="0" lvl="0" marL="0" marR="0" rtl="0" algn="l">
              <a:spcBef>
                <a:spcPts val="480"/>
              </a:spcBef>
              <a:spcAft>
                <a:spcPts val="0"/>
              </a:spcAft>
              <a:buClr>
                <a:srgbClr val="595959"/>
              </a:buClr>
              <a:buSzPts val="600"/>
              <a:buFont typeface="Arial"/>
              <a:buNone/>
            </a:pPr>
            <a:r>
              <a:rPr lang="en" sz="2200">
                <a:solidFill>
                  <a:schemeClr val="dk2"/>
                </a:solidFill>
                <a:latin typeface="Lexend ExtraLight"/>
                <a:ea typeface="Lexend ExtraLight"/>
                <a:cs typeface="Lexend ExtraLight"/>
                <a:sym typeface="Lexend ExtraLight"/>
              </a:rPr>
              <a:t>Testosterone acts on different parts of your body (armpits, chest, mustache/beard, pubic area), but not all. Your eyelashes will not get thicker and coarser!</a:t>
            </a:r>
            <a:br>
              <a:rPr lang="en" sz="2200">
                <a:solidFill>
                  <a:schemeClr val="dk2"/>
                </a:solidFill>
                <a:latin typeface="Lexend ExtraLight"/>
                <a:ea typeface="Lexend ExtraLight"/>
                <a:cs typeface="Lexend ExtraLight"/>
                <a:sym typeface="Lexend ExtraLight"/>
              </a:rPr>
            </a:br>
            <a:endParaRPr sz="2400">
              <a:solidFill>
                <a:schemeClr val="dk2"/>
              </a:solidFill>
              <a:latin typeface="Lexend ExtraLight"/>
              <a:ea typeface="Lexend ExtraLight"/>
              <a:cs typeface="Lexend ExtraLight"/>
              <a:sym typeface="Lexend ExtraLight"/>
            </a:endParaRPr>
          </a:p>
          <a:p>
            <a:pPr indent="0" lvl="0" marL="0" marR="0" rtl="0" algn="l">
              <a:spcBef>
                <a:spcPts val="480"/>
              </a:spcBef>
              <a:spcAft>
                <a:spcPts val="0"/>
              </a:spcAft>
              <a:buClr>
                <a:srgbClr val="595959"/>
              </a:buClr>
              <a:buSzPts val="600"/>
              <a:buFont typeface="Arial"/>
              <a:buNone/>
            </a:pPr>
            <a:r>
              <a:rPr lang="en" sz="2200">
                <a:solidFill>
                  <a:schemeClr val="dk2"/>
                </a:solidFill>
                <a:latin typeface="Lexend ExtraLight"/>
                <a:ea typeface="Lexend ExtraLight"/>
                <a:cs typeface="Lexend ExtraLight"/>
                <a:sym typeface="Lexend ExtraLight"/>
              </a:rPr>
              <a:t>This will continue as you mature.</a:t>
            </a:r>
            <a:r>
              <a:rPr lang="en" sz="2000">
                <a:solidFill>
                  <a:schemeClr val="dk2"/>
                </a:solidFill>
                <a:latin typeface="Lexend ExtraLight"/>
                <a:ea typeface="Lexend ExtraLight"/>
                <a:cs typeface="Lexend ExtraLight"/>
                <a:sym typeface="Lexend ExtraLight"/>
              </a:rPr>
              <a:t> </a:t>
            </a:r>
            <a:endParaRPr i="0" sz="2000" u="none" cap="none" strike="noStrike">
              <a:solidFill>
                <a:schemeClr val="dk2"/>
              </a:solidFill>
              <a:latin typeface="Lexend ExtraLight"/>
              <a:ea typeface="Lexend ExtraLight"/>
              <a:cs typeface="Lexend ExtraLight"/>
              <a:sym typeface="Lexend ExtraLight"/>
            </a:endParaRPr>
          </a:p>
        </p:txBody>
      </p:sp>
      <p:sp>
        <p:nvSpPr>
          <p:cNvPr id="1001" name="Google Shape;1001;p137"/>
          <p:cNvSpPr txBox="1"/>
          <p:nvPr/>
        </p:nvSpPr>
        <p:spPr>
          <a:xfrm>
            <a:off x="146756" y="6492875"/>
            <a:ext cx="798600" cy="238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343451"/>
              </a:buClr>
              <a:buSzPts val="250"/>
              <a:buFont typeface="Calibri"/>
              <a:buNone/>
            </a:pPr>
            <a:r>
              <a:rPr b="0" i="0" lang="en" sz="1000" u="none" cap="none" strike="noStrike">
                <a:solidFill>
                  <a:srgbClr val="343451"/>
                </a:solidFill>
                <a:latin typeface="Calibri"/>
                <a:ea typeface="Calibri"/>
                <a:cs typeface="Calibri"/>
                <a:sym typeface="Calibri"/>
              </a:rPr>
              <a:t>© FEMM</a:t>
            </a:r>
            <a:endParaRPr/>
          </a:p>
        </p:txBody>
      </p:sp>
      <p:sp>
        <p:nvSpPr>
          <p:cNvPr id="1002" name="Google Shape;1002;p137"/>
          <p:cNvSpPr txBox="1"/>
          <p:nvPr/>
        </p:nvSpPr>
        <p:spPr>
          <a:xfrm>
            <a:off x="228039" y="554202"/>
            <a:ext cx="5032200" cy="554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rgbClr val="FFFFFF"/>
              </a:buClr>
              <a:buSzPts val="750"/>
              <a:buFont typeface="Calibri"/>
              <a:buNone/>
            </a:pPr>
            <a:r>
              <a:rPr i="0" lang="en" sz="3000" u="none" cap="none" strike="noStrike">
                <a:solidFill>
                  <a:srgbClr val="FFFFFF"/>
                </a:solidFill>
                <a:latin typeface="Lexend Thin"/>
                <a:ea typeface="Lexend Thin"/>
                <a:cs typeface="Lexend Thin"/>
                <a:sym typeface="Lexend Thin"/>
              </a:rPr>
              <a:t>Hormones &amp; your </a:t>
            </a:r>
            <a:r>
              <a:rPr lang="en" sz="3000">
                <a:solidFill>
                  <a:srgbClr val="FFFFFF"/>
                </a:solidFill>
                <a:latin typeface="Lexend Thin"/>
                <a:ea typeface="Lexend Thin"/>
                <a:cs typeface="Lexend Thin"/>
                <a:sym typeface="Lexend Thin"/>
              </a:rPr>
              <a:t>hair</a:t>
            </a:r>
            <a:endParaRPr i="0" sz="3000" u="none" cap="none" strike="noStrike">
              <a:solidFill>
                <a:srgbClr val="FFFFFF"/>
              </a:solidFill>
              <a:latin typeface="Lexend Thin"/>
              <a:ea typeface="Lexend Thin"/>
              <a:cs typeface="Lexend Thin"/>
              <a:sym typeface="Lexend Thin"/>
            </a:endParaRPr>
          </a:p>
        </p:txBody>
      </p:sp>
      <p:sp>
        <p:nvSpPr>
          <p:cNvPr id="1003" name="Google Shape;1003;p137"/>
          <p:cNvSpPr txBox="1"/>
          <p:nvPr/>
        </p:nvSpPr>
        <p:spPr>
          <a:xfrm>
            <a:off x="5938925" y="6371675"/>
            <a:ext cx="3559800" cy="4806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000">
                <a:solidFill>
                  <a:srgbClr val="666666"/>
                </a:solidFill>
                <a:highlight>
                  <a:srgbClr val="FFFFFF"/>
                </a:highlight>
              </a:rPr>
              <a:t> </a:t>
            </a:r>
            <a:endParaRPr sz="1000">
              <a:solidFill>
                <a:srgbClr val="666666"/>
              </a:solidFill>
            </a:endParaRPr>
          </a:p>
        </p:txBody>
      </p:sp>
      <p:pic>
        <p:nvPicPr>
          <p:cNvPr id="1004" name="Google Shape;1004;p137"/>
          <p:cNvPicPr preferRelativeResize="0"/>
          <p:nvPr/>
        </p:nvPicPr>
        <p:blipFill>
          <a:blip r:embed="rId3">
            <a:alphaModFix/>
          </a:blip>
          <a:stretch>
            <a:fillRect/>
          </a:stretch>
        </p:blipFill>
        <p:spPr>
          <a:xfrm>
            <a:off x="2056251" y="1603780"/>
            <a:ext cx="1710725" cy="4760294"/>
          </a:xfrm>
          <a:prstGeom prst="rect">
            <a:avLst/>
          </a:prstGeom>
          <a:noFill/>
          <a:ln>
            <a:noFill/>
          </a:ln>
        </p:spPr>
      </p:pic>
      <p:sp>
        <p:nvSpPr>
          <p:cNvPr id="1005" name="Google Shape;1005;p137"/>
          <p:cNvSpPr/>
          <p:nvPr/>
        </p:nvSpPr>
        <p:spPr>
          <a:xfrm>
            <a:off x="686350" y="1693475"/>
            <a:ext cx="1608600" cy="925800"/>
          </a:xfrm>
          <a:prstGeom prst="wedgeRoundRectCallout">
            <a:avLst>
              <a:gd fmla="val 65882" name="adj1"/>
              <a:gd fmla="val -23830" name="adj2"/>
              <a:gd fmla="val 0" name="adj3"/>
            </a:avLst>
          </a:prstGeom>
          <a:noFill/>
          <a:ln cap="flat" cmpd="sng" w="19050">
            <a:solidFill>
              <a:srgbClr val="0055A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480"/>
              </a:spcBef>
              <a:spcAft>
                <a:spcPts val="0"/>
              </a:spcAft>
              <a:buClr>
                <a:srgbClr val="595959"/>
              </a:buClr>
              <a:buSzPts val="600"/>
              <a:buFont typeface="Arial"/>
              <a:buNone/>
            </a:pPr>
            <a:r>
              <a:rPr b="1" lang="en" sz="4300">
                <a:solidFill>
                  <a:schemeClr val="dk2"/>
                </a:solidFill>
                <a:latin typeface="Calibri"/>
                <a:ea typeface="Calibri"/>
                <a:cs typeface="Calibri"/>
                <a:sym typeface="Calibri"/>
              </a:rPr>
              <a:t>🥸</a:t>
            </a:r>
            <a:endParaRPr b="1" i="1" sz="3500">
              <a:solidFill>
                <a:srgbClr val="1C4587"/>
              </a:solidFill>
              <a:latin typeface="Comfortaa"/>
              <a:ea typeface="Comfortaa"/>
              <a:cs typeface="Comfortaa"/>
              <a:sym typeface="Comfortaa"/>
            </a:endParaRPr>
          </a:p>
        </p:txBody>
      </p:sp>
      <p:sp>
        <p:nvSpPr>
          <p:cNvPr id="1006" name="Google Shape;1006;p137"/>
          <p:cNvSpPr txBox="1"/>
          <p:nvPr/>
        </p:nvSpPr>
        <p:spPr>
          <a:xfrm>
            <a:off x="228050" y="2843500"/>
            <a:ext cx="1828200" cy="102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700">
                <a:latin typeface="Caveat"/>
                <a:ea typeface="Caveat"/>
                <a:cs typeface="Caveat"/>
                <a:sym typeface="Caveat"/>
              </a:rPr>
              <a:t>Testosterone </a:t>
            </a:r>
            <a:r>
              <a:rPr lang="en" sz="1700">
                <a:latin typeface="Caveat"/>
                <a:ea typeface="Caveat"/>
                <a:cs typeface="Caveat"/>
                <a:sym typeface="Caveat"/>
              </a:rPr>
              <a:t>probably won’t make you look</a:t>
            </a:r>
            <a:r>
              <a:rPr lang="en" sz="1700">
                <a:latin typeface="Caveat"/>
                <a:ea typeface="Caveat"/>
                <a:cs typeface="Caveat"/>
                <a:sym typeface="Caveat"/>
              </a:rPr>
              <a:t> like ‘disguised face’ emoji, though.</a:t>
            </a:r>
            <a:endParaRPr sz="1700">
              <a:latin typeface="Caveat"/>
              <a:ea typeface="Caveat"/>
              <a:cs typeface="Caveat"/>
              <a:sym typeface="Caveat"/>
            </a:endParaRPr>
          </a:p>
        </p:txBody>
      </p:sp>
      <p:cxnSp>
        <p:nvCxnSpPr>
          <p:cNvPr id="1007" name="Google Shape;1007;p137"/>
          <p:cNvCxnSpPr/>
          <p:nvPr/>
        </p:nvCxnSpPr>
        <p:spPr>
          <a:xfrm flipH="1">
            <a:off x="644375" y="2418950"/>
            <a:ext cx="642300" cy="5508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1B9FF"/>
        </a:solidFill>
      </p:bgPr>
    </p:bg>
    <p:spTree>
      <p:nvGrpSpPr>
        <p:cNvPr id="1011" name="Shape 1011"/>
        <p:cNvGrpSpPr/>
        <p:nvPr/>
      </p:nvGrpSpPr>
      <p:grpSpPr>
        <a:xfrm>
          <a:off x="0" y="0"/>
          <a:ext cx="0" cy="0"/>
          <a:chOff x="0" y="0"/>
          <a:chExt cx="0" cy="0"/>
        </a:xfrm>
      </p:grpSpPr>
      <p:sp>
        <p:nvSpPr>
          <p:cNvPr id="1012" name="Google Shape;1012;p138"/>
          <p:cNvSpPr txBox="1"/>
          <p:nvPr/>
        </p:nvSpPr>
        <p:spPr>
          <a:xfrm>
            <a:off x="146050" y="6492875"/>
            <a:ext cx="800100" cy="238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343451"/>
              </a:buClr>
              <a:buSzPts val="1000"/>
              <a:buFont typeface="Arial"/>
              <a:buNone/>
            </a:pPr>
            <a:r>
              <a:rPr b="0" i="0" lang="en" sz="1000" u="none" cap="none" strike="noStrike">
                <a:solidFill>
                  <a:srgbClr val="F2F2F2"/>
                </a:solidFill>
                <a:latin typeface="Arial"/>
                <a:ea typeface="Arial"/>
                <a:cs typeface="Arial"/>
                <a:sym typeface="Arial"/>
              </a:rPr>
              <a:t>© FEMM</a:t>
            </a:r>
            <a:endParaRPr>
              <a:solidFill>
                <a:srgbClr val="F2F2F2"/>
              </a:solidFill>
            </a:endParaRPr>
          </a:p>
        </p:txBody>
      </p:sp>
      <p:pic>
        <p:nvPicPr>
          <p:cNvPr id="1013" name="Google Shape;1013;p138"/>
          <p:cNvPicPr preferRelativeResize="0"/>
          <p:nvPr/>
        </p:nvPicPr>
        <p:blipFill rotWithShape="1">
          <a:blip r:embed="rId3">
            <a:alphaModFix/>
          </a:blip>
          <a:srcRect b="6331" l="0" r="0" t="6331"/>
          <a:stretch/>
        </p:blipFill>
        <p:spPr>
          <a:xfrm>
            <a:off x="1132950" y="1277750"/>
            <a:ext cx="6878100" cy="1806850"/>
          </a:xfrm>
          <a:prstGeom prst="rect">
            <a:avLst/>
          </a:prstGeom>
          <a:noFill/>
          <a:ln>
            <a:noFill/>
          </a:ln>
        </p:spPr>
      </p:pic>
      <p:sp>
        <p:nvSpPr>
          <p:cNvPr id="1014" name="Google Shape;1014;p138"/>
          <p:cNvSpPr/>
          <p:nvPr/>
        </p:nvSpPr>
        <p:spPr>
          <a:xfrm>
            <a:off x="0" y="3992975"/>
            <a:ext cx="9144000" cy="9984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highlight>
                <a:schemeClr val="lt1"/>
              </a:highlight>
            </a:endParaRPr>
          </a:p>
        </p:txBody>
      </p:sp>
      <p:sp>
        <p:nvSpPr>
          <p:cNvPr id="1015" name="Google Shape;1015;p138"/>
          <p:cNvSpPr txBox="1"/>
          <p:nvPr>
            <p:ph type="title"/>
          </p:nvPr>
        </p:nvSpPr>
        <p:spPr>
          <a:xfrm>
            <a:off x="199650" y="3944975"/>
            <a:ext cx="8744700" cy="1094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585572"/>
              </a:buClr>
              <a:buSzPts val="4400"/>
              <a:buFont typeface="Arial"/>
              <a:buNone/>
            </a:pPr>
            <a:r>
              <a:rPr lang="en" sz="6000">
                <a:solidFill>
                  <a:srgbClr val="81B9FF"/>
                </a:solidFill>
                <a:latin typeface="Lexend Medium"/>
                <a:ea typeface="Lexend Medium"/>
                <a:cs typeface="Lexend Medium"/>
                <a:sym typeface="Lexend Medium"/>
              </a:rPr>
              <a:t>Grade 7</a:t>
            </a:r>
            <a:endParaRPr sz="6000">
              <a:solidFill>
                <a:srgbClr val="81B9FF"/>
              </a:solidFill>
              <a:latin typeface="Lexend Medium"/>
              <a:ea typeface="Lexend Medium"/>
              <a:cs typeface="Lexend Medium"/>
              <a:sym typeface="Lexend Medium"/>
            </a:endParaRPr>
          </a:p>
        </p:txBody>
      </p:sp>
      <p:sp>
        <p:nvSpPr>
          <p:cNvPr id="1016" name="Google Shape;1016;p138"/>
          <p:cNvSpPr txBox="1"/>
          <p:nvPr>
            <p:ph idx="4294967295" type="ctrTitle"/>
          </p:nvPr>
        </p:nvSpPr>
        <p:spPr>
          <a:xfrm>
            <a:off x="199650" y="4766200"/>
            <a:ext cx="8744700" cy="1094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585572"/>
              </a:buClr>
              <a:buSzPts val="4400"/>
              <a:buFont typeface="Arial"/>
              <a:buNone/>
            </a:pPr>
            <a:r>
              <a:rPr lang="en" sz="3400">
                <a:solidFill>
                  <a:srgbClr val="FFFFFF"/>
                </a:solidFill>
                <a:latin typeface="Lexend Medium"/>
                <a:ea typeface="Lexend Medium"/>
                <a:cs typeface="Lexend Medium"/>
                <a:sym typeface="Lexend Medium"/>
              </a:rPr>
              <a:t>LESSON 3</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1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5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