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3.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901" r:id="rId1"/>
    <p:sldMasterId id="2147483902" r:id="rId2"/>
    <p:sldMasterId id="2147483903" r:id="rId3"/>
    <p:sldMasterId id="2147483904"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9144000" cy="6858000" type="screen4x3"/>
  <p:notesSz cx="6858000" cy="9144000"/>
  <p:embeddedFontLst>
    <p:embeddedFont>
      <p:font typeface="Arial Narrow" panose="020B0606020202030204" pitchFamily="34" charset="0"/>
      <p:regular r:id="rId21"/>
      <p:bold r:id="rId22"/>
      <p:italic r:id="rId23"/>
      <p:boldItalic r:id="rId24"/>
    </p:embeddedFont>
    <p:embeddedFont>
      <p:font typeface="Caveat" pitchFamily="2" charset="0"/>
      <p:regular r:id="rId25"/>
      <p:bold r:id="rId26"/>
    </p:embeddedFont>
    <p:embeddedFont>
      <p:font typeface="Comfortaa" pitchFamily="2" charset="0"/>
      <p:regular r:id="rId27"/>
      <p:bold r:id="rId28"/>
    </p:embeddedFont>
    <p:embeddedFont>
      <p:font typeface="Lexend" pitchFamily="2" charset="0"/>
      <p:regular r:id="rId29"/>
      <p:bold r:id="rId30"/>
    </p:embeddedFont>
    <p:embeddedFont>
      <p:font typeface="Lexend Medium" pitchFamily="2" charset="0"/>
      <p:regular r:id="rId31"/>
      <p:bold r:id="rId32"/>
    </p:embeddedFont>
    <p:embeddedFont>
      <p:font typeface="Lexend Thin" pitchFamily="2" charset="0"/>
      <p:regular r:id="rId33"/>
      <p:bold r:id="rId34"/>
    </p:embeddedFont>
    <p:embeddedFont>
      <p:font typeface="Open Sans" panose="020B060603050402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6E937F-FE2A-4673-BAF8-449CDE46B3A1}">
  <a:tblStyle styleId="{6E6E937F-FE2A-4673-BAF8-449CDE46B3A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openxmlformats.org/officeDocument/2006/relationships/presProps" Target="presProps.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Google Shape;1258;g1e9011760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9" name="Google Shape;1259;g1e90117603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6"/>
        <p:cNvGrpSpPr/>
        <p:nvPr/>
      </p:nvGrpSpPr>
      <p:grpSpPr>
        <a:xfrm>
          <a:off x="0" y="0"/>
          <a:ext cx="0" cy="0"/>
          <a:chOff x="0" y="0"/>
          <a:chExt cx="0" cy="0"/>
        </a:xfrm>
      </p:grpSpPr>
      <p:sp>
        <p:nvSpPr>
          <p:cNvPr id="1267" name="Google Shape;1267;g249fe1b52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B5394"/>
                </a:solidFill>
              </a:rPr>
              <a:t>PROCEDURE</a:t>
            </a:r>
            <a:endParaRPr sz="1300" b="1">
              <a:solidFill>
                <a:srgbClr val="0B5394"/>
              </a:solidFill>
            </a:endParaRPr>
          </a:p>
          <a:p>
            <a:pPr marL="0" lvl="0" indent="0" algn="l" rtl="0">
              <a:lnSpc>
                <a:spcPct val="115000"/>
              </a:lnSpc>
              <a:spcBef>
                <a:spcPts val="0"/>
              </a:spcBef>
              <a:spcAft>
                <a:spcPts val="0"/>
              </a:spcAft>
              <a:buClr>
                <a:schemeClr val="dk1"/>
              </a:buClr>
              <a:buSzPts val="1100"/>
              <a:buFont typeface="Arial"/>
              <a:buNone/>
            </a:pPr>
            <a:r>
              <a:rPr lang="en-US" sz="1300" b="1">
                <a:solidFill>
                  <a:srgbClr val="0B5394"/>
                </a:solidFill>
              </a:rPr>
              <a:t>Step 1 (5 minutes): Worksheet: </a:t>
            </a:r>
            <a:r>
              <a:rPr lang="en-US" sz="1300" b="1" i="1">
                <a:solidFill>
                  <a:srgbClr val="0B5394"/>
                </a:solidFill>
              </a:rPr>
              <a:t>Remember that?</a:t>
            </a:r>
            <a:r>
              <a:rPr lang="en-US" sz="1300" b="1">
                <a:solidFill>
                  <a:srgbClr val="0B5394"/>
                </a:solidFill>
              </a:rPr>
              <a:t> </a:t>
            </a:r>
            <a:br>
              <a:rPr lang="en-US" sz="1300" b="1">
                <a:solidFill>
                  <a:srgbClr val="0055A4"/>
                </a:solidFill>
              </a:rPr>
            </a:br>
            <a:r>
              <a:rPr lang="en-US" sz="1300" i="1"/>
              <a:t>Hand out the </a:t>
            </a:r>
            <a:r>
              <a:rPr lang="en-US" sz="1300" i="1">
                <a:solidFill>
                  <a:srgbClr val="0055A4"/>
                </a:solidFill>
              </a:rPr>
              <a:t>Worksheet: Remember That?</a:t>
            </a:r>
            <a:r>
              <a:rPr lang="en-US" sz="1300" i="1"/>
              <a:t> Allow students a few minutes to complete their worksheet and then review the answers with the class using the Teacher’s Answer Key.</a:t>
            </a:r>
            <a:endParaRPr sz="1300" i="1"/>
          </a:p>
          <a:p>
            <a:pPr marL="0" lvl="0" indent="0" algn="l"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p:txBody>
      </p:sp>
      <p:sp>
        <p:nvSpPr>
          <p:cNvPr id="1268" name="Google Shape;1268;g249fe1b528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7"/>
        <p:cNvGrpSpPr/>
        <p:nvPr/>
      </p:nvGrpSpPr>
      <p:grpSpPr>
        <a:xfrm>
          <a:off x="0" y="0"/>
          <a:ext cx="0" cy="0"/>
          <a:chOff x="0" y="0"/>
          <a:chExt cx="0" cy="0"/>
        </a:xfrm>
      </p:grpSpPr>
      <p:sp>
        <p:nvSpPr>
          <p:cNvPr id="1278" name="Google Shape;1278;g2ce5d8f957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9" name="Google Shape;1279;g2ce5d8f957_0_8: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B5394"/>
                </a:solidFill>
              </a:rPr>
              <a:t>Step 2 (5 minutes): </a:t>
            </a:r>
            <a:r>
              <a:rPr lang="en-US" sz="1300" b="1">
                <a:solidFill>
                  <a:srgbClr val="0055A4"/>
                </a:solidFill>
              </a:rPr>
              <a:t>Brain and Testosterone</a:t>
            </a:r>
            <a:endParaRPr sz="1300"/>
          </a:p>
          <a:p>
            <a:pPr marL="0" lvl="0" indent="0" algn="l" rtl="0">
              <a:lnSpc>
                <a:spcPct val="115000"/>
              </a:lnSpc>
              <a:spcBef>
                <a:spcPts val="0"/>
              </a:spcBef>
              <a:spcAft>
                <a:spcPts val="0"/>
              </a:spcAft>
              <a:buClr>
                <a:schemeClr val="dk1"/>
              </a:buClr>
              <a:buSzPts val="1100"/>
              <a:buFont typeface="Arial"/>
              <a:buNone/>
            </a:pPr>
            <a:r>
              <a:rPr lang="en-US" sz="1300"/>
              <a:t>Last class, we talked about the main male hormone…? Testosterone. During puberty, the hormone testosterone works to develop your brain, your bones, and the growth of every part of your body. An amazing thing is that the brain starts to generate testosterone, and this hormone in turn helps to develop your brain.</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Did you know that the brain isn’t fully mature until we’re about 25 years old! That’s amazing news for you! This means that your actions, choices and habits right now are shaping and molding your brain for the rest of your adult life. Think of your brain like a ball of soft clay. If you press your fingernail into the clay it leaves a small mark. During puberty, testosterone influences the development of new cells in the amygdala, a powerful part of your brain. Now, during puberty it’s like you put your fingernail into the clay, but thanks to Testosterone, that mark is really deeply ingrained in the clay. So, you want to make sure you’re making the right marks.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Because the brain is the organizing center for all of this activity,</a:t>
            </a:r>
            <a:r>
              <a:rPr lang="en-US" sz="1300" b="1"/>
              <a:t> </a:t>
            </a:r>
            <a:r>
              <a:rPr lang="en-US" sz="1300"/>
              <a:t>things that affect your brain affect your physical and emotional health. The opposite is also true: things that affect your physical health affect your brain. Take exercise, for example. It’s good for your body and muscles and heart and lungs but did you know that it also improves your mood? So when you’re feeling down or have a lot going on in your head, going for a run or playing a sport is actually just what your brain needs to produce feel-good hormones in your body. </a:t>
            </a:r>
            <a:endParaRPr sz="1300"/>
          </a:p>
          <a:p>
            <a:pPr marL="0" lvl="0" indent="0" algn="l" rtl="0">
              <a:lnSpc>
                <a:spcPct val="115000"/>
              </a:lnSpc>
              <a:spcBef>
                <a:spcPts val="0"/>
              </a:spcBef>
              <a:spcAft>
                <a:spcPts val="0"/>
              </a:spcAft>
              <a:buClr>
                <a:schemeClr val="dk1"/>
              </a:buClr>
              <a:buSzPts val="1100"/>
              <a:buFont typeface="Arial"/>
              <a:buNone/>
            </a:pPr>
            <a:endParaRPr sz="1300"/>
          </a:p>
        </p:txBody>
      </p:sp>
      <p:sp>
        <p:nvSpPr>
          <p:cNvPr id="1280" name="Google Shape;1280;g2ce5d8f957_0_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6"/>
        <p:cNvGrpSpPr/>
        <p:nvPr/>
      </p:nvGrpSpPr>
      <p:grpSpPr>
        <a:xfrm>
          <a:off x="0" y="0"/>
          <a:ext cx="0" cy="0"/>
          <a:chOff x="0" y="0"/>
          <a:chExt cx="0" cy="0"/>
        </a:xfrm>
      </p:grpSpPr>
      <p:sp>
        <p:nvSpPr>
          <p:cNvPr id="1297" name="Google Shape;1297;g2d0dbfa53d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98" name="Google Shape;1298;g2d0dbfa53d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(10 minutes): Hormones are Powerful</a:t>
            </a:r>
            <a:endParaRPr sz="1300">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Your brain starts the process of puberty by directing hormones.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For some, this usually starts around the age of 10, even if you don’t notice any changes right away. For others, this process can start later because every guy’s body is unique. </a:t>
            </a:r>
            <a:endParaRPr sz="1300"/>
          </a:p>
        </p:txBody>
      </p:sp>
      <p:sp>
        <p:nvSpPr>
          <p:cNvPr id="1299" name="Google Shape;1299;g2d0dbfa53d_0_1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g2d0dbfa53d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2" name="Google Shape;1312;g2d0dbfa53d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Testosterone strengthens bones, muscles and the heart. It deepens the voice, sharpens your mind, increases hair growth and sweat production. Testosterone impacts every part of your body; the next chart shows the impact of some parts of your body.</a:t>
            </a:r>
            <a:br>
              <a:rPr lang="en-US" sz="1300"/>
            </a:br>
            <a:endParaRPr b="1">
              <a:latin typeface="Arial Narrow"/>
              <a:ea typeface="Arial Narrow"/>
              <a:cs typeface="Arial Narrow"/>
              <a:sym typeface="Arial Narrow"/>
            </a:endParaRPr>
          </a:p>
        </p:txBody>
      </p:sp>
      <p:sp>
        <p:nvSpPr>
          <p:cNvPr id="1313" name="Google Shape;1313;g2d0dbfa53d_0_2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1"/>
        <p:cNvGrpSpPr/>
        <p:nvPr/>
      </p:nvGrpSpPr>
      <p:grpSpPr>
        <a:xfrm>
          <a:off x="0" y="0"/>
          <a:ext cx="0" cy="0"/>
          <a:chOff x="0" y="0"/>
          <a:chExt cx="0" cy="0"/>
        </a:xfrm>
      </p:grpSpPr>
      <p:sp>
        <p:nvSpPr>
          <p:cNvPr id="1322" name="Google Shape;1322;g2996a175d2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3" name="Google Shape;1323;g2996a175d2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Testosterone is made in your testes or testicles, along with sperm. This is why your reproductive health is so important to your overall health! The testicles produce testosterone which then enters the bloodstream and travels throughout your body. There are a lot of steps in the process, but essentially, in puberty, your body gets the message that it is supposed to increase testosterone levels. The brain controls these levels, communicating with your reproductive system. </a:t>
            </a:r>
            <a:br>
              <a:rPr lang="en-US" sz="1300"/>
            </a:br>
            <a:endParaRPr b="1">
              <a:latin typeface="Arial Narrow"/>
              <a:ea typeface="Arial Narrow"/>
              <a:cs typeface="Arial Narrow"/>
              <a:sym typeface="Arial Narrow"/>
            </a:endParaRPr>
          </a:p>
        </p:txBody>
      </p:sp>
      <p:sp>
        <p:nvSpPr>
          <p:cNvPr id="1324" name="Google Shape;1324;g2996a175d28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1"/>
        <p:cNvGrpSpPr/>
        <p:nvPr/>
      </p:nvGrpSpPr>
      <p:grpSpPr>
        <a:xfrm>
          <a:off x="0" y="0"/>
          <a:ext cx="0" cy="0"/>
          <a:chOff x="0" y="0"/>
          <a:chExt cx="0" cy="0"/>
        </a:xfrm>
      </p:grpSpPr>
      <p:sp>
        <p:nvSpPr>
          <p:cNvPr id="1332" name="Google Shape;1332;g1cf33499e9c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3" name="Google Shape;1333;g1cf33499e9c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Testosterone is made in your testes or testicles, along with sperm. This is why your reproductive health is so important to your overall health! The testicles produce testosterone which then enters the bloodstream and travels throughout your body. There are a lot of steps in the process, but essentially, in puberty, your body gets the message that it is supposed to increase testosterone levels. The brain controls these levels, communicating with your reproductive system. </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a:t>The increasing testosterone levels cause the physical changes that you see such as increase in height, weight and muscle mass or the emotional changes you experience, from feeling sensitive and self-conscious to energetic and competitive. </a:t>
            </a:r>
            <a:endParaRPr sz="1300"/>
          </a:p>
          <a:p>
            <a:pPr marL="0" marR="0" lvl="0" indent="0" algn="l" rtl="0">
              <a:spcBef>
                <a:spcPts val="0"/>
              </a:spcBef>
              <a:spcAft>
                <a:spcPts val="0"/>
              </a:spcAft>
              <a:buClr>
                <a:schemeClr val="dk1"/>
              </a:buClr>
              <a:buSzPts val="300"/>
              <a:buFont typeface="Calibri"/>
              <a:buNone/>
            </a:pPr>
            <a:endParaRPr b="1">
              <a:latin typeface="Arial Narrow"/>
              <a:ea typeface="Arial Narrow"/>
              <a:cs typeface="Arial Narrow"/>
              <a:sym typeface="Arial Narrow"/>
            </a:endParaRPr>
          </a:p>
        </p:txBody>
      </p:sp>
      <p:sp>
        <p:nvSpPr>
          <p:cNvPr id="1334" name="Google Shape;1334;g1cf33499e9c_0_4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5"/>
        <p:cNvGrpSpPr/>
        <p:nvPr/>
      </p:nvGrpSpPr>
      <p:grpSpPr>
        <a:xfrm>
          <a:off x="0" y="0"/>
          <a:ext cx="0" cy="0"/>
          <a:chOff x="0" y="0"/>
          <a:chExt cx="0" cy="0"/>
        </a:xfrm>
      </p:grpSpPr>
      <p:sp>
        <p:nvSpPr>
          <p:cNvPr id="1346" name="Google Shape;1346;g1cf33499e9c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7" name="Google Shape;1347;g1cf33499e9c_0_34: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Hormones are very powerful. The smallest changes in hormone levels can cause huge changes in your body. Have you ever heard about Olympic athletes who were caught using substances to make them go faster or jump higher or run longer? The substances they take are often a kind of testosterone. Even things found in muscle-building supplements can be very unhealthy for your body. Supplements and drugs to increase muscle and testosterone cause damage to the heart, increase the risk of cancer and they actually decrease or even stop your body’s own production of testosterone. </a:t>
            </a:r>
            <a:endParaRPr sz="1300" i="1"/>
          </a:p>
          <a:p>
            <a:pPr marL="0" marR="0" lvl="0" indent="0" algn="l" rtl="0">
              <a:lnSpc>
                <a:spcPct val="100000"/>
              </a:lnSpc>
              <a:spcBef>
                <a:spcPts val="0"/>
              </a:spcBef>
              <a:spcAft>
                <a:spcPts val="0"/>
              </a:spcAft>
              <a:buClr>
                <a:schemeClr val="dk1"/>
              </a:buClr>
              <a:buSzPts val="300"/>
              <a:buFont typeface="Calibri"/>
              <a:buNone/>
            </a:pPr>
            <a:endParaRPr sz="1300"/>
          </a:p>
          <a:p>
            <a:pPr marL="0" lvl="0" indent="0" algn="l" rtl="0">
              <a:lnSpc>
                <a:spcPct val="115000"/>
              </a:lnSpc>
              <a:spcBef>
                <a:spcPts val="0"/>
              </a:spcBef>
              <a:spcAft>
                <a:spcPts val="0"/>
              </a:spcAft>
              <a:buClr>
                <a:schemeClr val="dk1"/>
              </a:buClr>
              <a:buSzPts val="1100"/>
              <a:buFont typeface="Arial"/>
              <a:buNone/>
            </a:pPr>
            <a:r>
              <a:rPr lang="en-US" sz="1300"/>
              <a:t>In puberty, testosterone will help your body to develop and mature. It will help you grow taller and build strong bones and muscles. It will also cause your voice to change, eventually deepening. You will also notice that your body will start to produce more odor and sweat and become more hairy. All of these things will happen when your body is ready. You do not want to interfere with your brain and body development.</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a:t>The growth that you see and experience during the next several years will give you confidence that you are developing as you should, so you can feel proud rather than self-conscious of these changes. </a:t>
            </a:r>
            <a:endParaRPr sz="1300"/>
          </a:p>
          <a:p>
            <a:pPr marL="0" marR="0" lvl="0" indent="0" algn="l" rtl="0">
              <a:lnSpc>
                <a:spcPct val="100000"/>
              </a:lnSpc>
              <a:spcBef>
                <a:spcPts val="0"/>
              </a:spcBef>
              <a:spcAft>
                <a:spcPts val="0"/>
              </a:spcAft>
              <a:buClr>
                <a:schemeClr val="dk1"/>
              </a:buClr>
              <a:buSzPts val="300"/>
              <a:buFont typeface="Calibri"/>
              <a:buNone/>
            </a:pPr>
            <a:endParaRPr sz="1300"/>
          </a:p>
        </p:txBody>
      </p:sp>
      <p:sp>
        <p:nvSpPr>
          <p:cNvPr id="1348" name="Google Shape;1348;g1cf33499e9c_0_3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p:cNvGrpSpPr/>
        <p:nvPr/>
      </p:nvGrpSpPr>
      <p:grpSpPr>
        <a:xfrm>
          <a:off x="0" y="0"/>
          <a:ext cx="0" cy="0"/>
          <a:chOff x="0" y="0"/>
          <a:chExt cx="0" cy="0"/>
        </a:xfrm>
      </p:grpSpPr>
      <p:sp>
        <p:nvSpPr>
          <p:cNvPr id="1357" name="Google Shape;1357;g1cf33499e9c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8" name="Google Shape;1358;g1cf33499e9c_0_87: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4 (10 minutes):</a:t>
            </a:r>
            <a:r>
              <a:rPr lang="en-US" sz="1300">
                <a:solidFill>
                  <a:srgbClr val="0055A4"/>
                </a:solidFill>
              </a:rPr>
              <a:t> </a:t>
            </a: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Let’s talk about some of the changes you might be seeing, and some of the concerns guys have as they enter puberty. </a:t>
            </a:r>
            <a:endParaRPr sz="1300"/>
          </a:p>
          <a:p>
            <a:pPr marL="0" marR="0" lvl="0" indent="0" algn="l" rtl="0">
              <a:lnSpc>
                <a:spcPct val="100000"/>
              </a:lnSpc>
              <a:spcBef>
                <a:spcPts val="0"/>
              </a:spcBef>
              <a:spcAft>
                <a:spcPts val="0"/>
              </a:spcAft>
              <a:buClr>
                <a:schemeClr val="dk1"/>
              </a:buClr>
              <a:buSzPts val="300"/>
              <a:buFont typeface="Calibri"/>
              <a:buNone/>
            </a:pPr>
            <a:endParaRPr sz="1300"/>
          </a:p>
          <a:p>
            <a:pPr marL="0" lvl="0" indent="0" algn="l" rtl="0">
              <a:lnSpc>
                <a:spcPct val="115000"/>
              </a:lnSpc>
              <a:spcBef>
                <a:spcPts val="0"/>
              </a:spcBef>
              <a:spcAft>
                <a:spcPts val="0"/>
              </a:spcAft>
              <a:buClr>
                <a:schemeClr val="dk1"/>
              </a:buClr>
              <a:buSzPts val="1100"/>
              <a:buFont typeface="Arial"/>
              <a:buNone/>
            </a:pPr>
            <a:endParaRPr sz="1300"/>
          </a:p>
          <a:p>
            <a:pPr marL="228600" lvl="0" indent="-311150" algn="l" rtl="0">
              <a:lnSpc>
                <a:spcPct val="115000"/>
              </a:lnSpc>
              <a:spcBef>
                <a:spcPts val="0"/>
              </a:spcBef>
              <a:spcAft>
                <a:spcPts val="0"/>
              </a:spcAft>
              <a:buClr>
                <a:schemeClr val="dk1"/>
              </a:buClr>
              <a:buSzPts val="1300"/>
              <a:buFont typeface="Calibri"/>
              <a:buChar char="●"/>
            </a:pPr>
            <a:r>
              <a:rPr lang="en-US" sz="1300" b="1"/>
              <a:t>Does testosterone change my brain?</a:t>
            </a:r>
            <a:endParaRPr sz="1300"/>
          </a:p>
          <a:p>
            <a:pPr marL="0" lvl="0" indent="0" algn="l" rtl="0">
              <a:lnSpc>
                <a:spcPct val="115000"/>
              </a:lnSpc>
              <a:spcBef>
                <a:spcPts val="0"/>
              </a:spcBef>
              <a:spcAft>
                <a:spcPts val="0"/>
              </a:spcAft>
              <a:buClr>
                <a:schemeClr val="dk1"/>
              </a:buClr>
              <a:buSzPts val="1100"/>
              <a:buFont typeface="Arial"/>
              <a:buNone/>
            </a:pPr>
            <a:r>
              <a:rPr lang="en-US" sz="1300"/>
              <a:t>Testosterone changes how your brain is organized. It makes certain parts of your brain bigger. Also, testosterone can influence how your brain gets activated when it responds to a situation or environment. These changes are normal and are meant to happen. </a:t>
            </a:r>
            <a:endParaRPr sz="1300"/>
          </a:p>
          <a:p>
            <a:pPr marL="0" marR="0" lvl="0" indent="0" algn="l" rtl="0">
              <a:lnSpc>
                <a:spcPct val="100000"/>
              </a:lnSpc>
              <a:spcBef>
                <a:spcPts val="0"/>
              </a:spcBef>
              <a:spcAft>
                <a:spcPts val="0"/>
              </a:spcAft>
              <a:buClr>
                <a:schemeClr val="dk1"/>
              </a:buClr>
              <a:buSzPts val="300"/>
              <a:buFont typeface="Calibri"/>
              <a:buNone/>
            </a:pPr>
            <a:endParaRPr sz="1300"/>
          </a:p>
        </p:txBody>
      </p:sp>
      <p:sp>
        <p:nvSpPr>
          <p:cNvPr id="1359" name="Google Shape;1359;g1cf33499e9c_0_8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g1cf33499e9c_0_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9" name="Google Shape;1369;g1cf33499e9c_0_69: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228600" lvl="0" indent="-311150" algn="l" rtl="0">
              <a:lnSpc>
                <a:spcPct val="115000"/>
              </a:lnSpc>
              <a:spcBef>
                <a:spcPts val="0"/>
              </a:spcBef>
              <a:spcAft>
                <a:spcPts val="0"/>
              </a:spcAft>
              <a:buClr>
                <a:schemeClr val="dk1"/>
              </a:buClr>
              <a:buSzPts val="1300"/>
              <a:buFont typeface="Calibri"/>
              <a:buChar char="●"/>
            </a:pPr>
            <a:r>
              <a:rPr lang="en-US" sz="1300" b="1"/>
              <a:t>Will I be tall?</a:t>
            </a:r>
            <a:endParaRPr sz="1300" b="1"/>
          </a:p>
          <a:p>
            <a:pPr marL="457200" lvl="0" indent="-311150" algn="l" rtl="0">
              <a:lnSpc>
                <a:spcPct val="115000"/>
              </a:lnSpc>
              <a:spcBef>
                <a:spcPts val="0"/>
              </a:spcBef>
              <a:spcAft>
                <a:spcPts val="0"/>
              </a:spcAft>
              <a:buSzPts val="1300"/>
              <a:buChar char="●"/>
            </a:pPr>
            <a:r>
              <a:rPr lang="en-US" sz="1300"/>
              <a:t>There’s no way to know how tall you’ll be exactly (until you stop growing!). Many boys your age are now shorter than the girls. This can be normal, because girls get a head start on puberty (typically ages 9-14 for a girl, and ages 10-17 for a boy). So, you’ll likely catch up and maybe even be taller than the girls, eventually. Some boys have been known to keep growing until college!</a:t>
            </a:r>
            <a:endParaRPr sz="1300"/>
          </a:p>
          <a:p>
            <a:pPr marL="0" lvl="0" indent="0" algn="l" rtl="0">
              <a:lnSpc>
                <a:spcPct val="115000"/>
              </a:lnSpc>
              <a:spcBef>
                <a:spcPts val="0"/>
              </a:spcBef>
              <a:spcAft>
                <a:spcPts val="0"/>
              </a:spcAft>
              <a:buNone/>
            </a:pPr>
            <a:endParaRPr sz="1300" b="1"/>
          </a:p>
        </p:txBody>
      </p:sp>
      <p:sp>
        <p:nvSpPr>
          <p:cNvPr id="1370" name="Google Shape;1370;g1cf33499e9c_0_6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p:cNvGrpSpPr/>
        <p:nvPr/>
      </p:nvGrpSpPr>
      <p:grpSpPr>
        <a:xfrm>
          <a:off x="0" y="0"/>
          <a:ext cx="0" cy="0"/>
          <a:chOff x="0" y="0"/>
          <a:chExt cx="0" cy="0"/>
        </a:xfrm>
      </p:grpSpPr>
      <p:sp>
        <p:nvSpPr>
          <p:cNvPr id="1379" name="Google Shape;1379;g1cf33499e9c_0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0" name="Google Shape;1380;g1cf33499e9c_0_96: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228600" lvl="0" indent="-311150" algn="l" rtl="0">
              <a:lnSpc>
                <a:spcPct val="115000"/>
              </a:lnSpc>
              <a:spcBef>
                <a:spcPts val="0"/>
              </a:spcBef>
              <a:spcAft>
                <a:spcPts val="0"/>
              </a:spcAft>
              <a:buClr>
                <a:schemeClr val="dk1"/>
              </a:buClr>
              <a:buSzPts val="1300"/>
              <a:buFont typeface="Calibri"/>
              <a:buChar char="●"/>
            </a:pPr>
            <a:r>
              <a:rPr lang="en-US" sz="1300" b="1"/>
              <a:t>When do my muscles get as big as possible?  </a:t>
            </a:r>
            <a:endParaRPr sz="1300" b="1"/>
          </a:p>
          <a:p>
            <a:pPr marL="457200" lvl="0" indent="-311150" algn="l" rtl="0">
              <a:lnSpc>
                <a:spcPct val="115000"/>
              </a:lnSpc>
              <a:spcBef>
                <a:spcPts val="0"/>
              </a:spcBef>
              <a:spcAft>
                <a:spcPts val="0"/>
              </a:spcAft>
              <a:buSzPts val="1300"/>
              <a:buChar char="●"/>
            </a:pPr>
            <a:r>
              <a:rPr lang="en-US" sz="1300"/>
              <a:t>You might be worried about how your body will develop, especially as you watch your friends’ bodies change. Guys can expect their shoulders to broaden and muscles to grow, but remember - all guys grow differently and at different paces. Testosterone makes it easier to build muscle, but exercise is also important. Choosing healthy habits - which we’ll learn about in the next session - are important to keep your whole body healthy, including your muscles.</a:t>
            </a:r>
            <a:br>
              <a:rPr lang="en-US" sz="1300"/>
            </a:br>
            <a:endParaRPr sz="1300"/>
          </a:p>
          <a:p>
            <a:pPr marL="0" lvl="0" indent="0" algn="l" rtl="0">
              <a:lnSpc>
                <a:spcPct val="115000"/>
              </a:lnSpc>
              <a:spcBef>
                <a:spcPts val="0"/>
              </a:spcBef>
              <a:spcAft>
                <a:spcPts val="0"/>
              </a:spcAft>
              <a:buNone/>
            </a:pPr>
            <a:endParaRPr sz="1300" b="1"/>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1381" name="Google Shape;1381;g1cf33499e9c_0_9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9"/>
        <p:cNvGrpSpPr/>
        <p:nvPr/>
      </p:nvGrpSpPr>
      <p:grpSpPr>
        <a:xfrm>
          <a:off x="0" y="0"/>
          <a:ext cx="0" cy="0"/>
          <a:chOff x="0" y="0"/>
          <a:chExt cx="0" cy="0"/>
        </a:xfrm>
      </p:grpSpPr>
      <p:sp>
        <p:nvSpPr>
          <p:cNvPr id="1390" name="Google Shape;1390;g1cf33499e9c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1" name="Google Shape;1391;g1cf33499e9c_0_105: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228600" lvl="0" indent="-311150" algn="l" rtl="0">
              <a:lnSpc>
                <a:spcPct val="115000"/>
              </a:lnSpc>
              <a:spcBef>
                <a:spcPts val="0"/>
              </a:spcBef>
              <a:spcAft>
                <a:spcPts val="0"/>
              </a:spcAft>
              <a:buClr>
                <a:schemeClr val="dk1"/>
              </a:buClr>
              <a:buSzPts val="1300"/>
              <a:buFont typeface="Calibri"/>
              <a:buChar char="●"/>
            </a:pPr>
            <a:r>
              <a:rPr lang="en-US" sz="1300" b="1"/>
              <a:t>Where is all this hair coming from?</a:t>
            </a:r>
            <a:endParaRPr sz="1300" b="1"/>
          </a:p>
          <a:p>
            <a:pPr marL="457200" lvl="0" indent="-311150" algn="l" rtl="0">
              <a:lnSpc>
                <a:spcPct val="115000"/>
              </a:lnSpc>
              <a:spcBef>
                <a:spcPts val="0"/>
              </a:spcBef>
              <a:spcAft>
                <a:spcPts val="0"/>
              </a:spcAft>
              <a:buSzPts val="1300"/>
              <a:buChar char="●"/>
            </a:pPr>
            <a:r>
              <a:rPr lang="en-US" sz="1300"/>
              <a:t>In puberty, the hair over your body begins to thicken. Boys can begin to see hair growing on the chin and upper lip, chest, armpits, and in the pubic area (around the testicles). This hair growth is a result of all of the hormones, particularly testosterone, that are working hard to develop your body from a boy’s body to a man’s body. </a:t>
            </a:r>
            <a:endParaRPr sz="1300"/>
          </a:p>
          <a:p>
            <a:pPr marL="457200" lvl="0" indent="0" algn="l" rtl="0">
              <a:lnSpc>
                <a:spcPct val="115000"/>
              </a:lnSpc>
              <a:spcBef>
                <a:spcPts val="0"/>
              </a:spcBef>
              <a:spcAft>
                <a:spcPts val="0"/>
              </a:spcAft>
              <a:buNone/>
            </a:pPr>
            <a:endParaRPr sz="1300" b="1"/>
          </a:p>
        </p:txBody>
      </p:sp>
      <p:sp>
        <p:nvSpPr>
          <p:cNvPr id="1392" name="Google Shape;1392;g1cf33499e9c_0_10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g1cf33499e9c_0_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402" name="Google Shape;1402;g1cf33499e9c_0_1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4 (5 minutes): Hormonal Changes and Hygiene + Think and Write Exercise</a:t>
            </a:r>
            <a:endParaRPr sz="1300" b="1">
              <a:solidFill>
                <a:srgbClr val="0055A4"/>
              </a:solidFill>
            </a:endParaRPr>
          </a:p>
          <a:p>
            <a:pPr marL="0" lvl="0" indent="0" algn="l" rtl="0">
              <a:lnSpc>
                <a:spcPct val="115000"/>
              </a:lnSpc>
              <a:spcBef>
                <a:spcPts val="0"/>
              </a:spcBef>
              <a:spcAft>
                <a:spcPts val="0"/>
              </a:spcAft>
              <a:buSzPts val="1100"/>
              <a:buNone/>
            </a:pPr>
            <a:r>
              <a:rPr lang="en-US" sz="1300"/>
              <a:t>Because of all of these new changes in your body, it’s important that you start to take care of your body.</a:t>
            </a:r>
            <a:endParaRPr sz="1300"/>
          </a:p>
          <a:p>
            <a:pPr marL="0" lvl="0" indent="0" algn="l" rtl="0">
              <a:lnSpc>
                <a:spcPct val="115000"/>
              </a:lnSpc>
              <a:spcBef>
                <a:spcPts val="0"/>
              </a:spcBef>
              <a:spcAft>
                <a:spcPts val="0"/>
              </a:spcAft>
              <a:buSzPts val="1100"/>
              <a:buNone/>
            </a:pPr>
            <a:r>
              <a:rPr lang="en-US" sz="1300"/>
              <a:t>The things you do to keep yourself clean are important hygiene habits. Some of the things you can get in the habit of doing each day are:</a:t>
            </a:r>
            <a:endParaRPr sz="1300"/>
          </a:p>
          <a:p>
            <a:pPr marL="457200" lvl="0" indent="-311150" algn="l" rtl="0">
              <a:lnSpc>
                <a:spcPct val="115000"/>
              </a:lnSpc>
              <a:spcBef>
                <a:spcPts val="0"/>
              </a:spcBef>
              <a:spcAft>
                <a:spcPts val="0"/>
              </a:spcAft>
              <a:buClr>
                <a:schemeClr val="dk1"/>
              </a:buClr>
              <a:buSzPts val="1300"/>
              <a:buFont typeface="Open Sans"/>
              <a:buChar char="●"/>
            </a:pPr>
            <a:r>
              <a:rPr lang="en-US" sz="1300" b="1"/>
              <a:t>Taking a bath or shower each day (or more, if you’re doing sweaty activities!): </a:t>
            </a:r>
            <a:r>
              <a:rPr lang="en-US" sz="1300"/>
              <a:t> Body odor in your armpits actually comes from bacteria in your armpits. Taking a bath or shower and washing your armpits with a washcloth and soap is really important for the health of your skin and for getting rid of body odor.</a:t>
            </a:r>
            <a:endParaRPr sz="1300" b="1"/>
          </a:p>
          <a:p>
            <a:pPr marL="457200" lvl="0" indent="-311150" algn="l" rtl="0">
              <a:lnSpc>
                <a:spcPct val="115000"/>
              </a:lnSpc>
              <a:spcBef>
                <a:spcPts val="0"/>
              </a:spcBef>
              <a:spcAft>
                <a:spcPts val="0"/>
              </a:spcAft>
              <a:buClr>
                <a:schemeClr val="dk1"/>
              </a:buClr>
              <a:buSzPts val="1300"/>
              <a:buFont typeface="Open Sans"/>
              <a:buChar char="●"/>
            </a:pPr>
            <a:r>
              <a:rPr lang="en-US" sz="1300"/>
              <a:t>A close second for getting rid of body odor is </a:t>
            </a:r>
            <a:r>
              <a:rPr lang="en-US" sz="1300" b="1"/>
              <a:t>wearing deodorant </a:t>
            </a:r>
            <a:r>
              <a:rPr lang="en-US" sz="1300"/>
              <a:t>each day. There are many different types. Ask a parent or trusted adult to help choose the one that’s best for you!</a:t>
            </a:r>
            <a:endParaRPr sz="1300"/>
          </a:p>
          <a:p>
            <a:pPr marL="457200" lvl="0" indent="-311150" algn="l" rtl="0">
              <a:lnSpc>
                <a:spcPct val="115000"/>
              </a:lnSpc>
              <a:spcBef>
                <a:spcPts val="0"/>
              </a:spcBef>
              <a:spcAft>
                <a:spcPts val="0"/>
              </a:spcAft>
              <a:buClr>
                <a:schemeClr val="dk1"/>
              </a:buClr>
              <a:buSzPts val="1300"/>
              <a:buFont typeface="Open Sans"/>
              <a:buChar char="●"/>
            </a:pPr>
            <a:r>
              <a:rPr lang="en-US" sz="1300" b="1"/>
              <a:t>Washing your face</a:t>
            </a:r>
            <a:r>
              <a:rPr lang="en-US" sz="1300"/>
              <a:t> in the morning and at night can help with oily skin (you can do this as part of your shower or bath, whenever you take it). </a:t>
            </a:r>
            <a:endParaRPr sz="1300"/>
          </a:p>
          <a:p>
            <a:pPr marL="457200" lvl="0" indent="-311150" algn="l" rtl="0">
              <a:lnSpc>
                <a:spcPct val="115000"/>
              </a:lnSpc>
              <a:spcBef>
                <a:spcPts val="0"/>
              </a:spcBef>
              <a:spcAft>
                <a:spcPts val="0"/>
              </a:spcAft>
              <a:buClr>
                <a:schemeClr val="dk1"/>
              </a:buClr>
              <a:buSzPts val="1300"/>
              <a:buFont typeface="Open Sans"/>
              <a:buChar char="●"/>
            </a:pPr>
            <a:r>
              <a:rPr lang="en-US" sz="1300" b="1"/>
              <a:t>Washing your hands and trimming your nails </a:t>
            </a:r>
            <a:r>
              <a:rPr lang="en-US" sz="1300"/>
              <a:t>is important for your overall health. Washing your hands keeps germs away, so we should be doing this especially before eating and after going to the bathroom. Trimming your nails is something you can do every week. Keeping nails short helps to eliminate bacteria and germs since they can’t hide under the nail. Keeping nails on your toes short helps to protect against things like ingrown toenails. </a:t>
            </a:r>
            <a:endParaRPr sz="1300" b="1"/>
          </a:p>
          <a:p>
            <a:pPr marL="457200" lvl="0" indent="-311150" algn="l" rtl="0">
              <a:lnSpc>
                <a:spcPct val="115000"/>
              </a:lnSpc>
              <a:spcBef>
                <a:spcPts val="0"/>
              </a:spcBef>
              <a:spcAft>
                <a:spcPts val="0"/>
              </a:spcAft>
              <a:buClr>
                <a:schemeClr val="dk1"/>
              </a:buClr>
              <a:buSzPts val="1300"/>
              <a:buFont typeface="Open Sans"/>
              <a:buChar char="●"/>
            </a:pPr>
            <a:r>
              <a:rPr lang="en-US" sz="1300" b="1"/>
              <a:t>Wipe yourself well </a:t>
            </a:r>
            <a:r>
              <a:rPr lang="en-US" sz="1300"/>
              <a:t>after using the bathroom.</a:t>
            </a:r>
            <a:endParaRPr sz="1300" b="1"/>
          </a:p>
          <a:p>
            <a:pPr marL="457200" lvl="0" indent="-311150" algn="l" rtl="0">
              <a:lnSpc>
                <a:spcPct val="115000"/>
              </a:lnSpc>
              <a:spcBef>
                <a:spcPts val="0"/>
              </a:spcBef>
              <a:spcAft>
                <a:spcPts val="0"/>
              </a:spcAft>
              <a:buClr>
                <a:schemeClr val="dk1"/>
              </a:buClr>
              <a:buSzPts val="1300"/>
              <a:buFont typeface="Open Sans"/>
              <a:buChar char="●"/>
            </a:pPr>
            <a:r>
              <a:rPr lang="en-US" sz="1300" b="1"/>
              <a:t>Brush your teeth at least twice a day! </a:t>
            </a:r>
            <a:r>
              <a:rPr lang="en-US" sz="1300"/>
              <a:t>Keeping bad breath away is nice for you and also nice for the others around you. Don’t forget to brush your tongue and to floss. </a:t>
            </a:r>
            <a:endParaRPr sz="1300" b="1"/>
          </a:p>
          <a:p>
            <a:pPr marL="457200" lvl="0" indent="-311150" algn="l" rtl="0">
              <a:lnSpc>
                <a:spcPct val="115000"/>
              </a:lnSpc>
              <a:spcBef>
                <a:spcPts val="0"/>
              </a:spcBef>
              <a:spcAft>
                <a:spcPts val="0"/>
              </a:spcAft>
              <a:buClr>
                <a:schemeClr val="dk1"/>
              </a:buClr>
              <a:buSzPts val="1300"/>
              <a:buFont typeface="Calibri"/>
              <a:buChar char="●"/>
            </a:pPr>
            <a:r>
              <a:rPr lang="en-US" sz="1300" b="1"/>
              <a:t>Wearing clean clothes</a:t>
            </a:r>
            <a:r>
              <a:rPr lang="en-US" sz="1300"/>
              <a:t> is important, too. Some clothing can be worn for more than one day (for example, a sweater), but some clothing needs to be changed every day (like your underwear or t-shirt). If you wear a uniform to school, try to plan ahead so that you have a clean one to wear each day. </a:t>
            </a:r>
            <a:endParaRPr sz="1300"/>
          </a:p>
          <a:p>
            <a:pPr marL="0" lvl="0" indent="0" algn="l" rtl="0">
              <a:lnSpc>
                <a:spcPct val="115000"/>
              </a:lnSpc>
              <a:spcBef>
                <a:spcPts val="0"/>
              </a:spcBef>
              <a:spcAft>
                <a:spcPts val="0"/>
              </a:spcAft>
              <a:buNone/>
            </a:pPr>
            <a:r>
              <a:rPr lang="en-US" sz="1300" i="1"/>
              <a:t>Hand out the </a:t>
            </a:r>
            <a:r>
              <a:rPr lang="en-US" sz="1300" b="1" i="1">
                <a:solidFill>
                  <a:srgbClr val="0B5394"/>
                </a:solidFill>
              </a:rPr>
              <a:t>Think and Write Journaling Exercise</a:t>
            </a:r>
            <a:r>
              <a:rPr lang="en-US" sz="1300" i="1"/>
              <a:t> for students to complete as homework. </a:t>
            </a:r>
            <a:endParaRPr sz="1300" i="1"/>
          </a:p>
          <a:p>
            <a:pPr marL="0" lvl="0" indent="0" algn="l" rtl="0">
              <a:lnSpc>
                <a:spcPct val="115000"/>
              </a:lnSpc>
              <a:spcBef>
                <a:spcPts val="0"/>
              </a:spcBef>
              <a:spcAft>
                <a:spcPts val="0"/>
              </a:spcAft>
              <a:buNone/>
            </a:pPr>
            <a:endParaRPr sz="1300" i="1"/>
          </a:p>
          <a:p>
            <a:pPr marL="0" lvl="0" indent="0" algn="l" rtl="0">
              <a:lnSpc>
                <a:spcPct val="115000"/>
              </a:lnSpc>
              <a:spcBef>
                <a:spcPts val="0"/>
              </a:spcBef>
              <a:spcAft>
                <a:spcPts val="0"/>
              </a:spcAft>
              <a:buNone/>
            </a:pPr>
            <a:endParaRPr sz="1300"/>
          </a:p>
          <a:p>
            <a:pPr marL="0" lvl="0" indent="0" algn="l" rtl="0">
              <a:lnSpc>
                <a:spcPct val="115000"/>
              </a:lnSpc>
              <a:spcBef>
                <a:spcPts val="0"/>
              </a:spcBef>
              <a:spcAft>
                <a:spcPts val="0"/>
              </a:spcAft>
              <a:buClr>
                <a:schemeClr val="dk1"/>
              </a:buClr>
              <a:buSzPts val="1100"/>
              <a:buFont typeface="Arial"/>
              <a:buNone/>
            </a:pPr>
            <a:endParaRPr sz="1300"/>
          </a:p>
        </p:txBody>
      </p:sp>
      <p:sp>
        <p:nvSpPr>
          <p:cNvPr id="1403" name="Google Shape;1403;g1cf33499e9c_0_143: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3"/>
        <p:cNvGrpSpPr/>
        <p:nvPr/>
      </p:nvGrpSpPr>
      <p:grpSpPr>
        <a:xfrm>
          <a:off x="0" y="0"/>
          <a:ext cx="0" cy="0"/>
          <a:chOff x="0" y="0"/>
          <a:chExt cx="0" cy="0"/>
        </a:xfrm>
      </p:grpSpPr>
      <p:sp>
        <p:nvSpPr>
          <p:cNvPr id="1414" name="Google Shape;1414;g1d312cc1999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CONCLUSION</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Now that we have learned more about how our body grows, develops and works, we will learn in the next lesson about what we can do in our daily activities to ensure that our bodies remain healthy.</a:t>
            </a:r>
            <a:endParaRPr sz="1300"/>
          </a:p>
          <a:p>
            <a:pPr marL="0" lvl="0" indent="0" algn="l" rtl="0">
              <a:spcBef>
                <a:spcPts val="0"/>
              </a:spcBef>
              <a:spcAft>
                <a:spcPts val="0"/>
              </a:spcAft>
              <a:buClr>
                <a:schemeClr val="dk1"/>
              </a:buClr>
              <a:buSzPts val="300"/>
              <a:buFont typeface="Arial"/>
              <a:buNone/>
            </a:pPr>
            <a:endParaRPr b="1"/>
          </a:p>
        </p:txBody>
      </p:sp>
      <p:sp>
        <p:nvSpPr>
          <p:cNvPr id="1415" name="Google Shape;1415;g1d312cc1999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g1e901176030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4" name="Google Shape;1424;g1e901176030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6"/>
        <p:cNvGrpSpPr/>
        <p:nvPr/>
      </p:nvGrpSpPr>
      <p:grpSpPr>
        <a:xfrm>
          <a:off x="0" y="0"/>
          <a:ext cx="0" cy="0"/>
          <a:chOff x="0" y="0"/>
          <a:chExt cx="0" cy="0"/>
        </a:xfrm>
      </p:grpSpPr>
      <p:sp>
        <p:nvSpPr>
          <p:cNvPr id="237" name="Google Shape;237;p4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8" name="Google Shape;238;p4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9" name="Google Shape;239;p4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0" name="Google Shape;240;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1" name="Google Shape;241;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2" name="Google Shape;242;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3"/>
        <p:cNvGrpSpPr/>
        <p:nvPr/>
      </p:nvGrpSpPr>
      <p:grpSpPr>
        <a:xfrm>
          <a:off x="0" y="0"/>
          <a:ext cx="0" cy="0"/>
          <a:chOff x="0" y="0"/>
          <a:chExt cx="0" cy="0"/>
        </a:xfrm>
      </p:grpSpPr>
      <p:sp>
        <p:nvSpPr>
          <p:cNvPr id="244" name="Google Shape;244;p47"/>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5" name="Google Shape;245;p47"/>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46" name="Google Shape;24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7" name="Google Shape;24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8" name="Google Shape;24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9"/>
        <p:cNvGrpSpPr/>
        <p:nvPr/>
      </p:nvGrpSpPr>
      <p:grpSpPr>
        <a:xfrm>
          <a:off x="0" y="0"/>
          <a:ext cx="0" cy="0"/>
          <a:chOff x="0" y="0"/>
          <a:chExt cx="0" cy="0"/>
        </a:xfrm>
      </p:grpSpPr>
      <p:sp>
        <p:nvSpPr>
          <p:cNvPr id="250" name="Google Shape;250;p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1" name="Google Shape;251;p4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2" name="Google Shape;252;p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3" name="Google Shape;253;p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4" name="Google Shape;254;p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55"/>
        <p:cNvGrpSpPr/>
        <p:nvPr/>
      </p:nvGrpSpPr>
      <p:grpSpPr>
        <a:xfrm>
          <a:off x="0" y="0"/>
          <a:ext cx="0" cy="0"/>
          <a:chOff x="0" y="0"/>
          <a:chExt cx="0" cy="0"/>
        </a:xfrm>
      </p:grpSpPr>
      <p:sp>
        <p:nvSpPr>
          <p:cNvPr id="256" name="Google Shape;256;p4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7" name="Google Shape;257;p4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8" name="Google Shape;258;p4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9" name="Google Shape;259;p4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0" name="Google Shape;260;p4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61"/>
        <p:cNvGrpSpPr/>
        <p:nvPr/>
      </p:nvGrpSpPr>
      <p:grpSpPr>
        <a:xfrm>
          <a:off x="0" y="0"/>
          <a:ext cx="0" cy="0"/>
          <a:chOff x="0" y="0"/>
          <a:chExt cx="0" cy="0"/>
        </a:xfrm>
      </p:grpSpPr>
      <p:sp>
        <p:nvSpPr>
          <p:cNvPr id="262" name="Google Shape;262;p5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3" name="Google Shape;263;p50"/>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4" name="Google Shape;264;p50"/>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5" name="Google Shape;265;p50"/>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66"/>
        <p:cNvGrpSpPr/>
        <p:nvPr/>
      </p:nvGrpSpPr>
      <p:grpSpPr>
        <a:xfrm>
          <a:off x="0" y="0"/>
          <a:ext cx="0" cy="0"/>
          <a:chOff x="0" y="0"/>
          <a:chExt cx="0" cy="0"/>
        </a:xfrm>
      </p:grpSpPr>
      <p:sp>
        <p:nvSpPr>
          <p:cNvPr id="267" name="Google Shape;267;p5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8" name="Google Shape;268;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9" name="Google Shape;269;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0" name="Google Shape;270;p51"/>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1"/>
        <p:cNvGrpSpPr/>
        <p:nvPr/>
      </p:nvGrpSpPr>
      <p:grpSpPr>
        <a:xfrm>
          <a:off x="0" y="0"/>
          <a:ext cx="0" cy="0"/>
          <a:chOff x="0" y="0"/>
          <a:chExt cx="0" cy="0"/>
        </a:xfrm>
      </p:grpSpPr>
      <p:sp>
        <p:nvSpPr>
          <p:cNvPr id="272" name="Google Shape;272;p52"/>
          <p:cNvSpPr txBox="1">
            <a:spLocks noGrp="1"/>
          </p:cNvSpPr>
          <p:nvPr>
            <p:ph type="title"/>
          </p:nvPr>
        </p:nvSpPr>
        <p:spPr>
          <a:xfrm>
            <a:off x="722312" y="3100386"/>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3" name="Google Shape;273;p5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74" name="Google Shape;274;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5" name="Google Shape;275;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6" name="Google Shape;276;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77"/>
        <p:cNvGrpSpPr/>
        <p:nvPr/>
      </p:nvGrpSpPr>
      <p:grpSpPr>
        <a:xfrm>
          <a:off x="0" y="0"/>
          <a:ext cx="0" cy="0"/>
          <a:chOff x="0" y="0"/>
          <a:chExt cx="0" cy="0"/>
        </a:xfrm>
      </p:grpSpPr>
      <p:sp>
        <p:nvSpPr>
          <p:cNvPr id="278" name="Google Shape;278;p5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9" name="Google Shape;279;p5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80" name="Google Shape;280;p5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81" name="Google Shape;281;p5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82" name="Google Shape;282;p5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83" name="Google Shape;283;p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4" name="Google Shape;284;p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5" name="Google Shape;285;p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6"/>
        <p:cNvGrpSpPr/>
        <p:nvPr/>
      </p:nvGrpSpPr>
      <p:grpSpPr>
        <a:xfrm>
          <a:off x="0" y="0"/>
          <a:ext cx="0" cy="0"/>
          <a:chOff x="0" y="0"/>
          <a:chExt cx="0" cy="0"/>
        </a:xfrm>
      </p:grpSpPr>
      <p:sp>
        <p:nvSpPr>
          <p:cNvPr id="287" name="Google Shape;287;p5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8" name="Google Shape;288;p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9" name="Google Shape;289;p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0" name="Google Shape;290;p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91"/>
        <p:cNvGrpSpPr/>
        <p:nvPr/>
      </p:nvGrpSpPr>
      <p:grpSpPr>
        <a:xfrm>
          <a:off x="0" y="0"/>
          <a:ext cx="0" cy="0"/>
          <a:chOff x="0" y="0"/>
          <a:chExt cx="0" cy="0"/>
        </a:xfrm>
      </p:grpSpPr>
      <p:sp>
        <p:nvSpPr>
          <p:cNvPr id="292" name="Google Shape;292;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3" name="Google Shape;293;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4" name="Google Shape;294;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95"/>
        <p:cNvGrpSpPr/>
        <p:nvPr/>
      </p:nvGrpSpPr>
      <p:grpSpPr>
        <a:xfrm>
          <a:off x="0" y="0"/>
          <a:ext cx="0" cy="0"/>
          <a:chOff x="0" y="0"/>
          <a:chExt cx="0" cy="0"/>
        </a:xfrm>
      </p:grpSpPr>
      <p:sp>
        <p:nvSpPr>
          <p:cNvPr id="296" name="Google Shape;296;p56"/>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7" name="Google Shape;297;p56"/>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8" name="Google Shape;298;p56"/>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99" name="Google Shape;299;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0" name="Google Shape;300;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1" name="Google Shape;301;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02"/>
        <p:cNvGrpSpPr/>
        <p:nvPr/>
      </p:nvGrpSpPr>
      <p:grpSpPr>
        <a:xfrm>
          <a:off x="0" y="0"/>
          <a:ext cx="0" cy="0"/>
          <a:chOff x="0" y="0"/>
          <a:chExt cx="0" cy="0"/>
        </a:xfrm>
      </p:grpSpPr>
      <p:sp>
        <p:nvSpPr>
          <p:cNvPr id="303" name="Google Shape;303;p5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04" name="Google Shape;304;p57"/>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5" name="Google Shape;305;p57"/>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06" name="Google Shape;306;p5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7" name="Google Shape;307;p5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8" name="Google Shape;308;p5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09"/>
        <p:cNvGrpSpPr/>
        <p:nvPr/>
      </p:nvGrpSpPr>
      <p:grpSpPr>
        <a:xfrm>
          <a:off x="0" y="0"/>
          <a:ext cx="0" cy="0"/>
          <a:chOff x="0" y="0"/>
          <a:chExt cx="0" cy="0"/>
        </a:xfrm>
      </p:grpSpPr>
      <p:sp>
        <p:nvSpPr>
          <p:cNvPr id="310" name="Google Shape;310;p5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11" name="Google Shape;311;p58"/>
          <p:cNvSpPr txBox="1">
            <a:spLocks noGrp="1"/>
          </p:cNvSpPr>
          <p:nvPr>
            <p:ph type="body" idx="1"/>
          </p:nvPr>
        </p:nvSpPr>
        <p:spPr>
          <a:xfrm rot="5400000">
            <a:off x="2308949"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2" name="Google Shape;312;p5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3" name="Google Shape;313;p5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4" name="Google Shape;314;p5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315"/>
        <p:cNvGrpSpPr/>
        <p:nvPr/>
      </p:nvGrpSpPr>
      <p:grpSpPr>
        <a:xfrm>
          <a:off x="0" y="0"/>
          <a:ext cx="0" cy="0"/>
          <a:chOff x="0" y="0"/>
          <a:chExt cx="0" cy="0"/>
        </a:xfrm>
      </p:grpSpPr>
      <p:sp>
        <p:nvSpPr>
          <p:cNvPr id="316" name="Google Shape;316;p59"/>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7" name="Google Shape;317;p5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18"/>
        <p:cNvGrpSpPr/>
        <p:nvPr/>
      </p:nvGrpSpPr>
      <p:grpSpPr>
        <a:xfrm>
          <a:off x="0" y="0"/>
          <a:ext cx="0" cy="0"/>
          <a:chOff x="0" y="0"/>
          <a:chExt cx="0" cy="0"/>
        </a:xfrm>
      </p:grpSpPr>
      <p:sp>
        <p:nvSpPr>
          <p:cNvPr id="319" name="Google Shape;319;p6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0" name="Google Shape;320;p6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21"/>
        <p:cNvGrpSpPr/>
        <p:nvPr/>
      </p:nvGrpSpPr>
      <p:grpSpPr>
        <a:xfrm>
          <a:off x="0" y="0"/>
          <a:ext cx="0" cy="0"/>
          <a:chOff x="0" y="0"/>
          <a:chExt cx="0" cy="0"/>
        </a:xfrm>
      </p:grpSpPr>
      <p:pic>
        <p:nvPicPr>
          <p:cNvPr id="322" name="Google Shape;322;p6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3" name="Google Shape;323;p6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24" name="Google Shape;324;p6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25" name="Google Shape;325;p6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6" name="Google Shape;326;p6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7" name="Google Shape;327;p6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328"/>
        <p:cNvGrpSpPr/>
        <p:nvPr/>
      </p:nvGrpSpPr>
      <p:grpSpPr>
        <a:xfrm>
          <a:off x="0" y="0"/>
          <a:ext cx="0" cy="0"/>
          <a:chOff x="0" y="0"/>
          <a:chExt cx="0" cy="0"/>
        </a:xfrm>
      </p:grpSpPr>
      <p:sp>
        <p:nvSpPr>
          <p:cNvPr id="329" name="Google Shape;329;p6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0" name="Google Shape;330;p6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31" name="Google Shape;331;p6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2" name="Google Shape;332;p6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3" name="Google Shape;333;p6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34"/>
        <p:cNvGrpSpPr/>
        <p:nvPr/>
      </p:nvGrpSpPr>
      <p:grpSpPr>
        <a:xfrm>
          <a:off x="0" y="0"/>
          <a:ext cx="0" cy="0"/>
          <a:chOff x="0" y="0"/>
          <a:chExt cx="0" cy="0"/>
        </a:xfrm>
      </p:grpSpPr>
      <p:sp>
        <p:nvSpPr>
          <p:cNvPr id="335" name="Google Shape;335;p6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6" name="Google Shape;336;p6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37"/>
        <p:cNvGrpSpPr/>
        <p:nvPr/>
      </p:nvGrpSpPr>
      <p:grpSpPr>
        <a:xfrm>
          <a:off x="0" y="0"/>
          <a:ext cx="0" cy="0"/>
          <a:chOff x="0" y="0"/>
          <a:chExt cx="0" cy="0"/>
        </a:xfrm>
      </p:grpSpPr>
      <p:pic>
        <p:nvPicPr>
          <p:cNvPr id="338" name="Google Shape;338;p6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39" name="Google Shape;339;p6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40" name="Google Shape;340;p6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41" name="Google Shape;341;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2" name="Google Shape;342;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3" name="Google Shape;343;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344"/>
        <p:cNvGrpSpPr/>
        <p:nvPr/>
      </p:nvGrpSpPr>
      <p:grpSpPr>
        <a:xfrm>
          <a:off x="0" y="0"/>
          <a:ext cx="0" cy="0"/>
          <a:chOff x="0" y="0"/>
          <a:chExt cx="0" cy="0"/>
        </a:xfrm>
      </p:grpSpPr>
      <p:sp>
        <p:nvSpPr>
          <p:cNvPr id="345" name="Google Shape;345;p6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6" name="Google Shape;346;p6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47" name="Google Shape;347;p6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8" name="Google Shape;348;p6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9" name="Google Shape;349;p6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350"/>
        <p:cNvGrpSpPr/>
        <p:nvPr/>
      </p:nvGrpSpPr>
      <p:grpSpPr>
        <a:xfrm>
          <a:off x="0" y="0"/>
          <a:ext cx="0" cy="0"/>
          <a:chOff x="0" y="0"/>
          <a:chExt cx="0" cy="0"/>
        </a:xfrm>
      </p:grpSpPr>
      <p:sp>
        <p:nvSpPr>
          <p:cNvPr id="351" name="Google Shape;351;p6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2" name="Google Shape;352;p6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353"/>
        <p:cNvGrpSpPr/>
        <p:nvPr/>
      </p:nvGrpSpPr>
      <p:grpSpPr>
        <a:xfrm>
          <a:off x="0" y="0"/>
          <a:ext cx="0" cy="0"/>
          <a:chOff x="0" y="0"/>
          <a:chExt cx="0" cy="0"/>
        </a:xfrm>
      </p:grpSpPr>
      <p:cxnSp>
        <p:nvCxnSpPr>
          <p:cNvPr id="354" name="Google Shape;354;p6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55" name="Google Shape;355;p6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6" name="Google Shape;356;p6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357"/>
        <p:cNvGrpSpPr/>
        <p:nvPr/>
      </p:nvGrpSpPr>
      <p:grpSpPr>
        <a:xfrm>
          <a:off x="0" y="0"/>
          <a:ext cx="0" cy="0"/>
          <a:chOff x="0" y="0"/>
          <a:chExt cx="0" cy="0"/>
        </a:xfrm>
      </p:grpSpPr>
      <p:cxnSp>
        <p:nvCxnSpPr>
          <p:cNvPr id="358" name="Google Shape;358;p6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59" name="Google Shape;359;p6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0" name="Google Shape;360;p6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361"/>
        <p:cNvGrpSpPr/>
        <p:nvPr/>
      </p:nvGrpSpPr>
      <p:grpSpPr>
        <a:xfrm>
          <a:off x="0" y="0"/>
          <a:ext cx="0" cy="0"/>
          <a:chOff x="0" y="0"/>
          <a:chExt cx="0" cy="0"/>
        </a:xfrm>
      </p:grpSpPr>
      <p:cxnSp>
        <p:nvCxnSpPr>
          <p:cNvPr id="362" name="Google Shape;362;p6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63" name="Google Shape;363;p6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4" name="Google Shape;364;p6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365"/>
        <p:cNvGrpSpPr/>
        <p:nvPr/>
      </p:nvGrpSpPr>
      <p:grpSpPr>
        <a:xfrm>
          <a:off x="0" y="0"/>
          <a:ext cx="0" cy="0"/>
          <a:chOff x="0" y="0"/>
          <a:chExt cx="0" cy="0"/>
        </a:xfrm>
      </p:grpSpPr>
      <p:cxnSp>
        <p:nvCxnSpPr>
          <p:cNvPr id="366" name="Google Shape;366;p7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67" name="Google Shape;367;p7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8" name="Google Shape;368;p7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69"/>
        <p:cNvGrpSpPr/>
        <p:nvPr/>
      </p:nvGrpSpPr>
      <p:grpSpPr>
        <a:xfrm>
          <a:off x="0" y="0"/>
          <a:ext cx="0" cy="0"/>
          <a:chOff x="0" y="0"/>
          <a:chExt cx="0" cy="0"/>
        </a:xfrm>
      </p:grpSpPr>
      <p:cxnSp>
        <p:nvCxnSpPr>
          <p:cNvPr id="370" name="Google Shape;370;p7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71" name="Google Shape;371;p7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72" name="Google Shape;372;p71"/>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373"/>
        <p:cNvGrpSpPr/>
        <p:nvPr/>
      </p:nvGrpSpPr>
      <p:grpSpPr>
        <a:xfrm>
          <a:off x="0" y="0"/>
          <a:ext cx="0" cy="0"/>
          <a:chOff x="0" y="0"/>
          <a:chExt cx="0" cy="0"/>
        </a:xfrm>
      </p:grpSpPr>
      <p:pic>
        <p:nvPicPr>
          <p:cNvPr id="374" name="Google Shape;374;p7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5" name="Google Shape;375;p7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76" name="Google Shape;376;p7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77" name="Google Shape;377;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8" name="Google Shape;378;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9" name="Google Shape;379;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380"/>
        <p:cNvGrpSpPr/>
        <p:nvPr/>
      </p:nvGrpSpPr>
      <p:grpSpPr>
        <a:xfrm>
          <a:off x="0" y="0"/>
          <a:ext cx="0" cy="0"/>
          <a:chOff x="0" y="0"/>
          <a:chExt cx="0" cy="0"/>
        </a:xfrm>
      </p:grpSpPr>
      <p:sp>
        <p:nvSpPr>
          <p:cNvPr id="381" name="Google Shape;381;p7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2" name="Google Shape;382;p7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83" name="Google Shape;383;p7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4" name="Google Shape;384;p7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5" name="Google Shape;385;p7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386"/>
        <p:cNvGrpSpPr/>
        <p:nvPr/>
      </p:nvGrpSpPr>
      <p:grpSpPr>
        <a:xfrm>
          <a:off x="0" y="0"/>
          <a:ext cx="0" cy="0"/>
          <a:chOff x="0" y="0"/>
          <a:chExt cx="0" cy="0"/>
        </a:xfrm>
      </p:grpSpPr>
      <p:cxnSp>
        <p:nvCxnSpPr>
          <p:cNvPr id="387" name="Google Shape;387;p7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88" name="Google Shape;388;p7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9" name="Google Shape;389;p7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390"/>
        <p:cNvGrpSpPr/>
        <p:nvPr/>
      </p:nvGrpSpPr>
      <p:grpSpPr>
        <a:xfrm>
          <a:off x="0" y="0"/>
          <a:ext cx="0" cy="0"/>
          <a:chOff x="0" y="0"/>
          <a:chExt cx="0" cy="0"/>
        </a:xfrm>
      </p:grpSpPr>
      <p:cxnSp>
        <p:nvCxnSpPr>
          <p:cNvPr id="391" name="Google Shape;391;p7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92" name="Google Shape;392;p7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93" name="Google Shape;393;p7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394"/>
        <p:cNvGrpSpPr/>
        <p:nvPr/>
      </p:nvGrpSpPr>
      <p:grpSpPr>
        <a:xfrm>
          <a:off x="0" y="0"/>
          <a:ext cx="0" cy="0"/>
          <a:chOff x="0" y="0"/>
          <a:chExt cx="0" cy="0"/>
        </a:xfrm>
      </p:grpSpPr>
      <p:cxnSp>
        <p:nvCxnSpPr>
          <p:cNvPr id="395" name="Google Shape;395;p7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96" name="Google Shape;396;p7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97" name="Google Shape;397;p7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1_Picture with Caption">
  <p:cSld name="11_Picture with Caption">
    <p:spTree>
      <p:nvGrpSpPr>
        <p:cNvPr id="1" name="Shape 398"/>
        <p:cNvGrpSpPr/>
        <p:nvPr/>
      </p:nvGrpSpPr>
      <p:grpSpPr>
        <a:xfrm>
          <a:off x="0" y="0"/>
          <a:ext cx="0" cy="0"/>
          <a:chOff x="0" y="0"/>
          <a:chExt cx="0" cy="0"/>
        </a:xfrm>
      </p:grpSpPr>
      <p:cxnSp>
        <p:nvCxnSpPr>
          <p:cNvPr id="399" name="Google Shape;399;p7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00" name="Google Shape;400;p7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01" name="Google Shape;401;p7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02"/>
        <p:cNvGrpSpPr/>
        <p:nvPr/>
      </p:nvGrpSpPr>
      <p:grpSpPr>
        <a:xfrm>
          <a:off x="0" y="0"/>
          <a:ext cx="0" cy="0"/>
          <a:chOff x="0" y="0"/>
          <a:chExt cx="0" cy="0"/>
        </a:xfrm>
      </p:grpSpPr>
      <p:cxnSp>
        <p:nvCxnSpPr>
          <p:cNvPr id="403" name="Google Shape;403;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4" name="Google Shape;404;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5" name="Google Shape;405;p78"/>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406"/>
        <p:cNvGrpSpPr/>
        <p:nvPr/>
      </p:nvGrpSpPr>
      <p:grpSpPr>
        <a:xfrm>
          <a:off x="0" y="0"/>
          <a:ext cx="0" cy="0"/>
          <a:chOff x="0" y="0"/>
          <a:chExt cx="0" cy="0"/>
        </a:xfrm>
      </p:grpSpPr>
      <p:sp>
        <p:nvSpPr>
          <p:cNvPr id="407" name="Google Shape;407;p7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8" name="Google Shape;408;p7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409"/>
        <p:cNvGrpSpPr/>
        <p:nvPr/>
      </p:nvGrpSpPr>
      <p:grpSpPr>
        <a:xfrm>
          <a:off x="0" y="0"/>
          <a:ext cx="0" cy="0"/>
          <a:chOff x="0" y="0"/>
          <a:chExt cx="0" cy="0"/>
        </a:xfrm>
      </p:grpSpPr>
      <p:pic>
        <p:nvPicPr>
          <p:cNvPr id="410" name="Google Shape;410;p8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11" name="Google Shape;411;p8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12" name="Google Shape;412;p8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3" name="Google Shape;413;p8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14" name="Google Shape;414;p8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15" name="Google Shape;415;p8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2_Picture with Caption">
  <p:cSld name="12_Picture with Caption">
    <p:spTree>
      <p:nvGrpSpPr>
        <p:cNvPr id="1" name="Shape 416"/>
        <p:cNvGrpSpPr/>
        <p:nvPr/>
      </p:nvGrpSpPr>
      <p:grpSpPr>
        <a:xfrm>
          <a:off x="0" y="0"/>
          <a:ext cx="0" cy="0"/>
          <a:chOff x="0" y="0"/>
          <a:chExt cx="0" cy="0"/>
        </a:xfrm>
      </p:grpSpPr>
      <p:sp>
        <p:nvSpPr>
          <p:cNvPr id="417" name="Google Shape;417;p8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18" name="Google Shape;418;p8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19" name="Google Shape;419;p8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20" name="Google Shape;420;p8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21" name="Google Shape;421;p8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422"/>
        <p:cNvGrpSpPr/>
        <p:nvPr/>
      </p:nvGrpSpPr>
      <p:grpSpPr>
        <a:xfrm>
          <a:off x="0" y="0"/>
          <a:ext cx="0" cy="0"/>
          <a:chOff x="0" y="0"/>
          <a:chExt cx="0" cy="0"/>
        </a:xfrm>
      </p:grpSpPr>
      <p:sp>
        <p:nvSpPr>
          <p:cNvPr id="423" name="Google Shape;423;p8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4" name="Google Shape;424;p8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425"/>
        <p:cNvGrpSpPr/>
        <p:nvPr/>
      </p:nvGrpSpPr>
      <p:grpSpPr>
        <a:xfrm>
          <a:off x="0" y="0"/>
          <a:ext cx="0" cy="0"/>
          <a:chOff x="0" y="0"/>
          <a:chExt cx="0" cy="0"/>
        </a:xfrm>
      </p:grpSpPr>
      <p:pic>
        <p:nvPicPr>
          <p:cNvPr id="426" name="Google Shape;426;p8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27" name="Google Shape;427;p8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28" name="Google Shape;428;p8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9" name="Google Shape;429;p8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0" name="Google Shape;430;p8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1" name="Google Shape;431;p8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432"/>
        <p:cNvGrpSpPr/>
        <p:nvPr/>
      </p:nvGrpSpPr>
      <p:grpSpPr>
        <a:xfrm>
          <a:off x="0" y="0"/>
          <a:ext cx="0" cy="0"/>
          <a:chOff x="0" y="0"/>
          <a:chExt cx="0" cy="0"/>
        </a:xfrm>
      </p:grpSpPr>
      <p:sp>
        <p:nvSpPr>
          <p:cNvPr id="433" name="Google Shape;433;p8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34" name="Google Shape;434;p8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35" name="Google Shape;435;p8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6" name="Google Shape;436;p8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7" name="Google Shape;437;p8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438"/>
        <p:cNvGrpSpPr/>
        <p:nvPr/>
      </p:nvGrpSpPr>
      <p:grpSpPr>
        <a:xfrm>
          <a:off x="0" y="0"/>
          <a:ext cx="0" cy="0"/>
          <a:chOff x="0" y="0"/>
          <a:chExt cx="0" cy="0"/>
        </a:xfrm>
      </p:grpSpPr>
      <p:pic>
        <p:nvPicPr>
          <p:cNvPr id="439" name="Google Shape;439;p8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40" name="Google Shape;440;p8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41" name="Google Shape;441;p8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42" name="Google Shape;442;p8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3" name="Google Shape;443;p8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4" name="Google Shape;444;p8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445"/>
        <p:cNvGrpSpPr/>
        <p:nvPr/>
      </p:nvGrpSpPr>
      <p:grpSpPr>
        <a:xfrm>
          <a:off x="0" y="0"/>
          <a:ext cx="0" cy="0"/>
          <a:chOff x="0" y="0"/>
          <a:chExt cx="0" cy="0"/>
        </a:xfrm>
      </p:grpSpPr>
      <p:sp>
        <p:nvSpPr>
          <p:cNvPr id="446" name="Google Shape;446;p8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47" name="Google Shape;447;p8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48" name="Google Shape;448;p8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9" name="Google Shape;449;p8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0" name="Google Shape;450;p8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451"/>
        <p:cNvGrpSpPr/>
        <p:nvPr/>
      </p:nvGrpSpPr>
      <p:grpSpPr>
        <a:xfrm>
          <a:off x="0" y="0"/>
          <a:ext cx="0" cy="0"/>
          <a:chOff x="0" y="0"/>
          <a:chExt cx="0" cy="0"/>
        </a:xfrm>
      </p:grpSpPr>
      <p:pic>
        <p:nvPicPr>
          <p:cNvPr id="452" name="Google Shape;452;p87"/>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53" name="Google Shape;453;p8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54" name="Google Shape;454;p8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55" name="Google Shape;455;p8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6" name="Google Shape;456;p8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7" name="Google Shape;457;p8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458"/>
        <p:cNvGrpSpPr/>
        <p:nvPr/>
      </p:nvGrpSpPr>
      <p:grpSpPr>
        <a:xfrm>
          <a:off x="0" y="0"/>
          <a:ext cx="0" cy="0"/>
          <a:chOff x="0" y="0"/>
          <a:chExt cx="0" cy="0"/>
        </a:xfrm>
      </p:grpSpPr>
      <p:sp>
        <p:nvSpPr>
          <p:cNvPr id="459" name="Google Shape;459;p8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60" name="Google Shape;460;p8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61" name="Google Shape;461;p8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2" name="Google Shape;462;p8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3" name="Google Shape;463;p8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464"/>
        <p:cNvGrpSpPr/>
        <p:nvPr/>
      </p:nvGrpSpPr>
      <p:grpSpPr>
        <a:xfrm>
          <a:off x="0" y="0"/>
          <a:ext cx="0" cy="0"/>
          <a:chOff x="0" y="0"/>
          <a:chExt cx="0" cy="0"/>
        </a:xfrm>
      </p:grpSpPr>
      <p:pic>
        <p:nvPicPr>
          <p:cNvPr id="465" name="Google Shape;465;p8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66" name="Google Shape;466;p8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67" name="Google Shape;467;p8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68" name="Google Shape;468;p8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9" name="Google Shape;469;p8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0" name="Google Shape;470;p8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471"/>
        <p:cNvGrpSpPr/>
        <p:nvPr/>
      </p:nvGrpSpPr>
      <p:grpSpPr>
        <a:xfrm>
          <a:off x="0" y="0"/>
          <a:ext cx="0" cy="0"/>
          <a:chOff x="0" y="0"/>
          <a:chExt cx="0" cy="0"/>
        </a:xfrm>
      </p:grpSpPr>
      <p:sp>
        <p:nvSpPr>
          <p:cNvPr id="472" name="Google Shape;472;p9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73" name="Google Shape;473;p9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74" name="Google Shape;474;p9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5" name="Google Shape;475;p9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6" name="Google Shape;476;p9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477"/>
        <p:cNvGrpSpPr/>
        <p:nvPr/>
      </p:nvGrpSpPr>
      <p:grpSpPr>
        <a:xfrm>
          <a:off x="0" y="0"/>
          <a:ext cx="0" cy="0"/>
          <a:chOff x="0" y="0"/>
          <a:chExt cx="0" cy="0"/>
        </a:xfrm>
      </p:grpSpPr>
      <p:cxnSp>
        <p:nvCxnSpPr>
          <p:cNvPr id="478" name="Google Shape;478;p9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79" name="Google Shape;479;p9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0" name="Google Shape;480;p9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481"/>
        <p:cNvGrpSpPr/>
        <p:nvPr/>
      </p:nvGrpSpPr>
      <p:grpSpPr>
        <a:xfrm>
          <a:off x="0" y="0"/>
          <a:ext cx="0" cy="0"/>
          <a:chOff x="0" y="0"/>
          <a:chExt cx="0" cy="0"/>
        </a:xfrm>
      </p:grpSpPr>
      <p:cxnSp>
        <p:nvCxnSpPr>
          <p:cNvPr id="482" name="Google Shape;482;p9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83" name="Google Shape;483;p9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4" name="Google Shape;484;p9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485"/>
        <p:cNvGrpSpPr/>
        <p:nvPr/>
      </p:nvGrpSpPr>
      <p:grpSpPr>
        <a:xfrm>
          <a:off x="0" y="0"/>
          <a:ext cx="0" cy="0"/>
          <a:chOff x="0" y="0"/>
          <a:chExt cx="0" cy="0"/>
        </a:xfrm>
      </p:grpSpPr>
      <p:cxnSp>
        <p:nvCxnSpPr>
          <p:cNvPr id="486" name="Google Shape;486;p9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87" name="Google Shape;487;p9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8" name="Google Shape;488;p9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489"/>
        <p:cNvGrpSpPr/>
        <p:nvPr/>
      </p:nvGrpSpPr>
      <p:grpSpPr>
        <a:xfrm>
          <a:off x="0" y="0"/>
          <a:ext cx="0" cy="0"/>
          <a:chOff x="0" y="0"/>
          <a:chExt cx="0" cy="0"/>
        </a:xfrm>
      </p:grpSpPr>
      <p:cxnSp>
        <p:nvCxnSpPr>
          <p:cNvPr id="490" name="Google Shape;490;p9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91" name="Google Shape;491;p9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2" name="Google Shape;492;p9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93"/>
        <p:cNvGrpSpPr/>
        <p:nvPr/>
      </p:nvGrpSpPr>
      <p:grpSpPr>
        <a:xfrm>
          <a:off x="0" y="0"/>
          <a:ext cx="0" cy="0"/>
          <a:chOff x="0" y="0"/>
          <a:chExt cx="0" cy="0"/>
        </a:xfrm>
      </p:grpSpPr>
      <p:cxnSp>
        <p:nvCxnSpPr>
          <p:cNvPr id="494" name="Google Shape;494;p9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95" name="Google Shape;495;p9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6" name="Google Shape;496;p95"/>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497"/>
        <p:cNvGrpSpPr/>
        <p:nvPr/>
      </p:nvGrpSpPr>
      <p:grpSpPr>
        <a:xfrm>
          <a:off x="0" y="0"/>
          <a:ext cx="0" cy="0"/>
          <a:chOff x="0" y="0"/>
          <a:chExt cx="0" cy="0"/>
        </a:xfrm>
      </p:grpSpPr>
      <p:sp>
        <p:nvSpPr>
          <p:cNvPr id="498" name="Google Shape;498;p96"/>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9" name="Google Shape;499;p9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500"/>
        <p:cNvGrpSpPr/>
        <p:nvPr/>
      </p:nvGrpSpPr>
      <p:grpSpPr>
        <a:xfrm>
          <a:off x="0" y="0"/>
          <a:ext cx="0" cy="0"/>
          <a:chOff x="0" y="0"/>
          <a:chExt cx="0" cy="0"/>
        </a:xfrm>
      </p:grpSpPr>
      <p:pic>
        <p:nvPicPr>
          <p:cNvPr id="501" name="Google Shape;501;p97"/>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02" name="Google Shape;502;p9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03" name="Google Shape;503;p9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04" name="Google Shape;504;p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5" name="Google Shape;505;p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6" name="Google Shape;506;p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507"/>
        <p:cNvGrpSpPr/>
        <p:nvPr/>
      </p:nvGrpSpPr>
      <p:grpSpPr>
        <a:xfrm>
          <a:off x="0" y="0"/>
          <a:ext cx="0" cy="0"/>
          <a:chOff x="0" y="0"/>
          <a:chExt cx="0" cy="0"/>
        </a:xfrm>
      </p:grpSpPr>
      <p:sp>
        <p:nvSpPr>
          <p:cNvPr id="508" name="Google Shape;508;p9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9" name="Google Shape;509;p9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10" name="Google Shape;510;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1" name="Google Shape;511;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2" name="Google Shape;512;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513"/>
        <p:cNvGrpSpPr/>
        <p:nvPr/>
      </p:nvGrpSpPr>
      <p:grpSpPr>
        <a:xfrm>
          <a:off x="0" y="0"/>
          <a:ext cx="0" cy="0"/>
          <a:chOff x="0" y="0"/>
          <a:chExt cx="0" cy="0"/>
        </a:xfrm>
      </p:grpSpPr>
      <p:pic>
        <p:nvPicPr>
          <p:cNvPr id="514" name="Google Shape;514;p9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15" name="Google Shape;515;p9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16" name="Google Shape;516;p9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17" name="Google Shape;517;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8" name="Google Shape;518;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9" name="Google Shape;519;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520"/>
        <p:cNvGrpSpPr/>
        <p:nvPr/>
      </p:nvGrpSpPr>
      <p:grpSpPr>
        <a:xfrm>
          <a:off x="0" y="0"/>
          <a:ext cx="0" cy="0"/>
          <a:chOff x="0" y="0"/>
          <a:chExt cx="0" cy="0"/>
        </a:xfrm>
      </p:grpSpPr>
      <p:sp>
        <p:nvSpPr>
          <p:cNvPr id="521" name="Google Shape;521;p10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22" name="Google Shape;522;p10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23" name="Google Shape;523;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4" name="Google Shape;524;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5" name="Google Shape;525;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526"/>
        <p:cNvGrpSpPr/>
        <p:nvPr/>
      </p:nvGrpSpPr>
      <p:grpSpPr>
        <a:xfrm>
          <a:off x="0" y="0"/>
          <a:ext cx="0" cy="0"/>
          <a:chOff x="0" y="0"/>
          <a:chExt cx="0" cy="0"/>
        </a:xfrm>
      </p:grpSpPr>
      <p:sp>
        <p:nvSpPr>
          <p:cNvPr id="527" name="Google Shape;527;p101"/>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528"/>
        <p:cNvGrpSpPr/>
        <p:nvPr/>
      </p:nvGrpSpPr>
      <p:grpSpPr>
        <a:xfrm>
          <a:off x="0" y="0"/>
          <a:ext cx="0" cy="0"/>
          <a:chOff x="0" y="0"/>
          <a:chExt cx="0" cy="0"/>
        </a:xfrm>
      </p:grpSpPr>
      <p:pic>
        <p:nvPicPr>
          <p:cNvPr id="529" name="Google Shape;529;p10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30" name="Google Shape;530;p10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31" name="Google Shape;531;p10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32" name="Google Shape;532;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3" name="Google Shape;533;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4" name="Google Shape;534;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535"/>
        <p:cNvGrpSpPr/>
        <p:nvPr/>
      </p:nvGrpSpPr>
      <p:grpSpPr>
        <a:xfrm>
          <a:off x="0" y="0"/>
          <a:ext cx="0" cy="0"/>
          <a:chOff x="0" y="0"/>
          <a:chExt cx="0" cy="0"/>
        </a:xfrm>
      </p:grpSpPr>
      <p:sp>
        <p:nvSpPr>
          <p:cNvPr id="536" name="Google Shape;536;p10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37" name="Google Shape;537;p10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38" name="Google Shape;538;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9" name="Google Shape;539;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0" name="Google Shape;540;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541"/>
        <p:cNvGrpSpPr/>
        <p:nvPr/>
      </p:nvGrpSpPr>
      <p:grpSpPr>
        <a:xfrm>
          <a:off x="0" y="0"/>
          <a:ext cx="0" cy="0"/>
          <a:chOff x="0" y="0"/>
          <a:chExt cx="0" cy="0"/>
        </a:xfrm>
      </p:grpSpPr>
      <p:sp>
        <p:nvSpPr>
          <p:cNvPr id="542" name="Google Shape;542;p104"/>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543"/>
        <p:cNvGrpSpPr/>
        <p:nvPr/>
      </p:nvGrpSpPr>
      <p:grpSpPr>
        <a:xfrm>
          <a:off x="0" y="0"/>
          <a:ext cx="0" cy="0"/>
          <a:chOff x="0" y="0"/>
          <a:chExt cx="0" cy="0"/>
        </a:xfrm>
      </p:grpSpPr>
      <p:pic>
        <p:nvPicPr>
          <p:cNvPr id="544" name="Google Shape;544;p10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45" name="Google Shape;545;p10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46" name="Google Shape;546;p10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47" name="Google Shape;547;p1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8" name="Google Shape;548;p1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9" name="Google Shape;549;p1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550"/>
        <p:cNvGrpSpPr/>
        <p:nvPr/>
      </p:nvGrpSpPr>
      <p:grpSpPr>
        <a:xfrm>
          <a:off x="0" y="0"/>
          <a:ext cx="0" cy="0"/>
          <a:chOff x="0" y="0"/>
          <a:chExt cx="0" cy="0"/>
        </a:xfrm>
      </p:grpSpPr>
      <p:sp>
        <p:nvSpPr>
          <p:cNvPr id="551" name="Google Shape;551;p10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52" name="Google Shape;552;p10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53" name="Google Shape;553;p1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4" name="Google Shape;554;p1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5" name="Google Shape;555;p1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556"/>
        <p:cNvGrpSpPr/>
        <p:nvPr/>
      </p:nvGrpSpPr>
      <p:grpSpPr>
        <a:xfrm>
          <a:off x="0" y="0"/>
          <a:ext cx="0" cy="0"/>
          <a:chOff x="0" y="0"/>
          <a:chExt cx="0" cy="0"/>
        </a:xfrm>
      </p:grpSpPr>
      <p:sp>
        <p:nvSpPr>
          <p:cNvPr id="557" name="Google Shape;557;p107"/>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558"/>
        <p:cNvGrpSpPr/>
        <p:nvPr/>
      </p:nvGrpSpPr>
      <p:grpSpPr>
        <a:xfrm>
          <a:off x="0" y="0"/>
          <a:ext cx="0" cy="0"/>
          <a:chOff x="0" y="0"/>
          <a:chExt cx="0" cy="0"/>
        </a:xfrm>
      </p:grpSpPr>
      <p:pic>
        <p:nvPicPr>
          <p:cNvPr id="559" name="Google Shape;559;p10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60" name="Google Shape;560;p10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61" name="Google Shape;561;p10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62" name="Google Shape;562;p1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3" name="Google Shape;563;p1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4" name="Google Shape;564;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565"/>
        <p:cNvGrpSpPr/>
        <p:nvPr/>
      </p:nvGrpSpPr>
      <p:grpSpPr>
        <a:xfrm>
          <a:off x="0" y="0"/>
          <a:ext cx="0" cy="0"/>
          <a:chOff x="0" y="0"/>
          <a:chExt cx="0" cy="0"/>
        </a:xfrm>
      </p:grpSpPr>
      <p:sp>
        <p:nvSpPr>
          <p:cNvPr id="566" name="Google Shape;566;p10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67" name="Google Shape;567;p10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68" name="Google Shape;568;p1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9" name="Google Shape;569;p1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0" name="Google Shape;570;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571"/>
        <p:cNvGrpSpPr/>
        <p:nvPr/>
      </p:nvGrpSpPr>
      <p:grpSpPr>
        <a:xfrm>
          <a:off x="0" y="0"/>
          <a:ext cx="0" cy="0"/>
          <a:chOff x="0" y="0"/>
          <a:chExt cx="0" cy="0"/>
        </a:xfrm>
      </p:grpSpPr>
      <p:cxnSp>
        <p:nvCxnSpPr>
          <p:cNvPr id="572" name="Google Shape;572;p11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73" name="Google Shape;573;p11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74" name="Google Shape;574;p11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575"/>
        <p:cNvGrpSpPr/>
        <p:nvPr/>
      </p:nvGrpSpPr>
      <p:grpSpPr>
        <a:xfrm>
          <a:off x="0" y="0"/>
          <a:ext cx="0" cy="0"/>
          <a:chOff x="0" y="0"/>
          <a:chExt cx="0" cy="0"/>
        </a:xfrm>
      </p:grpSpPr>
      <p:cxnSp>
        <p:nvCxnSpPr>
          <p:cNvPr id="576" name="Google Shape;576;p11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77" name="Google Shape;577;p11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78" name="Google Shape;578;p11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579"/>
        <p:cNvGrpSpPr/>
        <p:nvPr/>
      </p:nvGrpSpPr>
      <p:grpSpPr>
        <a:xfrm>
          <a:off x="0" y="0"/>
          <a:ext cx="0" cy="0"/>
          <a:chOff x="0" y="0"/>
          <a:chExt cx="0" cy="0"/>
        </a:xfrm>
      </p:grpSpPr>
      <p:cxnSp>
        <p:nvCxnSpPr>
          <p:cNvPr id="580" name="Google Shape;580;p11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81" name="Google Shape;581;p11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82" name="Google Shape;582;p11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583"/>
        <p:cNvGrpSpPr/>
        <p:nvPr/>
      </p:nvGrpSpPr>
      <p:grpSpPr>
        <a:xfrm>
          <a:off x="0" y="0"/>
          <a:ext cx="0" cy="0"/>
          <a:chOff x="0" y="0"/>
          <a:chExt cx="0" cy="0"/>
        </a:xfrm>
      </p:grpSpPr>
      <p:cxnSp>
        <p:nvCxnSpPr>
          <p:cNvPr id="584" name="Google Shape;584;p11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85" name="Google Shape;585;p11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86" name="Google Shape;586;p11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87"/>
        <p:cNvGrpSpPr/>
        <p:nvPr/>
      </p:nvGrpSpPr>
      <p:grpSpPr>
        <a:xfrm>
          <a:off x="0" y="0"/>
          <a:ext cx="0" cy="0"/>
          <a:chOff x="0" y="0"/>
          <a:chExt cx="0" cy="0"/>
        </a:xfrm>
      </p:grpSpPr>
      <p:cxnSp>
        <p:nvCxnSpPr>
          <p:cNvPr id="588" name="Google Shape;588;p11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589" name="Google Shape;589;p11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90" name="Google Shape;590;p114"/>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591"/>
        <p:cNvGrpSpPr/>
        <p:nvPr/>
      </p:nvGrpSpPr>
      <p:grpSpPr>
        <a:xfrm>
          <a:off x="0" y="0"/>
          <a:ext cx="0" cy="0"/>
          <a:chOff x="0" y="0"/>
          <a:chExt cx="0" cy="0"/>
        </a:xfrm>
      </p:grpSpPr>
      <p:sp>
        <p:nvSpPr>
          <p:cNvPr id="592" name="Google Shape;592;p115"/>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593"/>
        <p:cNvGrpSpPr/>
        <p:nvPr/>
      </p:nvGrpSpPr>
      <p:grpSpPr>
        <a:xfrm>
          <a:off x="0" y="0"/>
          <a:ext cx="0" cy="0"/>
          <a:chOff x="0" y="0"/>
          <a:chExt cx="0" cy="0"/>
        </a:xfrm>
      </p:grpSpPr>
      <p:pic>
        <p:nvPicPr>
          <p:cNvPr id="594" name="Google Shape;594;p11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95" name="Google Shape;595;p11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96" name="Google Shape;596;p11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97" name="Google Shape;597;p1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98" name="Google Shape;598;p1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99" name="Google Shape;599;p1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600"/>
        <p:cNvGrpSpPr/>
        <p:nvPr/>
      </p:nvGrpSpPr>
      <p:grpSpPr>
        <a:xfrm>
          <a:off x="0" y="0"/>
          <a:ext cx="0" cy="0"/>
          <a:chOff x="0" y="0"/>
          <a:chExt cx="0" cy="0"/>
        </a:xfrm>
      </p:grpSpPr>
      <p:sp>
        <p:nvSpPr>
          <p:cNvPr id="601" name="Google Shape;601;p11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02" name="Google Shape;602;p11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03" name="Google Shape;603;p11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04" name="Google Shape;604;p11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05" name="Google Shape;605;p11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606"/>
        <p:cNvGrpSpPr/>
        <p:nvPr/>
      </p:nvGrpSpPr>
      <p:grpSpPr>
        <a:xfrm>
          <a:off x="0" y="0"/>
          <a:ext cx="0" cy="0"/>
          <a:chOff x="0" y="0"/>
          <a:chExt cx="0" cy="0"/>
        </a:xfrm>
      </p:grpSpPr>
      <p:cxnSp>
        <p:nvCxnSpPr>
          <p:cNvPr id="607" name="Google Shape;607;p1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08" name="Google Shape;608;p11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09" name="Google Shape;609;p1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610"/>
        <p:cNvGrpSpPr/>
        <p:nvPr/>
      </p:nvGrpSpPr>
      <p:grpSpPr>
        <a:xfrm>
          <a:off x="0" y="0"/>
          <a:ext cx="0" cy="0"/>
          <a:chOff x="0" y="0"/>
          <a:chExt cx="0" cy="0"/>
        </a:xfrm>
      </p:grpSpPr>
      <p:cxnSp>
        <p:nvCxnSpPr>
          <p:cNvPr id="611" name="Google Shape;611;p11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12" name="Google Shape;612;p11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13" name="Google Shape;613;p1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33_Picture with Caption">
  <p:cSld name="33_Picture with Caption">
    <p:spTree>
      <p:nvGrpSpPr>
        <p:cNvPr id="1" name="Shape 614"/>
        <p:cNvGrpSpPr/>
        <p:nvPr/>
      </p:nvGrpSpPr>
      <p:grpSpPr>
        <a:xfrm>
          <a:off x="0" y="0"/>
          <a:ext cx="0" cy="0"/>
          <a:chOff x="0" y="0"/>
          <a:chExt cx="0" cy="0"/>
        </a:xfrm>
      </p:grpSpPr>
      <p:cxnSp>
        <p:nvCxnSpPr>
          <p:cNvPr id="615" name="Google Shape;615;p12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16" name="Google Shape;616;p12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17" name="Google Shape;617;p12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34_Picture with Caption">
  <p:cSld name="34_Picture with Caption">
    <p:spTree>
      <p:nvGrpSpPr>
        <p:cNvPr id="1" name="Shape 618"/>
        <p:cNvGrpSpPr/>
        <p:nvPr/>
      </p:nvGrpSpPr>
      <p:grpSpPr>
        <a:xfrm>
          <a:off x="0" y="0"/>
          <a:ext cx="0" cy="0"/>
          <a:chOff x="0" y="0"/>
          <a:chExt cx="0" cy="0"/>
        </a:xfrm>
      </p:grpSpPr>
      <p:cxnSp>
        <p:nvCxnSpPr>
          <p:cNvPr id="619" name="Google Shape;619;p12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20" name="Google Shape;620;p12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1" name="Google Shape;621;p12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22"/>
        <p:cNvGrpSpPr/>
        <p:nvPr/>
      </p:nvGrpSpPr>
      <p:grpSpPr>
        <a:xfrm>
          <a:off x="0" y="0"/>
          <a:ext cx="0" cy="0"/>
          <a:chOff x="0" y="0"/>
          <a:chExt cx="0" cy="0"/>
        </a:xfrm>
      </p:grpSpPr>
      <p:cxnSp>
        <p:nvCxnSpPr>
          <p:cNvPr id="623" name="Google Shape;623;p12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24" name="Google Shape;624;p12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25" name="Google Shape;625;p122"/>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626"/>
        <p:cNvGrpSpPr/>
        <p:nvPr/>
      </p:nvGrpSpPr>
      <p:grpSpPr>
        <a:xfrm>
          <a:off x="0" y="0"/>
          <a:ext cx="0" cy="0"/>
          <a:chOff x="0" y="0"/>
          <a:chExt cx="0" cy="0"/>
        </a:xfrm>
      </p:grpSpPr>
      <p:sp>
        <p:nvSpPr>
          <p:cNvPr id="627" name="Google Shape;627;p123"/>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28" name="Google Shape;628;p12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629"/>
        <p:cNvGrpSpPr/>
        <p:nvPr/>
      </p:nvGrpSpPr>
      <p:grpSpPr>
        <a:xfrm>
          <a:off x="0" y="0"/>
          <a:ext cx="0" cy="0"/>
          <a:chOff x="0" y="0"/>
          <a:chExt cx="0" cy="0"/>
        </a:xfrm>
      </p:grpSpPr>
      <p:pic>
        <p:nvPicPr>
          <p:cNvPr id="630" name="Google Shape;630;p12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31" name="Google Shape;631;p12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32" name="Google Shape;632;p12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33" name="Google Shape;633;p12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4" name="Google Shape;634;p12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5" name="Google Shape;635;p1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35_Picture with Caption">
  <p:cSld name="35_Picture with Caption">
    <p:spTree>
      <p:nvGrpSpPr>
        <p:cNvPr id="1" name="Shape 636"/>
        <p:cNvGrpSpPr/>
        <p:nvPr/>
      </p:nvGrpSpPr>
      <p:grpSpPr>
        <a:xfrm>
          <a:off x="0" y="0"/>
          <a:ext cx="0" cy="0"/>
          <a:chOff x="0" y="0"/>
          <a:chExt cx="0" cy="0"/>
        </a:xfrm>
      </p:grpSpPr>
      <p:sp>
        <p:nvSpPr>
          <p:cNvPr id="637" name="Google Shape;637;p12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8" name="Google Shape;638;p12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39" name="Google Shape;639;p12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0" name="Google Shape;640;p12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1" name="Google Shape;641;p1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642"/>
        <p:cNvGrpSpPr/>
        <p:nvPr/>
      </p:nvGrpSpPr>
      <p:grpSpPr>
        <a:xfrm>
          <a:off x="0" y="0"/>
          <a:ext cx="0" cy="0"/>
          <a:chOff x="0" y="0"/>
          <a:chExt cx="0" cy="0"/>
        </a:xfrm>
      </p:grpSpPr>
      <p:sp>
        <p:nvSpPr>
          <p:cNvPr id="643" name="Google Shape;643;p12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44" name="Google Shape;644;p12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36_Picture with Caption">
  <p:cSld name="36_Picture with Caption">
    <p:spTree>
      <p:nvGrpSpPr>
        <p:cNvPr id="1" name="Shape 645"/>
        <p:cNvGrpSpPr/>
        <p:nvPr/>
      </p:nvGrpSpPr>
      <p:grpSpPr>
        <a:xfrm>
          <a:off x="0" y="0"/>
          <a:ext cx="0" cy="0"/>
          <a:chOff x="0" y="0"/>
          <a:chExt cx="0" cy="0"/>
        </a:xfrm>
      </p:grpSpPr>
      <p:cxnSp>
        <p:nvCxnSpPr>
          <p:cNvPr id="646" name="Google Shape;646;p1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47" name="Google Shape;647;p1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8" name="Google Shape;648;p1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37_Picture with Caption">
  <p:cSld name="37_Picture with Caption">
    <p:spTree>
      <p:nvGrpSpPr>
        <p:cNvPr id="1" name="Shape 649"/>
        <p:cNvGrpSpPr/>
        <p:nvPr/>
      </p:nvGrpSpPr>
      <p:grpSpPr>
        <a:xfrm>
          <a:off x="0" y="0"/>
          <a:ext cx="0" cy="0"/>
          <a:chOff x="0" y="0"/>
          <a:chExt cx="0" cy="0"/>
        </a:xfrm>
      </p:grpSpPr>
      <p:cxnSp>
        <p:nvCxnSpPr>
          <p:cNvPr id="650" name="Google Shape;650;p1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51" name="Google Shape;651;p1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52" name="Google Shape;652;p1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38_Picture with Caption">
  <p:cSld name="38_Picture with Caption">
    <p:spTree>
      <p:nvGrpSpPr>
        <p:cNvPr id="1" name="Shape 653"/>
        <p:cNvGrpSpPr/>
        <p:nvPr/>
      </p:nvGrpSpPr>
      <p:grpSpPr>
        <a:xfrm>
          <a:off x="0" y="0"/>
          <a:ext cx="0" cy="0"/>
          <a:chOff x="0" y="0"/>
          <a:chExt cx="0" cy="0"/>
        </a:xfrm>
      </p:grpSpPr>
      <p:cxnSp>
        <p:nvCxnSpPr>
          <p:cNvPr id="654" name="Google Shape;654;p1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55" name="Google Shape;655;p1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56" name="Google Shape;656;p1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39_Picture with Caption">
  <p:cSld name="39_Picture with Caption">
    <p:spTree>
      <p:nvGrpSpPr>
        <p:cNvPr id="1" name="Shape 657"/>
        <p:cNvGrpSpPr/>
        <p:nvPr/>
      </p:nvGrpSpPr>
      <p:grpSpPr>
        <a:xfrm>
          <a:off x="0" y="0"/>
          <a:ext cx="0" cy="0"/>
          <a:chOff x="0" y="0"/>
          <a:chExt cx="0" cy="0"/>
        </a:xfrm>
      </p:grpSpPr>
      <p:cxnSp>
        <p:nvCxnSpPr>
          <p:cNvPr id="658" name="Google Shape;658;p13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59" name="Google Shape;659;p13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60" name="Google Shape;660;p13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61"/>
        <p:cNvGrpSpPr/>
        <p:nvPr/>
      </p:nvGrpSpPr>
      <p:grpSpPr>
        <a:xfrm>
          <a:off x="0" y="0"/>
          <a:ext cx="0" cy="0"/>
          <a:chOff x="0" y="0"/>
          <a:chExt cx="0" cy="0"/>
        </a:xfrm>
      </p:grpSpPr>
      <p:cxnSp>
        <p:nvCxnSpPr>
          <p:cNvPr id="662" name="Google Shape;662;p13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63" name="Google Shape;663;p13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64" name="Google Shape;664;p131"/>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665"/>
        <p:cNvGrpSpPr/>
        <p:nvPr/>
      </p:nvGrpSpPr>
      <p:grpSpPr>
        <a:xfrm>
          <a:off x="0" y="0"/>
          <a:ext cx="0" cy="0"/>
          <a:chOff x="0" y="0"/>
          <a:chExt cx="0" cy="0"/>
        </a:xfrm>
      </p:grpSpPr>
      <p:cxnSp>
        <p:nvCxnSpPr>
          <p:cNvPr id="666" name="Google Shape;666;p132"/>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667" name="Google Shape;667;p13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68" name="Google Shape;668;p132"/>
          <p:cNvSpPr txBox="1">
            <a:spLocks noGrp="1"/>
          </p:cNvSpPr>
          <p:nvPr>
            <p:ph type="body" idx="1"/>
          </p:nvPr>
        </p:nvSpPr>
        <p:spPr>
          <a:xfrm>
            <a:off x="309562" y="1150696"/>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669"/>
        <p:cNvGrpSpPr/>
        <p:nvPr/>
      </p:nvGrpSpPr>
      <p:grpSpPr>
        <a:xfrm>
          <a:off x="0" y="0"/>
          <a:ext cx="0" cy="0"/>
          <a:chOff x="0" y="0"/>
          <a:chExt cx="0" cy="0"/>
        </a:xfrm>
      </p:grpSpPr>
      <p:sp>
        <p:nvSpPr>
          <p:cNvPr id="670" name="Google Shape;670;p13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71" name="Google Shape;671;p13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40_Picture with Caption">
  <p:cSld name="40_Picture with Caption">
    <p:spTree>
      <p:nvGrpSpPr>
        <p:cNvPr id="1" name="Shape 672"/>
        <p:cNvGrpSpPr/>
        <p:nvPr/>
      </p:nvGrpSpPr>
      <p:grpSpPr>
        <a:xfrm>
          <a:off x="0" y="0"/>
          <a:ext cx="0" cy="0"/>
          <a:chOff x="0" y="0"/>
          <a:chExt cx="0" cy="0"/>
        </a:xfrm>
      </p:grpSpPr>
      <p:cxnSp>
        <p:nvCxnSpPr>
          <p:cNvPr id="673" name="Google Shape;673;p134"/>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674" name="Google Shape;674;p134"/>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75" name="Google Shape;675;p13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41_Picture with Caption">
  <p:cSld name="41_Picture with Caption">
    <p:spTree>
      <p:nvGrpSpPr>
        <p:cNvPr id="1" name="Shape 676"/>
        <p:cNvGrpSpPr/>
        <p:nvPr/>
      </p:nvGrpSpPr>
      <p:grpSpPr>
        <a:xfrm>
          <a:off x="0" y="0"/>
          <a:ext cx="0" cy="0"/>
          <a:chOff x="0" y="0"/>
          <a:chExt cx="0" cy="0"/>
        </a:xfrm>
      </p:grpSpPr>
      <p:sp>
        <p:nvSpPr>
          <p:cNvPr id="677" name="Google Shape;677;p1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78" name="Google Shape;678;p135"/>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679"/>
        <p:cNvGrpSpPr/>
        <p:nvPr/>
      </p:nvGrpSpPr>
      <p:grpSpPr>
        <a:xfrm>
          <a:off x="0" y="0"/>
          <a:ext cx="0" cy="0"/>
          <a:chOff x="0" y="0"/>
          <a:chExt cx="0" cy="0"/>
        </a:xfrm>
      </p:grpSpPr>
      <p:cxnSp>
        <p:nvCxnSpPr>
          <p:cNvPr id="680" name="Google Shape;680;p136"/>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681" name="Google Shape;681;p13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82" name="Google Shape;682;p136"/>
          <p:cNvSpPr txBox="1">
            <a:spLocks noGrp="1"/>
          </p:cNvSpPr>
          <p:nvPr>
            <p:ph type="body" idx="1"/>
          </p:nvPr>
        </p:nvSpPr>
        <p:spPr>
          <a:xfrm>
            <a:off x="309562" y="1368425"/>
            <a:ext cx="8497800" cy="4800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83" name="Google Shape;683;p136"/>
          <p:cNvSpPr txBox="1">
            <a:spLocks noGrp="1"/>
          </p:cNvSpPr>
          <p:nvPr>
            <p:ph type="body" idx="2"/>
          </p:nvPr>
        </p:nvSpPr>
        <p:spPr>
          <a:xfrm>
            <a:off x="309562" y="6169025"/>
            <a:ext cx="8497800" cy="613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7F7F7F"/>
              </a:buClr>
              <a:buSzPts val="600"/>
              <a:buFont typeface="Arial"/>
              <a:buNone/>
              <a:defRPr sz="600" b="0" i="0" u="none" strike="noStrike" cap="none">
                <a:solidFill>
                  <a:srgbClr val="7F7F7F"/>
                </a:solidFill>
                <a:latin typeface="Calibri"/>
                <a:ea typeface="Calibri"/>
                <a:cs typeface="Calibri"/>
                <a:sym typeface="Calibri"/>
              </a:defRPr>
            </a:lvl1pPr>
            <a:lvl2pPr marL="914400" marR="0" lvl="1"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2pPr>
            <a:lvl3pPr marL="1371600" marR="0" lvl="2"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3pPr>
            <a:lvl4pPr marL="1828800" marR="0" lvl="3"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4pPr>
            <a:lvl5pPr marL="2286000" marR="0" lvl="4"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684"/>
        <p:cNvGrpSpPr/>
        <p:nvPr/>
      </p:nvGrpSpPr>
      <p:grpSpPr>
        <a:xfrm>
          <a:off x="0" y="0"/>
          <a:ext cx="0" cy="0"/>
          <a:chOff x="0" y="0"/>
          <a:chExt cx="0" cy="0"/>
        </a:xfrm>
      </p:grpSpPr>
      <p:cxnSp>
        <p:nvCxnSpPr>
          <p:cNvPr id="685" name="Google Shape;685;p137"/>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686" name="Google Shape;686;p13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87" name="Google Shape;687;p137"/>
          <p:cNvSpPr txBox="1">
            <a:spLocks noGrp="1"/>
          </p:cNvSpPr>
          <p:nvPr>
            <p:ph type="body" idx="1"/>
          </p:nvPr>
        </p:nvSpPr>
        <p:spPr>
          <a:xfrm>
            <a:off x="309562" y="1150696"/>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688"/>
        <p:cNvGrpSpPr/>
        <p:nvPr/>
      </p:nvGrpSpPr>
      <p:grpSpPr>
        <a:xfrm>
          <a:off x="0" y="0"/>
          <a:ext cx="0" cy="0"/>
          <a:chOff x="0" y="0"/>
          <a:chExt cx="0" cy="0"/>
        </a:xfrm>
      </p:grpSpPr>
      <p:pic>
        <p:nvPicPr>
          <p:cNvPr id="689" name="Google Shape;689;p13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90" name="Google Shape;690;p13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91" name="Google Shape;691;p13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92" name="Google Shape;692;p13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93" name="Google Shape;693;p13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94" name="Google Shape;694;p13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42_Picture with Caption">
  <p:cSld name="42_Picture with Caption">
    <p:spTree>
      <p:nvGrpSpPr>
        <p:cNvPr id="1" name="Shape 695"/>
        <p:cNvGrpSpPr/>
        <p:nvPr/>
      </p:nvGrpSpPr>
      <p:grpSpPr>
        <a:xfrm>
          <a:off x="0" y="0"/>
          <a:ext cx="0" cy="0"/>
          <a:chOff x="0" y="0"/>
          <a:chExt cx="0" cy="0"/>
        </a:xfrm>
      </p:grpSpPr>
      <p:sp>
        <p:nvSpPr>
          <p:cNvPr id="696" name="Google Shape;696;p13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7" name="Google Shape;697;p13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8" name="Google Shape;698;p1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99" name="Google Shape;699;p1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00" name="Google Shape;700;p1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43_Picture with Caption">
  <p:cSld name="43_Picture with Caption">
    <p:spTree>
      <p:nvGrpSpPr>
        <p:cNvPr id="1" name="Shape 701"/>
        <p:cNvGrpSpPr/>
        <p:nvPr/>
      </p:nvGrpSpPr>
      <p:grpSpPr>
        <a:xfrm>
          <a:off x="0" y="0"/>
          <a:ext cx="0" cy="0"/>
          <a:chOff x="0" y="0"/>
          <a:chExt cx="0" cy="0"/>
        </a:xfrm>
      </p:grpSpPr>
      <p:cxnSp>
        <p:nvCxnSpPr>
          <p:cNvPr id="702" name="Google Shape;702;p14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03" name="Google Shape;703;p14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4" name="Google Shape;704;p14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44_Picture with Caption">
  <p:cSld name="44_Picture with Caption">
    <p:spTree>
      <p:nvGrpSpPr>
        <p:cNvPr id="1" name="Shape 705"/>
        <p:cNvGrpSpPr/>
        <p:nvPr/>
      </p:nvGrpSpPr>
      <p:grpSpPr>
        <a:xfrm>
          <a:off x="0" y="0"/>
          <a:ext cx="0" cy="0"/>
          <a:chOff x="0" y="0"/>
          <a:chExt cx="0" cy="0"/>
        </a:xfrm>
      </p:grpSpPr>
      <p:cxnSp>
        <p:nvCxnSpPr>
          <p:cNvPr id="706" name="Google Shape;706;p14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07" name="Google Shape;707;p14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8" name="Google Shape;708;p14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45_Picture with Caption">
  <p:cSld name="45_Picture with Caption">
    <p:spTree>
      <p:nvGrpSpPr>
        <p:cNvPr id="1" name="Shape 709"/>
        <p:cNvGrpSpPr/>
        <p:nvPr/>
      </p:nvGrpSpPr>
      <p:grpSpPr>
        <a:xfrm>
          <a:off x="0" y="0"/>
          <a:ext cx="0" cy="0"/>
          <a:chOff x="0" y="0"/>
          <a:chExt cx="0" cy="0"/>
        </a:xfrm>
      </p:grpSpPr>
      <p:cxnSp>
        <p:nvCxnSpPr>
          <p:cNvPr id="710" name="Google Shape;710;p14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11" name="Google Shape;711;p14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12" name="Google Shape;712;p14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46_Picture with Caption">
  <p:cSld name="46_Picture with Caption">
    <p:spTree>
      <p:nvGrpSpPr>
        <p:cNvPr id="1" name="Shape 713"/>
        <p:cNvGrpSpPr/>
        <p:nvPr/>
      </p:nvGrpSpPr>
      <p:grpSpPr>
        <a:xfrm>
          <a:off x="0" y="0"/>
          <a:ext cx="0" cy="0"/>
          <a:chOff x="0" y="0"/>
          <a:chExt cx="0" cy="0"/>
        </a:xfrm>
      </p:grpSpPr>
      <p:cxnSp>
        <p:nvCxnSpPr>
          <p:cNvPr id="714" name="Google Shape;714;p14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15" name="Google Shape;715;p14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16" name="Google Shape;716;p14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717"/>
        <p:cNvGrpSpPr/>
        <p:nvPr/>
      </p:nvGrpSpPr>
      <p:grpSpPr>
        <a:xfrm>
          <a:off x="0" y="0"/>
          <a:ext cx="0" cy="0"/>
          <a:chOff x="0" y="0"/>
          <a:chExt cx="0" cy="0"/>
        </a:xfrm>
      </p:grpSpPr>
      <p:cxnSp>
        <p:nvCxnSpPr>
          <p:cNvPr id="718" name="Google Shape;718;p14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719" name="Google Shape;719;p14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20" name="Google Shape;720;p144"/>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721"/>
        <p:cNvGrpSpPr/>
        <p:nvPr/>
      </p:nvGrpSpPr>
      <p:grpSpPr>
        <a:xfrm>
          <a:off x="0" y="0"/>
          <a:ext cx="0" cy="0"/>
          <a:chOff x="0" y="0"/>
          <a:chExt cx="0" cy="0"/>
        </a:xfrm>
      </p:grpSpPr>
      <p:sp>
        <p:nvSpPr>
          <p:cNvPr id="722" name="Google Shape;722;p14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23" name="Google Shape;723;p14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724"/>
        <p:cNvGrpSpPr/>
        <p:nvPr/>
      </p:nvGrpSpPr>
      <p:grpSpPr>
        <a:xfrm>
          <a:off x="0" y="0"/>
          <a:ext cx="0" cy="0"/>
          <a:chOff x="0" y="0"/>
          <a:chExt cx="0" cy="0"/>
        </a:xfrm>
      </p:grpSpPr>
      <p:sp>
        <p:nvSpPr>
          <p:cNvPr id="725" name="Google Shape;725;p146"/>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26" name="Google Shape;726;p14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727"/>
        <p:cNvGrpSpPr/>
        <p:nvPr/>
      </p:nvGrpSpPr>
      <p:grpSpPr>
        <a:xfrm>
          <a:off x="0" y="0"/>
          <a:ext cx="0" cy="0"/>
          <a:chOff x="0" y="0"/>
          <a:chExt cx="0" cy="0"/>
        </a:xfrm>
      </p:grpSpPr>
      <p:sp>
        <p:nvSpPr>
          <p:cNvPr id="728" name="Google Shape;728;p147"/>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729"/>
        <p:cNvGrpSpPr/>
        <p:nvPr/>
      </p:nvGrpSpPr>
      <p:grpSpPr>
        <a:xfrm>
          <a:off x="0" y="0"/>
          <a:ext cx="0" cy="0"/>
          <a:chOff x="0" y="0"/>
          <a:chExt cx="0" cy="0"/>
        </a:xfrm>
      </p:grpSpPr>
      <p:pic>
        <p:nvPicPr>
          <p:cNvPr id="730" name="Google Shape;730;p14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31" name="Google Shape;731;p14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32" name="Google Shape;732;p14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33" name="Google Shape;733;p1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34" name="Google Shape;734;p1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35" name="Google Shape;735;p1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47_Picture with Caption">
  <p:cSld name="47_Picture with Caption">
    <p:spTree>
      <p:nvGrpSpPr>
        <p:cNvPr id="1" name="Shape 736"/>
        <p:cNvGrpSpPr/>
        <p:nvPr/>
      </p:nvGrpSpPr>
      <p:grpSpPr>
        <a:xfrm>
          <a:off x="0" y="0"/>
          <a:ext cx="0" cy="0"/>
          <a:chOff x="0" y="0"/>
          <a:chExt cx="0" cy="0"/>
        </a:xfrm>
      </p:grpSpPr>
      <p:sp>
        <p:nvSpPr>
          <p:cNvPr id="737" name="Google Shape;737;p14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8" name="Google Shape;738;p14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39" name="Google Shape;739;p1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0" name="Google Shape;740;p1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1" name="Google Shape;741;p14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8_Title Slide">
  <p:cSld name="18_Title Slide">
    <p:spTree>
      <p:nvGrpSpPr>
        <p:cNvPr id="1" name="Shape 742"/>
        <p:cNvGrpSpPr/>
        <p:nvPr/>
      </p:nvGrpSpPr>
      <p:grpSpPr>
        <a:xfrm>
          <a:off x="0" y="0"/>
          <a:ext cx="0" cy="0"/>
          <a:chOff x="0" y="0"/>
          <a:chExt cx="0" cy="0"/>
        </a:xfrm>
      </p:grpSpPr>
      <p:pic>
        <p:nvPicPr>
          <p:cNvPr id="743" name="Google Shape;743;p15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44" name="Google Shape;744;p15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45" name="Google Shape;745;p15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46" name="Google Shape;746;p1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7" name="Google Shape;747;p1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8" name="Google Shape;748;p1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48_Picture with Caption">
  <p:cSld name="48_Picture with Caption">
    <p:spTree>
      <p:nvGrpSpPr>
        <p:cNvPr id="1" name="Shape 749"/>
        <p:cNvGrpSpPr/>
        <p:nvPr/>
      </p:nvGrpSpPr>
      <p:grpSpPr>
        <a:xfrm>
          <a:off x="0" y="0"/>
          <a:ext cx="0" cy="0"/>
          <a:chOff x="0" y="0"/>
          <a:chExt cx="0" cy="0"/>
        </a:xfrm>
      </p:grpSpPr>
      <p:sp>
        <p:nvSpPr>
          <p:cNvPr id="750" name="Google Shape;750;p15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51" name="Google Shape;751;p15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2" name="Google Shape;752;p1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3" name="Google Shape;753;p1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4" name="Google Shape;754;p1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19_Title Slide">
  <p:cSld name="19_Title Slide">
    <p:spTree>
      <p:nvGrpSpPr>
        <p:cNvPr id="1" name="Shape 755"/>
        <p:cNvGrpSpPr/>
        <p:nvPr/>
      </p:nvGrpSpPr>
      <p:grpSpPr>
        <a:xfrm>
          <a:off x="0" y="0"/>
          <a:ext cx="0" cy="0"/>
          <a:chOff x="0" y="0"/>
          <a:chExt cx="0" cy="0"/>
        </a:xfrm>
      </p:grpSpPr>
      <p:pic>
        <p:nvPicPr>
          <p:cNvPr id="756" name="Google Shape;756;p15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57" name="Google Shape;757;p15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58" name="Google Shape;758;p15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59" name="Google Shape;759;p1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0" name="Google Shape;760;p1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1" name="Google Shape;761;p1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49_Picture with Caption">
  <p:cSld name="49_Picture with Caption">
    <p:spTree>
      <p:nvGrpSpPr>
        <p:cNvPr id="1" name="Shape 762"/>
        <p:cNvGrpSpPr/>
        <p:nvPr/>
      </p:nvGrpSpPr>
      <p:grpSpPr>
        <a:xfrm>
          <a:off x="0" y="0"/>
          <a:ext cx="0" cy="0"/>
          <a:chOff x="0" y="0"/>
          <a:chExt cx="0" cy="0"/>
        </a:xfrm>
      </p:grpSpPr>
      <p:sp>
        <p:nvSpPr>
          <p:cNvPr id="763" name="Google Shape;763;p15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64" name="Google Shape;764;p15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65" name="Google Shape;765;p1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6" name="Google Shape;766;p1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7" name="Google Shape;767;p1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50_Picture with Caption">
  <p:cSld name="50_Picture with Caption">
    <p:spTree>
      <p:nvGrpSpPr>
        <p:cNvPr id="1" name="Shape 768"/>
        <p:cNvGrpSpPr/>
        <p:nvPr/>
      </p:nvGrpSpPr>
      <p:grpSpPr>
        <a:xfrm>
          <a:off x="0" y="0"/>
          <a:ext cx="0" cy="0"/>
          <a:chOff x="0" y="0"/>
          <a:chExt cx="0" cy="0"/>
        </a:xfrm>
      </p:grpSpPr>
      <p:cxnSp>
        <p:nvCxnSpPr>
          <p:cNvPr id="769" name="Google Shape;769;p15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70" name="Google Shape;770;p15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1" name="Google Shape;771;p15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51_Picture with Caption">
  <p:cSld name="51_Picture with Caption">
    <p:spTree>
      <p:nvGrpSpPr>
        <p:cNvPr id="1" name="Shape 772"/>
        <p:cNvGrpSpPr/>
        <p:nvPr/>
      </p:nvGrpSpPr>
      <p:grpSpPr>
        <a:xfrm>
          <a:off x="0" y="0"/>
          <a:ext cx="0" cy="0"/>
          <a:chOff x="0" y="0"/>
          <a:chExt cx="0" cy="0"/>
        </a:xfrm>
      </p:grpSpPr>
      <p:cxnSp>
        <p:nvCxnSpPr>
          <p:cNvPr id="773" name="Google Shape;773;p15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74" name="Google Shape;774;p15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5" name="Google Shape;775;p15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52_Picture with Caption">
  <p:cSld name="52_Picture with Caption">
    <p:spTree>
      <p:nvGrpSpPr>
        <p:cNvPr id="1" name="Shape 776"/>
        <p:cNvGrpSpPr/>
        <p:nvPr/>
      </p:nvGrpSpPr>
      <p:grpSpPr>
        <a:xfrm>
          <a:off x="0" y="0"/>
          <a:ext cx="0" cy="0"/>
          <a:chOff x="0" y="0"/>
          <a:chExt cx="0" cy="0"/>
        </a:xfrm>
      </p:grpSpPr>
      <p:cxnSp>
        <p:nvCxnSpPr>
          <p:cNvPr id="777" name="Google Shape;777;p15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78" name="Google Shape;778;p15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9" name="Google Shape;779;p15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53_Picture with Caption">
  <p:cSld name="53_Picture with Caption">
    <p:spTree>
      <p:nvGrpSpPr>
        <p:cNvPr id="1" name="Shape 780"/>
        <p:cNvGrpSpPr/>
        <p:nvPr/>
      </p:nvGrpSpPr>
      <p:grpSpPr>
        <a:xfrm>
          <a:off x="0" y="0"/>
          <a:ext cx="0" cy="0"/>
          <a:chOff x="0" y="0"/>
          <a:chExt cx="0" cy="0"/>
        </a:xfrm>
      </p:grpSpPr>
      <p:cxnSp>
        <p:nvCxnSpPr>
          <p:cNvPr id="781" name="Google Shape;781;p15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82" name="Google Shape;782;p15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83" name="Google Shape;783;p15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784"/>
        <p:cNvGrpSpPr/>
        <p:nvPr/>
      </p:nvGrpSpPr>
      <p:grpSpPr>
        <a:xfrm>
          <a:off x="0" y="0"/>
          <a:ext cx="0" cy="0"/>
          <a:chOff x="0" y="0"/>
          <a:chExt cx="0" cy="0"/>
        </a:xfrm>
      </p:grpSpPr>
      <p:cxnSp>
        <p:nvCxnSpPr>
          <p:cNvPr id="785" name="Google Shape;785;p15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786" name="Google Shape;786;p15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7" name="Google Shape;787;p158"/>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788"/>
        <p:cNvGrpSpPr/>
        <p:nvPr/>
      </p:nvGrpSpPr>
      <p:grpSpPr>
        <a:xfrm>
          <a:off x="0" y="0"/>
          <a:ext cx="0" cy="0"/>
          <a:chOff x="0" y="0"/>
          <a:chExt cx="0" cy="0"/>
        </a:xfrm>
      </p:grpSpPr>
      <p:sp>
        <p:nvSpPr>
          <p:cNvPr id="789" name="Google Shape;789;p15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90" name="Google Shape;790;p15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791"/>
        <p:cNvGrpSpPr/>
        <p:nvPr/>
      </p:nvGrpSpPr>
      <p:grpSpPr>
        <a:xfrm>
          <a:off x="0" y="0"/>
          <a:ext cx="0" cy="0"/>
          <a:chOff x="0" y="0"/>
          <a:chExt cx="0" cy="0"/>
        </a:xfrm>
      </p:grpSpPr>
      <p:sp>
        <p:nvSpPr>
          <p:cNvPr id="792" name="Google Shape;792;p160"/>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93" name="Google Shape;793;p1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15_Blank">
  <p:cSld name="15_Blank">
    <p:spTree>
      <p:nvGrpSpPr>
        <p:cNvPr id="1" name="Shape 794"/>
        <p:cNvGrpSpPr/>
        <p:nvPr/>
      </p:nvGrpSpPr>
      <p:grpSpPr>
        <a:xfrm>
          <a:off x="0" y="0"/>
          <a:ext cx="0" cy="0"/>
          <a:chOff x="0" y="0"/>
          <a:chExt cx="0" cy="0"/>
        </a:xfrm>
      </p:grpSpPr>
      <p:sp>
        <p:nvSpPr>
          <p:cNvPr id="795" name="Google Shape;795;p161"/>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02"/>
        <p:cNvGrpSpPr/>
        <p:nvPr/>
      </p:nvGrpSpPr>
      <p:grpSpPr>
        <a:xfrm>
          <a:off x="0" y="0"/>
          <a:ext cx="0" cy="0"/>
          <a:chOff x="0" y="0"/>
          <a:chExt cx="0" cy="0"/>
        </a:xfrm>
      </p:grpSpPr>
      <p:sp>
        <p:nvSpPr>
          <p:cNvPr id="803" name="Google Shape;803;p163"/>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04" name="Google Shape;804;p16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5" name="Google Shape;805;p16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6" name="Google Shape;806;p1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7" name="Google Shape;807;p1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8" name="Google Shape;808;p1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9"/>
        <p:cNvGrpSpPr/>
        <p:nvPr/>
      </p:nvGrpSpPr>
      <p:grpSpPr>
        <a:xfrm>
          <a:off x="0" y="0"/>
          <a:ext cx="0" cy="0"/>
          <a:chOff x="0" y="0"/>
          <a:chExt cx="0" cy="0"/>
        </a:xfrm>
      </p:grpSpPr>
      <p:sp>
        <p:nvSpPr>
          <p:cNvPr id="810" name="Google Shape;810;p16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11" name="Google Shape;811;p1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12" name="Google Shape;812;p1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13" name="Google Shape;813;p1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4"/>
        <p:cNvGrpSpPr/>
        <p:nvPr/>
      </p:nvGrpSpPr>
      <p:grpSpPr>
        <a:xfrm>
          <a:off x="0" y="0"/>
          <a:ext cx="0" cy="0"/>
          <a:chOff x="0" y="0"/>
          <a:chExt cx="0" cy="0"/>
        </a:xfrm>
      </p:grpSpPr>
      <p:sp>
        <p:nvSpPr>
          <p:cNvPr id="815" name="Google Shape;815;p16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16" name="Google Shape;816;p16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17" name="Google Shape;817;p16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18" name="Google Shape;818;p16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19" name="Google Shape;819;p16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0" name="Google Shape;820;p16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821"/>
        <p:cNvGrpSpPr/>
        <p:nvPr/>
      </p:nvGrpSpPr>
      <p:grpSpPr>
        <a:xfrm>
          <a:off x="0" y="0"/>
          <a:ext cx="0" cy="0"/>
          <a:chOff x="0" y="0"/>
          <a:chExt cx="0" cy="0"/>
        </a:xfrm>
      </p:grpSpPr>
      <p:sp>
        <p:nvSpPr>
          <p:cNvPr id="822" name="Google Shape;822;p16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23" name="Google Shape;823;p166"/>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24" name="Google Shape;824;p166"/>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5" name="Google Shape;825;p166"/>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6" name="Google Shape;826;p166"/>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827"/>
        <p:cNvGrpSpPr/>
        <p:nvPr/>
      </p:nvGrpSpPr>
      <p:grpSpPr>
        <a:xfrm>
          <a:off x="0" y="0"/>
          <a:ext cx="0" cy="0"/>
          <a:chOff x="0" y="0"/>
          <a:chExt cx="0" cy="0"/>
        </a:xfrm>
      </p:grpSpPr>
      <p:sp>
        <p:nvSpPr>
          <p:cNvPr id="828" name="Google Shape;828;p16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29" name="Google Shape;829;p167"/>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0" name="Google Shape;830;p167"/>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1" name="Google Shape;831;p167"/>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832"/>
        <p:cNvGrpSpPr/>
        <p:nvPr/>
      </p:nvGrpSpPr>
      <p:grpSpPr>
        <a:xfrm>
          <a:off x="0" y="0"/>
          <a:ext cx="0" cy="0"/>
          <a:chOff x="0" y="0"/>
          <a:chExt cx="0" cy="0"/>
        </a:xfrm>
      </p:grpSpPr>
      <p:sp>
        <p:nvSpPr>
          <p:cNvPr id="833" name="Google Shape;833;p16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34" name="Google Shape;834;p1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5" name="Google Shape;835;p1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6" name="Google Shape;836;p168"/>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37"/>
        <p:cNvGrpSpPr/>
        <p:nvPr/>
      </p:nvGrpSpPr>
      <p:grpSpPr>
        <a:xfrm>
          <a:off x="0" y="0"/>
          <a:ext cx="0" cy="0"/>
          <a:chOff x="0" y="0"/>
          <a:chExt cx="0" cy="0"/>
        </a:xfrm>
      </p:grpSpPr>
      <p:sp>
        <p:nvSpPr>
          <p:cNvPr id="838" name="Google Shape;838;p16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39" name="Google Shape;839;p16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40" name="Google Shape;840;p1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1" name="Google Shape;841;p1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2" name="Google Shape;842;p1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43"/>
        <p:cNvGrpSpPr/>
        <p:nvPr/>
      </p:nvGrpSpPr>
      <p:grpSpPr>
        <a:xfrm>
          <a:off x="0" y="0"/>
          <a:ext cx="0" cy="0"/>
          <a:chOff x="0" y="0"/>
          <a:chExt cx="0" cy="0"/>
        </a:xfrm>
      </p:grpSpPr>
      <p:sp>
        <p:nvSpPr>
          <p:cNvPr id="844" name="Google Shape;844;p170"/>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45" name="Google Shape;845;p170"/>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846" name="Google Shape;846;p1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7" name="Google Shape;847;p1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8" name="Google Shape;848;p1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49"/>
        <p:cNvGrpSpPr/>
        <p:nvPr/>
      </p:nvGrpSpPr>
      <p:grpSpPr>
        <a:xfrm>
          <a:off x="0" y="0"/>
          <a:ext cx="0" cy="0"/>
          <a:chOff x="0" y="0"/>
          <a:chExt cx="0" cy="0"/>
        </a:xfrm>
      </p:grpSpPr>
      <p:sp>
        <p:nvSpPr>
          <p:cNvPr id="850" name="Google Shape;850;p17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51" name="Google Shape;851;p171"/>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52" name="Google Shape;852;p171"/>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53" name="Google Shape;853;p171"/>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54" name="Google Shape;854;p171"/>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55" name="Google Shape;855;p1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56" name="Google Shape;856;p1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57" name="Google Shape;857;p1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58"/>
        <p:cNvGrpSpPr/>
        <p:nvPr/>
      </p:nvGrpSpPr>
      <p:grpSpPr>
        <a:xfrm>
          <a:off x="0" y="0"/>
          <a:ext cx="0" cy="0"/>
          <a:chOff x="0" y="0"/>
          <a:chExt cx="0" cy="0"/>
        </a:xfrm>
      </p:grpSpPr>
      <p:sp>
        <p:nvSpPr>
          <p:cNvPr id="859" name="Google Shape;859;p172"/>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60" name="Google Shape;860;p172"/>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61" name="Google Shape;861;p172"/>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62" name="Google Shape;862;p1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3" name="Google Shape;863;p1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4" name="Google Shape;864;p1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65"/>
        <p:cNvGrpSpPr/>
        <p:nvPr/>
      </p:nvGrpSpPr>
      <p:grpSpPr>
        <a:xfrm>
          <a:off x="0" y="0"/>
          <a:ext cx="0" cy="0"/>
          <a:chOff x="0" y="0"/>
          <a:chExt cx="0" cy="0"/>
        </a:xfrm>
      </p:grpSpPr>
      <p:sp>
        <p:nvSpPr>
          <p:cNvPr id="866" name="Google Shape;866;p17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67" name="Google Shape;867;p173"/>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68" name="Google Shape;868;p17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9" name="Google Shape;869;p17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70" name="Google Shape;870;p17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871"/>
        <p:cNvGrpSpPr/>
        <p:nvPr/>
      </p:nvGrpSpPr>
      <p:grpSpPr>
        <a:xfrm>
          <a:off x="0" y="0"/>
          <a:ext cx="0" cy="0"/>
          <a:chOff x="0" y="0"/>
          <a:chExt cx="0" cy="0"/>
        </a:xfrm>
      </p:grpSpPr>
      <p:sp>
        <p:nvSpPr>
          <p:cNvPr id="872" name="Google Shape;872;p17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873"/>
        <p:cNvGrpSpPr/>
        <p:nvPr/>
      </p:nvGrpSpPr>
      <p:grpSpPr>
        <a:xfrm>
          <a:off x="0" y="0"/>
          <a:ext cx="0" cy="0"/>
          <a:chOff x="0" y="0"/>
          <a:chExt cx="0" cy="0"/>
        </a:xfrm>
      </p:grpSpPr>
      <p:cxnSp>
        <p:nvCxnSpPr>
          <p:cNvPr id="874" name="Google Shape;874;p1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875" name="Google Shape;875;p1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76" name="Google Shape;876;p1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877"/>
        <p:cNvGrpSpPr/>
        <p:nvPr/>
      </p:nvGrpSpPr>
      <p:grpSpPr>
        <a:xfrm>
          <a:off x="0" y="0"/>
          <a:ext cx="0" cy="0"/>
          <a:chOff x="0" y="0"/>
          <a:chExt cx="0" cy="0"/>
        </a:xfrm>
      </p:grpSpPr>
      <p:cxnSp>
        <p:nvCxnSpPr>
          <p:cNvPr id="878" name="Google Shape;878;p17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79" name="Google Shape;879;p17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80" name="Google Shape;880;p176"/>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881"/>
        <p:cNvGrpSpPr/>
        <p:nvPr/>
      </p:nvGrpSpPr>
      <p:grpSpPr>
        <a:xfrm>
          <a:off x="0" y="0"/>
          <a:ext cx="0" cy="0"/>
          <a:chOff x="0" y="0"/>
          <a:chExt cx="0" cy="0"/>
        </a:xfrm>
      </p:grpSpPr>
      <p:sp>
        <p:nvSpPr>
          <p:cNvPr id="882" name="Google Shape;882;p177"/>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83" name="Google Shape;883;p17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884"/>
        <p:cNvGrpSpPr/>
        <p:nvPr/>
      </p:nvGrpSpPr>
      <p:grpSpPr>
        <a:xfrm>
          <a:off x="0" y="0"/>
          <a:ext cx="0" cy="0"/>
          <a:chOff x="0" y="0"/>
          <a:chExt cx="0" cy="0"/>
        </a:xfrm>
      </p:grpSpPr>
      <p:pic>
        <p:nvPicPr>
          <p:cNvPr id="885" name="Google Shape;885;p17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886" name="Google Shape;886;p17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87" name="Google Shape;887;p17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88" name="Google Shape;888;p178"/>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9" name="Google Shape;889;p178"/>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0" name="Google Shape;890;p178"/>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891"/>
        <p:cNvGrpSpPr/>
        <p:nvPr/>
      </p:nvGrpSpPr>
      <p:grpSpPr>
        <a:xfrm>
          <a:off x="0" y="0"/>
          <a:ext cx="0" cy="0"/>
          <a:chOff x="0" y="0"/>
          <a:chExt cx="0" cy="0"/>
        </a:xfrm>
      </p:grpSpPr>
      <p:sp>
        <p:nvSpPr>
          <p:cNvPr id="892" name="Google Shape;892;p17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93" name="Google Shape;893;p17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94" name="Google Shape;894;p179"/>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5" name="Google Shape;895;p179"/>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6" name="Google Shape;896;p179"/>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897"/>
        <p:cNvGrpSpPr/>
        <p:nvPr/>
      </p:nvGrpSpPr>
      <p:grpSpPr>
        <a:xfrm>
          <a:off x="0" y="0"/>
          <a:ext cx="0" cy="0"/>
          <a:chOff x="0" y="0"/>
          <a:chExt cx="0" cy="0"/>
        </a:xfrm>
      </p:grpSpPr>
      <p:sp>
        <p:nvSpPr>
          <p:cNvPr id="898" name="Google Shape;898;p1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99" name="Google Shape;899;p1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900"/>
        <p:cNvGrpSpPr/>
        <p:nvPr/>
      </p:nvGrpSpPr>
      <p:grpSpPr>
        <a:xfrm>
          <a:off x="0" y="0"/>
          <a:ext cx="0" cy="0"/>
          <a:chOff x="0" y="0"/>
          <a:chExt cx="0" cy="0"/>
        </a:xfrm>
      </p:grpSpPr>
      <p:pic>
        <p:nvPicPr>
          <p:cNvPr id="901" name="Google Shape;901;p18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902" name="Google Shape;902;p18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03" name="Google Shape;903;p18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04" name="Google Shape;904;p18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05" name="Google Shape;905;p18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06" name="Google Shape;906;p18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907"/>
        <p:cNvGrpSpPr/>
        <p:nvPr/>
      </p:nvGrpSpPr>
      <p:grpSpPr>
        <a:xfrm>
          <a:off x="0" y="0"/>
          <a:ext cx="0" cy="0"/>
          <a:chOff x="0" y="0"/>
          <a:chExt cx="0" cy="0"/>
        </a:xfrm>
      </p:grpSpPr>
      <p:sp>
        <p:nvSpPr>
          <p:cNvPr id="908" name="Google Shape;908;p18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09" name="Google Shape;909;p18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10" name="Google Shape;910;p182"/>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11" name="Google Shape;911;p182"/>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12" name="Google Shape;912;p182"/>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913"/>
        <p:cNvGrpSpPr/>
        <p:nvPr/>
      </p:nvGrpSpPr>
      <p:grpSpPr>
        <a:xfrm>
          <a:off x="0" y="0"/>
          <a:ext cx="0" cy="0"/>
          <a:chOff x="0" y="0"/>
          <a:chExt cx="0" cy="0"/>
        </a:xfrm>
      </p:grpSpPr>
      <p:sp>
        <p:nvSpPr>
          <p:cNvPr id="914" name="Google Shape;914;p18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5" name="Google Shape;915;p18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916"/>
        <p:cNvGrpSpPr/>
        <p:nvPr/>
      </p:nvGrpSpPr>
      <p:grpSpPr>
        <a:xfrm>
          <a:off x="0" y="0"/>
          <a:ext cx="0" cy="0"/>
          <a:chOff x="0" y="0"/>
          <a:chExt cx="0" cy="0"/>
        </a:xfrm>
      </p:grpSpPr>
      <p:cxnSp>
        <p:nvCxnSpPr>
          <p:cNvPr id="917" name="Google Shape;917;p18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18" name="Google Shape;918;p18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19" name="Google Shape;919;p18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920"/>
        <p:cNvGrpSpPr/>
        <p:nvPr/>
      </p:nvGrpSpPr>
      <p:grpSpPr>
        <a:xfrm>
          <a:off x="0" y="0"/>
          <a:ext cx="0" cy="0"/>
          <a:chOff x="0" y="0"/>
          <a:chExt cx="0" cy="0"/>
        </a:xfrm>
      </p:grpSpPr>
      <p:cxnSp>
        <p:nvCxnSpPr>
          <p:cNvPr id="921" name="Google Shape;921;p18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22" name="Google Shape;922;p18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23" name="Google Shape;923;p18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924"/>
        <p:cNvGrpSpPr/>
        <p:nvPr/>
      </p:nvGrpSpPr>
      <p:grpSpPr>
        <a:xfrm>
          <a:off x="0" y="0"/>
          <a:ext cx="0" cy="0"/>
          <a:chOff x="0" y="0"/>
          <a:chExt cx="0" cy="0"/>
        </a:xfrm>
      </p:grpSpPr>
      <p:cxnSp>
        <p:nvCxnSpPr>
          <p:cNvPr id="925" name="Google Shape;925;p18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26" name="Google Shape;926;p18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27" name="Google Shape;927;p18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928"/>
        <p:cNvGrpSpPr/>
        <p:nvPr/>
      </p:nvGrpSpPr>
      <p:grpSpPr>
        <a:xfrm>
          <a:off x="0" y="0"/>
          <a:ext cx="0" cy="0"/>
          <a:chOff x="0" y="0"/>
          <a:chExt cx="0" cy="0"/>
        </a:xfrm>
      </p:grpSpPr>
      <p:cxnSp>
        <p:nvCxnSpPr>
          <p:cNvPr id="929" name="Google Shape;929;p18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30" name="Google Shape;930;p18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31" name="Google Shape;931;p18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932"/>
        <p:cNvGrpSpPr/>
        <p:nvPr/>
      </p:nvGrpSpPr>
      <p:grpSpPr>
        <a:xfrm>
          <a:off x="0" y="0"/>
          <a:ext cx="0" cy="0"/>
          <a:chOff x="0" y="0"/>
          <a:chExt cx="0" cy="0"/>
        </a:xfrm>
      </p:grpSpPr>
      <p:cxnSp>
        <p:nvCxnSpPr>
          <p:cNvPr id="933" name="Google Shape;933;p1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934" name="Google Shape;934;p1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35" name="Google Shape;935;p1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936"/>
        <p:cNvGrpSpPr/>
        <p:nvPr/>
      </p:nvGrpSpPr>
      <p:grpSpPr>
        <a:xfrm>
          <a:off x="0" y="0"/>
          <a:ext cx="0" cy="0"/>
          <a:chOff x="0" y="0"/>
          <a:chExt cx="0" cy="0"/>
        </a:xfrm>
      </p:grpSpPr>
      <p:pic>
        <p:nvPicPr>
          <p:cNvPr id="937" name="Google Shape;937;p18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938" name="Google Shape;938;p18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39" name="Google Shape;939;p18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40" name="Google Shape;940;p18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41" name="Google Shape;941;p18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42" name="Google Shape;942;p18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943"/>
        <p:cNvGrpSpPr/>
        <p:nvPr/>
      </p:nvGrpSpPr>
      <p:grpSpPr>
        <a:xfrm>
          <a:off x="0" y="0"/>
          <a:ext cx="0" cy="0"/>
          <a:chOff x="0" y="0"/>
          <a:chExt cx="0" cy="0"/>
        </a:xfrm>
      </p:grpSpPr>
      <p:sp>
        <p:nvSpPr>
          <p:cNvPr id="944" name="Google Shape;944;p19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45" name="Google Shape;945;p19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46" name="Google Shape;946;p19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47" name="Google Shape;947;p19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48" name="Google Shape;948;p19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949"/>
        <p:cNvGrpSpPr/>
        <p:nvPr/>
      </p:nvGrpSpPr>
      <p:grpSpPr>
        <a:xfrm>
          <a:off x="0" y="0"/>
          <a:ext cx="0" cy="0"/>
          <a:chOff x="0" y="0"/>
          <a:chExt cx="0" cy="0"/>
        </a:xfrm>
      </p:grpSpPr>
      <p:pic>
        <p:nvPicPr>
          <p:cNvPr id="950" name="Google Shape;950;p19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951" name="Google Shape;951;p19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52" name="Google Shape;952;p19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53" name="Google Shape;953;p19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54" name="Google Shape;954;p19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55" name="Google Shape;955;p19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956"/>
        <p:cNvGrpSpPr/>
        <p:nvPr/>
      </p:nvGrpSpPr>
      <p:grpSpPr>
        <a:xfrm>
          <a:off x="0" y="0"/>
          <a:ext cx="0" cy="0"/>
          <a:chOff x="0" y="0"/>
          <a:chExt cx="0" cy="0"/>
        </a:xfrm>
      </p:grpSpPr>
      <p:sp>
        <p:nvSpPr>
          <p:cNvPr id="957" name="Google Shape;957;p19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58" name="Google Shape;958;p19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59" name="Google Shape;959;p19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60" name="Google Shape;960;p19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61" name="Google Shape;961;p19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962"/>
        <p:cNvGrpSpPr/>
        <p:nvPr/>
      </p:nvGrpSpPr>
      <p:grpSpPr>
        <a:xfrm>
          <a:off x="0" y="0"/>
          <a:ext cx="0" cy="0"/>
          <a:chOff x="0" y="0"/>
          <a:chExt cx="0" cy="0"/>
        </a:xfrm>
      </p:grpSpPr>
      <p:sp>
        <p:nvSpPr>
          <p:cNvPr id="963" name="Google Shape;963;p19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64" name="Google Shape;964;p19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965"/>
        <p:cNvGrpSpPr/>
        <p:nvPr/>
      </p:nvGrpSpPr>
      <p:grpSpPr>
        <a:xfrm>
          <a:off x="0" y="0"/>
          <a:ext cx="0" cy="0"/>
          <a:chOff x="0" y="0"/>
          <a:chExt cx="0" cy="0"/>
        </a:xfrm>
      </p:grpSpPr>
      <p:pic>
        <p:nvPicPr>
          <p:cNvPr id="966" name="Google Shape;966;p19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967" name="Google Shape;967;p19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68" name="Google Shape;968;p19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69" name="Google Shape;969;p1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70" name="Google Shape;970;p1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71" name="Google Shape;971;p1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972"/>
        <p:cNvGrpSpPr/>
        <p:nvPr/>
      </p:nvGrpSpPr>
      <p:grpSpPr>
        <a:xfrm>
          <a:off x="0" y="0"/>
          <a:ext cx="0" cy="0"/>
          <a:chOff x="0" y="0"/>
          <a:chExt cx="0" cy="0"/>
        </a:xfrm>
      </p:grpSpPr>
      <p:sp>
        <p:nvSpPr>
          <p:cNvPr id="973" name="Google Shape;973;p19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74" name="Google Shape;974;p19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75" name="Google Shape;975;p1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76" name="Google Shape;976;p1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77" name="Google Shape;977;p1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978"/>
        <p:cNvGrpSpPr/>
        <p:nvPr/>
      </p:nvGrpSpPr>
      <p:grpSpPr>
        <a:xfrm>
          <a:off x="0" y="0"/>
          <a:ext cx="0" cy="0"/>
          <a:chOff x="0" y="0"/>
          <a:chExt cx="0" cy="0"/>
        </a:xfrm>
      </p:grpSpPr>
      <p:sp>
        <p:nvSpPr>
          <p:cNvPr id="979" name="Google Shape;979;p19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980"/>
        <p:cNvGrpSpPr/>
        <p:nvPr/>
      </p:nvGrpSpPr>
      <p:grpSpPr>
        <a:xfrm>
          <a:off x="0" y="0"/>
          <a:ext cx="0" cy="0"/>
          <a:chOff x="0" y="0"/>
          <a:chExt cx="0" cy="0"/>
        </a:xfrm>
      </p:grpSpPr>
      <p:pic>
        <p:nvPicPr>
          <p:cNvPr id="981" name="Google Shape;981;p197"/>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982" name="Google Shape;982;p19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83" name="Google Shape;983;p19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84" name="Google Shape;984;p1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85" name="Google Shape;985;p1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86" name="Google Shape;986;p1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987"/>
        <p:cNvGrpSpPr/>
        <p:nvPr/>
      </p:nvGrpSpPr>
      <p:grpSpPr>
        <a:xfrm>
          <a:off x="0" y="0"/>
          <a:ext cx="0" cy="0"/>
          <a:chOff x="0" y="0"/>
          <a:chExt cx="0" cy="0"/>
        </a:xfrm>
      </p:grpSpPr>
      <p:sp>
        <p:nvSpPr>
          <p:cNvPr id="988" name="Google Shape;988;p19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89" name="Google Shape;989;p19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90" name="Google Shape;990;p1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91" name="Google Shape;991;p1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92" name="Google Shape;992;p1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993"/>
        <p:cNvGrpSpPr/>
        <p:nvPr/>
      </p:nvGrpSpPr>
      <p:grpSpPr>
        <a:xfrm>
          <a:off x="0" y="0"/>
          <a:ext cx="0" cy="0"/>
          <a:chOff x="0" y="0"/>
          <a:chExt cx="0" cy="0"/>
        </a:xfrm>
      </p:grpSpPr>
      <p:pic>
        <p:nvPicPr>
          <p:cNvPr id="994" name="Google Shape;994;p19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995" name="Google Shape;995;p19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96" name="Google Shape;996;p19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97" name="Google Shape;997;p1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98" name="Google Shape;998;p1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99" name="Google Shape;999;p1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1000"/>
        <p:cNvGrpSpPr/>
        <p:nvPr/>
      </p:nvGrpSpPr>
      <p:grpSpPr>
        <a:xfrm>
          <a:off x="0" y="0"/>
          <a:ext cx="0" cy="0"/>
          <a:chOff x="0" y="0"/>
          <a:chExt cx="0" cy="0"/>
        </a:xfrm>
      </p:grpSpPr>
      <p:sp>
        <p:nvSpPr>
          <p:cNvPr id="1001" name="Google Shape;1001;p20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02" name="Google Shape;1002;p20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03" name="Google Shape;1003;p2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04" name="Google Shape;1004;p2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05" name="Google Shape;1005;p2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1006"/>
        <p:cNvGrpSpPr/>
        <p:nvPr/>
      </p:nvGrpSpPr>
      <p:grpSpPr>
        <a:xfrm>
          <a:off x="0" y="0"/>
          <a:ext cx="0" cy="0"/>
          <a:chOff x="0" y="0"/>
          <a:chExt cx="0" cy="0"/>
        </a:xfrm>
      </p:grpSpPr>
      <p:pic>
        <p:nvPicPr>
          <p:cNvPr id="1007" name="Google Shape;1007;p20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008" name="Google Shape;1008;p20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09" name="Google Shape;1009;p20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10" name="Google Shape;1010;p2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1" name="Google Shape;1011;p2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2" name="Google Shape;1012;p2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1013"/>
        <p:cNvGrpSpPr/>
        <p:nvPr/>
      </p:nvGrpSpPr>
      <p:grpSpPr>
        <a:xfrm>
          <a:off x="0" y="0"/>
          <a:ext cx="0" cy="0"/>
          <a:chOff x="0" y="0"/>
          <a:chExt cx="0" cy="0"/>
        </a:xfrm>
      </p:grpSpPr>
      <p:sp>
        <p:nvSpPr>
          <p:cNvPr id="1014" name="Google Shape;1014;p20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15" name="Google Shape;1015;p20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16" name="Google Shape;1016;p2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7" name="Google Shape;1017;p2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8" name="Google Shape;1018;p2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1019"/>
        <p:cNvGrpSpPr/>
        <p:nvPr/>
      </p:nvGrpSpPr>
      <p:grpSpPr>
        <a:xfrm>
          <a:off x="0" y="0"/>
          <a:ext cx="0" cy="0"/>
          <a:chOff x="0" y="0"/>
          <a:chExt cx="0" cy="0"/>
        </a:xfrm>
      </p:grpSpPr>
      <p:sp>
        <p:nvSpPr>
          <p:cNvPr id="1020" name="Google Shape;1020;p203"/>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1021"/>
        <p:cNvGrpSpPr/>
        <p:nvPr/>
      </p:nvGrpSpPr>
      <p:grpSpPr>
        <a:xfrm>
          <a:off x="0" y="0"/>
          <a:ext cx="0" cy="0"/>
          <a:chOff x="0" y="0"/>
          <a:chExt cx="0" cy="0"/>
        </a:xfrm>
      </p:grpSpPr>
      <p:pic>
        <p:nvPicPr>
          <p:cNvPr id="1022" name="Google Shape;1022;p20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023" name="Google Shape;1023;p20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24" name="Google Shape;1024;p20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25" name="Google Shape;1025;p2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6" name="Google Shape;1026;p2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7" name="Google Shape;1027;p2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1028"/>
        <p:cNvGrpSpPr/>
        <p:nvPr/>
      </p:nvGrpSpPr>
      <p:grpSpPr>
        <a:xfrm>
          <a:off x="0" y="0"/>
          <a:ext cx="0" cy="0"/>
          <a:chOff x="0" y="0"/>
          <a:chExt cx="0" cy="0"/>
        </a:xfrm>
      </p:grpSpPr>
      <p:sp>
        <p:nvSpPr>
          <p:cNvPr id="1029" name="Google Shape;1029;p20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30" name="Google Shape;1030;p20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31" name="Google Shape;1031;p2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2" name="Google Shape;1032;p2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3" name="Google Shape;1033;p2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1034"/>
        <p:cNvGrpSpPr/>
        <p:nvPr/>
      </p:nvGrpSpPr>
      <p:grpSpPr>
        <a:xfrm>
          <a:off x="0" y="0"/>
          <a:ext cx="0" cy="0"/>
          <a:chOff x="0" y="0"/>
          <a:chExt cx="0" cy="0"/>
        </a:xfrm>
      </p:grpSpPr>
      <p:sp>
        <p:nvSpPr>
          <p:cNvPr id="1035" name="Google Shape;1035;p20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36" name="Google Shape;1036;p20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037"/>
        <p:cNvGrpSpPr/>
        <p:nvPr/>
      </p:nvGrpSpPr>
      <p:grpSpPr>
        <a:xfrm>
          <a:off x="0" y="0"/>
          <a:ext cx="0" cy="0"/>
          <a:chOff x="0" y="0"/>
          <a:chExt cx="0" cy="0"/>
        </a:xfrm>
      </p:grpSpPr>
      <p:cxnSp>
        <p:nvCxnSpPr>
          <p:cNvPr id="1038" name="Google Shape;1038;p20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39" name="Google Shape;1039;p20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40" name="Google Shape;1040;p20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1041"/>
        <p:cNvGrpSpPr/>
        <p:nvPr/>
      </p:nvGrpSpPr>
      <p:grpSpPr>
        <a:xfrm>
          <a:off x="0" y="0"/>
          <a:ext cx="0" cy="0"/>
          <a:chOff x="0" y="0"/>
          <a:chExt cx="0" cy="0"/>
        </a:xfrm>
      </p:grpSpPr>
      <p:cxnSp>
        <p:nvCxnSpPr>
          <p:cNvPr id="1042" name="Google Shape;1042;p20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43" name="Google Shape;1043;p20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44" name="Google Shape;1044;p20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1045"/>
        <p:cNvGrpSpPr/>
        <p:nvPr/>
      </p:nvGrpSpPr>
      <p:grpSpPr>
        <a:xfrm>
          <a:off x="0" y="0"/>
          <a:ext cx="0" cy="0"/>
          <a:chOff x="0" y="0"/>
          <a:chExt cx="0" cy="0"/>
        </a:xfrm>
      </p:grpSpPr>
      <p:cxnSp>
        <p:nvCxnSpPr>
          <p:cNvPr id="1046" name="Google Shape;1046;p20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47" name="Google Shape;1047;p20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48" name="Google Shape;1048;p20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1049"/>
        <p:cNvGrpSpPr/>
        <p:nvPr/>
      </p:nvGrpSpPr>
      <p:grpSpPr>
        <a:xfrm>
          <a:off x="0" y="0"/>
          <a:ext cx="0" cy="0"/>
          <a:chOff x="0" y="0"/>
          <a:chExt cx="0" cy="0"/>
        </a:xfrm>
      </p:grpSpPr>
      <p:cxnSp>
        <p:nvCxnSpPr>
          <p:cNvPr id="1050" name="Google Shape;1050;p21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51" name="Google Shape;1051;p21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52" name="Google Shape;1052;p21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053"/>
        <p:cNvGrpSpPr/>
        <p:nvPr/>
      </p:nvGrpSpPr>
      <p:grpSpPr>
        <a:xfrm>
          <a:off x="0" y="0"/>
          <a:ext cx="0" cy="0"/>
          <a:chOff x="0" y="0"/>
          <a:chExt cx="0" cy="0"/>
        </a:xfrm>
      </p:grpSpPr>
      <p:cxnSp>
        <p:nvCxnSpPr>
          <p:cNvPr id="1054" name="Google Shape;1054;p21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55" name="Google Shape;1055;p21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56" name="Google Shape;1056;p21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1057"/>
        <p:cNvGrpSpPr/>
        <p:nvPr/>
      </p:nvGrpSpPr>
      <p:grpSpPr>
        <a:xfrm>
          <a:off x="0" y="0"/>
          <a:ext cx="0" cy="0"/>
          <a:chOff x="0" y="0"/>
          <a:chExt cx="0" cy="0"/>
        </a:xfrm>
      </p:grpSpPr>
      <p:sp>
        <p:nvSpPr>
          <p:cNvPr id="1058" name="Google Shape;1058;p212"/>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1059"/>
        <p:cNvGrpSpPr/>
        <p:nvPr/>
      </p:nvGrpSpPr>
      <p:grpSpPr>
        <a:xfrm>
          <a:off x="0" y="0"/>
          <a:ext cx="0" cy="0"/>
          <a:chOff x="0" y="0"/>
          <a:chExt cx="0" cy="0"/>
        </a:xfrm>
      </p:grpSpPr>
      <p:pic>
        <p:nvPicPr>
          <p:cNvPr id="1060" name="Google Shape;1060;p21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061" name="Google Shape;1061;p21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62" name="Google Shape;1062;p21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63" name="Google Shape;1063;p2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64" name="Google Shape;1064;p2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65" name="Google Shape;1065;p2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1066"/>
        <p:cNvGrpSpPr/>
        <p:nvPr/>
      </p:nvGrpSpPr>
      <p:grpSpPr>
        <a:xfrm>
          <a:off x="0" y="0"/>
          <a:ext cx="0" cy="0"/>
          <a:chOff x="0" y="0"/>
          <a:chExt cx="0" cy="0"/>
        </a:xfrm>
      </p:grpSpPr>
      <p:sp>
        <p:nvSpPr>
          <p:cNvPr id="1067" name="Google Shape;1067;p21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68" name="Google Shape;1068;p21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69" name="Google Shape;1069;p2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70" name="Google Shape;1070;p2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71" name="Google Shape;1071;p2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1072"/>
        <p:cNvGrpSpPr/>
        <p:nvPr/>
      </p:nvGrpSpPr>
      <p:grpSpPr>
        <a:xfrm>
          <a:off x="0" y="0"/>
          <a:ext cx="0" cy="0"/>
          <a:chOff x="0" y="0"/>
          <a:chExt cx="0" cy="0"/>
        </a:xfrm>
      </p:grpSpPr>
      <p:sp>
        <p:nvSpPr>
          <p:cNvPr id="1073" name="Google Shape;1073;p21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74" name="Google Shape;1074;p21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1075"/>
        <p:cNvGrpSpPr/>
        <p:nvPr/>
      </p:nvGrpSpPr>
      <p:grpSpPr>
        <a:xfrm>
          <a:off x="0" y="0"/>
          <a:ext cx="0" cy="0"/>
          <a:chOff x="0" y="0"/>
          <a:chExt cx="0" cy="0"/>
        </a:xfrm>
      </p:grpSpPr>
      <p:cxnSp>
        <p:nvCxnSpPr>
          <p:cNvPr id="1076" name="Google Shape;1076;p21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7" name="Google Shape;1077;p21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78" name="Google Shape;1078;p21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1079"/>
        <p:cNvGrpSpPr/>
        <p:nvPr/>
      </p:nvGrpSpPr>
      <p:grpSpPr>
        <a:xfrm>
          <a:off x="0" y="0"/>
          <a:ext cx="0" cy="0"/>
          <a:chOff x="0" y="0"/>
          <a:chExt cx="0" cy="0"/>
        </a:xfrm>
      </p:grpSpPr>
      <p:cxnSp>
        <p:nvCxnSpPr>
          <p:cNvPr id="1080" name="Google Shape;1080;p21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81" name="Google Shape;1081;p21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82" name="Google Shape;1082;p21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1083"/>
        <p:cNvGrpSpPr/>
        <p:nvPr/>
      </p:nvGrpSpPr>
      <p:grpSpPr>
        <a:xfrm>
          <a:off x="0" y="0"/>
          <a:ext cx="0" cy="0"/>
          <a:chOff x="0" y="0"/>
          <a:chExt cx="0" cy="0"/>
        </a:xfrm>
      </p:grpSpPr>
      <p:cxnSp>
        <p:nvCxnSpPr>
          <p:cNvPr id="1084" name="Google Shape;1084;p2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85" name="Google Shape;1085;p21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86" name="Google Shape;1086;p2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1087"/>
        <p:cNvGrpSpPr/>
        <p:nvPr/>
      </p:nvGrpSpPr>
      <p:grpSpPr>
        <a:xfrm>
          <a:off x="0" y="0"/>
          <a:ext cx="0" cy="0"/>
          <a:chOff x="0" y="0"/>
          <a:chExt cx="0" cy="0"/>
        </a:xfrm>
      </p:grpSpPr>
      <p:cxnSp>
        <p:nvCxnSpPr>
          <p:cNvPr id="1088" name="Google Shape;1088;p21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89" name="Google Shape;1089;p21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90" name="Google Shape;1090;p2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1091"/>
        <p:cNvGrpSpPr/>
        <p:nvPr/>
      </p:nvGrpSpPr>
      <p:grpSpPr>
        <a:xfrm>
          <a:off x="0" y="0"/>
          <a:ext cx="0" cy="0"/>
          <a:chOff x="0" y="0"/>
          <a:chExt cx="0" cy="0"/>
        </a:xfrm>
      </p:grpSpPr>
      <p:cxnSp>
        <p:nvCxnSpPr>
          <p:cNvPr id="1092" name="Google Shape;1092;p22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93" name="Google Shape;1093;p22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94" name="Google Shape;1094;p22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1095"/>
        <p:cNvGrpSpPr/>
        <p:nvPr/>
      </p:nvGrpSpPr>
      <p:grpSpPr>
        <a:xfrm>
          <a:off x="0" y="0"/>
          <a:ext cx="0" cy="0"/>
          <a:chOff x="0" y="0"/>
          <a:chExt cx="0" cy="0"/>
        </a:xfrm>
      </p:grpSpPr>
      <p:pic>
        <p:nvPicPr>
          <p:cNvPr id="1096" name="Google Shape;1096;p22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097" name="Google Shape;1097;p22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98" name="Google Shape;1098;p22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99" name="Google Shape;1099;p22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00" name="Google Shape;1100;p22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01" name="Google Shape;1101;p22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1102"/>
        <p:cNvGrpSpPr/>
        <p:nvPr/>
      </p:nvGrpSpPr>
      <p:grpSpPr>
        <a:xfrm>
          <a:off x="0" y="0"/>
          <a:ext cx="0" cy="0"/>
          <a:chOff x="0" y="0"/>
          <a:chExt cx="0" cy="0"/>
        </a:xfrm>
      </p:grpSpPr>
      <p:sp>
        <p:nvSpPr>
          <p:cNvPr id="1103" name="Google Shape;1103;p22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04" name="Google Shape;1104;p22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05" name="Google Shape;1105;p22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06" name="Google Shape;1106;p22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07" name="Google Shape;1107;p22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1108"/>
        <p:cNvGrpSpPr/>
        <p:nvPr/>
      </p:nvGrpSpPr>
      <p:grpSpPr>
        <a:xfrm>
          <a:off x="0" y="0"/>
          <a:ext cx="0" cy="0"/>
          <a:chOff x="0" y="0"/>
          <a:chExt cx="0" cy="0"/>
        </a:xfrm>
      </p:grpSpPr>
      <p:sp>
        <p:nvSpPr>
          <p:cNvPr id="1109" name="Google Shape;1109;p22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10" name="Google Shape;1110;p22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1111"/>
        <p:cNvGrpSpPr/>
        <p:nvPr/>
      </p:nvGrpSpPr>
      <p:grpSpPr>
        <a:xfrm>
          <a:off x="0" y="0"/>
          <a:ext cx="0" cy="0"/>
          <a:chOff x="0" y="0"/>
          <a:chExt cx="0" cy="0"/>
        </a:xfrm>
      </p:grpSpPr>
      <p:pic>
        <p:nvPicPr>
          <p:cNvPr id="1112" name="Google Shape;1112;p22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13" name="Google Shape;1113;p22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14" name="Google Shape;1114;p22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15" name="Google Shape;1115;p22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16" name="Google Shape;1116;p22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17" name="Google Shape;1117;p2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1118"/>
        <p:cNvGrpSpPr/>
        <p:nvPr/>
      </p:nvGrpSpPr>
      <p:grpSpPr>
        <a:xfrm>
          <a:off x="0" y="0"/>
          <a:ext cx="0" cy="0"/>
          <a:chOff x="0" y="0"/>
          <a:chExt cx="0" cy="0"/>
        </a:xfrm>
      </p:grpSpPr>
      <p:sp>
        <p:nvSpPr>
          <p:cNvPr id="1119" name="Google Shape;1119;p22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20" name="Google Shape;1120;p22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21" name="Google Shape;1121;p22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22" name="Google Shape;1122;p22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23" name="Google Shape;1123;p2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1124"/>
        <p:cNvGrpSpPr/>
        <p:nvPr/>
      </p:nvGrpSpPr>
      <p:grpSpPr>
        <a:xfrm>
          <a:off x="0" y="0"/>
          <a:ext cx="0" cy="0"/>
          <a:chOff x="0" y="0"/>
          <a:chExt cx="0" cy="0"/>
        </a:xfrm>
      </p:grpSpPr>
      <p:pic>
        <p:nvPicPr>
          <p:cNvPr id="1125" name="Google Shape;1125;p22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26" name="Google Shape;1126;p22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27" name="Google Shape;1127;p22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28" name="Google Shape;1128;p22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29" name="Google Shape;1129;p22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0" name="Google Shape;1130;p22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1131"/>
        <p:cNvGrpSpPr/>
        <p:nvPr/>
      </p:nvGrpSpPr>
      <p:grpSpPr>
        <a:xfrm>
          <a:off x="0" y="0"/>
          <a:ext cx="0" cy="0"/>
          <a:chOff x="0" y="0"/>
          <a:chExt cx="0" cy="0"/>
        </a:xfrm>
      </p:grpSpPr>
      <p:sp>
        <p:nvSpPr>
          <p:cNvPr id="1132" name="Google Shape;1132;p22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33" name="Google Shape;1133;p22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34" name="Google Shape;1134;p22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5" name="Google Shape;1135;p22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6" name="Google Shape;1136;p22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1137"/>
        <p:cNvGrpSpPr/>
        <p:nvPr/>
      </p:nvGrpSpPr>
      <p:grpSpPr>
        <a:xfrm>
          <a:off x="0" y="0"/>
          <a:ext cx="0" cy="0"/>
          <a:chOff x="0" y="0"/>
          <a:chExt cx="0" cy="0"/>
        </a:xfrm>
      </p:grpSpPr>
      <p:sp>
        <p:nvSpPr>
          <p:cNvPr id="1138" name="Google Shape;1138;p22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39" name="Google Shape;1139;p22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1140"/>
        <p:cNvGrpSpPr/>
        <p:nvPr/>
      </p:nvGrpSpPr>
      <p:grpSpPr>
        <a:xfrm>
          <a:off x="0" y="0"/>
          <a:ext cx="0" cy="0"/>
          <a:chOff x="0" y="0"/>
          <a:chExt cx="0" cy="0"/>
        </a:xfrm>
      </p:grpSpPr>
      <p:pic>
        <p:nvPicPr>
          <p:cNvPr id="1141" name="Google Shape;1141;p22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2" name="Google Shape;1142;p22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43" name="Google Shape;1143;p22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44" name="Google Shape;1144;p2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5" name="Google Shape;1145;p2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6" name="Google Shape;1146;p2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1147"/>
        <p:cNvGrpSpPr/>
        <p:nvPr/>
      </p:nvGrpSpPr>
      <p:grpSpPr>
        <a:xfrm>
          <a:off x="0" y="0"/>
          <a:ext cx="0" cy="0"/>
          <a:chOff x="0" y="0"/>
          <a:chExt cx="0" cy="0"/>
        </a:xfrm>
      </p:grpSpPr>
      <p:sp>
        <p:nvSpPr>
          <p:cNvPr id="1148" name="Google Shape;1148;p23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49" name="Google Shape;1149;p23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50" name="Google Shape;1150;p23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51" name="Google Shape;1151;p23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52" name="Google Shape;1152;p23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1153"/>
        <p:cNvGrpSpPr/>
        <p:nvPr/>
      </p:nvGrpSpPr>
      <p:grpSpPr>
        <a:xfrm>
          <a:off x="0" y="0"/>
          <a:ext cx="0" cy="0"/>
          <a:chOff x="0" y="0"/>
          <a:chExt cx="0" cy="0"/>
        </a:xfrm>
      </p:grpSpPr>
      <p:sp>
        <p:nvSpPr>
          <p:cNvPr id="1154" name="Google Shape;1154;p23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55" name="Google Shape;1155;p23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156"/>
        <p:cNvGrpSpPr/>
        <p:nvPr/>
      </p:nvGrpSpPr>
      <p:grpSpPr>
        <a:xfrm>
          <a:off x="0" y="0"/>
          <a:ext cx="0" cy="0"/>
          <a:chOff x="0" y="0"/>
          <a:chExt cx="0" cy="0"/>
        </a:xfrm>
      </p:grpSpPr>
      <p:cxnSp>
        <p:nvCxnSpPr>
          <p:cNvPr id="1157" name="Google Shape;1157;p23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58" name="Google Shape;1158;p23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59" name="Google Shape;1159;p23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160"/>
        <p:cNvGrpSpPr/>
        <p:nvPr/>
      </p:nvGrpSpPr>
      <p:grpSpPr>
        <a:xfrm>
          <a:off x="0" y="0"/>
          <a:ext cx="0" cy="0"/>
          <a:chOff x="0" y="0"/>
          <a:chExt cx="0" cy="0"/>
        </a:xfrm>
      </p:grpSpPr>
      <p:cxnSp>
        <p:nvCxnSpPr>
          <p:cNvPr id="1161" name="Google Shape;1161;p23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62" name="Google Shape;1162;p233"/>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3" name="Google Shape;1163;p23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164"/>
        <p:cNvGrpSpPr/>
        <p:nvPr/>
      </p:nvGrpSpPr>
      <p:grpSpPr>
        <a:xfrm>
          <a:off x="0" y="0"/>
          <a:ext cx="0" cy="0"/>
          <a:chOff x="0" y="0"/>
          <a:chExt cx="0" cy="0"/>
        </a:xfrm>
      </p:grpSpPr>
      <p:sp>
        <p:nvSpPr>
          <p:cNvPr id="1165" name="Google Shape;1165;p234"/>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66" name="Google Shape;1166;p23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167"/>
        <p:cNvGrpSpPr/>
        <p:nvPr/>
      </p:nvGrpSpPr>
      <p:grpSpPr>
        <a:xfrm>
          <a:off x="0" y="0"/>
          <a:ext cx="0" cy="0"/>
          <a:chOff x="0" y="0"/>
          <a:chExt cx="0" cy="0"/>
        </a:xfrm>
      </p:grpSpPr>
      <p:cxnSp>
        <p:nvCxnSpPr>
          <p:cNvPr id="1168" name="Google Shape;1168;p23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69" name="Google Shape;1169;p23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70" name="Google Shape;1170;p23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171"/>
        <p:cNvGrpSpPr/>
        <p:nvPr/>
      </p:nvGrpSpPr>
      <p:grpSpPr>
        <a:xfrm>
          <a:off x="0" y="0"/>
          <a:ext cx="0" cy="0"/>
          <a:chOff x="0" y="0"/>
          <a:chExt cx="0" cy="0"/>
        </a:xfrm>
      </p:grpSpPr>
      <p:cxnSp>
        <p:nvCxnSpPr>
          <p:cNvPr id="1172" name="Google Shape;1172;p23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73" name="Google Shape;1173;p236"/>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74" name="Google Shape;1174;p23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1175"/>
        <p:cNvGrpSpPr/>
        <p:nvPr/>
      </p:nvGrpSpPr>
      <p:grpSpPr>
        <a:xfrm>
          <a:off x="0" y="0"/>
          <a:ext cx="0" cy="0"/>
          <a:chOff x="0" y="0"/>
          <a:chExt cx="0" cy="0"/>
        </a:xfrm>
      </p:grpSpPr>
      <p:sp>
        <p:nvSpPr>
          <p:cNvPr id="1176" name="Google Shape;1176;p237"/>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1177"/>
        <p:cNvGrpSpPr/>
        <p:nvPr/>
      </p:nvGrpSpPr>
      <p:grpSpPr>
        <a:xfrm>
          <a:off x="0" y="0"/>
          <a:ext cx="0" cy="0"/>
          <a:chOff x="0" y="0"/>
          <a:chExt cx="0" cy="0"/>
        </a:xfrm>
      </p:grpSpPr>
      <p:sp>
        <p:nvSpPr>
          <p:cNvPr id="1178" name="Google Shape;1178;p23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79" name="Google Shape;1179;p23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1180"/>
        <p:cNvGrpSpPr/>
        <p:nvPr/>
      </p:nvGrpSpPr>
      <p:grpSpPr>
        <a:xfrm>
          <a:off x="0" y="0"/>
          <a:ext cx="0" cy="0"/>
          <a:chOff x="0" y="0"/>
          <a:chExt cx="0" cy="0"/>
        </a:xfrm>
      </p:grpSpPr>
      <p:sp>
        <p:nvSpPr>
          <p:cNvPr id="1181" name="Google Shape;1181;p23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82" name="Google Shape;1182;p23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183"/>
        <p:cNvGrpSpPr/>
        <p:nvPr/>
      </p:nvGrpSpPr>
      <p:grpSpPr>
        <a:xfrm>
          <a:off x="0" y="0"/>
          <a:ext cx="0" cy="0"/>
          <a:chOff x="0" y="0"/>
          <a:chExt cx="0" cy="0"/>
        </a:xfrm>
      </p:grpSpPr>
      <p:cxnSp>
        <p:nvCxnSpPr>
          <p:cNvPr id="1184" name="Google Shape;1184;p24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85" name="Google Shape;1185;p24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86" name="Google Shape;1186;p24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1187"/>
        <p:cNvGrpSpPr/>
        <p:nvPr/>
      </p:nvGrpSpPr>
      <p:grpSpPr>
        <a:xfrm>
          <a:off x="0" y="0"/>
          <a:ext cx="0" cy="0"/>
          <a:chOff x="0" y="0"/>
          <a:chExt cx="0" cy="0"/>
        </a:xfrm>
      </p:grpSpPr>
      <p:cxnSp>
        <p:nvCxnSpPr>
          <p:cNvPr id="1188" name="Google Shape;1188;p24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89" name="Google Shape;1189;p24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90" name="Google Shape;1190;p24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1191"/>
        <p:cNvGrpSpPr/>
        <p:nvPr/>
      </p:nvGrpSpPr>
      <p:grpSpPr>
        <a:xfrm>
          <a:off x="0" y="0"/>
          <a:ext cx="0" cy="0"/>
          <a:chOff x="0" y="0"/>
          <a:chExt cx="0" cy="0"/>
        </a:xfrm>
      </p:grpSpPr>
      <p:cxnSp>
        <p:nvCxnSpPr>
          <p:cNvPr id="1192" name="Google Shape;1192;p24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93" name="Google Shape;1193;p24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94" name="Google Shape;1194;p24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1195"/>
        <p:cNvGrpSpPr/>
        <p:nvPr/>
      </p:nvGrpSpPr>
      <p:grpSpPr>
        <a:xfrm>
          <a:off x="0" y="0"/>
          <a:ext cx="0" cy="0"/>
          <a:chOff x="0" y="0"/>
          <a:chExt cx="0" cy="0"/>
        </a:xfrm>
      </p:grpSpPr>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1196"/>
        <p:cNvGrpSpPr/>
        <p:nvPr/>
      </p:nvGrpSpPr>
      <p:grpSpPr>
        <a:xfrm>
          <a:off x="0" y="0"/>
          <a:ext cx="0" cy="0"/>
          <a:chOff x="0" y="0"/>
          <a:chExt cx="0" cy="0"/>
        </a:xfrm>
      </p:grpSpPr>
      <p:cxnSp>
        <p:nvCxnSpPr>
          <p:cNvPr id="1197" name="Google Shape;1197;p24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98" name="Google Shape;1198;p24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99" name="Google Shape;1199;p24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1200"/>
        <p:cNvGrpSpPr/>
        <p:nvPr/>
      </p:nvGrpSpPr>
      <p:grpSpPr>
        <a:xfrm>
          <a:off x="0" y="0"/>
          <a:ext cx="0" cy="0"/>
          <a:chOff x="0" y="0"/>
          <a:chExt cx="0" cy="0"/>
        </a:xfrm>
      </p:grpSpPr>
      <p:cxnSp>
        <p:nvCxnSpPr>
          <p:cNvPr id="1201" name="Google Shape;1201;p24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202" name="Google Shape;1202;p24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03" name="Google Shape;1203;p24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1204"/>
        <p:cNvGrpSpPr/>
        <p:nvPr/>
      </p:nvGrpSpPr>
      <p:grpSpPr>
        <a:xfrm>
          <a:off x="0" y="0"/>
          <a:ext cx="0" cy="0"/>
          <a:chOff x="0" y="0"/>
          <a:chExt cx="0" cy="0"/>
        </a:xfrm>
      </p:grpSpPr>
      <p:cxnSp>
        <p:nvCxnSpPr>
          <p:cNvPr id="1205" name="Google Shape;1205;p24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206" name="Google Shape;1206;p24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07" name="Google Shape;1207;p24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1208"/>
        <p:cNvGrpSpPr/>
        <p:nvPr/>
      </p:nvGrpSpPr>
      <p:grpSpPr>
        <a:xfrm>
          <a:off x="0" y="0"/>
          <a:ext cx="0" cy="0"/>
          <a:chOff x="0" y="0"/>
          <a:chExt cx="0" cy="0"/>
        </a:xfrm>
      </p:grpSpPr>
      <p:cxnSp>
        <p:nvCxnSpPr>
          <p:cNvPr id="1209" name="Google Shape;1209;p24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210" name="Google Shape;1210;p24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11" name="Google Shape;1211;p24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1212"/>
        <p:cNvGrpSpPr/>
        <p:nvPr/>
      </p:nvGrpSpPr>
      <p:grpSpPr>
        <a:xfrm>
          <a:off x="0" y="0"/>
          <a:ext cx="0" cy="0"/>
          <a:chOff x="0" y="0"/>
          <a:chExt cx="0" cy="0"/>
        </a:xfrm>
      </p:grpSpPr>
      <p:cxnSp>
        <p:nvCxnSpPr>
          <p:cNvPr id="1213" name="Google Shape;1213;p24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214" name="Google Shape;1214;p24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15" name="Google Shape;1215;p24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1216"/>
        <p:cNvGrpSpPr/>
        <p:nvPr/>
      </p:nvGrpSpPr>
      <p:grpSpPr>
        <a:xfrm>
          <a:off x="0" y="0"/>
          <a:ext cx="0" cy="0"/>
          <a:chOff x="0" y="0"/>
          <a:chExt cx="0" cy="0"/>
        </a:xfrm>
      </p:grpSpPr>
      <p:cxnSp>
        <p:nvCxnSpPr>
          <p:cNvPr id="1217" name="Google Shape;1217;p24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218" name="Google Shape;1218;p24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19" name="Google Shape;1219;p24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1220"/>
        <p:cNvGrpSpPr/>
        <p:nvPr/>
      </p:nvGrpSpPr>
      <p:grpSpPr>
        <a:xfrm>
          <a:off x="0" y="0"/>
          <a:ext cx="0" cy="0"/>
          <a:chOff x="0" y="0"/>
          <a:chExt cx="0" cy="0"/>
        </a:xfrm>
      </p:grpSpPr>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1221"/>
        <p:cNvGrpSpPr/>
        <p:nvPr/>
      </p:nvGrpSpPr>
      <p:grpSpPr>
        <a:xfrm>
          <a:off x="0" y="0"/>
          <a:ext cx="0" cy="0"/>
          <a:chOff x="0" y="0"/>
          <a:chExt cx="0" cy="0"/>
        </a:xfrm>
      </p:grpSpPr>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1222"/>
        <p:cNvGrpSpPr/>
        <p:nvPr/>
      </p:nvGrpSpPr>
      <p:grpSpPr>
        <a:xfrm>
          <a:off x="0" y="0"/>
          <a:ext cx="0" cy="0"/>
          <a:chOff x="0" y="0"/>
          <a:chExt cx="0" cy="0"/>
        </a:xfrm>
      </p:grpSpPr>
      <p:sp>
        <p:nvSpPr>
          <p:cNvPr id="1223" name="Google Shape;1223;p25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4" name="Google Shape;1224;p25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225"/>
        <p:cNvGrpSpPr/>
        <p:nvPr/>
      </p:nvGrpSpPr>
      <p:grpSpPr>
        <a:xfrm>
          <a:off x="0" y="0"/>
          <a:ext cx="0" cy="0"/>
          <a:chOff x="0" y="0"/>
          <a:chExt cx="0" cy="0"/>
        </a:xfrm>
      </p:grpSpPr>
      <p:pic>
        <p:nvPicPr>
          <p:cNvPr id="1226" name="Google Shape;1226;p25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1227" name="Google Shape;1227;p25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28" name="Google Shape;1228;p2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29" name="Google Shape;1229;p2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30" name="Google Shape;1230;p2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231" name="Google Shape;1231;p25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1232"/>
        <p:cNvGrpSpPr/>
        <p:nvPr/>
      </p:nvGrpSpPr>
      <p:grpSpPr>
        <a:xfrm>
          <a:off x="0" y="0"/>
          <a:ext cx="0" cy="0"/>
          <a:chOff x="0" y="0"/>
          <a:chExt cx="0" cy="0"/>
        </a:xfrm>
      </p:grpSpPr>
      <p:sp>
        <p:nvSpPr>
          <p:cNvPr id="1233" name="Google Shape;1233;p25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34" name="Google Shape;1234;p25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35" name="Google Shape;1235;p2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36" name="Google Shape;1236;p2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37" name="Google Shape;1237;p2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1238"/>
        <p:cNvGrpSpPr/>
        <p:nvPr/>
      </p:nvGrpSpPr>
      <p:grpSpPr>
        <a:xfrm>
          <a:off x="0" y="0"/>
          <a:ext cx="0" cy="0"/>
          <a:chOff x="0" y="0"/>
          <a:chExt cx="0" cy="0"/>
        </a:xfrm>
      </p:grpSpPr>
      <p:pic>
        <p:nvPicPr>
          <p:cNvPr id="1239" name="Google Shape;1239;p25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1240" name="Google Shape;1240;p2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41" name="Google Shape;1241;p2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42" name="Google Shape;1242;p2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43" name="Google Shape;1243;p2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244" name="Google Shape;1244;p2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1245"/>
        <p:cNvGrpSpPr/>
        <p:nvPr/>
      </p:nvGrpSpPr>
      <p:grpSpPr>
        <a:xfrm>
          <a:off x="0" y="0"/>
          <a:ext cx="0" cy="0"/>
          <a:chOff x="0" y="0"/>
          <a:chExt cx="0" cy="0"/>
        </a:xfrm>
      </p:grpSpPr>
      <p:sp>
        <p:nvSpPr>
          <p:cNvPr id="1246" name="Google Shape;1246;p2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47" name="Google Shape;1247;p2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48" name="Google Shape;1248;p2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49" name="Google Shape;1249;p2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0" name="Google Shape;1250;p2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51"/>
        <p:cNvGrpSpPr/>
        <p:nvPr/>
      </p:nvGrpSpPr>
      <p:grpSpPr>
        <a:xfrm>
          <a:off x="0" y="0"/>
          <a:ext cx="0" cy="0"/>
          <a:chOff x="0" y="0"/>
          <a:chExt cx="0" cy="0"/>
        </a:xfrm>
      </p:grpSpPr>
      <p:sp>
        <p:nvSpPr>
          <p:cNvPr id="1252" name="Google Shape;1252;p257"/>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53" name="Google Shape;1253;p257"/>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54" name="Google Shape;1254;p25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5" name="Google Shape;1255;p25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6" name="Google Shape;1256;p25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68.xml"/><Relationship Id="rId117" Type="http://schemas.openxmlformats.org/officeDocument/2006/relationships/theme" Target="../theme/theme3.xml"/><Relationship Id="rId21" Type="http://schemas.openxmlformats.org/officeDocument/2006/relationships/slideLayout" Target="../slideLayouts/slideLayout63.xml"/><Relationship Id="rId42" Type="http://schemas.openxmlformats.org/officeDocument/2006/relationships/slideLayout" Target="../slideLayouts/slideLayout84.xml"/><Relationship Id="rId47" Type="http://schemas.openxmlformats.org/officeDocument/2006/relationships/slideLayout" Target="../slideLayouts/slideLayout89.xml"/><Relationship Id="rId63" Type="http://schemas.openxmlformats.org/officeDocument/2006/relationships/slideLayout" Target="../slideLayouts/slideLayout105.xml"/><Relationship Id="rId68" Type="http://schemas.openxmlformats.org/officeDocument/2006/relationships/slideLayout" Target="../slideLayouts/slideLayout110.xml"/><Relationship Id="rId84" Type="http://schemas.openxmlformats.org/officeDocument/2006/relationships/slideLayout" Target="../slideLayouts/slideLayout126.xml"/><Relationship Id="rId89" Type="http://schemas.openxmlformats.org/officeDocument/2006/relationships/slideLayout" Target="../slideLayouts/slideLayout131.xml"/><Relationship Id="rId112" Type="http://schemas.openxmlformats.org/officeDocument/2006/relationships/slideLayout" Target="../slideLayouts/slideLayout154.xml"/><Relationship Id="rId16" Type="http://schemas.openxmlformats.org/officeDocument/2006/relationships/slideLayout" Target="../slideLayouts/slideLayout58.xml"/><Relationship Id="rId107" Type="http://schemas.openxmlformats.org/officeDocument/2006/relationships/slideLayout" Target="../slideLayouts/slideLayout149.xml"/><Relationship Id="rId11" Type="http://schemas.openxmlformats.org/officeDocument/2006/relationships/slideLayout" Target="../slideLayouts/slideLayout53.xml"/><Relationship Id="rId32" Type="http://schemas.openxmlformats.org/officeDocument/2006/relationships/slideLayout" Target="../slideLayouts/slideLayout74.xml"/><Relationship Id="rId37" Type="http://schemas.openxmlformats.org/officeDocument/2006/relationships/slideLayout" Target="../slideLayouts/slideLayout79.xml"/><Relationship Id="rId53" Type="http://schemas.openxmlformats.org/officeDocument/2006/relationships/slideLayout" Target="../slideLayouts/slideLayout95.xml"/><Relationship Id="rId58" Type="http://schemas.openxmlformats.org/officeDocument/2006/relationships/slideLayout" Target="../slideLayouts/slideLayout100.xml"/><Relationship Id="rId74" Type="http://schemas.openxmlformats.org/officeDocument/2006/relationships/slideLayout" Target="../slideLayouts/slideLayout116.xml"/><Relationship Id="rId79" Type="http://schemas.openxmlformats.org/officeDocument/2006/relationships/slideLayout" Target="../slideLayouts/slideLayout121.xml"/><Relationship Id="rId102" Type="http://schemas.openxmlformats.org/officeDocument/2006/relationships/slideLayout" Target="../slideLayouts/slideLayout144.xml"/><Relationship Id="rId5" Type="http://schemas.openxmlformats.org/officeDocument/2006/relationships/slideLayout" Target="../slideLayouts/slideLayout47.xml"/><Relationship Id="rId90" Type="http://schemas.openxmlformats.org/officeDocument/2006/relationships/slideLayout" Target="../slideLayouts/slideLayout132.xml"/><Relationship Id="rId95" Type="http://schemas.openxmlformats.org/officeDocument/2006/relationships/slideLayout" Target="../slideLayouts/slideLayout137.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43" Type="http://schemas.openxmlformats.org/officeDocument/2006/relationships/slideLayout" Target="../slideLayouts/slideLayout85.xml"/><Relationship Id="rId48" Type="http://schemas.openxmlformats.org/officeDocument/2006/relationships/slideLayout" Target="../slideLayouts/slideLayout90.xml"/><Relationship Id="rId64" Type="http://schemas.openxmlformats.org/officeDocument/2006/relationships/slideLayout" Target="../slideLayouts/slideLayout106.xml"/><Relationship Id="rId69" Type="http://schemas.openxmlformats.org/officeDocument/2006/relationships/slideLayout" Target="../slideLayouts/slideLayout111.xml"/><Relationship Id="rId113" Type="http://schemas.openxmlformats.org/officeDocument/2006/relationships/slideLayout" Target="../slideLayouts/slideLayout155.xml"/><Relationship Id="rId118" Type="http://schemas.openxmlformats.org/officeDocument/2006/relationships/image" Target="../media/image1.png"/><Relationship Id="rId80" Type="http://schemas.openxmlformats.org/officeDocument/2006/relationships/slideLayout" Target="../slideLayouts/slideLayout122.xml"/><Relationship Id="rId85" Type="http://schemas.openxmlformats.org/officeDocument/2006/relationships/slideLayout" Target="../slideLayouts/slideLayout127.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33" Type="http://schemas.openxmlformats.org/officeDocument/2006/relationships/slideLayout" Target="../slideLayouts/slideLayout75.xml"/><Relationship Id="rId38" Type="http://schemas.openxmlformats.org/officeDocument/2006/relationships/slideLayout" Target="../slideLayouts/slideLayout80.xml"/><Relationship Id="rId59" Type="http://schemas.openxmlformats.org/officeDocument/2006/relationships/slideLayout" Target="../slideLayouts/slideLayout101.xml"/><Relationship Id="rId103" Type="http://schemas.openxmlformats.org/officeDocument/2006/relationships/slideLayout" Target="../slideLayouts/slideLayout145.xml"/><Relationship Id="rId108" Type="http://schemas.openxmlformats.org/officeDocument/2006/relationships/slideLayout" Target="../slideLayouts/slideLayout150.xml"/><Relationship Id="rId54" Type="http://schemas.openxmlformats.org/officeDocument/2006/relationships/slideLayout" Target="../slideLayouts/slideLayout96.xml"/><Relationship Id="rId70" Type="http://schemas.openxmlformats.org/officeDocument/2006/relationships/slideLayout" Target="../slideLayouts/slideLayout112.xml"/><Relationship Id="rId75" Type="http://schemas.openxmlformats.org/officeDocument/2006/relationships/slideLayout" Target="../slideLayouts/slideLayout117.xml"/><Relationship Id="rId91" Type="http://schemas.openxmlformats.org/officeDocument/2006/relationships/slideLayout" Target="../slideLayouts/slideLayout133.xml"/><Relationship Id="rId96" Type="http://schemas.openxmlformats.org/officeDocument/2006/relationships/slideLayout" Target="../slideLayouts/slideLayout13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49" Type="http://schemas.openxmlformats.org/officeDocument/2006/relationships/slideLayout" Target="../slideLayouts/slideLayout91.xml"/><Relationship Id="rId114" Type="http://schemas.openxmlformats.org/officeDocument/2006/relationships/slideLayout" Target="../slideLayouts/slideLayout156.xml"/><Relationship Id="rId10" Type="http://schemas.openxmlformats.org/officeDocument/2006/relationships/slideLayout" Target="../slideLayouts/slideLayout52.xml"/><Relationship Id="rId31" Type="http://schemas.openxmlformats.org/officeDocument/2006/relationships/slideLayout" Target="../slideLayouts/slideLayout73.xml"/><Relationship Id="rId44" Type="http://schemas.openxmlformats.org/officeDocument/2006/relationships/slideLayout" Target="../slideLayouts/slideLayout86.xml"/><Relationship Id="rId52" Type="http://schemas.openxmlformats.org/officeDocument/2006/relationships/slideLayout" Target="../slideLayouts/slideLayout94.xml"/><Relationship Id="rId60" Type="http://schemas.openxmlformats.org/officeDocument/2006/relationships/slideLayout" Target="../slideLayouts/slideLayout102.xml"/><Relationship Id="rId65" Type="http://schemas.openxmlformats.org/officeDocument/2006/relationships/slideLayout" Target="../slideLayouts/slideLayout107.xml"/><Relationship Id="rId73" Type="http://schemas.openxmlformats.org/officeDocument/2006/relationships/slideLayout" Target="../slideLayouts/slideLayout115.xml"/><Relationship Id="rId78" Type="http://schemas.openxmlformats.org/officeDocument/2006/relationships/slideLayout" Target="../slideLayouts/slideLayout120.xml"/><Relationship Id="rId81" Type="http://schemas.openxmlformats.org/officeDocument/2006/relationships/slideLayout" Target="../slideLayouts/slideLayout123.xml"/><Relationship Id="rId86" Type="http://schemas.openxmlformats.org/officeDocument/2006/relationships/slideLayout" Target="../slideLayouts/slideLayout128.xml"/><Relationship Id="rId94" Type="http://schemas.openxmlformats.org/officeDocument/2006/relationships/slideLayout" Target="../slideLayouts/slideLayout136.xml"/><Relationship Id="rId99" Type="http://schemas.openxmlformats.org/officeDocument/2006/relationships/slideLayout" Target="../slideLayouts/slideLayout141.xml"/><Relationship Id="rId101" Type="http://schemas.openxmlformats.org/officeDocument/2006/relationships/slideLayout" Target="../slideLayouts/slideLayout143.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9" Type="http://schemas.openxmlformats.org/officeDocument/2006/relationships/slideLayout" Target="../slideLayouts/slideLayout81.xml"/><Relationship Id="rId109" Type="http://schemas.openxmlformats.org/officeDocument/2006/relationships/slideLayout" Target="../slideLayouts/slideLayout151.xml"/><Relationship Id="rId34" Type="http://schemas.openxmlformats.org/officeDocument/2006/relationships/slideLayout" Target="../slideLayouts/slideLayout76.xml"/><Relationship Id="rId50" Type="http://schemas.openxmlformats.org/officeDocument/2006/relationships/slideLayout" Target="../slideLayouts/slideLayout92.xml"/><Relationship Id="rId55" Type="http://schemas.openxmlformats.org/officeDocument/2006/relationships/slideLayout" Target="../slideLayouts/slideLayout97.xml"/><Relationship Id="rId76" Type="http://schemas.openxmlformats.org/officeDocument/2006/relationships/slideLayout" Target="../slideLayouts/slideLayout118.xml"/><Relationship Id="rId97" Type="http://schemas.openxmlformats.org/officeDocument/2006/relationships/slideLayout" Target="../slideLayouts/slideLayout139.xml"/><Relationship Id="rId104" Type="http://schemas.openxmlformats.org/officeDocument/2006/relationships/slideLayout" Target="../slideLayouts/slideLayout146.xml"/><Relationship Id="rId7" Type="http://schemas.openxmlformats.org/officeDocument/2006/relationships/slideLayout" Target="../slideLayouts/slideLayout49.xml"/><Relationship Id="rId71" Type="http://schemas.openxmlformats.org/officeDocument/2006/relationships/slideLayout" Target="../slideLayouts/slideLayout113.xml"/><Relationship Id="rId92" Type="http://schemas.openxmlformats.org/officeDocument/2006/relationships/slideLayout" Target="../slideLayouts/slideLayout134.xml"/><Relationship Id="rId2" Type="http://schemas.openxmlformats.org/officeDocument/2006/relationships/slideLayout" Target="../slideLayouts/slideLayout44.xml"/><Relationship Id="rId29" Type="http://schemas.openxmlformats.org/officeDocument/2006/relationships/slideLayout" Target="../slideLayouts/slideLayout71.xml"/><Relationship Id="rId24" Type="http://schemas.openxmlformats.org/officeDocument/2006/relationships/slideLayout" Target="../slideLayouts/slideLayout66.xml"/><Relationship Id="rId40" Type="http://schemas.openxmlformats.org/officeDocument/2006/relationships/slideLayout" Target="../slideLayouts/slideLayout82.xml"/><Relationship Id="rId45" Type="http://schemas.openxmlformats.org/officeDocument/2006/relationships/slideLayout" Target="../slideLayouts/slideLayout87.xml"/><Relationship Id="rId66" Type="http://schemas.openxmlformats.org/officeDocument/2006/relationships/slideLayout" Target="../slideLayouts/slideLayout108.xml"/><Relationship Id="rId87" Type="http://schemas.openxmlformats.org/officeDocument/2006/relationships/slideLayout" Target="../slideLayouts/slideLayout129.xml"/><Relationship Id="rId110" Type="http://schemas.openxmlformats.org/officeDocument/2006/relationships/slideLayout" Target="../slideLayouts/slideLayout152.xml"/><Relationship Id="rId115" Type="http://schemas.openxmlformats.org/officeDocument/2006/relationships/slideLayout" Target="../slideLayouts/slideLayout157.xml"/><Relationship Id="rId61" Type="http://schemas.openxmlformats.org/officeDocument/2006/relationships/slideLayout" Target="../slideLayouts/slideLayout103.xml"/><Relationship Id="rId82" Type="http://schemas.openxmlformats.org/officeDocument/2006/relationships/slideLayout" Target="../slideLayouts/slideLayout124.xml"/><Relationship Id="rId19" Type="http://schemas.openxmlformats.org/officeDocument/2006/relationships/slideLayout" Target="../slideLayouts/slideLayout61.xml"/><Relationship Id="rId14" Type="http://schemas.openxmlformats.org/officeDocument/2006/relationships/slideLayout" Target="../slideLayouts/slideLayout56.xml"/><Relationship Id="rId30" Type="http://schemas.openxmlformats.org/officeDocument/2006/relationships/slideLayout" Target="../slideLayouts/slideLayout72.xml"/><Relationship Id="rId35" Type="http://schemas.openxmlformats.org/officeDocument/2006/relationships/slideLayout" Target="../slideLayouts/slideLayout77.xml"/><Relationship Id="rId56" Type="http://schemas.openxmlformats.org/officeDocument/2006/relationships/slideLayout" Target="../slideLayouts/slideLayout98.xml"/><Relationship Id="rId77" Type="http://schemas.openxmlformats.org/officeDocument/2006/relationships/slideLayout" Target="../slideLayouts/slideLayout119.xml"/><Relationship Id="rId100" Type="http://schemas.openxmlformats.org/officeDocument/2006/relationships/slideLayout" Target="../slideLayouts/slideLayout142.xml"/><Relationship Id="rId105" Type="http://schemas.openxmlformats.org/officeDocument/2006/relationships/slideLayout" Target="../slideLayouts/slideLayout147.xml"/><Relationship Id="rId8" Type="http://schemas.openxmlformats.org/officeDocument/2006/relationships/slideLayout" Target="../slideLayouts/slideLayout50.xml"/><Relationship Id="rId51" Type="http://schemas.openxmlformats.org/officeDocument/2006/relationships/slideLayout" Target="../slideLayouts/slideLayout93.xml"/><Relationship Id="rId72" Type="http://schemas.openxmlformats.org/officeDocument/2006/relationships/slideLayout" Target="../slideLayouts/slideLayout114.xml"/><Relationship Id="rId93" Type="http://schemas.openxmlformats.org/officeDocument/2006/relationships/slideLayout" Target="../slideLayouts/slideLayout135.xml"/><Relationship Id="rId98" Type="http://schemas.openxmlformats.org/officeDocument/2006/relationships/slideLayout" Target="../slideLayouts/slideLayout140.xml"/><Relationship Id="rId3" Type="http://schemas.openxmlformats.org/officeDocument/2006/relationships/slideLayout" Target="../slideLayouts/slideLayout45.xml"/><Relationship Id="rId25" Type="http://schemas.openxmlformats.org/officeDocument/2006/relationships/slideLayout" Target="../slideLayouts/slideLayout67.xml"/><Relationship Id="rId46" Type="http://schemas.openxmlformats.org/officeDocument/2006/relationships/slideLayout" Target="../slideLayouts/slideLayout88.xml"/><Relationship Id="rId67" Type="http://schemas.openxmlformats.org/officeDocument/2006/relationships/slideLayout" Target="../slideLayouts/slideLayout109.xml"/><Relationship Id="rId116" Type="http://schemas.openxmlformats.org/officeDocument/2006/relationships/slideLayout" Target="../slideLayouts/slideLayout158.xml"/><Relationship Id="rId20" Type="http://schemas.openxmlformats.org/officeDocument/2006/relationships/slideLayout" Target="../slideLayouts/slideLayout62.xml"/><Relationship Id="rId41" Type="http://schemas.openxmlformats.org/officeDocument/2006/relationships/slideLayout" Target="../slideLayouts/slideLayout83.xml"/><Relationship Id="rId62" Type="http://schemas.openxmlformats.org/officeDocument/2006/relationships/slideLayout" Target="../slideLayouts/slideLayout104.xml"/><Relationship Id="rId83" Type="http://schemas.openxmlformats.org/officeDocument/2006/relationships/slideLayout" Target="../slideLayouts/slideLayout125.xml"/><Relationship Id="rId88" Type="http://schemas.openxmlformats.org/officeDocument/2006/relationships/slideLayout" Target="../slideLayouts/slideLayout130.xml"/><Relationship Id="rId111" Type="http://schemas.openxmlformats.org/officeDocument/2006/relationships/slideLayout" Target="../slideLayouts/slideLayout153.xml"/><Relationship Id="rId15" Type="http://schemas.openxmlformats.org/officeDocument/2006/relationships/slideLayout" Target="../slideLayouts/slideLayout57.xml"/><Relationship Id="rId36" Type="http://schemas.openxmlformats.org/officeDocument/2006/relationships/slideLayout" Target="../slideLayouts/slideLayout78.xml"/><Relationship Id="rId57" Type="http://schemas.openxmlformats.org/officeDocument/2006/relationships/slideLayout" Target="../slideLayouts/slideLayout99.xml"/><Relationship Id="rId106" Type="http://schemas.openxmlformats.org/officeDocument/2006/relationships/slideLayout" Target="../slideLayouts/slideLayout148.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84.xml"/><Relationship Id="rId21" Type="http://schemas.openxmlformats.org/officeDocument/2006/relationships/slideLayout" Target="../slideLayouts/slideLayout179.xml"/><Relationship Id="rId42" Type="http://schemas.openxmlformats.org/officeDocument/2006/relationships/slideLayout" Target="../slideLayouts/slideLayout200.xml"/><Relationship Id="rId47" Type="http://schemas.openxmlformats.org/officeDocument/2006/relationships/slideLayout" Target="../slideLayouts/slideLayout205.xml"/><Relationship Id="rId63" Type="http://schemas.openxmlformats.org/officeDocument/2006/relationships/slideLayout" Target="../slideLayouts/slideLayout221.xml"/><Relationship Id="rId68" Type="http://schemas.openxmlformats.org/officeDocument/2006/relationships/slideLayout" Target="../slideLayouts/slideLayout226.xml"/><Relationship Id="rId84" Type="http://schemas.openxmlformats.org/officeDocument/2006/relationships/slideLayout" Target="../slideLayouts/slideLayout242.xml"/><Relationship Id="rId89" Type="http://schemas.openxmlformats.org/officeDocument/2006/relationships/slideLayout" Target="../slideLayouts/slideLayout247.xml"/><Relationship Id="rId16" Type="http://schemas.openxmlformats.org/officeDocument/2006/relationships/slideLayout" Target="../slideLayouts/slideLayout174.xml"/><Relationship Id="rId11" Type="http://schemas.openxmlformats.org/officeDocument/2006/relationships/slideLayout" Target="../slideLayouts/slideLayout169.xml"/><Relationship Id="rId32" Type="http://schemas.openxmlformats.org/officeDocument/2006/relationships/slideLayout" Target="../slideLayouts/slideLayout190.xml"/><Relationship Id="rId37" Type="http://schemas.openxmlformats.org/officeDocument/2006/relationships/slideLayout" Target="../slideLayouts/slideLayout195.xml"/><Relationship Id="rId53" Type="http://schemas.openxmlformats.org/officeDocument/2006/relationships/slideLayout" Target="../slideLayouts/slideLayout211.xml"/><Relationship Id="rId58" Type="http://schemas.openxmlformats.org/officeDocument/2006/relationships/slideLayout" Target="../slideLayouts/slideLayout216.xml"/><Relationship Id="rId74" Type="http://schemas.openxmlformats.org/officeDocument/2006/relationships/slideLayout" Target="../slideLayouts/slideLayout232.xml"/><Relationship Id="rId79" Type="http://schemas.openxmlformats.org/officeDocument/2006/relationships/slideLayout" Target="../slideLayouts/slideLayout237.xml"/><Relationship Id="rId5" Type="http://schemas.openxmlformats.org/officeDocument/2006/relationships/slideLayout" Target="../slideLayouts/slideLayout163.xml"/><Relationship Id="rId90" Type="http://schemas.openxmlformats.org/officeDocument/2006/relationships/slideLayout" Target="../slideLayouts/slideLayout248.xml"/><Relationship Id="rId95" Type="http://schemas.openxmlformats.org/officeDocument/2006/relationships/slideLayout" Target="../slideLayouts/slideLayout253.xml"/><Relationship Id="rId22" Type="http://schemas.openxmlformats.org/officeDocument/2006/relationships/slideLayout" Target="../slideLayouts/slideLayout180.xml"/><Relationship Id="rId27" Type="http://schemas.openxmlformats.org/officeDocument/2006/relationships/slideLayout" Target="../slideLayouts/slideLayout185.xml"/><Relationship Id="rId43" Type="http://schemas.openxmlformats.org/officeDocument/2006/relationships/slideLayout" Target="../slideLayouts/slideLayout201.xml"/><Relationship Id="rId48" Type="http://schemas.openxmlformats.org/officeDocument/2006/relationships/slideLayout" Target="../slideLayouts/slideLayout206.xml"/><Relationship Id="rId64" Type="http://schemas.openxmlformats.org/officeDocument/2006/relationships/slideLayout" Target="../slideLayouts/slideLayout222.xml"/><Relationship Id="rId69" Type="http://schemas.openxmlformats.org/officeDocument/2006/relationships/slideLayout" Target="../slideLayouts/slideLayout227.xml"/><Relationship Id="rId80" Type="http://schemas.openxmlformats.org/officeDocument/2006/relationships/slideLayout" Target="../slideLayouts/slideLayout238.xml"/><Relationship Id="rId85" Type="http://schemas.openxmlformats.org/officeDocument/2006/relationships/slideLayout" Target="../slideLayouts/slideLayout243.xml"/><Relationship Id="rId3" Type="http://schemas.openxmlformats.org/officeDocument/2006/relationships/slideLayout" Target="../slideLayouts/slideLayout161.xml"/><Relationship Id="rId12" Type="http://schemas.openxmlformats.org/officeDocument/2006/relationships/slideLayout" Target="../slideLayouts/slideLayout170.xml"/><Relationship Id="rId17" Type="http://schemas.openxmlformats.org/officeDocument/2006/relationships/slideLayout" Target="../slideLayouts/slideLayout175.xml"/><Relationship Id="rId25" Type="http://schemas.openxmlformats.org/officeDocument/2006/relationships/slideLayout" Target="../slideLayouts/slideLayout183.xml"/><Relationship Id="rId33" Type="http://schemas.openxmlformats.org/officeDocument/2006/relationships/slideLayout" Target="../slideLayouts/slideLayout191.xml"/><Relationship Id="rId38" Type="http://schemas.openxmlformats.org/officeDocument/2006/relationships/slideLayout" Target="../slideLayouts/slideLayout196.xml"/><Relationship Id="rId46" Type="http://schemas.openxmlformats.org/officeDocument/2006/relationships/slideLayout" Target="../slideLayouts/slideLayout204.xml"/><Relationship Id="rId59" Type="http://schemas.openxmlformats.org/officeDocument/2006/relationships/slideLayout" Target="../slideLayouts/slideLayout217.xml"/><Relationship Id="rId67" Type="http://schemas.openxmlformats.org/officeDocument/2006/relationships/slideLayout" Target="../slideLayouts/slideLayout225.xml"/><Relationship Id="rId20" Type="http://schemas.openxmlformats.org/officeDocument/2006/relationships/slideLayout" Target="../slideLayouts/slideLayout178.xml"/><Relationship Id="rId41" Type="http://schemas.openxmlformats.org/officeDocument/2006/relationships/slideLayout" Target="../slideLayouts/slideLayout199.xml"/><Relationship Id="rId54" Type="http://schemas.openxmlformats.org/officeDocument/2006/relationships/slideLayout" Target="../slideLayouts/slideLayout212.xml"/><Relationship Id="rId62" Type="http://schemas.openxmlformats.org/officeDocument/2006/relationships/slideLayout" Target="../slideLayouts/slideLayout220.xml"/><Relationship Id="rId70" Type="http://schemas.openxmlformats.org/officeDocument/2006/relationships/slideLayout" Target="../slideLayouts/slideLayout228.xml"/><Relationship Id="rId75" Type="http://schemas.openxmlformats.org/officeDocument/2006/relationships/slideLayout" Target="../slideLayouts/slideLayout233.xml"/><Relationship Id="rId83" Type="http://schemas.openxmlformats.org/officeDocument/2006/relationships/slideLayout" Target="../slideLayouts/slideLayout241.xml"/><Relationship Id="rId88" Type="http://schemas.openxmlformats.org/officeDocument/2006/relationships/slideLayout" Target="../slideLayouts/slideLayout246.xml"/><Relationship Id="rId91" Type="http://schemas.openxmlformats.org/officeDocument/2006/relationships/slideLayout" Target="../slideLayouts/slideLayout249.xml"/><Relationship Id="rId96" Type="http://schemas.openxmlformats.org/officeDocument/2006/relationships/theme" Target="../theme/theme4.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5" Type="http://schemas.openxmlformats.org/officeDocument/2006/relationships/slideLayout" Target="../slideLayouts/slideLayout173.xml"/><Relationship Id="rId23" Type="http://schemas.openxmlformats.org/officeDocument/2006/relationships/slideLayout" Target="../slideLayouts/slideLayout181.xml"/><Relationship Id="rId28" Type="http://schemas.openxmlformats.org/officeDocument/2006/relationships/slideLayout" Target="../slideLayouts/slideLayout186.xml"/><Relationship Id="rId36" Type="http://schemas.openxmlformats.org/officeDocument/2006/relationships/slideLayout" Target="../slideLayouts/slideLayout194.xml"/><Relationship Id="rId49" Type="http://schemas.openxmlformats.org/officeDocument/2006/relationships/slideLayout" Target="../slideLayouts/slideLayout207.xml"/><Relationship Id="rId57" Type="http://schemas.openxmlformats.org/officeDocument/2006/relationships/slideLayout" Target="../slideLayouts/slideLayout215.xml"/><Relationship Id="rId10" Type="http://schemas.openxmlformats.org/officeDocument/2006/relationships/slideLayout" Target="../slideLayouts/slideLayout168.xml"/><Relationship Id="rId31" Type="http://schemas.openxmlformats.org/officeDocument/2006/relationships/slideLayout" Target="../slideLayouts/slideLayout189.xml"/><Relationship Id="rId44" Type="http://schemas.openxmlformats.org/officeDocument/2006/relationships/slideLayout" Target="../slideLayouts/slideLayout202.xml"/><Relationship Id="rId52" Type="http://schemas.openxmlformats.org/officeDocument/2006/relationships/slideLayout" Target="../slideLayouts/slideLayout210.xml"/><Relationship Id="rId60" Type="http://schemas.openxmlformats.org/officeDocument/2006/relationships/slideLayout" Target="../slideLayouts/slideLayout218.xml"/><Relationship Id="rId65" Type="http://schemas.openxmlformats.org/officeDocument/2006/relationships/slideLayout" Target="../slideLayouts/slideLayout223.xml"/><Relationship Id="rId73" Type="http://schemas.openxmlformats.org/officeDocument/2006/relationships/slideLayout" Target="../slideLayouts/slideLayout231.xml"/><Relationship Id="rId78" Type="http://schemas.openxmlformats.org/officeDocument/2006/relationships/slideLayout" Target="../slideLayouts/slideLayout236.xml"/><Relationship Id="rId81" Type="http://schemas.openxmlformats.org/officeDocument/2006/relationships/slideLayout" Target="../slideLayouts/slideLayout239.xml"/><Relationship Id="rId86" Type="http://schemas.openxmlformats.org/officeDocument/2006/relationships/slideLayout" Target="../slideLayouts/slideLayout244.xml"/><Relationship Id="rId94" Type="http://schemas.openxmlformats.org/officeDocument/2006/relationships/slideLayout" Target="../slideLayouts/slideLayout252.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3" Type="http://schemas.openxmlformats.org/officeDocument/2006/relationships/slideLayout" Target="../slideLayouts/slideLayout171.xml"/><Relationship Id="rId18" Type="http://schemas.openxmlformats.org/officeDocument/2006/relationships/slideLayout" Target="../slideLayouts/slideLayout176.xml"/><Relationship Id="rId39" Type="http://schemas.openxmlformats.org/officeDocument/2006/relationships/slideLayout" Target="../slideLayouts/slideLayout197.xml"/><Relationship Id="rId34" Type="http://schemas.openxmlformats.org/officeDocument/2006/relationships/slideLayout" Target="../slideLayouts/slideLayout192.xml"/><Relationship Id="rId50" Type="http://schemas.openxmlformats.org/officeDocument/2006/relationships/slideLayout" Target="../slideLayouts/slideLayout208.xml"/><Relationship Id="rId55" Type="http://schemas.openxmlformats.org/officeDocument/2006/relationships/slideLayout" Target="../slideLayouts/slideLayout213.xml"/><Relationship Id="rId76" Type="http://schemas.openxmlformats.org/officeDocument/2006/relationships/slideLayout" Target="../slideLayouts/slideLayout234.xml"/><Relationship Id="rId97" Type="http://schemas.openxmlformats.org/officeDocument/2006/relationships/image" Target="../media/image1.png"/><Relationship Id="rId7" Type="http://schemas.openxmlformats.org/officeDocument/2006/relationships/slideLayout" Target="../slideLayouts/slideLayout165.xml"/><Relationship Id="rId71" Type="http://schemas.openxmlformats.org/officeDocument/2006/relationships/slideLayout" Target="../slideLayouts/slideLayout229.xml"/><Relationship Id="rId92" Type="http://schemas.openxmlformats.org/officeDocument/2006/relationships/slideLayout" Target="../slideLayouts/slideLayout250.xml"/><Relationship Id="rId2" Type="http://schemas.openxmlformats.org/officeDocument/2006/relationships/slideLayout" Target="../slideLayouts/slideLayout160.xml"/><Relationship Id="rId29" Type="http://schemas.openxmlformats.org/officeDocument/2006/relationships/slideLayout" Target="../slideLayouts/slideLayout187.xml"/><Relationship Id="rId24" Type="http://schemas.openxmlformats.org/officeDocument/2006/relationships/slideLayout" Target="../slideLayouts/slideLayout182.xml"/><Relationship Id="rId40" Type="http://schemas.openxmlformats.org/officeDocument/2006/relationships/slideLayout" Target="../slideLayouts/slideLayout198.xml"/><Relationship Id="rId45" Type="http://schemas.openxmlformats.org/officeDocument/2006/relationships/slideLayout" Target="../slideLayouts/slideLayout203.xml"/><Relationship Id="rId66" Type="http://schemas.openxmlformats.org/officeDocument/2006/relationships/slideLayout" Target="../slideLayouts/slideLayout224.xml"/><Relationship Id="rId87" Type="http://schemas.openxmlformats.org/officeDocument/2006/relationships/slideLayout" Target="../slideLayouts/slideLayout245.xml"/><Relationship Id="rId61" Type="http://schemas.openxmlformats.org/officeDocument/2006/relationships/slideLayout" Target="../slideLayouts/slideLayout219.xml"/><Relationship Id="rId82" Type="http://schemas.openxmlformats.org/officeDocument/2006/relationships/slideLayout" Target="../slideLayouts/slideLayout240.xml"/><Relationship Id="rId19" Type="http://schemas.openxmlformats.org/officeDocument/2006/relationships/slideLayout" Target="../slideLayouts/slideLayout177.xml"/><Relationship Id="rId14" Type="http://schemas.openxmlformats.org/officeDocument/2006/relationships/slideLayout" Target="../slideLayouts/slideLayout172.xml"/><Relationship Id="rId30" Type="http://schemas.openxmlformats.org/officeDocument/2006/relationships/slideLayout" Target="../slideLayouts/slideLayout188.xml"/><Relationship Id="rId35" Type="http://schemas.openxmlformats.org/officeDocument/2006/relationships/slideLayout" Target="../slideLayouts/slideLayout193.xml"/><Relationship Id="rId56" Type="http://schemas.openxmlformats.org/officeDocument/2006/relationships/slideLayout" Target="../slideLayouts/slideLayout214.xml"/><Relationship Id="rId77" Type="http://schemas.openxmlformats.org/officeDocument/2006/relationships/slideLayout" Target="../slideLayouts/slideLayout235.xml"/><Relationship Id="rId8" Type="http://schemas.openxmlformats.org/officeDocument/2006/relationships/slideLayout" Target="../slideLayouts/slideLayout166.xml"/><Relationship Id="rId51" Type="http://schemas.openxmlformats.org/officeDocument/2006/relationships/slideLayout" Target="../slideLayouts/slideLayout209.xml"/><Relationship Id="rId72" Type="http://schemas.openxmlformats.org/officeDocument/2006/relationships/slideLayout" Target="../slideLayouts/slideLayout230.xml"/><Relationship Id="rId93" Type="http://schemas.openxmlformats.org/officeDocument/2006/relationships/slideLayout" Target="../slideLayouts/slideLayout2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18">
            <a:alphaModFix/>
          </a:blip>
          <a:stretch>
            <a:fillRect/>
          </a:stretch>
        </a:blipFill>
        <a:effectLst/>
      </p:bgPr>
    </p:bg>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2" name="Google Shape;232;p4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3" name="Google Shape;233;p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4" name="Google Shape;234;p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5" name="Google Shape;235;p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 id="2147483718" r:id="rId29"/>
    <p:sldLayoutId id="2147483719" r:id="rId30"/>
    <p:sldLayoutId id="2147483720" r:id="rId31"/>
    <p:sldLayoutId id="2147483721" r:id="rId32"/>
    <p:sldLayoutId id="2147483722" r:id="rId33"/>
    <p:sldLayoutId id="2147483723" r:id="rId34"/>
    <p:sldLayoutId id="2147483724" r:id="rId35"/>
    <p:sldLayoutId id="2147483725" r:id="rId36"/>
    <p:sldLayoutId id="2147483726" r:id="rId37"/>
    <p:sldLayoutId id="2147483727" r:id="rId38"/>
    <p:sldLayoutId id="2147483728" r:id="rId39"/>
    <p:sldLayoutId id="2147483729" r:id="rId40"/>
    <p:sldLayoutId id="2147483730" r:id="rId41"/>
    <p:sldLayoutId id="2147483731" r:id="rId42"/>
    <p:sldLayoutId id="2147483732" r:id="rId43"/>
    <p:sldLayoutId id="2147483733" r:id="rId44"/>
    <p:sldLayoutId id="2147483734" r:id="rId45"/>
    <p:sldLayoutId id="2147483735" r:id="rId46"/>
    <p:sldLayoutId id="2147483736" r:id="rId47"/>
    <p:sldLayoutId id="2147483737" r:id="rId48"/>
    <p:sldLayoutId id="2147483738" r:id="rId49"/>
    <p:sldLayoutId id="2147483739" r:id="rId50"/>
    <p:sldLayoutId id="2147483740" r:id="rId51"/>
    <p:sldLayoutId id="2147483741" r:id="rId52"/>
    <p:sldLayoutId id="2147483742" r:id="rId53"/>
    <p:sldLayoutId id="2147483743" r:id="rId54"/>
    <p:sldLayoutId id="2147483744" r:id="rId55"/>
    <p:sldLayoutId id="2147483745" r:id="rId56"/>
    <p:sldLayoutId id="2147483746" r:id="rId57"/>
    <p:sldLayoutId id="2147483747" r:id="rId58"/>
    <p:sldLayoutId id="2147483748" r:id="rId59"/>
    <p:sldLayoutId id="2147483749" r:id="rId60"/>
    <p:sldLayoutId id="2147483750" r:id="rId61"/>
    <p:sldLayoutId id="2147483751" r:id="rId62"/>
    <p:sldLayoutId id="2147483752" r:id="rId63"/>
    <p:sldLayoutId id="2147483753" r:id="rId64"/>
    <p:sldLayoutId id="2147483754" r:id="rId65"/>
    <p:sldLayoutId id="2147483755" r:id="rId66"/>
    <p:sldLayoutId id="2147483756" r:id="rId67"/>
    <p:sldLayoutId id="2147483757" r:id="rId68"/>
    <p:sldLayoutId id="2147483758" r:id="rId69"/>
    <p:sldLayoutId id="2147483759" r:id="rId70"/>
    <p:sldLayoutId id="2147483760" r:id="rId71"/>
    <p:sldLayoutId id="2147483761" r:id="rId72"/>
    <p:sldLayoutId id="2147483762" r:id="rId73"/>
    <p:sldLayoutId id="2147483763" r:id="rId74"/>
    <p:sldLayoutId id="2147483764" r:id="rId75"/>
    <p:sldLayoutId id="2147483765" r:id="rId76"/>
    <p:sldLayoutId id="2147483766" r:id="rId77"/>
    <p:sldLayoutId id="2147483767" r:id="rId78"/>
    <p:sldLayoutId id="2147483768" r:id="rId79"/>
    <p:sldLayoutId id="2147483769" r:id="rId80"/>
    <p:sldLayoutId id="2147483770" r:id="rId81"/>
    <p:sldLayoutId id="2147483771" r:id="rId82"/>
    <p:sldLayoutId id="2147483772" r:id="rId83"/>
    <p:sldLayoutId id="2147483773" r:id="rId84"/>
    <p:sldLayoutId id="2147483774" r:id="rId85"/>
    <p:sldLayoutId id="2147483775" r:id="rId86"/>
    <p:sldLayoutId id="2147483776" r:id="rId87"/>
    <p:sldLayoutId id="2147483777" r:id="rId88"/>
    <p:sldLayoutId id="2147483778" r:id="rId89"/>
    <p:sldLayoutId id="2147483779" r:id="rId90"/>
    <p:sldLayoutId id="2147483780" r:id="rId91"/>
    <p:sldLayoutId id="2147483781" r:id="rId92"/>
    <p:sldLayoutId id="2147483782" r:id="rId93"/>
    <p:sldLayoutId id="2147483783" r:id="rId94"/>
    <p:sldLayoutId id="2147483784" r:id="rId95"/>
    <p:sldLayoutId id="2147483785" r:id="rId96"/>
    <p:sldLayoutId id="2147483786" r:id="rId97"/>
    <p:sldLayoutId id="2147483787" r:id="rId98"/>
    <p:sldLayoutId id="2147483788" r:id="rId99"/>
    <p:sldLayoutId id="2147483789" r:id="rId100"/>
    <p:sldLayoutId id="2147483790" r:id="rId101"/>
    <p:sldLayoutId id="2147483791" r:id="rId102"/>
    <p:sldLayoutId id="2147483792" r:id="rId103"/>
    <p:sldLayoutId id="2147483793" r:id="rId104"/>
    <p:sldLayoutId id="2147483794" r:id="rId105"/>
    <p:sldLayoutId id="2147483795" r:id="rId106"/>
    <p:sldLayoutId id="2147483796" r:id="rId107"/>
    <p:sldLayoutId id="2147483797" r:id="rId108"/>
    <p:sldLayoutId id="2147483798" r:id="rId109"/>
    <p:sldLayoutId id="2147483799" r:id="rId110"/>
    <p:sldLayoutId id="2147483800" r:id="rId111"/>
    <p:sldLayoutId id="2147483801" r:id="rId112"/>
    <p:sldLayoutId id="2147483802" r:id="rId113"/>
    <p:sldLayoutId id="2147483803" r:id="rId114"/>
    <p:sldLayoutId id="2147483804" r:id="rId115"/>
    <p:sldLayoutId id="2147483805" r:id="rId1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97">
            <a:alphaModFix/>
          </a:blip>
          <a:stretch>
            <a:fillRect/>
          </a:stretch>
        </a:blipFill>
        <a:effectLst/>
      </p:bgPr>
    </p:bg>
    <p:spTree>
      <p:nvGrpSpPr>
        <p:cNvPr id="1" name="Shape 796"/>
        <p:cNvGrpSpPr/>
        <p:nvPr/>
      </p:nvGrpSpPr>
      <p:grpSpPr>
        <a:xfrm>
          <a:off x="0" y="0"/>
          <a:ext cx="0" cy="0"/>
          <a:chOff x="0" y="0"/>
          <a:chExt cx="0" cy="0"/>
        </a:xfrm>
      </p:grpSpPr>
      <p:sp>
        <p:nvSpPr>
          <p:cNvPr id="797" name="Google Shape;797;p16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98" name="Google Shape;798;p16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99" name="Google Shape;799;p16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0" name="Google Shape;800;p16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1" name="Google Shape;801;p16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 id="2147483831" r:id="rId26"/>
    <p:sldLayoutId id="2147483832" r:id="rId27"/>
    <p:sldLayoutId id="2147483833" r:id="rId28"/>
    <p:sldLayoutId id="2147483834" r:id="rId29"/>
    <p:sldLayoutId id="2147483835" r:id="rId30"/>
    <p:sldLayoutId id="2147483836" r:id="rId31"/>
    <p:sldLayoutId id="2147483837" r:id="rId32"/>
    <p:sldLayoutId id="2147483838" r:id="rId33"/>
    <p:sldLayoutId id="2147483839" r:id="rId34"/>
    <p:sldLayoutId id="2147483840" r:id="rId35"/>
    <p:sldLayoutId id="2147483841" r:id="rId36"/>
    <p:sldLayoutId id="2147483842" r:id="rId37"/>
    <p:sldLayoutId id="2147483843" r:id="rId38"/>
    <p:sldLayoutId id="2147483844" r:id="rId39"/>
    <p:sldLayoutId id="2147483845" r:id="rId40"/>
    <p:sldLayoutId id="2147483846" r:id="rId41"/>
    <p:sldLayoutId id="2147483847" r:id="rId42"/>
    <p:sldLayoutId id="2147483848" r:id="rId43"/>
    <p:sldLayoutId id="2147483849" r:id="rId44"/>
    <p:sldLayoutId id="2147483850" r:id="rId45"/>
    <p:sldLayoutId id="2147483851" r:id="rId46"/>
    <p:sldLayoutId id="2147483852" r:id="rId47"/>
    <p:sldLayoutId id="2147483853" r:id="rId48"/>
    <p:sldLayoutId id="2147483854" r:id="rId49"/>
    <p:sldLayoutId id="2147483855" r:id="rId50"/>
    <p:sldLayoutId id="2147483856" r:id="rId51"/>
    <p:sldLayoutId id="2147483857" r:id="rId52"/>
    <p:sldLayoutId id="2147483858" r:id="rId53"/>
    <p:sldLayoutId id="2147483859" r:id="rId54"/>
    <p:sldLayoutId id="2147483860" r:id="rId55"/>
    <p:sldLayoutId id="2147483861" r:id="rId56"/>
    <p:sldLayoutId id="2147483862" r:id="rId57"/>
    <p:sldLayoutId id="2147483863" r:id="rId58"/>
    <p:sldLayoutId id="2147483864" r:id="rId59"/>
    <p:sldLayoutId id="2147483865" r:id="rId60"/>
    <p:sldLayoutId id="2147483866" r:id="rId61"/>
    <p:sldLayoutId id="2147483867" r:id="rId62"/>
    <p:sldLayoutId id="2147483868" r:id="rId63"/>
    <p:sldLayoutId id="2147483869" r:id="rId64"/>
    <p:sldLayoutId id="2147483870" r:id="rId65"/>
    <p:sldLayoutId id="2147483871" r:id="rId66"/>
    <p:sldLayoutId id="2147483872" r:id="rId67"/>
    <p:sldLayoutId id="2147483873" r:id="rId68"/>
    <p:sldLayoutId id="2147483874" r:id="rId69"/>
    <p:sldLayoutId id="2147483875" r:id="rId70"/>
    <p:sldLayoutId id="2147483876" r:id="rId71"/>
    <p:sldLayoutId id="2147483877" r:id="rId72"/>
    <p:sldLayoutId id="2147483878" r:id="rId73"/>
    <p:sldLayoutId id="2147483879" r:id="rId74"/>
    <p:sldLayoutId id="2147483880" r:id="rId75"/>
    <p:sldLayoutId id="2147483881" r:id="rId76"/>
    <p:sldLayoutId id="2147483882" r:id="rId77"/>
    <p:sldLayoutId id="2147483883" r:id="rId78"/>
    <p:sldLayoutId id="2147483884" r:id="rId79"/>
    <p:sldLayoutId id="2147483885" r:id="rId80"/>
    <p:sldLayoutId id="2147483886" r:id="rId81"/>
    <p:sldLayoutId id="2147483887" r:id="rId82"/>
    <p:sldLayoutId id="2147483888" r:id="rId83"/>
    <p:sldLayoutId id="2147483889" r:id="rId84"/>
    <p:sldLayoutId id="2147483890" r:id="rId85"/>
    <p:sldLayoutId id="2147483891" r:id="rId86"/>
    <p:sldLayoutId id="2147483892" r:id="rId87"/>
    <p:sldLayoutId id="2147483893" r:id="rId88"/>
    <p:sldLayoutId id="2147483894" r:id="rId89"/>
    <p:sldLayoutId id="2147483895" r:id="rId90"/>
    <p:sldLayoutId id="2147483896" r:id="rId91"/>
    <p:sldLayoutId id="2147483897" r:id="rId92"/>
    <p:sldLayoutId id="2147483898" r:id="rId93"/>
    <p:sldLayoutId id="2147483899" r:id="rId94"/>
    <p:sldLayoutId id="2147483900" r:id="rId9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5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9.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5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260"/>
        <p:cNvGrpSpPr/>
        <p:nvPr/>
      </p:nvGrpSpPr>
      <p:grpSpPr>
        <a:xfrm>
          <a:off x="0" y="0"/>
          <a:ext cx="0" cy="0"/>
          <a:chOff x="0" y="0"/>
          <a:chExt cx="0" cy="0"/>
        </a:xfrm>
      </p:grpSpPr>
      <p:sp>
        <p:nvSpPr>
          <p:cNvPr id="1261" name="Google Shape;1261;p25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262" name="Google Shape;1262;p258"/>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263" name="Google Shape;1263;p258"/>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264" name="Google Shape;1264;p258"/>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1265" name="Google Shape;1265;p258"/>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9"/>
        <p:cNvGrpSpPr/>
        <p:nvPr/>
      </p:nvGrpSpPr>
      <p:grpSpPr>
        <a:xfrm>
          <a:off x="0" y="0"/>
          <a:ext cx="0" cy="0"/>
          <a:chOff x="0" y="0"/>
          <a:chExt cx="0" cy="0"/>
        </a:xfrm>
      </p:grpSpPr>
      <p:sp>
        <p:nvSpPr>
          <p:cNvPr id="1270" name="Google Shape;1270;p259"/>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pic>
        <p:nvPicPr>
          <p:cNvPr id="1271" name="Google Shape;1271;p259"/>
          <p:cNvPicPr preferRelativeResize="0"/>
          <p:nvPr/>
        </p:nvPicPr>
        <p:blipFill rotWithShape="1">
          <a:blip r:embed="rId3">
            <a:alphaModFix/>
          </a:blip>
          <a:srcRect t="18026"/>
          <a:stretch/>
        </p:blipFill>
        <p:spPr>
          <a:xfrm>
            <a:off x="2217088" y="1443150"/>
            <a:ext cx="4709825" cy="5127425"/>
          </a:xfrm>
          <a:prstGeom prst="rect">
            <a:avLst/>
          </a:prstGeom>
          <a:noFill/>
          <a:ln>
            <a:noFill/>
          </a:ln>
          <a:effectLst>
            <a:outerShdw blurRad="57150" dist="19050" dir="5400000" algn="bl" rotWithShape="0">
              <a:srgbClr val="000000">
                <a:alpha val="50000"/>
              </a:srgbClr>
            </a:outerShdw>
          </a:effectLst>
        </p:spPr>
      </p:pic>
      <p:sp>
        <p:nvSpPr>
          <p:cNvPr id="1272" name="Google Shape;1272;p259"/>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273" name="Google Shape;1273;p259"/>
          <p:cNvSpPr/>
          <p:nvPr/>
        </p:nvSpPr>
        <p:spPr>
          <a:xfrm>
            <a:off x="1576500" y="2601800"/>
            <a:ext cx="5991000" cy="1746600"/>
          </a:xfrm>
          <a:prstGeom prst="rect">
            <a:avLst/>
          </a:prstGeom>
          <a:solidFill>
            <a:srgbClr val="81B9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4" name="Google Shape;1274;p259"/>
          <p:cNvSpPr txBox="1"/>
          <p:nvPr/>
        </p:nvSpPr>
        <p:spPr>
          <a:xfrm>
            <a:off x="81328" y="559875"/>
            <a:ext cx="64947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endParaRPr sz="2600" i="1" u="none" strike="noStrike" cap="none">
              <a:solidFill>
                <a:srgbClr val="FFFFFF"/>
              </a:solidFill>
              <a:latin typeface="Lexend Thin"/>
              <a:ea typeface="Lexend Thin"/>
              <a:cs typeface="Lexend Thin"/>
              <a:sym typeface="Lexend Thin"/>
            </a:endParaRPr>
          </a:p>
        </p:txBody>
      </p:sp>
      <p:sp>
        <p:nvSpPr>
          <p:cNvPr id="1275" name="Google Shape;1275;p259"/>
          <p:cNvSpPr txBox="1"/>
          <p:nvPr/>
        </p:nvSpPr>
        <p:spPr>
          <a:xfrm>
            <a:off x="2335650" y="3142800"/>
            <a:ext cx="4845900" cy="911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US" sz="3400" b="1" i="1">
                <a:solidFill>
                  <a:schemeClr val="lt1"/>
                </a:solidFill>
                <a:latin typeface="Lexend"/>
                <a:ea typeface="Lexend"/>
                <a:cs typeface="Lexend"/>
                <a:sym typeface="Lexend"/>
              </a:rPr>
              <a:t>Did You Know That?</a:t>
            </a:r>
            <a:endParaRPr sz="3900" b="1" i="1">
              <a:solidFill>
                <a:schemeClr val="lt1"/>
              </a:solidFill>
              <a:latin typeface="Lexend"/>
              <a:ea typeface="Lexend"/>
              <a:cs typeface="Lexend"/>
              <a:sym typeface="Lexend"/>
            </a:endParaRPr>
          </a:p>
        </p:txBody>
      </p:sp>
      <p:sp>
        <p:nvSpPr>
          <p:cNvPr id="1276" name="Google Shape;1276;p259"/>
          <p:cNvSpPr txBox="1"/>
          <p:nvPr/>
        </p:nvSpPr>
        <p:spPr>
          <a:xfrm>
            <a:off x="1494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b="1">
                <a:solidFill>
                  <a:srgbClr val="FFFFFF"/>
                </a:solidFill>
                <a:latin typeface="Lexend"/>
                <a:ea typeface="Lexend"/>
                <a:cs typeface="Lexend"/>
                <a:sym typeface="Lexend"/>
              </a:rPr>
              <a:t>Worksheet</a:t>
            </a:r>
            <a:endParaRPr sz="3000" b="1">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1"/>
        <p:cNvGrpSpPr/>
        <p:nvPr/>
      </p:nvGrpSpPr>
      <p:grpSpPr>
        <a:xfrm>
          <a:off x="0" y="0"/>
          <a:ext cx="0" cy="0"/>
          <a:chOff x="0" y="0"/>
          <a:chExt cx="0" cy="0"/>
        </a:xfrm>
      </p:grpSpPr>
      <p:sp>
        <p:nvSpPr>
          <p:cNvPr id="1282" name="Google Shape;1282;p260"/>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283" name="Google Shape;1283;p260"/>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284" name="Google Shape;1284;p26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285" name="Google Shape;1285;p260"/>
          <p:cNvSpPr txBox="1"/>
          <p:nvPr/>
        </p:nvSpPr>
        <p:spPr>
          <a:xfrm>
            <a:off x="1494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a:solidFill>
                  <a:srgbClr val="FFFFFF"/>
                </a:solidFill>
                <a:latin typeface="Lexend Thin"/>
                <a:ea typeface="Lexend Thin"/>
                <a:cs typeface="Lexend Thin"/>
                <a:sym typeface="Lexend Thin"/>
              </a:rPr>
              <a:t>Brain development &amp; testosterone</a:t>
            </a:r>
            <a:endParaRPr sz="2900">
              <a:solidFill>
                <a:srgbClr val="FFFFFF"/>
              </a:solidFill>
              <a:latin typeface="Lexend Thin"/>
              <a:ea typeface="Lexend Thin"/>
              <a:cs typeface="Lexend Thin"/>
              <a:sym typeface="Lexend Thin"/>
            </a:endParaRPr>
          </a:p>
          <a:p>
            <a:pPr marL="0" marR="0" lvl="0" indent="0" algn="l" rtl="0">
              <a:spcBef>
                <a:spcPts val="0"/>
              </a:spcBef>
              <a:spcAft>
                <a:spcPts val="0"/>
              </a:spcAft>
              <a:buClr>
                <a:srgbClr val="FFFFFF"/>
              </a:buClr>
              <a:buSzPts val="750"/>
              <a:buFont typeface="Calibri"/>
              <a:buNone/>
            </a:pPr>
            <a:endParaRPr sz="3000" b="1">
              <a:solidFill>
                <a:srgbClr val="FFFFFF"/>
              </a:solidFill>
              <a:latin typeface="Calibri"/>
              <a:ea typeface="Calibri"/>
              <a:cs typeface="Calibri"/>
              <a:sym typeface="Calibri"/>
            </a:endParaRPr>
          </a:p>
        </p:txBody>
      </p:sp>
      <p:pic>
        <p:nvPicPr>
          <p:cNvPr id="1286" name="Google Shape;1286;p260"/>
          <p:cNvPicPr preferRelativeResize="0"/>
          <p:nvPr/>
        </p:nvPicPr>
        <p:blipFill rotWithShape="1">
          <a:blip r:embed="rId3">
            <a:alphaModFix/>
          </a:blip>
          <a:srcRect l="15121" t="7211" r="14252" b="17589"/>
          <a:stretch/>
        </p:blipFill>
        <p:spPr>
          <a:xfrm>
            <a:off x="2367875" y="1378950"/>
            <a:ext cx="4511851" cy="5473325"/>
          </a:xfrm>
          <a:prstGeom prst="rect">
            <a:avLst/>
          </a:prstGeom>
          <a:noFill/>
          <a:ln>
            <a:noFill/>
          </a:ln>
        </p:spPr>
      </p:pic>
      <p:grpSp>
        <p:nvGrpSpPr>
          <p:cNvPr id="1287" name="Google Shape;1287;p260"/>
          <p:cNvGrpSpPr/>
          <p:nvPr/>
        </p:nvGrpSpPr>
        <p:grpSpPr>
          <a:xfrm>
            <a:off x="3657225" y="2459225"/>
            <a:ext cx="1316425" cy="1345550"/>
            <a:chOff x="799725" y="2870300"/>
            <a:chExt cx="1316425" cy="1345550"/>
          </a:xfrm>
        </p:grpSpPr>
        <p:grpSp>
          <p:nvGrpSpPr>
            <p:cNvPr id="1288" name="Google Shape;1288;p260"/>
            <p:cNvGrpSpPr/>
            <p:nvPr/>
          </p:nvGrpSpPr>
          <p:grpSpPr>
            <a:xfrm>
              <a:off x="799725" y="2870300"/>
              <a:ext cx="1316425" cy="1345550"/>
              <a:chOff x="799725" y="2870300"/>
              <a:chExt cx="1316425" cy="1345550"/>
            </a:xfrm>
          </p:grpSpPr>
          <p:sp>
            <p:nvSpPr>
              <p:cNvPr id="1289" name="Google Shape;1289;p260"/>
              <p:cNvSpPr/>
              <p:nvPr/>
            </p:nvSpPr>
            <p:spPr>
              <a:xfrm>
                <a:off x="799725" y="2978050"/>
                <a:ext cx="1307700" cy="1237800"/>
              </a:xfrm>
              <a:prstGeom prst="roundRect">
                <a:avLst>
                  <a:gd name="adj" fmla="val 6453"/>
                </a:avLst>
              </a:prstGeom>
              <a:noFill/>
              <a:ln w="38100"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90" name="Google Shape;1290;p260"/>
              <p:cNvCxnSpPr/>
              <p:nvPr/>
            </p:nvCxnSpPr>
            <p:spPr>
              <a:xfrm>
                <a:off x="803350" y="3246500"/>
                <a:ext cx="1312800" cy="0"/>
              </a:xfrm>
              <a:prstGeom prst="straightConnector1">
                <a:avLst/>
              </a:prstGeom>
              <a:noFill/>
              <a:ln w="28575" cap="flat" cmpd="sng">
                <a:solidFill>
                  <a:schemeClr val="dk2"/>
                </a:solidFill>
                <a:prstDash val="solid"/>
                <a:round/>
                <a:headEnd type="none" w="med" len="med"/>
                <a:tailEnd type="none" w="med" len="med"/>
              </a:ln>
            </p:spPr>
          </p:cxnSp>
          <p:sp>
            <p:nvSpPr>
              <p:cNvPr id="1291" name="Google Shape;1291;p260"/>
              <p:cNvSpPr txBox="1"/>
              <p:nvPr/>
            </p:nvSpPr>
            <p:spPr>
              <a:xfrm>
                <a:off x="895450" y="3322375"/>
                <a:ext cx="1128600" cy="70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100" b="1">
                    <a:solidFill>
                      <a:srgbClr val="81B9FF"/>
                    </a:solidFill>
                    <a:latin typeface="Comfortaa"/>
                    <a:ea typeface="Comfortaa"/>
                    <a:cs typeface="Comfortaa"/>
                    <a:sym typeface="Comfortaa"/>
                  </a:rPr>
                  <a:t>25</a:t>
                </a:r>
                <a:endParaRPr sz="4100" b="1">
                  <a:solidFill>
                    <a:srgbClr val="81B9FF"/>
                  </a:solidFill>
                  <a:latin typeface="Comfortaa"/>
                  <a:ea typeface="Comfortaa"/>
                  <a:cs typeface="Comfortaa"/>
                  <a:sym typeface="Comfortaa"/>
                </a:endParaRPr>
              </a:p>
            </p:txBody>
          </p:sp>
          <p:sp>
            <p:nvSpPr>
              <p:cNvPr id="1292" name="Google Shape;1292;p260"/>
              <p:cNvSpPr/>
              <p:nvPr/>
            </p:nvSpPr>
            <p:spPr>
              <a:xfrm>
                <a:off x="999663" y="2870300"/>
                <a:ext cx="126900" cy="203100"/>
              </a:xfrm>
              <a:prstGeom prst="ellipse">
                <a:avLst/>
              </a:prstGeom>
              <a:solidFill>
                <a:srgbClr val="81B9FF"/>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93" name="Google Shape;1293;p260"/>
              <p:cNvSpPr/>
              <p:nvPr/>
            </p:nvSpPr>
            <p:spPr>
              <a:xfrm>
                <a:off x="1272088" y="2870300"/>
                <a:ext cx="126900" cy="203100"/>
              </a:xfrm>
              <a:prstGeom prst="ellipse">
                <a:avLst/>
              </a:prstGeom>
              <a:solidFill>
                <a:srgbClr val="81B9FF"/>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94" name="Google Shape;1294;p260"/>
              <p:cNvSpPr/>
              <p:nvPr/>
            </p:nvSpPr>
            <p:spPr>
              <a:xfrm>
                <a:off x="1526325" y="2870300"/>
                <a:ext cx="126900" cy="203100"/>
              </a:xfrm>
              <a:prstGeom prst="ellipse">
                <a:avLst/>
              </a:prstGeom>
              <a:solidFill>
                <a:srgbClr val="81B9FF"/>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
          <p:nvSpPr>
            <p:cNvPr id="1295" name="Google Shape;1295;p260"/>
            <p:cNvSpPr/>
            <p:nvPr/>
          </p:nvSpPr>
          <p:spPr>
            <a:xfrm>
              <a:off x="1780588" y="2870300"/>
              <a:ext cx="126900" cy="203100"/>
            </a:xfrm>
            <a:prstGeom prst="ellipse">
              <a:avLst/>
            </a:prstGeom>
            <a:solidFill>
              <a:srgbClr val="81B9FF"/>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0"/>
        <p:cNvGrpSpPr/>
        <p:nvPr/>
      </p:nvGrpSpPr>
      <p:grpSpPr>
        <a:xfrm>
          <a:off x="0" y="0"/>
          <a:ext cx="0" cy="0"/>
          <a:chOff x="0" y="0"/>
          <a:chExt cx="0" cy="0"/>
        </a:xfrm>
      </p:grpSpPr>
      <p:sp>
        <p:nvSpPr>
          <p:cNvPr id="1301" name="Google Shape;1301;p261"/>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02" name="Google Shape;1302;p261"/>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03" name="Google Shape;1303;p26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04" name="Google Shape;1304;p261"/>
          <p:cNvSpPr txBox="1"/>
          <p:nvPr/>
        </p:nvSpPr>
        <p:spPr>
          <a:xfrm>
            <a:off x="1494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a:solidFill>
                  <a:srgbClr val="FFFFFF"/>
                </a:solidFill>
                <a:latin typeface="Lexend Thin"/>
                <a:ea typeface="Lexend Thin"/>
                <a:cs typeface="Lexend Thin"/>
                <a:sym typeface="Lexend Thin"/>
              </a:rPr>
              <a:t>Hormonal feedback</a:t>
            </a:r>
            <a:endParaRPr sz="2900">
              <a:latin typeface="Lexend Thin"/>
              <a:ea typeface="Lexend Thin"/>
              <a:cs typeface="Lexend Thin"/>
              <a:sym typeface="Lexend Thin"/>
            </a:endParaRPr>
          </a:p>
        </p:txBody>
      </p:sp>
      <p:pic>
        <p:nvPicPr>
          <p:cNvPr id="1305" name="Google Shape;1305;p261"/>
          <p:cNvPicPr preferRelativeResize="0"/>
          <p:nvPr/>
        </p:nvPicPr>
        <p:blipFill>
          <a:blip r:embed="rId3">
            <a:alphaModFix/>
          </a:blip>
          <a:stretch>
            <a:fillRect/>
          </a:stretch>
        </p:blipFill>
        <p:spPr>
          <a:xfrm>
            <a:off x="2479262" y="1380613"/>
            <a:ext cx="3325799" cy="5292801"/>
          </a:xfrm>
          <a:prstGeom prst="rect">
            <a:avLst/>
          </a:prstGeom>
          <a:noFill/>
          <a:ln>
            <a:noFill/>
          </a:ln>
        </p:spPr>
      </p:pic>
      <p:sp>
        <p:nvSpPr>
          <p:cNvPr id="1306" name="Google Shape;1306;p261"/>
          <p:cNvSpPr txBox="1"/>
          <p:nvPr/>
        </p:nvSpPr>
        <p:spPr>
          <a:xfrm>
            <a:off x="500388" y="1549475"/>
            <a:ext cx="2596800" cy="1318800"/>
          </a:xfrm>
          <a:prstGeom prst="rect">
            <a:avLst/>
          </a:prstGeom>
          <a:noFill/>
          <a:ln>
            <a:noFill/>
          </a:ln>
        </p:spPr>
        <p:txBody>
          <a:bodyPr spcFirstLastPara="1" wrap="square" lIns="91425" tIns="45700" rIns="91425" bIns="45700" anchor="t" anchorCtr="0">
            <a:noAutofit/>
          </a:bodyPr>
          <a:lstStyle/>
          <a:p>
            <a:pPr marL="457200" marR="0" lvl="0" indent="-387350" algn="ctr" rtl="0">
              <a:spcBef>
                <a:spcPts val="0"/>
              </a:spcBef>
              <a:spcAft>
                <a:spcPts val="0"/>
              </a:spcAft>
              <a:buClr>
                <a:srgbClr val="595959"/>
              </a:buClr>
              <a:buSzPts val="2500"/>
              <a:buFont typeface="Caveat"/>
              <a:buAutoNum type="arabicPeriod"/>
            </a:pPr>
            <a:r>
              <a:rPr lang="en-US" sz="1700" i="0" u="none" strike="noStrike" cap="none">
                <a:solidFill>
                  <a:srgbClr val="595959"/>
                </a:solidFill>
                <a:latin typeface="Caveat"/>
                <a:ea typeface="Caveat"/>
                <a:cs typeface="Caveat"/>
                <a:sym typeface="Caveat"/>
              </a:rPr>
              <a:t>The brain signals the testes to produce </a:t>
            </a:r>
            <a:r>
              <a:rPr lang="en-US" sz="1700" b="1" i="0" u="none" strike="noStrike" cap="none">
                <a:solidFill>
                  <a:srgbClr val="595959"/>
                </a:solidFill>
                <a:latin typeface="Caveat"/>
                <a:ea typeface="Caveat"/>
                <a:cs typeface="Caveat"/>
                <a:sym typeface="Caveat"/>
              </a:rPr>
              <a:t>testosterone</a:t>
            </a:r>
            <a:endParaRPr sz="700">
              <a:latin typeface="Caveat"/>
              <a:ea typeface="Caveat"/>
              <a:cs typeface="Caveat"/>
              <a:sym typeface="Caveat"/>
            </a:endParaRPr>
          </a:p>
        </p:txBody>
      </p:sp>
      <p:sp>
        <p:nvSpPr>
          <p:cNvPr id="1307" name="Google Shape;1307;p261"/>
          <p:cNvSpPr txBox="1"/>
          <p:nvPr/>
        </p:nvSpPr>
        <p:spPr>
          <a:xfrm>
            <a:off x="5115413" y="1461025"/>
            <a:ext cx="4124400" cy="1318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595959"/>
              </a:buClr>
              <a:buSzPts val="600"/>
              <a:buFont typeface="Calibri"/>
              <a:buNone/>
            </a:pPr>
            <a:r>
              <a:rPr lang="en-US" sz="2500">
                <a:solidFill>
                  <a:srgbClr val="595959"/>
                </a:solidFill>
                <a:latin typeface="Caveat"/>
                <a:ea typeface="Caveat"/>
                <a:cs typeface="Caveat"/>
                <a:sym typeface="Caveat"/>
              </a:rPr>
              <a:t>4.</a:t>
            </a:r>
            <a:r>
              <a:rPr lang="en-US" sz="1700">
                <a:solidFill>
                  <a:srgbClr val="595959"/>
                </a:solidFill>
                <a:latin typeface="Caveat"/>
                <a:ea typeface="Caveat"/>
                <a:cs typeface="Caveat"/>
                <a:sym typeface="Caveat"/>
              </a:rPr>
              <a:t> Testosterone changes the body and the brain.</a:t>
            </a:r>
            <a:endParaRPr sz="1700">
              <a:latin typeface="Caveat"/>
              <a:ea typeface="Caveat"/>
              <a:cs typeface="Caveat"/>
              <a:sym typeface="Caveat"/>
            </a:endParaRPr>
          </a:p>
        </p:txBody>
      </p:sp>
      <p:sp>
        <p:nvSpPr>
          <p:cNvPr id="1308" name="Google Shape;1308;p261"/>
          <p:cNvSpPr txBox="1"/>
          <p:nvPr/>
        </p:nvSpPr>
        <p:spPr>
          <a:xfrm>
            <a:off x="97188" y="5217525"/>
            <a:ext cx="3000000" cy="1092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500">
                <a:solidFill>
                  <a:srgbClr val="595959"/>
                </a:solidFill>
                <a:latin typeface="Caveat"/>
                <a:ea typeface="Caveat"/>
                <a:cs typeface="Caveat"/>
                <a:sym typeface="Caveat"/>
              </a:rPr>
              <a:t>2. </a:t>
            </a:r>
            <a:r>
              <a:rPr lang="en-US" sz="1700">
                <a:solidFill>
                  <a:srgbClr val="595959"/>
                </a:solidFill>
                <a:latin typeface="Caveat"/>
                <a:ea typeface="Caveat"/>
                <a:cs typeface="Caveat"/>
                <a:sym typeface="Caveat"/>
              </a:rPr>
              <a:t>The hormone </a:t>
            </a:r>
            <a:r>
              <a:rPr lang="en-US" sz="1700" b="1">
                <a:solidFill>
                  <a:srgbClr val="595959"/>
                </a:solidFill>
                <a:latin typeface="Caveat"/>
                <a:ea typeface="Caveat"/>
                <a:cs typeface="Caveat"/>
                <a:sym typeface="Caveat"/>
              </a:rPr>
              <a:t>testosterone</a:t>
            </a:r>
            <a:r>
              <a:rPr lang="en-US" sz="1700">
                <a:solidFill>
                  <a:srgbClr val="595959"/>
                </a:solidFill>
                <a:latin typeface="Caveat"/>
                <a:ea typeface="Caveat"/>
                <a:cs typeface="Caveat"/>
                <a:sym typeface="Caveat"/>
              </a:rPr>
              <a:t> </a:t>
            </a:r>
            <a:br>
              <a:rPr lang="en-US" sz="1700">
                <a:solidFill>
                  <a:srgbClr val="595959"/>
                </a:solidFill>
                <a:latin typeface="Caveat"/>
                <a:ea typeface="Caveat"/>
                <a:cs typeface="Caveat"/>
                <a:sym typeface="Caveat"/>
              </a:rPr>
            </a:br>
            <a:r>
              <a:rPr lang="en-US" sz="1700">
                <a:solidFill>
                  <a:srgbClr val="595959"/>
                </a:solidFill>
                <a:latin typeface="Caveat"/>
                <a:ea typeface="Caveat"/>
                <a:cs typeface="Caveat"/>
                <a:sym typeface="Caveat"/>
              </a:rPr>
              <a:t>is </a:t>
            </a:r>
            <a:r>
              <a:rPr lang="en-US" sz="1700" b="1">
                <a:solidFill>
                  <a:srgbClr val="595959"/>
                </a:solidFill>
                <a:latin typeface="Caveat"/>
                <a:ea typeface="Caveat"/>
                <a:cs typeface="Caveat"/>
                <a:sym typeface="Caveat"/>
              </a:rPr>
              <a:t>produced by cells in the testicles</a:t>
            </a:r>
            <a:r>
              <a:rPr lang="en-US" sz="1700">
                <a:solidFill>
                  <a:srgbClr val="595959"/>
                </a:solidFill>
                <a:latin typeface="Caveat"/>
                <a:ea typeface="Caveat"/>
                <a:cs typeface="Caveat"/>
                <a:sym typeface="Caveat"/>
              </a:rPr>
              <a:t>.</a:t>
            </a:r>
            <a:endParaRPr sz="700">
              <a:solidFill>
                <a:schemeClr val="dk1"/>
              </a:solidFill>
            </a:endParaRPr>
          </a:p>
          <a:p>
            <a:pPr marL="0" lvl="0" indent="0" algn="ctr" rtl="0">
              <a:spcBef>
                <a:spcPts val="0"/>
              </a:spcBef>
              <a:spcAft>
                <a:spcPts val="0"/>
              </a:spcAft>
              <a:buNone/>
            </a:pPr>
            <a:endParaRPr sz="1700">
              <a:solidFill>
                <a:srgbClr val="595959"/>
              </a:solidFill>
              <a:latin typeface="Caveat"/>
              <a:ea typeface="Caveat"/>
              <a:cs typeface="Caveat"/>
              <a:sym typeface="Caveat"/>
            </a:endParaRPr>
          </a:p>
        </p:txBody>
      </p:sp>
      <p:sp>
        <p:nvSpPr>
          <p:cNvPr id="1309" name="Google Shape;1309;p261"/>
          <p:cNvSpPr txBox="1"/>
          <p:nvPr/>
        </p:nvSpPr>
        <p:spPr>
          <a:xfrm>
            <a:off x="5926813" y="4212550"/>
            <a:ext cx="3000000" cy="1354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500">
                <a:solidFill>
                  <a:srgbClr val="595959"/>
                </a:solidFill>
                <a:latin typeface="Caveat"/>
                <a:ea typeface="Caveat"/>
                <a:cs typeface="Caveat"/>
                <a:sym typeface="Caveat"/>
              </a:rPr>
              <a:t>3.</a:t>
            </a:r>
            <a:r>
              <a:rPr lang="en-US" sz="1700">
                <a:solidFill>
                  <a:srgbClr val="595959"/>
                </a:solidFill>
                <a:latin typeface="Caveat"/>
                <a:ea typeface="Caveat"/>
                <a:cs typeface="Caveat"/>
                <a:sym typeface="Caveat"/>
              </a:rPr>
              <a:t> The increase in </a:t>
            </a:r>
            <a:r>
              <a:rPr lang="en-US" sz="1700" b="1">
                <a:solidFill>
                  <a:srgbClr val="595959"/>
                </a:solidFill>
                <a:latin typeface="Caveat"/>
                <a:ea typeface="Caveat"/>
                <a:cs typeface="Caveat"/>
                <a:sym typeface="Caveat"/>
              </a:rPr>
              <a:t>Testosterone </a:t>
            </a:r>
            <a:r>
              <a:rPr lang="en-US" sz="1700">
                <a:solidFill>
                  <a:srgbClr val="595959"/>
                </a:solidFill>
                <a:latin typeface="Caveat"/>
                <a:ea typeface="Caveat"/>
                <a:cs typeface="Caveat"/>
                <a:sym typeface="Caveat"/>
              </a:rPr>
              <a:t>signals to different parts of your body to start growing.</a:t>
            </a:r>
            <a:endParaRPr sz="1700">
              <a:solidFill>
                <a:schemeClr val="dk1"/>
              </a:solidFill>
              <a:latin typeface="Caveat"/>
              <a:ea typeface="Caveat"/>
              <a:cs typeface="Caveat"/>
              <a:sym typeface="Caveat"/>
            </a:endParaRPr>
          </a:p>
          <a:p>
            <a:pPr marL="0" lvl="0" indent="0" algn="ctr" rtl="0">
              <a:spcBef>
                <a:spcPts val="0"/>
              </a:spcBef>
              <a:spcAft>
                <a:spcPts val="0"/>
              </a:spcAft>
              <a:buNone/>
            </a:pPr>
            <a:endParaRPr sz="1700">
              <a:solidFill>
                <a:srgbClr val="595959"/>
              </a:solidFill>
              <a:latin typeface="Caveat"/>
              <a:ea typeface="Caveat"/>
              <a:cs typeface="Caveat"/>
              <a:sym typeface="Cave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4"/>
        <p:cNvGrpSpPr/>
        <p:nvPr/>
      </p:nvGrpSpPr>
      <p:grpSpPr>
        <a:xfrm>
          <a:off x="0" y="0"/>
          <a:ext cx="0" cy="0"/>
          <a:chOff x="0" y="0"/>
          <a:chExt cx="0" cy="0"/>
        </a:xfrm>
      </p:grpSpPr>
      <p:sp>
        <p:nvSpPr>
          <p:cNvPr id="1315" name="Google Shape;1315;p262"/>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16" name="Google Shape;1316;p262"/>
          <p:cNvSpPr txBox="1"/>
          <p:nvPr/>
        </p:nvSpPr>
        <p:spPr>
          <a:xfrm>
            <a:off x="226177" y="559875"/>
            <a:ext cx="60246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i="0" u="none" strike="noStrike" cap="none">
                <a:solidFill>
                  <a:srgbClr val="FFFFFF"/>
                </a:solidFill>
                <a:latin typeface="Lexend Thin"/>
                <a:ea typeface="Lexend Thin"/>
                <a:cs typeface="Lexend Thin"/>
                <a:sym typeface="Lexend Thin"/>
              </a:rPr>
              <a:t>Testosterone </a:t>
            </a:r>
            <a:r>
              <a:rPr lang="en-US" sz="2900">
                <a:solidFill>
                  <a:srgbClr val="FFFFFF"/>
                </a:solidFill>
                <a:latin typeface="Lexend Thin"/>
                <a:ea typeface="Lexend Thin"/>
                <a:cs typeface="Lexend Thin"/>
                <a:sym typeface="Lexend Thin"/>
              </a:rPr>
              <a:t>&amp;</a:t>
            </a:r>
            <a:r>
              <a:rPr lang="en-US" sz="2900" i="0" u="none" strike="noStrike" cap="none">
                <a:solidFill>
                  <a:srgbClr val="FFFFFF"/>
                </a:solidFill>
                <a:latin typeface="Lexend Thin"/>
                <a:ea typeface="Lexend Thin"/>
                <a:cs typeface="Lexend Thin"/>
                <a:sym typeface="Lexend Thin"/>
              </a:rPr>
              <a:t> your growth</a:t>
            </a:r>
            <a:endParaRPr sz="2900" i="0" u="none" strike="noStrike" cap="none">
              <a:solidFill>
                <a:srgbClr val="FFFFFF"/>
              </a:solidFill>
              <a:latin typeface="Lexend Thin"/>
              <a:ea typeface="Lexend Thin"/>
              <a:cs typeface="Lexend Thin"/>
              <a:sym typeface="Lexend Thin"/>
            </a:endParaRPr>
          </a:p>
        </p:txBody>
      </p:sp>
      <p:sp>
        <p:nvSpPr>
          <p:cNvPr id="1317" name="Google Shape;1317;p262"/>
          <p:cNvSpPr txBox="1">
            <a:spLocks noGrp="1"/>
          </p:cNvSpPr>
          <p:nvPr>
            <p:ph type="body" idx="1"/>
          </p:nvPr>
        </p:nvSpPr>
        <p:spPr>
          <a:xfrm>
            <a:off x="3501625" y="1410500"/>
            <a:ext cx="5340900" cy="516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50"/>
              <a:buFont typeface="Arial"/>
              <a:buNone/>
            </a:pPr>
            <a:r>
              <a:rPr lang="en-US" sz="2900" b="1" i="0" u="none" strike="noStrike" cap="none">
                <a:solidFill>
                  <a:srgbClr val="595959"/>
                </a:solidFill>
                <a:latin typeface="Calibri"/>
                <a:ea typeface="Calibri"/>
                <a:cs typeface="Calibri"/>
                <a:sym typeface="Calibri"/>
              </a:rPr>
              <a:t>Testosterone has these effects:</a:t>
            </a:r>
            <a:endParaRPr sz="2900"/>
          </a:p>
          <a:p>
            <a:pPr marL="0" marR="0" lvl="0" indent="0" algn="l" rtl="0">
              <a:lnSpc>
                <a:spcPct val="100000"/>
              </a:lnSpc>
              <a:spcBef>
                <a:spcPts val="0"/>
              </a:spcBef>
              <a:spcAft>
                <a:spcPts val="0"/>
              </a:spcAft>
              <a:buClr>
                <a:srgbClr val="595959"/>
              </a:buClr>
              <a:buSzPts val="650"/>
              <a:buFont typeface="Arial"/>
              <a:buNone/>
            </a:pPr>
            <a:endParaRPr sz="2400" b="1" i="0" u="none" strike="noStrike" cap="none">
              <a:solidFill>
                <a:srgbClr val="595959"/>
              </a:solidFill>
              <a:latin typeface="Calibri"/>
              <a:ea typeface="Calibri"/>
              <a:cs typeface="Calibri"/>
              <a:sym typeface="Calibri"/>
            </a:endParaRPr>
          </a:p>
          <a:p>
            <a:pPr marL="342900" marR="0" lvl="0" indent="-342900" algn="l" rtl="0">
              <a:lnSpc>
                <a:spcPct val="100000"/>
              </a:lnSpc>
              <a:spcBef>
                <a:spcPts val="480"/>
              </a:spcBef>
              <a:spcAft>
                <a:spcPts val="0"/>
              </a:spcAft>
              <a:buClr>
                <a:srgbClr val="595959"/>
              </a:buClr>
              <a:buSzPts val="2400"/>
              <a:buFont typeface="Arial"/>
              <a:buChar char="•"/>
            </a:pPr>
            <a:r>
              <a:rPr lang="en-US" sz="2400" b="0" i="0" u="none" strike="noStrike" cap="none">
                <a:solidFill>
                  <a:srgbClr val="595959"/>
                </a:solidFill>
                <a:latin typeface="Calibri"/>
                <a:ea typeface="Calibri"/>
                <a:cs typeface="Calibri"/>
                <a:sym typeface="Calibri"/>
              </a:rPr>
              <a:t>strengthens bones, heart</a:t>
            </a:r>
            <a:endParaRPr sz="2400"/>
          </a:p>
          <a:p>
            <a:pPr marL="342900" marR="0" lvl="0" indent="-342900" algn="l" rtl="0">
              <a:lnSpc>
                <a:spcPct val="100000"/>
              </a:lnSpc>
              <a:spcBef>
                <a:spcPts val="480"/>
              </a:spcBef>
              <a:spcAft>
                <a:spcPts val="0"/>
              </a:spcAft>
              <a:buClr>
                <a:srgbClr val="595959"/>
              </a:buClr>
              <a:buSzPts val="2400"/>
              <a:buFont typeface="Arial"/>
              <a:buChar char="•"/>
            </a:pPr>
            <a:r>
              <a:rPr lang="en-US" sz="2400" b="0" i="0" u="none" strike="noStrike" cap="none">
                <a:solidFill>
                  <a:srgbClr val="595959"/>
                </a:solidFill>
                <a:latin typeface="Calibri"/>
                <a:ea typeface="Calibri"/>
                <a:cs typeface="Calibri"/>
                <a:sym typeface="Calibri"/>
              </a:rPr>
              <a:t>deepens voice</a:t>
            </a:r>
            <a:endParaRPr sz="2400" b="0" i="0" u="none" strike="noStrike" cap="none">
              <a:solidFill>
                <a:srgbClr val="595959"/>
              </a:solidFill>
              <a:latin typeface="Calibri"/>
              <a:ea typeface="Calibri"/>
              <a:cs typeface="Calibri"/>
              <a:sym typeface="Calibri"/>
            </a:endParaRPr>
          </a:p>
          <a:p>
            <a:pPr marL="342900" marR="0" lvl="0" indent="-342900" algn="l" rtl="0">
              <a:lnSpc>
                <a:spcPct val="100000"/>
              </a:lnSpc>
              <a:spcBef>
                <a:spcPts val="480"/>
              </a:spcBef>
              <a:spcAft>
                <a:spcPts val="0"/>
              </a:spcAft>
              <a:buClr>
                <a:srgbClr val="595959"/>
              </a:buClr>
              <a:buSzPts val="2400"/>
              <a:buFont typeface="Arial"/>
              <a:buChar char="•"/>
            </a:pPr>
            <a:r>
              <a:rPr lang="en-US" sz="2400"/>
              <a:t>sharpens mind</a:t>
            </a:r>
            <a:endParaRPr sz="2400"/>
          </a:p>
          <a:p>
            <a:pPr marL="342900" marR="0" lvl="0" indent="-342900" algn="l" rtl="0">
              <a:lnSpc>
                <a:spcPct val="100000"/>
              </a:lnSpc>
              <a:spcBef>
                <a:spcPts val="480"/>
              </a:spcBef>
              <a:spcAft>
                <a:spcPts val="0"/>
              </a:spcAft>
              <a:buClr>
                <a:srgbClr val="595959"/>
              </a:buClr>
              <a:buSzPts val="2400"/>
              <a:buFont typeface="Arial"/>
              <a:buChar char="•"/>
            </a:pPr>
            <a:r>
              <a:rPr lang="en-US" sz="2400" b="0" i="0" u="none" strike="noStrike" cap="none">
                <a:solidFill>
                  <a:srgbClr val="595959"/>
                </a:solidFill>
                <a:latin typeface="Calibri"/>
                <a:ea typeface="Calibri"/>
                <a:cs typeface="Calibri"/>
                <a:sym typeface="Calibri"/>
              </a:rPr>
              <a:t>increases hair growth</a:t>
            </a:r>
            <a:endParaRPr sz="2400"/>
          </a:p>
          <a:p>
            <a:pPr marL="342900" marR="0" lvl="0" indent="-342900" algn="l" rtl="0">
              <a:lnSpc>
                <a:spcPct val="100000"/>
              </a:lnSpc>
              <a:spcBef>
                <a:spcPts val="480"/>
              </a:spcBef>
              <a:spcAft>
                <a:spcPts val="0"/>
              </a:spcAft>
              <a:buClr>
                <a:srgbClr val="595959"/>
              </a:buClr>
              <a:buSzPts val="2400"/>
              <a:buFont typeface="Arial"/>
              <a:buChar char="•"/>
            </a:pPr>
            <a:r>
              <a:rPr lang="en-US" sz="2400" b="0" i="0" u="none" strike="noStrike" cap="none">
                <a:solidFill>
                  <a:srgbClr val="595959"/>
                </a:solidFill>
                <a:latin typeface="Calibri"/>
                <a:ea typeface="Calibri"/>
                <a:cs typeface="Calibri"/>
                <a:sym typeface="Calibri"/>
              </a:rPr>
              <a:t>increases oil </a:t>
            </a:r>
            <a:r>
              <a:rPr lang="en-US" sz="2400"/>
              <a:t>&amp;</a:t>
            </a:r>
            <a:r>
              <a:rPr lang="en-US" sz="2400" b="0" i="0" u="none" strike="noStrike" cap="none">
                <a:solidFill>
                  <a:srgbClr val="595959"/>
                </a:solidFill>
                <a:latin typeface="Calibri"/>
                <a:ea typeface="Calibri"/>
                <a:cs typeface="Calibri"/>
                <a:sym typeface="Calibri"/>
              </a:rPr>
              <a:t> sweat production</a:t>
            </a:r>
            <a:endParaRPr sz="2400" b="0" i="0" u="none" strike="noStrike" cap="none">
              <a:solidFill>
                <a:srgbClr val="595959"/>
              </a:solidFill>
              <a:latin typeface="Calibri"/>
              <a:ea typeface="Calibri"/>
              <a:cs typeface="Calibri"/>
              <a:sym typeface="Calibri"/>
            </a:endParaRPr>
          </a:p>
          <a:p>
            <a:pPr marL="342900" marR="0" lvl="0" indent="-342900" algn="l" rtl="0">
              <a:lnSpc>
                <a:spcPct val="100000"/>
              </a:lnSpc>
              <a:spcBef>
                <a:spcPts val="480"/>
              </a:spcBef>
              <a:spcAft>
                <a:spcPts val="0"/>
              </a:spcAft>
              <a:buClr>
                <a:srgbClr val="595959"/>
              </a:buClr>
              <a:buSzPts val="2400"/>
              <a:buFont typeface="Arial"/>
              <a:buChar char="•"/>
            </a:pPr>
            <a:r>
              <a:rPr lang="en-US" sz="2400"/>
              <a:t>growth spurt (you get taller) </a:t>
            </a:r>
            <a:endParaRPr sz="2400"/>
          </a:p>
          <a:p>
            <a:pPr marL="342900" marR="0" lvl="0" indent="-342900" algn="l" rtl="0">
              <a:lnSpc>
                <a:spcPct val="100000"/>
              </a:lnSpc>
              <a:spcBef>
                <a:spcPts val="480"/>
              </a:spcBef>
              <a:spcAft>
                <a:spcPts val="0"/>
              </a:spcAft>
              <a:buClr>
                <a:srgbClr val="595959"/>
              </a:buClr>
              <a:buSzPts val="2400"/>
              <a:buFont typeface="Arial"/>
              <a:buChar char="•"/>
            </a:pPr>
            <a:r>
              <a:rPr lang="en-US" sz="2400"/>
              <a:t>increased muscle</a:t>
            </a:r>
            <a:endParaRPr sz="2400"/>
          </a:p>
          <a:p>
            <a:pPr marL="0" marR="0" lvl="0" indent="0" algn="l" rtl="0">
              <a:lnSpc>
                <a:spcPct val="100000"/>
              </a:lnSpc>
              <a:spcBef>
                <a:spcPts val="480"/>
              </a:spcBef>
              <a:spcAft>
                <a:spcPts val="0"/>
              </a:spcAft>
              <a:buClr>
                <a:srgbClr val="595959"/>
              </a:buClr>
              <a:buSzPts val="2400"/>
              <a:buFont typeface="Arial"/>
              <a:buNone/>
            </a:pPr>
            <a:endParaRPr sz="2400" b="0" i="0" u="none" strike="noStrike" cap="none">
              <a:solidFill>
                <a:srgbClr val="595959"/>
              </a:solidFill>
              <a:latin typeface="Calibri"/>
              <a:ea typeface="Calibri"/>
              <a:cs typeface="Calibri"/>
              <a:sym typeface="Calibri"/>
            </a:endParaRPr>
          </a:p>
          <a:p>
            <a:pPr marL="0" marR="0" lvl="0" indent="0" algn="l" rtl="0">
              <a:lnSpc>
                <a:spcPct val="100000"/>
              </a:lnSpc>
              <a:spcBef>
                <a:spcPts val="480"/>
              </a:spcBef>
              <a:spcAft>
                <a:spcPts val="0"/>
              </a:spcAft>
              <a:buClr>
                <a:srgbClr val="595959"/>
              </a:buClr>
              <a:buSzPts val="600"/>
              <a:buFont typeface="Arial"/>
              <a:buNone/>
            </a:pPr>
            <a:r>
              <a:rPr lang="en-US" sz="2400" b="1" i="0" u="none" strike="noStrike" cap="none">
                <a:solidFill>
                  <a:srgbClr val="595959"/>
                </a:solidFill>
                <a:latin typeface="Calibri"/>
                <a:ea typeface="Calibri"/>
                <a:cs typeface="Calibri"/>
                <a:sym typeface="Calibri"/>
              </a:rPr>
              <a:t>These changes begin during puberty </a:t>
            </a:r>
            <a:r>
              <a:rPr lang="en-US" sz="2400" b="0" i="1" u="none" strike="noStrike" cap="none">
                <a:solidFill>
                  <a:srgbClr val="595959"/>
                </a:solidFill>
                <a:latin typeface="Calibri"/>
                <a:ea typeface="Calibri"/>
                <a:cs typeface="Calibri"/>
                <a:sym typeface="Calibri"/>
              </a:rPr>
              <a:t>         </a:t>
            </a:r>
            <a:endParaRPr sz="2400"/>
          </a:p>
          <a:p>
            <a:pPr marL="0" marR="0" lvl="0" indent="0" algn="l" rtl="0">
              <a:lnSpc>
                <a:spcPct val="100000"/>
              </a:lnSpc>
              <a:spcBef>
                <a:spcPts val="480"/>
              </a:spcBef>
              <a:spcAft>
                <a:spcPts val="0"/>
              </a:spcAft>
              <a:buClr>
                <a:srgbClr val="595959"/>
              </a:buClr>
              <a:buSzPts val="600"/>
              <a:buFont typeface="Arial"/>
              <a:buNone/>
            </a:pPr>
            <a:r>
              <a:rPr lang="en-US" sz="2400" b="0" i="1" u="none" strike="noStrike" cap="none">
                <a:solidFill>
                  <a:srgbClr val="595959"/>
                </a:solidFill>
                <a:latin typeface="Calibri"/>
                <a:ea typeface="Calibri"/>
                <a:cs typeface="Calibri"/>
                <a:sym typeface="Calibri"/>
              </a:rPr>
              <a:t>(typically ages 10-17)</a:t>
            </a:r>
            <a:endParaRPr sz="2400" b="0" i="1" u="none" strike="noStrike" cap="none">
              <a:solidFill>
                <a:srgbClr val="595959"/>
              </a:solidFill>
              <a:latin typeface="Calibri"/>
              <a:ea typeface="Calibri"/>
              <a:cs typeface="Calibri"/>
              <a:sym typeface="Calibri"/>
            </a:endParaRPr>
          </a:p>
          <a:p>
            <a:pPr marL="742950" marR="0" lvl="1" indent="-285750" algn="l" rtl="0">
              <a:lnSpc>
                <a:spcPct val="100000"/>
              </a:lnSpc>
              <a:spcBef>
                <a:spcPts val="480"/>
              </a:spcBef>
              <a:spcAft>
                <a:spcPts val="0"/>
              </a:spcAft>
              <a:buClr>
                <a:srgbClr val="595959"/>
              </a:buClr>
              <a:buSzPts val="600"/>
              <a:buFont typeface="Arial"/>
              <a:buNone/>
            </a:pPr>
            <a:endParaRPr b="0" i="0" u="none" strike="noStrike" cap="none">
              <a:solidFill>
                <a:srgbClr val="595959"/>
              </a:solidFill>
              <a:latin typeface="Calibri"/>
              <a:ea typeface="Calibri"/>
              <a:cs typeface="Calibri"/>
              <a:sym typeface="Calibri"/>
            </a:endParaRPr>
          </a:p>
          <a:p>
            <a:pPr marL="342900" marR="0" lvl="0" indent="-342900" algn="l" rtl="0">
              <a:lnSpc>
                <a:spcPct val="100000"/>
              </a:lnSpc>
              <a:spcBef>
                <a:spcPts val="560"/>
              </a:spcBef>
              <a:spcAft>
                <a:spcPts val="0"/>
              </a:spcAft>
              <a:buClr>
                <a:srgbClr val="595959"/>
              </a:buClr>
              <a:buSzPts val="700"/>
              <a:buFont typeface="Arial"/>
              <a:buNone/>
            </a:pPr>
            <a:endParaRPr sz="2400" b="0" i="0" u="none" strike="noStrike" cap="none">
              <a:solidFill>
                <a:srgbClr val="595959"/>
              </a:solidFill>
              <a:latin typeface="Calibri"/>
              <a:ea typeface="Calibri"/>
              <a:cs typeface="Calibri"/>
              <a:sym typeface="Calibri"/>
            </a:endParaRPr>
          </a:p>
        </p:txBody>
      </p:sp>
      <p:pic>
        <p:nvPicPr>
          <p:cNvPr id="1318" name="Google Shape;1318;p262"/>
          <p:cNvPicPr preferRelativeResize="0"/>
          <p:nvPr/>
        </p:nvPicPr>
        <p:blipFill rotWithShape="1">
          <a:blip r:embed="rId3">
            <a:alphaModFix/>
          </a:blip>
          <a:srcRect/>
          <a:stretch/>
        </p:blipFill>
        <p:spPr>
          <a:xfrm>
            <a:off x="1189800" y="1320175"/>
            <a:ext cx="1537275" cy="5250275"/>
          </a:xfrm>
          <a:prstGeom prst="rect">
            <a:avLst/>
          </a:prstGeom>
          <a:noFill/>
          <a:ln>
            <a:noFill/>
          </a:ln>
        </p:spPr>
      </p:pic>
      <p:sp>
        <p:nvSpPr>
          <p:cNvPr id="1319" name="Google Shape;1319;p26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20" name="Google Shape;1320;p26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5"/>
        <p:cNvGrpSpPr/>
        <p:nvPr/>
      </p:nvGrpSpPr>
      <p:grpSpPr>
        <a:xfrm>
          <a:off x="0" y="0"/>
          <a:ext cx="0" cy="0"/>
          <a:chOff x="0" y="0"/>
          <a:chExt cx="0" cy="0"/>
        </a:xfrm>
      </p:grpSpPr>
      <p:sp>
        <p:nvSpPr>
          <p:cNvPr id="1326" name="Google Shape;1326;p263"/>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27" name="Google Shape;1327;p263"/>
          <p:cNvSpPr txBox="1"/>
          <p:nvPr/>
        </p:nvSpPr>
        <p:spPr>
          <a:xfrm>
            <a:off x="226177" y="559875"/>
            <a:ext cx="60246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i="0" u="none" strike="noStrike" cap="none">
                <a:solidFill>
                  <a:srgbClr val="FFFFFF"/>
                </a:solidFill>
                <a:latin typeface="Lexend Thin"/>
                <a:ea typeface="Lexend Thin"/>
                <a:cs typeface="Lexend Thin"/>
                <a:sym typeface="Lexend Thin"/>
              </a:rPr>
              <a:t>Testosterone </a:t>
            </a:r>
            <a:r>
              <a:rPr lang="en-US" sz="2900">
                <a:solidFill>
                  <a:srgbClr val="FFFFFF"/>
                </a:solidFill>
                <a:latin typeface="Lexend Thin"/>
                <a:ea typeface="Lexend Thin"/>
                <a:cs typeface="Lexend Thin"/>
                <a:sym typeface="Lexend Thin"/>
              </a:rPr>
              <a:t>&amp;</a:t>
            </a:r>
            <a:r>
              <a:rPr lang="en-US" sz="2900" i="0" u="none" strike="noStrike" cap="none">
                <a:solidFill>
                  <a:srgbClr val="FFFFFF"/>
                </a:solidFill>
                <a:latin typeface="Lexend Thin"/>
                <a:ea typeface="Lexend Thin"/>
                <a:cs typeface="Lexend Thin"/>
                <a:sym typeface="Lexend Thin"/>
              </a:rPr>
              <a:t> your growth</a:t>
            </a:r>
            <a:endParaRPr sz="2900" i="0" u="none" strike="noStrike" cap="none">
              <a:solidFill>
                <a:srgbClr val="FFFFFF"/>
              </a:solidFill>
              <a:latin typeface="Lexend Thin"/>
              <a:ea typeface="Lexend Thin"/>
              <a:cs typeface="Lexend Thin"/>
              <a:sym typeface="Lexend Thin"/>
            </a:endParaRPr>
          </a:p>
        </p:txBody>
      </p:sp>
      <p:sp>
        <p:nvSpPr>
          <p:cNvPr id="1328" name="Google Shape;1328;p26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29" name="Google Shape;1329;p26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graphicFrame>
        <p:nvGraphicFramePr>
          <p:cNvPr id="1330" name="Google Shape;1330;p263"/>
          <p:cNvGraphicFramePr/>
          <p:nvPr/>
        </p:nvGraphicFramePr>
        <p:xfrm>
          <a:off x="1165763" y="1755038"/>
          <a:ext cx="6812475" cy="3815250"/>
        </p:xfrm>
        <a:graphic>
          <a:graphicData uri="http://schemas.openxmlformats.org/drawingml/2006/table">
            <a:tbl>
              <a:tblPr>
                <a:noFill/>
                <a:tableStyleId>{6E6E937F-FE2A-4673-BAF8-449CDE46B3A1}</a:tableStyleId>
              </a:tblPr>
              <a:tblGrid>
                <a:gridCol w="2833750">
                  <a:extLst>
                    <a:ext uri="{9D8B030D-6E8A-4147-A177-3AD203B41FA5}">
                      <a16:colId xmlns:a16="http://schemas.microsoft.com/office/drawing/2014/main" val="20000"/>
                    </a:ext>
                  </a:extLst>
                </a:gridCol>
                <a:gridCol w="3978725">
                  <a:extLst>
                    <a:ext uri="{9D8B030D-6E8A-4147-A177-3AD203B41FA5}">
                      <a16:colId xmlns:a16="http://schemas.microsoft.com/office/drawing/2014/main" val="20001"/>
                    </a:ext>
                  </a:extLst>
                </a:gridCol>
              </a:tblGrid>
              <a:tr h="49140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a:solidFill>
                            <a:srgbClr val="595959"/>
                          </a:solidFill>
                        </a:rPr>
                        <a:t>testosterone</a:t>
                      </a:r>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441500">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000000"/>
                          </a:solidFill>
                          <a:latin typeface="Calibri"/>
                          <a:ea typeface="Calibri"/>
                          <a:cs typeface="Calibri"/>
                          <a:sym typeface="Calibri"/>
                        </a:rPr>
                        <a:t>brain cells</a:t>
                      </a:r>
                      <a:endParaRPr sz="1800" b="1" i="0" u="sng" strike="noStrike" cap="none">
                        <a:solidFill>
                          <a:srgbClr val="000000"/>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A4C2F4"/>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000000"/>
                          </a:solidFill>
                          <a:latin typeface="Calibri"/>
                          <a:ea typeface="Calibri"/>
                          <a:cs typeface="Calibri"/>
                          <a:sym typeface="Calibri"/>
                        </a:rPr>
                        <a:t>increases ability to learn </a:t>
                      </a:r>
                      <a:endParaRPr sz="1600" b="1" i="0" u="sng" strike="noStrike" cap="none">
                        <a:solidFill>
                          <a:srgbClr val="000000"/>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A4C2F4"/>
                    </a:solidFill>
                  </a:tcPr>
                </a:tc>
                <a:extLst>
                  <a:ext uri="{0D108BD9-81ED-4DB2-BD59-A6C34878D82A}">
                    <a16:rowId xmlns:a16="http://schemas.microsoft.com/office/drawing/2014/main" val="10001"/>
                  </a:ext>
                </a:extLst>
              </a:tr>
              <a:tr h="441500">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FFFFFF"/>
                          </a:solidFill>
                          <a:latin typeface="Calibri"/>
                          <a:ea typeface="Calibri"/>
                          <a:cs typeface="Calibri"/>
                          <a:sym typeface="Calibri"/>
                        </a:rPr>
                        <a:t>bones</a:t>
                      </a:r>
                      <a:endParaRPr sz="1800" b="1" i="0" u="none" strike="noStrike" cap="none">
                        <a:solidFill>
                          <a:srgbClr val="FFFFF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FFFFFF"/>
                          </a:solidFill>
                          <a:latin typeface="Calibri"/>
                          <a:ea typeface="Calibri"/>
                          <a:cs typeface="Calibri"/>
                          <a:sym typeface="Calibri"/>
                        </a:rPr>
                        <a:t>strengthens bone formation &amp; density</a:t>
                      </a:r>
                      <a:endParaRPr sz="1600" b="1" i="0" u="none" strike="noStrike" cap="none">
                        <a:solidFill>
                          <a:srgbClr val="FFFFF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extLst>
                  <a:ext uri="{0D108BD9-81ED-4DB2-BD59-A6C34878D82A}">
                    <a16:rowId xmlns:a16="http://schemas.microsoft.com/office/drawing/2014/main" val="10002"/>
                  </a:ext>
                </a:extLst>
              </a:tr>
              <a:tr h="441500">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muscles </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9CB9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increases muscle mass </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9CB9C"/>
                    </a:solidFill>
                  </a:tcPr>
                </a:tc>
                <a:extLst>
                  <a:ext uri="{0D108BD9-81ED-4DB2-BD59-A6C34878D82A}">
                    <a16:rowId xmlns:a16="http://schemas.microsoft.com/office/drawing/2014/main" val="10003"/>
                  </a:ext>
                </a:extLst>
              </a:tr>
              <a:tr h="441500">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FFFFFF"/>
                          </a:solidFill>
                          <a:latin typeface="Calibri"/>
                          <a:ea typeface="Calibri"/>
                          <a:cs typeface="Calibri"/>
                          <a:sym typeface="Calibri"/>
                        </a:rPr>
                        <a:t>hair </a:t>
                      </a:r>
                      <a:endParaRPr sz="1800" b="1" i="0" u="none" strike="noStrike" cap="none">
                        <a:solidFill>
                          <a:srgbClr val="FFFFF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783F04"/>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FFFFFF"/>
                          </a:solidFill>
                          <a:latin typeface="Calibri"/>
                          <a:ea typeface="Calibri"/>
                          <a:cs typeface="Calibri"/>
                          <a:sym typeface="Calibri"/>
                        </a:rPr>
                        <a:t>promotes growth</a:t>
                      </a:r>
                      <a:endParaRPr sz="1600" b="1" i="0" u="none" strike="noStrike" cap="none">
                        <a:solidFill>
                          <a:srgbClr val="FFFFF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783F04"/>
                    </a:solidFill>
                  </a:tcPr>
                </a:tc>
                <a:extLst>
                  <a:ext uri="{0D108BD9-81ED-4DB2-BD59-A6C34878D82A}">
                    <a16:rowId xmlns:a16="http://schemas.microsoft.com/office/drawing/2014/main" val="10004"/>
                  </a:ext>
                </a:extLst>
              </a:tr>
              <a:tr h="441500">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fat metabolism</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4CCC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promotes fat burning</a:t>
                      </a:r>
                      <a:endParaRPr sz="16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4CCCC"/>
                    </a:solidFill>
                  </a:tcPr>
                </a:tc>
                <a:extLst>
                  <a:ext uri="{0D108BD9-81ED-4DB2-BD59-A6C34878D82A}">
                    <a16:rowId xmlns:a16="http://schemas.microsoft.com/office/drawing/2014/main" val="10005"/>
                  </a:ext>
                </a:extLst>
              </a:tr>
              <a:tr h="4415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1">
                          <a:solidFill>
                            <a:srgbClr val="FFFFFF"/>
                          </a:solidFill>
                          <a:latin typeface="Calibri"/>
                          <a:ea typeface="Calibri"/>
                          <a:cs typeface="Calibri"/>
                          <a:sym typeface="Calibri"/>
                        </a:rPr>
                        <a:t>blood sugar</a:t>
                      </a:r>
                      <a:endParaRPr sz="1800" b="1" i="0" u="none" strike="noStrike" cap="none">
                        <a:solidFill>
                          <a:srgbClr val="FFFFF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0000"/>
                    </a:solidFill>
                  </a:tcPr>
                </a:tc>
                <a:tc>
                  <a:txBody>
                    <a:bodyPr/>
                    <a:lstStyle/>
                    <a:p>
                      <a:pPr marL="0" marR="0" lvl="0" indent="0" algn="l" rtl="0">
                        <a:lnSpc>
                          <a:spcPct val="100000"/>
                        </a:lnSpc>
                        <a:spcBef>
                          <a:spcPts val="0"/>
                        </a:spcBef>
                        <a:spcAft>
                          <a:spcPts val="0"/>
                        </a:spcAft>
                        <a:buClr>
                          <a:srgbClr val="000000"/>
                        </a:buClr>
                        <a:buSzPts val="1600"/>
                        <a:buFont typeface="Calibri"/>
                        <a:buNone/>
                      </a:pPr>
                      <a:r>
                        <a:rPr lang="en-US" sz="1600" b="1">
                          <a:solidFill>
                            <a:srgbClr val="FFFFFF"/>
                          </a:solidFill>
                          <a:latin typeface="Calibri"/>
                          <a:ea typeface="Calibri"/>
                          <a:cs typeface="Calibri"/>
                          <a:sym typeface="Calibri"/>
                        </a:rPr>
                        <a:t>keeps at a healthy level</a:t>
                      </a:r>
                      <a:endParaRPr sz="1600" b="1" i="0" u="none" strike="noStrike" cap="none">
                        <a:solidFill>
                          <a:srgbClr val="FFFFF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0000"/>
                    </a:solidFill>
                  </a:tcPr>
                </a:tc>
                <a:extLst>
                  <a:ext uri="{0D108BD9-81ED-4DB2-BD59-A6C34878D82A}">
                    <a16:rowId xmlns:a16="http://schemas.microsoft.com/office/drawing/2014/main" val="10006"/>
                  </a:ext>
                </a:extLst>
              </a:tr>
              <a:tr h="674850">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000000"/>
                          </a:solidFill>
                          <a:latin typeface="Calibri"/>
                          <a:ea typeface="Calibri"/>
                          <a:cs typeface="Calibri"/>
                          <a:sym typeface="Calibri"/>
                        </a:rPr>
                        <a:t>overall well-being</a:t>
                      </a:r>
                      <a:endParaRPr>
                        <a:solidFill>
                          <a:srgbClr val="000000"/>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00FF10">
                        <a:alpha val="37250"/>
                      </a:srgbClr>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b="1">
                          <a:solidFill>
                            <a:srgbClr val="000000"/>
                          </a:solidFill>
                          <a:latin typeface="Calibri"/>
                          <a:ea typeface="Calibri"/>
                          <a:cs typeface="Calibri"/>
                          <a:sym typeface="Calibri"/>
                        </a:rPr>
                        <a:t>normal levels promote confidence and motivation</a:t>
                      </a:r>
                      <a:endParaRPr b="1">
                        <a:solidFill>
                          <a:srgbClr val="000000"/>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00FF10">
                        <a:alpha val="37250"/>
                      </a:srgbClr>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pic>
        <p:nvPicPr>
          <p:cNvPr id="1336" name="Google Shape;1336;p264"/>
          <p:cNvPicPr preferRelativeResize="0"/>
          <p:nvPr/>
        </p:nvPicPr>
        <p:blipFill>
          <a:blip r:embed="rId3">
            <a:alphaModFix/>
          </a:blip>
          <a:stretch>
            <a:fillRect/>
          </a:stretch>
        </p:blipFill>
        <p:spPr>
          <a:xfrm>
            <a:off x="2624675" y="1266375"/>
            <a:ext cx="3325799" cy="5292801"/>
          </a:xfrm>
          <a:prstGeom prst="rect">
            <a:avLst/>
          </a:prstGeom>
          <a:noFill/>
          <a:ln>
            <a:noFill/>
          </a:ln>
        </p:spPr>
      </p:pic>
      <p:sp>
        <p:nvSpPr>
          <p:cNvPr id="1337" name="Google Shape;1337;p264"/>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38" name="Google Shape;1338;p264"/>
          <p:cNvSpPr txBox="1"/>
          <p:nvPr/>
        </p:nvSpPr>
        <p:spPr>
          <a:xfrm>
            <a:off x="239975" y="559875"/>
            <a:ext cx="68325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a:solidFill>
                  <a:srgbClr val="FFFFFF"/>
                </a:solidFill>
                <a:latin typeface="Lexend Thin"/>
                <a:ea typeface="Lexend Thin"/>
                <a:cs typeface="Lexend Thin"/>
                <a:sym typeface="Lexend Thin"/>
              </a:rPr>
              <a:t>Text message testosterone</a:t>
            </a:r>
            <a:endParaRPr sz="2900" i="0" u="none" strike="noStrike" cap="none">
              <a:solidFill>
                <a:srgbClr val="FFFFFF"/>
              </a:solidFill>
              <a:latin typeface="Lexend Thin"/>
              <a:ea typeface="Lexend Thin"/>
              <a:cs typeface="Lexend Thin"/>
              <a:sym typeface="Lexend Thin"/>
            </a:endParaRPr>
          </a:p>
        </p:txBody>
      </p:sp>
      <p:sp>
        <p:nvSpPr>
          <p:cNvPr id="1339" name="Google Shape;1339;p26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40" name="Google Shape;1340;p264"/>
          <p:cNvSpPr/>
          <p:nvPr/>
        </p:nvSpPr>
        <p:spPr>
          <a:xfrm>
            <a:off x="5740875" y="3296000"/>
            <a:ext cx="2586600" cy="604500"/>
          </a:xfrm>
          <a:prstGeom prst="wedgeRoundRectCallout">
            <a:avLst>
              <a:gd name="adj1" fmla="val -56871"/>
              <a:gd name="adj2" fmla="val 23615"/>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a:solidFill>
                  <a:srgbClr val="1C4587"/>
                </a:solidFill>
                <a:latin typeface="Comfortaa"/>
                <a:ea typeface="Comfortaa"/>
                <a:cs typeface="Comfortaa"/>
                <a:sym typeface="Comfortaa"/>
              </a:rPr>
              <a:t>Increased muscle mass</a:t>
            </a:r>
            <a:r>
              <a:rPr lang="en-US" sz="3500" b="1">
                <a:solidFill>
                  <a:srgbClr val="1C4587"/>
                </a:solidFill>
                <a:latin typeface="Comfortaa"/>
                <a:ea typeface="Comfortaa"/>
                <a:cs typeface="Comfortaa"/>
                <a:sym typeface="Comfortaa"/>
              </a:rPr>
              <a:t>💪🏽</a:t>
            </a:r>
            <a:endParaRPr sz="3500" b="1">
              <a:solidFill>
                <a:srgbClr val="1C4587"/>
              </a:solidFill>
              <a:latin typeface="Comfortaa"/>
              <a:ea typeface="Comfortaa"/>
              <a:cs typeface="Comfortaa"/>
              <a:sym typeface="Comfortaa"/>
            </a:endParaRPr>
          </a:p>
        </p:txBody>
      </p:sp>
      <p:sp>
        <p:nvSpPr>
          <p:cNvPr id="1341" name="Google Shape;1341;p264"/>
          <p:cNvSpPr txBox="1"/>
          <p:nvPr/>
        </p:nvSpPr>
        <p:spPr>
          <a:xfrm>
            <a:off x="1257563" y="1401950"/>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a:p>
        </p:txBody>
      </p:sp>
      <p:sp>
        <p:nvSpPr>
          <p:cNvPr id="1342" name="Google Shape;1342;p264"/>
          <p:cNvSpPr/>
          <p:nvPr/>
        </p:nvSpPr>
        <p:spPr>
          <a:xfrm>
            <a:off x="871800" y="1725050"/>
            <a:ext cx="2263800" cy="711000"/>
          </a:xfrm>
          <a:prstGeom prst="wedgeRoundRectCallout">
            <a:avLst>
              <a:gd name="adj1" fmla="val 63936"/>
              <a:gd name="adj2" fmla="val -14638"/>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200">
                <a:solidFill>
                  <a:srgbClr val="595959"/>
                </a:solidFill>
                <a:latin typeface="Comfortaa"/>
                <a:ea typeface="Comfortaa"/>
                <a:cs typeface="Comfortaa"/>
                <a:sym typeface="Comfortaa"/>
              </a:rPr>
              <a:t>🧠 </a:t>
            </a:r>
            <a:r>
              <a:rPr lang="en-US" sz="1200">
                <a:solidFill>
                  <a:srgbClr val="595959"/>
                </a:solidFill>
                <a:latin typeface="Comfortaa"/>
                <a:ea typeface="Comfortaa"/>
                <a:cs typeface="Comfortaa"/>
                <a:sym typeface="Comfortaa"/>
              </a:rPr>
              <a:t>improved mood!</a:t>
            </a:r>
            <a:br>
              <a:rPr lang="en-US" sz="1200">
                <a:solidFill>
                  <a:srgbClr val="595959"/>
                </a:solidFill>
                <a:latin typeface="Comfortaa"/>
                <a:ea typeface="Comfortaa"/>
                <a:cs typeface="Comfortaa"/>
                <a:sym typeface="Comfortaa"/>
              </a:rPr>
            </a:br>
            <a:endParaRPr sz="1200">
              <a:solidFill>
                <a:srgbClr val="595959"/>
              </a:solidFill>
              <a:latin typeface="Comfortaa"/>
              <a:ea typeface="Comfortaa"/>
              <a:cs typeface="Comfortaa"/>
              <a:sym typeface="Comfortaa"/>
            </a:endParaRPr>
          </a:p>
        </p:txBody>
      </p:sp>
      <p:sp>
        <p:nvSpPr>
          <p:cNvPr id="1343" name="Google Shape;1343;p264"/>
          <p:cNvSpPr/>
          <p:nvPr/>
        </p:nvSpPr>
        <p:spPr>
          <a:xfrm>
            <a:off x="5547600" y="1781675"/>
            <a:ext cx="1971900" cy="846600"/>
          </a:xfrm>
          <a:prstGeom prst="wedgeRoundRectCallout">
            <a:avLst>
              <a:gd name="adj1" fmla="val -61526"/>
              <a:gd name="adj2" fmla="val 26456"/>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3300" b="1">
                <a:solidFill>
                  <a:srgbClr val="1C4587"/>
                </a:solidFill>
                <a:latin typeface="Comfortaa"/>
                <a:ea typeface="Comfortaa"/>
                <a:cs typeface="Comfortaa"/>
                <a:sym typeface="Comfortaa"/>
              </a:rPr>
              <a:t>❤️</a:t>
            </a:r>
            <a:r>
              <a:rPr lang="en-US" sz="1200">
                <a:solidFill>
                  <a:srgbClr val="595959"/>
                </a:solidFill>
                <a:latin typeface="Comfortaa"/>
                <a:ea typeface="Comfortaa"/>
                <a:cs typeface="Comfortaa"/>
                <a:sym typeface="Comfortaa"/>
              </a:rPr>
              <a:t>feeling sensitive and self-conscious</a:t>
            </a:r>
            <a:endParaRPr sz="3500" b="1">
              <a:solidFill>
                <a:srgbClr val="1C4587"/>
              </a:solidFill>
              <a:latin typeface="Comfortaa"/>
              <a:ea typeface="Comfortaa"/>
              <a:cs typeface="Comfortaa"/>
              <a:sym typeface="Comfortaa"/>
            </a:endParaRPr>
          </a:p>
        </p:txBody>
      </p:sp>
      <p:sp>
        <p:nvSpPr>
          <p:cNvPr id="1344" name="Google Shape;1344;p264"/>
          <p:cNvSpPr/>
          <p:nvPr/>
        </p:nvSpPr>
        <p:spPr>
          <a:xfrm>
            <a:off x="1257575" y="3681075"/>
            <a:ext cx="1781400" cy="846600"/>
          </a:xfrm>
          <a:prstGeom prst="wedgeRoundRectCallout">
            <a:avLst>
              <a:gd name="adj1" fmla="val 66935"/>
              <a:gd name="adj2" fmla="val -20095"/>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a:solidFill>
                  <a:srgbClr val="1C4587"/>
                </a:solidFill>
                <a:latin typeface="Comfortaa"/>
                <a:ea typeface="Comfortaa"/>
                <a:cs typeface="Comfortaa"/>
                <a:sym typeface="Comfortaa"/>
              </a:rPr>
              <a:t> 🦴</a:t>
            </a:r>
            <a:br>
              <a:rPr lang="en-US" sz="1700" b="1">
                <a:solidFill>
                  <a:srgbClr val="1C4587"/>
                </a:solidFill>
                <a:latin typeface="Comfortaa"/>
                <a:ea typeface="Comfortaa"/>
                <a:cs typeface="Comfortaa"/>
                <a:sym typeface="Comfortaa"/>
              </a:rPr>
            </a:br>
            <a:r>
              <a:rPr lang="en-US" sz="1200" b="1">
                <a:solidFill>
                  <a:srgbClr val="1C4587"/>
                </a:solidFill>
                <a:latin typeface="Comfortaa"/>
                <a:ea typeface="Comfortaa"/>
                <a:cs typeface="Comfortaa"/>
                <a:sym typeface="Comfortaa"/>
              </a:rPr>
              <a:t>increased bone density!</a:t>
            </a:r>
            <a:endParaRPr sz="1200" b="1">
              <a:solidFill>
                <a:srgbClr val="1C4587"/>
              </a:solidFill>
              <a:latin typeface="Comfortaa"/>
              <a:ea typeface="Comfortaa"/>
              <a:cs typeface="Comfortaa"/>
              <a:sym typeface="Comforta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Google Shape;1350;p265"/>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51" name="Google Shape;1351;p265"/>
          <p:cNvSpPr txBox="1">
            <a:spLocks noGrp="1"/>
          </p:cNvSpPr>
          <p:nvPr>
            <p:ph type="body" idx="1"/>
          </p:nvPr>
        </p:nvSpPr>
        <p:spPr>
          <a:xfrm>
            <a:off x="1344425" y="4170950"/>
            <a:ext cx="6578700" cy="113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560"/>
              </a:spcBef>
              <a:spcAft>
                <a:spcPts val="0"/>
              </a:spcAft>
              <a:buClr>
                <a:srgbClr val="595959"/>
              </a:buClr>
              <a:buSzPts val="600"/>
              <a:buFont typeface="Arial"/>
              <a:buNone/>
            </a:pPr>
            <a:r>
              <a:rPr lang="en-US" sz="2700">
                <a:solidFill>
                  <a:srgbClr val="666666"/>
                </a:solidFill>
              </a:rPr>
              <a:t>The smallest changes in hormone levels can cause huge changes in your body. </a:t>
            </a:r>
            <a:endParaRPr sz="2700">
              <a:solidFill>
                <a:srgbClr val="666666"/>
              </a:solidFill>
            </a:endParaRPr>
          </a:p>
          <a:p>
            <a:pPr marL="342900" marR="0" lvl="0" indent="-165100" algn="ctr" rtl="0">
              <a:lnSpc>
                <a:spcPct val="100000"/>
              </a:lnSpc>
              <a:spcBef>
                <a:spcPts val="560"/>
              </a:spcBef>
              <a:spcAft>
                <a:spcPts val="0"/>
              </a:spcAft>
              <a:buClr>
                <a:srgbClr val="595959"/>
              </a:buClr>
              <a:buSzPts val="600"/>
              <a:buFont typeface="Arial"/>
              <a:buNone/>
            </a:pPr>
            <a:endParaRPr sz="2400" b="0" i="0" u="none" strike="noStrike" cap="none">
              <a:solidFill>
                <a:srgbClr val="595959"/>
              </a:solidFill>
              <a:latin typeface="Calibri"/>
              <a:ea typeface="Calibri"/>
              <a:cs typeface="Calibri"/>
              <a:sym typeface="Calibri"/>
            </a:endParaRPr>
          </a:p>
        </p:txBody>
      </p:sp>
      <p:sp>
        <p:nvSpPr>
          <p:cNvPr id="1352" name="Google Shape;1352;p265"/>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53" name="Google Shape;1353;p265"/>
          <p:cNvSpPr txBox="1"/>
          <p:nvPr/>
        </p:nvSpPr>
        <p:spPr>
          <a:xfrm>
            <a:off x="2701475" y="2675075"/>
            <a:ext cx="38646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5500" b="1">
                <a:solidFill>
                  <a:schemeClr val="dk2"/>
                </a:solidFill>
                <a:latin typeface="Calibri"/>
                <a:ea typeface="Calibri"/>
                <a:cs typeface="Calibri"/>
                <a:sym typeface="Calibri"/>
              </a:rPr>
              <a:t>POWERFUL.</a:t>
            </a:r>
            <a:endParaRPr sz="5500" b="1">
              <a:solidFill>
                <a:schemeClr val="dk2"/>
              </a:solidFill>
              <a:latin typeface="Calibri"/>
              <a:ea typeface="Calibri"/>
              <a:cs typeface="Calibri"/>
              <a:sym typeface="Calibri"/>
            </a:endParaRPr>
          </a:p>
        </p:txBody>
      </p:sp>
      <p:sp>
        <p:nvSpPr>
          <p:cNvPr id="1354" name="Google Shape;1354;p265"/>
          <p:cNvSpPr txBox="1"/>
          <p:nvPr/>
        </p:nvSpPr>
        <p:spPr>
          <a:xfrm>
            <a:off x="2399375" y="1908450"/>
            <a:ext cx="4468800" cy="12906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4800" b="1">
                <a:solidFill>
                  <a:schemeClr val="dk2"/>
                </a:solidFill>
                <a:latin typeface="Calibri"/>
                <a:ea typeface="Calibri"/>
                <a:cs typeface="Calibri"/>
                <a:sym typeface="Calibri"/>
              </a:rPr>
              <a:t>Hormones are </a:t>
            </a:r>
            <a:endParaRPr sz="4800" b="1">
              <a:solidFill>
                <a:schemeClr val="dk2"/>
              </a:solidFill>
              <a:latin typeface="Calibri"/>
              <a:ea typeface="Calibri"/>
              <a:cs typeface="Calibri"/>
              <a:sym typeface="Calibri"/>
            </a:endParaRPr>
          </a:p>
        </p:txBody>
      </p:sp>
      <p:sp>
        <p:nvSpPr>
          <p:cNvPr id="1355" name="Google Shape;1355;p26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0"/>
        <p:cNvGrpSpPr/>
        <p:nvPr/>
      </p:nvGrpSpPr>
      <p:grpSpPr>
        <a:xfrm>
          <a:off x="0" y="0"/>
          <a:ext cx="0" cy="0"/>
          <a:chOff x="0" y="0"/>
          <a:chExt cx="0" cy="0"/>
        </a:xfrm>
      </p:grpSpPr>
      <p:sp>
        <p:nvSpPr>
          <p:cNvPr id="1361" name="Google Shape;1361;p266"/>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62" name="Google Shape;1362;p266"/>
          <p:cNvSpPr/>
          <p:nvPr/>
        </p:nvSpPr>
        <p:spPr>
          <a:xfrm>
            <a:off x="1470400" y="1999750"/>
            <a:ext cx="6387600" cy="2705700"/>
          </a:xfrm>
          <a:prstGeom prst="wedgeEllipseCallout">
            <a:avLst>
              <a:gd name="adj1" fmla="val -20833"/>
              <a:gd name="adj2" fmla="val 62500"/>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66"/>
          <p:cNvSpPr txBox="1">
            <a:spLocks noGrp="1"/>
          </p:cNvSpPr>
          <p:nvPr>
            <p:ph type="body" idx="1"/>
          </p:nvPr>
        </p:nvSpPr>
        <p:spPr>
          <a:xfrm>
            <a:off x="1282650" y="5053225"/>
            <a:ext cx="6578700" cy="11355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560"/>
              </a:spcBef>
              <a:spcAft>
                <a:spcPts val="0"/>
              </a:spcAft>
              <a:buNone/>
            </a:pPr>
            <a:r>
              <a:rPr lang="en-US" sz="2400"/>
              <a:t>William, age 12</a:t>
            </a:r>
            <a:endParaRPr sz="2400" b="0" i="0" u="none" strike="noStrike" cap="none">
              <a:solidFill>
                <a:srgbClr val="595959"/>
              </a:solidFill>
              <a:latin typeface="Calibri"/>
              <a:ea typeface="Calibri"/>
              <a:cs typeface="Calibri"/>
              <a:sym typeface="Calibri"/>
            </a:endParaRPr>
          </a:p>
        </p:txBody>
      </p:sp>
      <p:sp>
        <p:nvSpPr>
          <p:cNvPr id="1364" name="Google Shape;1364;p266"/>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65" name="Google Shape;1365;p266"/>
          <p:cNvSpPr txBox="1"/>
          <p:nvPr/>
        </p:nvSpPr>
        <p:spPr>
          <a:xfrm>
            <a:off x="1470400" y="2784850"/>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Clr>
                <a:schemeClr val="dk1"/>
              </a:buClr>
              <a:buSzPts val="1100"/>
              <a:buFont typeface="Arial"/>
              <a:buNone/>
            </a:pPr>
            <a:r>
              <a:rPr lang="en-US" sz="3600" b="1">
                <a:solidFill>
                  <a:schemeClr val="dk2"/>
                </a:solidFill>
                <a:latin typeface="Calibri"/>
                <a:ea typeface="Calibri"/>
                <a:cs typeface="Calibri"/>
                <a:sym typeface="Calibri"/>
              </a:rPr>
              <a:t>“Does testosterone </a:t>
            </a:r>
            <a:br>
              <a:rPr lang="en-US" sz="3600" b="1">
                <a:solidFill>
                  <a:schemeClr val="dk2"/>
                </a:solidFill>
                <a:latin typeface="Calibri"/>
                <a:ea typeface="Calibri"/>
                <a:cs typeface="Calibri"/>
                <a:sym typeface="Calibri"/>
              </a:rPr>
            </a:br>
            <a:r>
              <a:rPr lang="en-US" sz="3600" b="1">
                <a:solidFill>
                  <a:schemeClr val="dk2"/>
                </a:solidFill>
                <a:latin typeface="Calibri"/>
                <a:ea typeface="Calibri"/>
                <a:cs typeface="Calibri"/>
                <a:sym typeface="Calibri"/>
              </a:rPr>
              <a:t>change my brain?”</a:t>
            </a:r>
            <a:endParaRPr sz="3600" b="1">
              <a:solidFill>
                <a:schemeClr val="dk2"/>
              </a:solidFill>
              <a:latin typeface="Calibri"/>
              <a:ea typeface="Calibri"/>
              <a:cs typeface="Calibri"/>
              <a:sym typeface="Calibri"/>
            </a:endParaRPr>
          </a:p>
        </p:txBody>
      </p:sp>
      <p:sp>
        <p:nvSpPr>
          <p:cNvPr id="1366" name="Google Shape;1366;p26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1"/>
        <p:cNvGrpSpPr/>
        <p:nvPr/>
      </p:nvGrpSpPr>
      <p:grpSpPr>
        <a:xfrm>
          <a:off x="0" y="0"/>
          <a:ext cx="0" cy="0"/>
          <a:chOff x="0" y="0"/>
          <a:chExt cx="0" cy="0"/>
        </a:xfrm>
      </p:grpSpPr>
      <p:sp>
        <p:nvSpPr>
          <p:cNvPr id="1372" name="Google Shape;1372;p267"/>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73" name="Google Shape;1373;p267"/>
          <p:cNvSpPr/>
          <p:nvPr/>
        </p:nvSpPr>
        <p:spPr>
          <a:xfrm>
            <a:off x="1378200" y="2076150"/>
            <a:ext cx="6387600" cy="2705700"/>
          </a:xfrm>
          <a:prstGeom prst="wedgeEllipseCallout">
            <a:avLst>
              <a:gd name="adj1" fmla="val 29373"/>
              <a:gd name="adj2" fmla="val 72168"/>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74" name="Google Shape;1374;p267"/>
          <p:cNvSpPr txBox="1">
            <a:spLocks noGrp="1"/>
          </p:cNvSpPr>
          <p:nvPr>
            <p:ph type="body" idx="1"/>
          </p:nvPr>
        </p:nvSpPr>
        <p:spPr>
          <a:xfrm>
            <a:off x="5870350" y="5417875"/>
            <a:ext cx="2528700" cy="6402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560"/>
              </a:spcBef>
              <a:spcAft>
                <a:spcPts val="0"/>
              </a:spcAft>
              <a:buNone/>
            </a:pPr>
            <a:r>
              <a:rPr lang="en-US" sz="2400"/>
              <a:t>Jayden, age 12</a:t>
            </a:r>
            <a:endParaRPr sz="2400" b="0" i="0" u="none" strike="noStrike" cap="none">
              <a:solidFill>
                <a:srgbClr val="595959"/>
              </a:solidFill>
              <a:latin typeface="Calibri"/>
              <a:ea typeface="Calibri"/>
              <a:cs typeface="Calibri"/>
              <a:sym typeface="Calibri"/>
            </a:endParaRPr>
          </a:p>
        </p:txBody>
      </p:sp>
      <p:sp>
        <p:nvSpPr>
          <p:cNvPr id="1375" name="Google Shape;1375;p267"/>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76" name="Google Shape;1376;p267"/>
          <p:cNvSpPr txBox="1"/>
          <p:nvPr/>
        </p:nvSpPr>
        <p:spPr>
          <a:xfrm>
            <a:off x="1344300" y="2675075"/>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“Will I be tall?”</a:t>
            </a:r>
            <a:endParaRPr sz="3600" b="1">
              <a:solidFill>
                <a:schemeClr val="dk2"/>
              </a:solidFill>
              <a:latin typeface="Calibri"/>
              <a:ea typeface="Calibri"/>
              <a:cs typeface="Calibri"/>
              <a:sym typeface="Calibri"/>
            </a:endParaRPr>
          </a:p>
        </p:txBody>
      </p:sp>
      <p:sp>
        <p:nvSpPr>
          <p:cNvPr id="1377" name="Google Shape;1377;p26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2"/>
        <p:cNvGrpSpPr/>
        <p:nvPr/>
      </p:nvGrpSpPr>
      <p:grpSpPr>
        <a:xfrm>
          <a:off x="0" y="0"/>
          <a:ext cx="0" cy="0"/>
          <a:chOff x="0" y="0"/>
          <a:chExt cx="0" cy="0"/>
        </a:xfrm>
      </p:grpSpPr>
      <p:sp>
        <p:nvSpPr>
          <p:cNvPr id="1383" name="Google Shape;1383;p268"/>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84" name="Google Shape;1384;p268"/>
          <p:cNvSpPr/>
          <p:nvPr/>
        </p:nvSpPr>
        <p:spPr>
          <a:xfrm>
            <a:off x="1470400" y="1999750"/>
            <a:ext cx="6387600" cy="2705700"/>
          </a:xfrm>
          <a:prstGeom prst="wedgeEllipseCallout">
            <a:avLst>
              <a:gd name="adj1" fmla="val -46869"/>
              <a:gd name="adj2" fmla="val 44778"/>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68"/>
          <p:cNvSpPr txBox="1">
            <a:spLocks noGrp="1"/>
          </p:cNvSpPr>
          <p:nvPr>
            <p:ph type="body" idx="1"/>
          </p:nvPr>
        </p:nvSpPr>
        <p:spPr>
          <a:xfrm>
            <a:off x="576850" y="4705450"/>
            <a:ext cx="2669700" cy="113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560"/>
              </a:spcBef>
              <a:spcAft>
                <a:spcPts val="0"/>
              </a:spcAft>
              <a:buNone/>
            </a:pPr>
            <a:r>
              <a:rPr lang="en-US" sz="2400"/>
              <a:t>Leo, age 13</a:t>
            </a:r>
            <a:endParaRPr sz="2400" b="0" i="0" u="none" strike="noStrike" cap="none">
              <a:solidFill>
                <a:srgbClr val="595959"/>
              </a:solidFill>
              <a:latin typeface="Calibri"/>
              <a:ea typeface="Calibri"/>
              <a:cs typeface="Calibri"/>
              <a:sym typeface="Calibri"/>
            </a:endParaRPr>
          </a:p>
        </p:txBody>
      </p:sp>
      <p:sp>
        <p:nvSpPr>
          <p:cNvPr id="1386" name="Google Shape;1386;p268"/>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87" name="Google Shape;1387;p268"/>
          <p:cNvSpPr txBox="1"/>
          <p:nvPr/>
        </p:nvSpPr>
        <p:spPr>
          <a:xfrm>
            <a:off x="2202775" y="2784850"/>
            <a:ext cx="50958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“When do my muscles get as big as possible?”</a:t>
            </a:r>
            <a:endParaRPr sz="3600" b="1">
              <a:solidFill>
                <a:schemeClr val="dk2"/>
              </a:solidFill>
              <a:latin typeface="Calibri"/>
              <a:ea typeface="Calibri"/>
              <a:cs typeface="Calibri"/>
              <a:sym typeface="Calibri"/>
            </a:endParaRPr>
          </a:p>
        </p:txBody>
      </p:sp>
      <p:sp>
        <p:nvSpPr>
          <p:cNvPr id="1388" name="Google Shape;1388;p26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3"/>
        <p:cNvGrpSpPr/>
        <p:nvPr/>
      </p:nvGrpSpPr>
      <p:grpSpPr>
        <a:xfrm>
          <a:off x="0" y="0"/>
          <a:ext cx="0" cy="0"/>
          <a:chOff x="0" y="0"/>
          <a:chExt cx="0" cy="0"/>
        </a:xfrm>
      </p:grpSpPr>
      <p:sp>
        <p:nvSpPr>
          <p:cNvPr id="1394" name="Google Shape;1394;p269"/>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95" name="Google Shape;1395;p269"/>
          <p:cNvSpPr/>
          <p:nvPr/>
        </p:nvSpPr>
        <p:spPr>
          <a:xfrm>
            <a:off x="1470400" y="1999750"/>
            <a:ext cx="6387600" cy="2705700"/>
          </a:xfrm>
          <a:prstGeom prst="wedgeEllipseCallout">
            <a:avLst>
              <a:gd name="adj1" fmla="val 29373"/>
              <a:gd name="adj2" fmla="val 72168"/>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69"/>
          <p:cNvSpPr txBox="1">
            <a:spLocks noGrp="1"/>
          </p:cNvSpPr>
          <p:nvPr>
            <p:ph type="body" idx="1"/>
          </p:nvPr>
        </p:nvSpPr>
        <p:spPr>
          <a:xfrm>
            <a:off x="5870350" y="5417875"/>
            <a:ext cx="2528700" cy="6402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560"/>
              </a:spcBef>
              <a:spcAft>
                <a:spcPts val="0"/>
              </a:spcAft>
              <a:buNone/>
            </a:pPr>
            <a:r>
              <a:rPr lang="en-US" sz="2400"/>
              <a:t>Nick, age 12</a:t>
            </a:r>
            <a:endParaRPr sz="2400" b="0" i="0" u="none" strike="noStrike" cap="none">
              <a:solidFill>
                <a:srgbClr val="595959"/>
              </a:solidFill>
              <a:latin typeface="Calibri"/>
              <a:ea typeface="Calibri"/>
              <a:cs typeface="Calibri"/>
              <a:sym typeface="Calibri"/>
            </a:endParaRPr>
          </a:p>
        </p:txBody>
      </p:sp>
      <p:sp>
        <p:nvSpPr>
          <p:cNvPr id="1397" name="Google Shape;1397;p269"/>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98" name="Google Shape;1398;p269"/>
          <p:cNvSpPr txBox="1"/>
          <p:nvPr/>
        </p:nvSpPr>
        <p:spPr>
          <a:xfrm>
            <a:off x="1997200" y="2675075"/>
            <a:ext cx="55512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“Where is all this hair coming from?”</a:t>
            </a:r>
            <a:endParaRPr sz="3600" b="1">
              <a:solidFill>
                <a:schemeClr val="dk2"/>
              </a:solidFill>
              <a:latin typeface="Calibri"/>
              <a:ea typeface="Calibri"/>
              <a:cs typeface="Calibri"/>
              <a:sym typeface="Calibri"/>
            </a:endParaRPr>
          </a:p>
        </p:txBody>
      </p:sp>
      <p:sp>
        <p:nvSpPr>
          <p:cNvPr id="1399" name="Google Shape;1399;p26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4"/>
        <p:cNvGrpSpPr/>
        <p:nvPr/>
      </p:nvGrpSpPr>
      <p:grpSpPr>
        <a:xfrm>
          <a:off x="0" y="0"/>
          <a:ext cx="0" cy="0"/>
          <a:chOff x="0" y="0"/>
          <a:chExt cx="0" cy="0"/>
        </a:xfrm>
      </p:grpSpPr>
      <p:sp>
        <p:nvSpPr>
          <p:cNvPr id="1405" name="Google Shape;1405;p270"/>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06" name="Google Shape;1406;p270"/>
          <p:cNvSpPr txBox="1"/>
          <p:nvPr/>
        </p:nvSpPr>
        <p:spPr>
          <a:xfrm>
            <a:off x="344475" y="4288173"/>
            <a:ext cx="8603700" cy="22359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8587C2"/>
              </a:buClr>
              <a:buSzPts val="2400"/>
              <a:buFont typeface="Calibri"/>
              <a:buNone/>
            </a:pPr>
            <a:endParaRPr sz="2100" b="1">
              <a:solidFill>
                <a:srgbClr val="7C7DAD"/>
              </a:solidFill>
              <a:latin typeface="Calibri"/>
              <a:ea typeface="Calibri"/>
              <a:cs typeface="Calibri"/>
              <a:sym typeface="Calibri"/>
            </a:endParaRPr>
          </a:p>
          <a:p>
            <a:pPr marL="0" marR="0" lvl="0" indent="0" algn="l" rtl="0">
              <a:lnSpc>
                <a:spcPct val="115000"/>
              </a:lnSpc>
              <a:spcBef>
                <a:spcPts val="0"/>
              </a:spcBef>
              <a:spcAft>
                <a:spcPts val="0"/>
              </a:spcAft>
              <a:buClr>
                <a:srgbClr val="8587C2"/>
              </a:buClr>
              <a:buSzPts val="2400"/>
              <a:buFont typeface="Calibri"/>
              <a:buNone/>
            </a:pPr>
            <a:r>
              <a:rPr lang="en-US" sz="2100" b="1">
                <a:solidFill>
                  <a:schemeClr val="dk2"/>
                </a:solidFill>
                <a:latin typeface="Calibri"/>
                <a:ea typeface="Calibri"/>
                <a:cs typeface="Calibri"/>
                <a:sym typeface="Calibri"/>
              </a:rPr>
              <a:t>Bathroom hygiene</a:t>
            </a:r>
            <a:r>
              <a:rPr lang="en-US" sz="2100" b="1" i="0" u="none">
                <a:solidFill>
                  <a:schemeClr val="dk2"/>
                </a:solidFill>
                <a:latin typeface="Calibri"/>
                <a:ea typeface="Calibri"/>
                <a:cs typeface="Calibri"/>
                <a:sym typeface="Calibri"/>
              </a:rPr>
              <a:t>:</a:t>
            </a:r>
            <a:endParaRPr sz="2100">
              <a:solidFill>
                <a:schemeClr val="dk2"/>
              </a:solidFill>
            </a:endParaRPr>
          </a:p>
          <a:p>
            <a:pPr marL="0" lvl="0" indent="0" algn="l" rtl="0">
              <a:lnSpc>
                <a:spcPct val="115000"/>
              </a:lnSpc>
              <a:spcBef>
                <a:spcPts val="0"/>
              </a:spcBef>
              <a:spcAft>
                <a:spcPts val="0"/>
              </a:spcAft>
              <a:buNone/>
            </a:pPr>
            <a:r>
              <a:rPr lang="en-US" sz="2100">
                <a:solidFill>
                  <a:srgbClr val="595959"/>
                </a:solidFill>
                <a:latin typeface="Calibri"/>
                <a:ea typeface="Calibri"/>
                <a:cs typeface="Calibri"/>
                <a:sym typeface="Calibri"/>
              </a:rPr>
              <a:t>•     </a:t>
            </a:r>
            <a:r>
              <a:rPr lang="en-US" sz="2100" b="1">
                <a:solidFill>
                  <a:srgbClr val="595959"/>
                </a:solidFill>
                <a:latin typeface="Calibri"/>
                <a:ea typeface="Calibri"/>
                <a:cs typeface="Calibri"/>
                <a:sym typeface="Calibri"/>
              </a:rPr>
              <a:t>Wipe</a:t>
            </a:r>
            <a:r>
              <a:rPr lang="en-US" sz="2100">
                <a:solidFill>
                  <a:srgbClr val="595959"/>
                </a:solidFill>
                <a:latin typeface="Calibri"/>
                <a:ea typeface="Calibri"/>
                <a:cs typeface="Calibri"/>
                <a:sym typeface="Calibri"/>
              </a:rPr>
              <a:t> well after using the bathroom. </a:t>
            </a:r>
            <a:endParaRPr sz="2100" i="1">
              <a:solidFill>
                <a:srgbClr val="595959"/>
              </a:solidFill>
              <a:latin typeface="Calibri"/>
              <a:ea typeface="Calibri"/>
              <a:cs typeface="Calibri"/>
              <a:sym typeface="Calibri"/>
            </a:endParaRPr>
          </a:p>
          <a:p>
            <a:pPr marL="0" lvl="0" indent="0" algn="l" rtl="0">
              <a:lnSpc>
                <a:spcPct val="115000"/>
              </a:lnSpc>
              <a:spcBef>
                <a:spcPts val="0"/>
              </a:spcBef>
              <a:spcAft>
                <a:spcPts val="0"/>
              </a:spcAft>
              <a:buNone/>
            </a:pPr>
            <a:r>
              <a:rPr lang="en-US" sz="2100">
                <a:solidFill>
                  <a:srgbClr val="595959"/>
                </a:solidFill>
                <a:latin typeface="Calibri"/>
                <a:ea typeface="Calibri"/>
                <a:cs typeface="Calibri"/>
                <a:sym typeface="Calibri"/>
              </a:rPr>
              <a:t>•     </a:t>
            </a:r>
            <a:r>
              <a:rPr lang="en-US" sz="2100" b="1">
                <a:solidFill>
                  <a:srgbClr val="595959"/>
                </a:solidFill>
                <a:latin typeface="Calibri"/>
                <a:ea typeface="Calibri"/>
                <a:cs typeface="Calibri"/>
                <a:sym typeface="Calibri"/>
              </a:rPr>
              <a:t>Wash </a:t>
            </a:r>
            <a:r>
              <a:rPr lang="en-US" sz="2100">
                <a:solidFill>
                  <a:srgbClr val="595959"/>
                </a:solidFill>
                <a:latin typeface="Calibri"/>
                <a:ea typeface="Calibri"/>
                <a:cs typeface="Calibri"/>
                <a:sym typeface="Calibri"/>
              </a:rPr>
              <a:t>your hands after using the bathroom.</a:t>
            </a:r>
            <a:endParaRPr sz="2100" b="0" i="1" u="none">
              <a:solidFill>
                <a:srgbClr val="595959"/>
              </a:solidFill>
              <a:latin typeface="Calibri"/>
              <a:ea typeface="Calibri"/>
              <a:cs typeface="Calibri"/>
              <a:sym typeface="Calibri"/>
            </a:endParaRPr>
          </a:p>
          <a:p>
            <a:pPr marL="0" marR="0" lvl="0" indent="0" algn="l" rtl="0">
              <a:lnSpc>
                <a:spcPct val="115000"/>
              </a:lnSpc>
              <a:spcBef>
                <a:spcPts val="0"/>
              </a:spcBef>
              <a:spcAft>
                <a:spcPts val="0"/>
              </a:spcAft>
              <a:buClr>
                <a:srgbClr val="7C7DAD"/>
              </a:buClr>
              <a:buSzPts val="2400"/>
              <a:buFont typeface="Calibri"/>
              <a:buNone/>
            </a:pPr>
            <a:endParaRPr sz="2100"/>
          </a:p>
          <a:p>
            <a:pPr marL="0" marR="0" lvl="0" indent="0" algn="l" rtl="0">
              <a:lnSpc>
                <a:spcPct val="115000"/>
              </a:lnSpc>
              <a:spcBef>
                <a:spcPts val="0"/>
              </a:spcBef>
              <a:spcAft>
                <a:spcPts val="0"/>
              </a:spcAft>
              <a:buClr>
                <a:schemeClr val="dk1"/>
              </a:buClr>
              <a:buSzPts val="2400"/>
              <a:buFont typeface="Arial"/>
              <a:buNone/>
            </a:pPr>
            <a:endParaRPr sz="2100" b="0" i="1" u="none">
              <a:solidFill>
                <a:srgbClr val="595959"/>
              </a:solidFill>
              <a:latin typeface="Calibri"/>
              <a:ea typeface="Calibri"/>
              <a:cs typeface="Calibri"/>
              <a:sym typeface="Calibri"/>
            </a:endParaRPr>
          </a:p>
          <a:p>
            <a:pPr marL="0" marR="0" lvl="0" indent="0" algn="l" rtl="0">
              <a:lnSpc>
                <a:spcPct val="115000"/>
              </a:lnSpc>
              <a:spcBef>
                <a:spcPts val="0"/>
              </a:spcBef>
              <a:spcAft>
                <a:spcPts val="0"/>
              </a:spcAft>
              <a:buNone/>
            </a:pPr>
            <a:endParaRPr sz="2100" b="0" i="1" u="none">
              <a:solidFill>
                <a:srgbClr val="595959"/>
              </a:solidFill>
              <a:latin typeface="Calibri"/>
              <a:ea typeface="Calibri"/>
              <a:cs typeface="Calibri"/>
              <a:sym typeface="Calibri"/>
            </a:endParaRPr>
          </a:p>
        </p:txBody>
      </p:sp>
      <p:sp>
        <p:nvSpPr>
          <p:cNvPr id="1407" name="Google Shape;1407;p270"/>
          <p:cNvSpPr txBox="1"/>
          <p:nvPr/>
        </p:nvSpPr>
        <p:spPr>
          <a:xfrm>
            <a:off x="201603" y="609600"/>
            <a:ext cx="738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Healthy Hygiene Habits </a:t>
            </a:r>
            <a:endParaRPr sz="1200">
              <a:latin typeface="Lexend Thin"/>
              <a:ea typeface="Lexend Thin"/>
              <a:cs typeface="Lexend Thin"/>
              <a:sym typeface="Lexend Thin"/>
            </a:endParaRPr>
          </a:p>
        </p:txBody>
      </p:sp>
      <p:sp>
        <p:nvSpPr>
          <p:cNvPr id="1408" name="Google Shape;1408;p27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409" name="Google Shape;1409;p270"/>
          <p:cNvSpPr txBox="1"/>
          <p:nvPr/>
        </p:nvSpPr>
        <p:spPr>
          <a:xfrm>
            <a:off x="344487" y="150812"/>
            <a:ext cx="184200" cy="30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410" name="Google Shape;1410;p270"/>
          <p:cNvSpPr txBox="1"/>
          <p:nvPr/>
        </p:nvSpPr>
        <p:spPr>
          <a:xfrm>
            <a:off x="344475" y="1428350"/>
            <a:ext cx="8226600" cy="2752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2000" b="1">
                <a:solidFill>
                  <a:schemeClr val="dk2"/>
                </a:solidFill>
                <a:latin typeface="Lexend"/>
                <a:ea typeface="Lexend"/>
                <a:cs typeface="Lexend"/>
                <a:sym typeface="Lexend"/>
              </a:rPr>
              <a:t>Hygiene: the habits that help keep you clean and healthy.  </a:t>
            </a:r>
            <a:br>
              <a:rPr lang="en-US" sz="2000" b="1">
                <a:solidFill>
                  <a:schemeClr val="dk2"/>
                </a:solidFill>
                <a:latin typeface="Lexend"/>
                <a:ea typeface="Lexend"/>
                <a:cs typeface="Lexend"/>
                <a:sym typeface="Lexend"/>
              </a:rPr>
            </a:br>
            <a:endParaRPr sz="2000" b="1">
              <a:solidFill>
                <a:schemeClr val="dk2"/>
              </a:solidFill>
              <a:latin typeface="Lexend"/>
              <a:ea typeface="Lexend"/>
              <a:cs typeface="Lexend"/>
              <a:sym typeface="Lexend"/>
            </a:endParaRPr>
          </a:p>
          <a:p>
            <a:pPr marL="0" lvl="0" indent="0" algn="l" rtl="0">
              <a:lnSpc>
                <a:spcPct val="115000"/>
              </a:lnSpc>
              <a:spcBef>
                <a:spcPts val="0"/>
              </a:spcBef>
              <a:spcAft>
                <a:spcPts val="0"/>
              </a:spcAft>
              <a:buNone/>
            </a:pPr>
            <a:r>
              <a:rPr lang="en-US" sz="2000">
                <a:solidFill>
                  <a:srgbClr val="595959"/>
                </a:solidFill>
                <a:latin typeface="Calibri"/>
                <a:ea typeface="Calibri"/>
                <a:cs typeface="Calibri"/>
                <a:sym typeface="Calibri"/>
              </a:rPr>
              <a:t>•     </a:t>
            </a:r>
            <a:r>
              <a:rPr lang="en-US" sz="2000" b="1">
                <a:solidFill>
                  <a:srgbClr val="595959"/>
                </a:solidFill>
                <a:latin typeface="Calibri"/>
                <a:ea typeface="Calibri"/>
                <a:cs typeface="Calibri"/>
                <a:sym typeface="Calibri"/>
              </a:rPr>
              <a:t>Bathe </a:t>
            </a:r>
            <a:r>
              <a:rPr lang="en-US" sz="2000">
                <a:solidFill>
                  <a:srgbClr val="595959"/>
                </a:solidFill>
                <a:latin typeface="Calibri"/>
                <a:ea typeface="Calibri"/>
                <a:cs typeface="Calibri"/>
                <a:sym typeface="Calibri"/>
              </a:rPr>
              <a:t>or shower daily, or more if you’re doing sports, outdoor work, etc.</a:t>
            </a:r>
            <a:endParaRPr sz="2000">
              <a:solidFill>
                <a:srgbClr val="595959"/>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2000">
                <a:solidFill>
                  <a:srgbClr val="595959"/>
                </a:solidFill>
                <a:latin typeface="Calibri"/>
                <a:ea typeface="Calibri"/>
                <a:cs typeface="Calibri"/>
                <a:sym typeface="Calibri"/>
              </a:rPr>
              <a:t>•     </a:t>
            </a:r>
            <a:r>
              <a:rPr lang="en-US" sz="2000" b="1">
                <a:solidFill>
                  <a:srgbClr val="595959"/>
                </a:solidFill>
                <a:latin typeface="Calibri"/>
                <a:ea typeface="Calibri"/>
                <a:cs typeface="Calibri"/>
                <a:sym typeface="Calibri"/>
              </a:rPr>
              <a:t>Wash</a:t>
            </a:r>
            <a:r>
              <a:rPr lang="en-US" sz="2000">
                <a:solidFill>
                  <a:srgbClr val="595959"/>
                </a:solidFill>
                <a:latin typeface="Calibri"/>
                <a:ea typeface="Calibri"/>
                <a:cs typeface="Calibri"/>
                <a:sym typeface="Calibri"/>
              </a:rPr>
              <a:t> your face in the morning and at night.</a:t>
            </a:r>
            <a:endParaRPr sz="2000">
              <a:solidFill>
                <a:srgbClr val="595959"/>
              </a:solidFill>
              <a:latin typeface="Calibri"/>
              <a:ea typeface="Calibri"/>
              <a:cs typeface="Calibri"/>
              <a:sym typeface="Calibri"/>
            </a:endParaRPr>
          </a:p>
          <a:p>
            <a:pPr marL="0" lvl="0" indent="0" algn="l" rtl="0">
              <a:lnSpc>
                <a:spcPct val="115000"/>
              </a:lnSpc>
              <a:spcBef>
                <a:spcPts val="0"/>
              </a:spcBef>
              <a:spcAft>
                <a:spcPts val="0"/>
              </a:spcAft>
              <a:buNone/>
            </a:pPr>
            <a:r>
              <a:rPr lang="en-US" sz="2000">
                <a:solidFill>
                  <a:srgbClr val="595959"/>
                </a:solidFill>
                <a:latin typeface="Calibri"/>
                <a:ea typeface="Calibri"/>
                <a:cs typeface="Calibri"/>
                <a:sym typeface="Calibri"/>
              </a:rPr>
              <a:t>•    </a:t>
            </a:r>
            <a:r>
              <a:rPr lang="en-US" sz="2000" b="1">
                <a:solidFill>
                  <a:srgbClr val="595959"/>
                </a:solidFill>
                <a:latin typeface="Calibri"/>
                <a:ea typeface="Calibri"/>
                <a:cs typeface="Calibri"/>
                <a:sym typeface="Calibri"/>
              </a:rPr>
              <a:t> Use </a:t>
            </a:r>
            <a:r>
              <a:rPr lang="en-US" sz="2000">
                <a:solidFill>
                  <a:srgbClr val="595959"/>
                </a:solidFill>
                <a:latin typeface="Calibri"/>
                <a:ea typeface="Calibri"/>
                <a:cs typeface="Calibri"/>
                <a:sym typeface="Calibri"/>
              </a:rPr>
              <a:t>deodorant, as needed, to help eliminate body odor.</a:t>
            </a:r>
            <a:endParaRPr sz="2000">
              <a:solidFill>
                <a:srgbClr val="595959"/>
              </a:solidFill>
              <a:latin typeface="Calibri"/>
              <a:ea typeface="Calibri"/>
              <a:cs typeface="Calibri"/>
              <a:sym typeface="Calibri"/>
            </a:endParaRPr>
          </a:p>
          <a:p>
            <a:pPr marL="0" lvl="0" indent="0" algn="l" rtl="0">
              <a:lnSpc>
                <a:spcPct val="115000"/>
              </a:lnSpc>
              <a:spcBef>
                <a:spcPts val="0"/>
              </a:spcBef>
              <a:spcAft>
                <a:spcPts val="0"/>
              </a:spcAft>
              <a:buNone/>
            </a:pPr>
            <a:r>
              <a:rPr lang="en-US" sz="2000">
                <a:solidFill>
                  <a:srgbClr val="595959"/>
                </a:solidFill>
                <a:latin typeface="Calibri"/>
                <a:ea typeface="Calibri"/>
                <a:cs typeface="Calibri"/>
                <a:sym typeface="Calibri"/>
              </a:rPr>
              <a:t>•     </a:t>
            </a:r>
            <a:r>
              <a:rPr lang="en-US" sz="2000" b="1">
                <a:solidFill>
                  <a:srgbClr val="595959"/>
                </a:solidFill>
                <a:latin typeface="Calibri"/>
                <a:ea typeface="Calibri"/>
                <a:cs typeface="Calibri"/>
                <a:sym typeface="Calibri"/>
              </a:rPr>
              <a:t>Brush</a:t>
            </a:r>
            <a:r>
              <a:rPr lang="en-US" sz="2000">
                <a:solidFill>
                  <a:srgbClr val="595959"/>
                </a:solidFill>
                <a:latin typeface="Calibri"/>
                <a:ea typeface="Calibri"/>
                <a:cs typeface="Calibri"/>
                <a:sym typeface="Calibri"/>
              </a:rPr>
              <a:t> your teeth at least twice per day.</a:t>
            </a:r>
            <a:endParaRPr sz="2000">
              <a:solidFill>
                <a:srgbClr val="595959"/>
              </a:solidFill>
              <a:latin typeface="Calibri"/>
              <a:ea typeface="Calibri"/>
              <a:cs typeface="Calibri"/>
              <a:sym typeface="Calibri"/>
            </a:endParaRPr>
          </a:p>
          <a:p>
            <a:pPr marL="0" lvl="0" indent="0" algn="l" rtl="0">
              <a:lnSpc>
                <a:spcPct val="115000"/>
              </a:lnSpc>
              <a:spcBef>
                <a:spcPts val="0"/>
              </a:spcBef>
              <a:spcAft>
                <a:spcPts val="0"/>
              </a:spcAft>
              <a:buNone/>
            </a:pPr>
            <a:r>
              <a:rPr lang="en-US" sz="2000">
                <a:solidFill>
                  <a:srgbClr val="595959"/>
                </a:solidFill>
                <a:latin typeface="Calibri"/>
                <a:ea typeface="Calibri"/>
                <a:cs typeface="Calibri"/>
                <a:sym typeface="Calibri"/>
              </a:rPr>
              <a:t>•     </a:t>
            </a:r>
            <a:r>
              <a:rPr lang="en-US" sz="2000" b="1">
                <a:solidFill>
                  <a:srgbClr val="595959"/>
                </a:solidFill>
                <a:latin typeface="Calibri"/>
                <a:ea typeface="Calibri"/>
                <a:cs typeface="Calibri"/>
                <a:sym typeface="Calibri"/>
              </a:rPr>
              <a:t>Trim</a:t>
            </a:r>
            <a:r>
              <a:rPr lang="en-US" sz="2000">
                <a:solidFill>
                  <a:srgbClr val="595959"/>
                </a:solidFill>
                <a:latin typeface="Calibri"/>
                <a:ea typeface="Calibri"/>
                <a:cs typeface="Calibri"/>
                <a:sym typeface="Calibri"/>
              </a:rPr>
              <a:t> your finger and toe nails once a week.</a:t>
            </a:r>
            <a:endParaRPr sz="2000">
              <a:solidFill>
                <a:srgbClr val="595959"/>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2000">
                <a:solidFill>
                  <a:srgbClr val="595959"/>
                </a:solidFill>
                <a:latin typeface="Calibri"/>
                <a:ea typeface="Calibri"/>
                <a:cs typeface="Calibri"/>
                <a:sym typeface="Calibri"/>
              </a:rPr>
              <a:t>•     </a:t>
            </a:r>
            <a:r>
              <a:rPr lang="en-US" sz="2000" b="1">
                <a:solidFill>
                  <a:srgbClr val="595959"/>
                </a:solidFill>
                <a:latin typeface="Calibri"/>
                <a:ea typeface="Calibri"/>
                <a:cs typeface="Calibri"/>
                <a:sym typeface="Calibri"/>
              </a:rPr>
              <a:t>Wear</a:t>
            </a:r>
            <a:r>
              <a:rPr lang="en-US" sz="2000">
                <a:solidFill>
                  <a:srgbClr val="595959"/>
                </a:solidFill>
                <a:latin typeface="Calibri"/>
                <a:ea typeface="Calibri"/>
                <a:cs typeface="Calibri"/>
                <a:sym typeface="Calibri"/>
              </a:rPr>
              <a:t> clean clothes every day.</a:t>
            </a:r>
            <a:endParaRPr sz="2000">
              <a:solidFill>
                <a:srgbClr val="595959"/>
              </a:solidFill>
              <a:latin typeface="Calibri"/>
              <a:ea typeface="Calibri"/>
              <a:cs typeface="Calibri"/>
              <a:sym typeface="Calibri"/>
            </a:endParaRPr>
          </a:p>
        </p:txBody>
      </p:sp>
      <p:sp>
        <p:nvSpPr>
          <p:cNvPr id="1411" name="Google Shape;1411;p27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1412" name="Google Shape;1412;p270"/>
          <p:cNvPicPr preferRelativeResize="0"/>
          <p:nvPr/>
        </p:nvPicPr>
        <p:blipFill>
          <a:blip r:embed="rId3">
            <a:alphaModFix/>
          </a:blip>
          <a:stretch>
            <a:fillRect/>
          </a:stretch>
        </p:blipFill>
        <p:spPr>
          <a:xfrm>
            <a:off x="5770175" y="3099350"/>
            <a:ext cx="2975576" cy="32413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6"/>
        <p:cNvGrpSpPr/>
        <p:nvPr/>
      </p:nvGrpSpPr>
      <p:grpSpPr>
        <a:xfrm>
          <a:off x="0" y="0"/>
          <a:ext cx="0" cy="0"/>
          <a:chOff x="0" y="0"/>
          <a:chExt cx="0" cy="0"/>
        </a:xfrm>
      </p:grpSpPr>
      <p:sp>
        <p:nvSpPr>
          <p:cNvPr id="1417" name="Google Shape;1417;p271"/>
          <p:cNvSpPr/>
          <p:nvPr/>
        </p:nvSpPr>
        <p:spPr>
          <a:xfrm>
            <a:off x="0" y="509475"/>
            <a:ext cx="9144000" cy="6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18" name="Google Shape;1418;p271"/>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419" name="Google Shape;1419;p271"/>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420" name="Google Shape;1420;p271"/>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1421" name="Google Shape;1421;p271"/>
          <p:cNvSpPr txBox="1"/>
          <p:nvPr/>
        </p:nvSpPr>
        <p:spPr>
          <a:xfrm>
            <a:off x="473000" y="1386467"/>
            <a:ext cx="7977600" cy="48540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0"/>
              </a:spcBef>
              <a:spcAft>
                <a:spcPts val="0"/>
              </a:spcAft>
              <a:buClr>
                <a:schemeClr val="dk2"/>
              </a:buClr>
              <a:buSzPts val="2200"/>
              <a:buFont typeface="Calibri"/>
              <a:buChar char="●"/>
            </a:pPr>
            <a:r>
              <a:rPr lang="en-US" sz="2200">
                <a:solidFill>
                  <a:srgbClr val="636463"/>
                </a:solidFill>
                <a:latin typeface="Calibri"/>
                <a:ea typeface="Calibri"/>
                <a:cs typeface="Calibri"/>
                <a:sym typeface="Calibri"/>
              </a:rPr>
              <a:t>When our bodies are working properly, we will see normal changes.</a:t>
            </a:r>
            <a:br>
              <a:rPr lang="en-US" sz="2200">
                <a:solidFill>
                  <a:srgbClr val="636463"/>
                </a:solidFill>
                <a:latin typeface="Calibri"/>
                <a:ea typeface="Calibri"/>
                <a:cs typeface="Calibri"/>
                <a:sym typeface="Calibri"/>
              </a:rPr>
            </a:br>
            <a:endParaRPr sz="2200">
              <a:solidFill>
                <a:srgbClr val="636463"/>
              </a:solidFill>
              <a:latin typeface="Calibri"/>
              <a:ea typeface="Calibri"/>
              <a:cs typeface="Calibri"/>
              <a:sym typeface="Calibri"/>
            </a:endParaRPr>
          </a:p>
          <a:p>
            <a:pPr marL="457200" lvl="0" indent="-368300" algn="l" rtl="0">
              <a:spcBef>
                <a:spcPts val="0"/>
              </a:spcBef>
              <a:spcAft>
                <a:spcPts val="0"/>
              </a:spcAft>
              <a:buClr>
                <a:schemeClr val="dk2"/>
              </a:buClr>
              <a:buSzPts val="2200"/>
              <a:buFont typeface="Calibri"/>
              <a:buChar char="●"/>
            </a:pPr>
            <a:r>
              <a:rPr lang="en-US" sz="2200">
                <a:solidFill>
                  <a:srgbClr val="595959"/>
                </a:solidFill>
                <a:latin typeface="Calibri"/>
                <a:ea typeface="Calibri"/>
                <a:cs typeface="Calibri"/>
                <a:sym typeface="Calibri"/>
              </a:rPr>
              <a:t>Our brain is in charge of starting and stopping these changes.</a:t>
            </a:r>
            <a:br>
              <a:rPr lang="en-US" sz="2200">
                <a:solidFill>
                  <a:srgbClr val="595959"/>
                </a:solidFill>
                <a:latin typeface="Calibri"/>
                <a:ea typeface="Calibri"/>
                <a:cs typeface="Calibri"/>
                <a:sym typeface="Calibri"/>
              </a:rPr>
            </a:br>
            <a:endParaRPr sz="2200">
              <a:solidFill>
                <a:srgbClr val="595959"/>
              </a:solidFill>
              <a:latin typeface="Calibri"/>
              <a:ea typeface="Calibri"/>
              <a:cs typeface="Calibri"/>
              <a:sym typeface="Calibri"/>
            </a:endParaRPr>
          </a:p>
          <a:p>
            <a:pPr marL="457200" marR="0" lvl="0" indent="-368300" algn="l" rtl="0">
              <a:lnSpc>
                <a:spcPct val="100000"/>
              </a:lnSpc>
              <a:spcBef>
                <a:spcPts val="0"/>
              </a:spcBef>
              <a:spcAft>
                <a:spcPts val="0"/>
              </a:spcAft>
              <a:buClr>
                <a:schemeClr val="dk2"/>
              </a:buClr>
              <a:buSzPts val="2200"/>
              <a:buFont typeface="Calibri"/>
              <a:buChar char="●"/>
            </a:pPr>
            <a:r>
              <a:rPr lang="en-US" sz="2200">
                <a:solidFill>
                  <a:srgbClr val="595959"/>
                </a:solidFill>
                <a:latin typeface="Calibri"/>
                <a:ea typeface="Calibri"/>
                <a:cs typeface="Calibri"/>
                <a:sym typeface="Calibri"/>
              </a:rPr>
              <a:t>Our brain uses testosterone - and other hormones - to do this work.</a:t>
            </a:r>
            <a:br>
              <a:rPr lang="en-US" sz="2200">
                <a:solidFill>
                  <a:srgbClr val="636463"/>
                </a:solidFill>
                <a:latin typeface="Calibri"/>
                <a:ea typeface="Calibri"/>
                <a:cs typeface="Calibri"/>
                <a:sym typeface="Calibri"/>
              </a:rPr>
            </a:br>
            <a:endParaRPr sz="2200">
              <a:solidFill>
                <a:srgbClr val="636463"/>
              </a:solidFill>
              <a:latin typeface="Calibri"/>
              <a:ea typeface="Calibri"/>
              <a:cs typeface="Calibri"/>
              <a:sym typeface="Calibri"/>
            </a:endParaRPr>
          </a:p>
          <a:p>
            <a:pPr marL="457200" marR="0" lvl="0" indent="-368300" algn="l" rtl="0">
              <a:lnSpc>
                <a:spcPct val="100000"/>
              </a:lnSpc>
              <a:spcBef>
                <a:spcPts val="0"/>
              </a:spcBef>
              <a:spcAft>
                <a:spcPts val="0"/>
              </a:spcAft>
              <a:buClr>
                <a:schemeClr val="dk2"/>
              </a:buClr>
              <a:buSzPts val="2200"/>
              <a:buFont typeface="Calibri"/>
              <a:buChar char="●"/>
            </a:pPr>
            <a:r>
              <a:rPr lang="en-US" sz="2200">
                <a:solidFill>
                  <a:srgbClr val="636463"/>
                </a:solidFill>
                <a:latin typeface="Calibri"/>
                <a:ea typeface="Calibri"/>
                <a:cs typeface="Calibri"/>
                <a:sym typeface="Calibri"/>
              </a:rPr>
              <a:t>The way that puberty is progressing for us is a sign of health and a sign that our body is working well.</a:t>
            </a:r>
            <a:endParaRPr sz="2200">
              <a:solidFill>
                <a:srgbClr val="636463"/>
              </a:solidFill>
              <a:latin typeface="Calibri"/>
              <a:ea typeface="Calibri"/>
              <a:cs typeface="Calibri"/>
              <a:sym typeface="Calibri"/>
            </a:endParaRPr>
          </a:p>
          <a:p>
            <a:pPr marL="457200" marR="0" lvl="0" indent="0" algn="l" rtl="0">
              <a:lnSpc>
                <a:spcPct val="100000"/>
              </a:lnSpc>
              <a:spcBef>
                <a:spcPts val="0"/>
              </a:spcBef>
              <a:spcAft>
                <a:spcPts val="0"/>
              </a:spcAft>
              <a:buNone/>
            </a:pPr>
            <a:endParaRPr sz="2200">
              <a:solidFill>
                <a:srgbClr val="636463"/>
              </a:solidFill>
              <a:latin typeface="Calibri"/>
              <a:ea typeface="Calibri"/>
              <a:cs typeface="Calibri"/>
              <a:sym typeface="Calibri"/>
            </a:endParaRPr>
          </a:p>
          <a:p>
            <a:pPr marL="457200" lvl="0" indent="-368300" algn="l" rtl="0">
              <a:lnSpc>
                <a:spcPct val="115000"/>
              </a:lnSpc>
              <a:spcBef>
                <a:spcPts val="0"/>
              </a:spcBef>
              <a:spcAft>
                <a:spcPts val="0"/>
              </a:spcAft>
              <a:buClr>
                <a:schemeClr val="dk2"/>
              </a:buClr>
              <a:buSzPts val="2200"/>
              <a:buFont typeface="Calibri"/>
              <a:buChar char="●"/>
            </a:pPr>
            <a:r>
              <a:rPr lang="en-US" sz="2200">
                <a:solidFill>
                  <a:srgbClr val="636463"/>
                </a:solidFill>
                <a:latin typeface="Calibri"/>
                <a:ea typeface="Calibri"/>
                <a:cs typeface="Calibri"/>
                <a:sym typeface="Calibri"/>
              </a:rPr>
              <a:t>We can continue to help our bodies become as healthy as possible with how we treat our body and with the healthy choices we make.</a:t>
            </a:r>
            <a:endParaRPr sz="2200">
              <a:solidFill>
                <a:srgbClr val="636463"/>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425"/>
        <p:cNvGrpSpPr/>
        <p:nvPr/>
      </p:nvGrpSpPr>
      <p:grpSpPr>
        <a:xfrm>
          <a:off x="0" y="0"/>
          <a:ext cx="0" cy="0"/>
          <a:chOff x="0" y="0"/>
          <a:chExt cx="0" cy="0"/>
        </a:xfrm>
      </p:grpSpPr>
      <p:sp>
        <p:nvSpPr>
          <p:cNvPr id="1426" name="Google Shape;1426;p27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427" name="Google Shape;1427;p272"/>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428" name="Google Shape;1428;p272"/>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29" name="Google Shape;1429;p272"/>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1430" name="Google Shape;1430;p27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2176</Words>
  <Application>Microsoft Office PowerPoint</Application>
  <PresentationFormat>On-screen Show (4:3)</PresentationFormat>
  <Paragraphs>160</Paragraphs>
  <Slides>15</Slides>
  <Notes>15</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15</vt:i4>
      </vt:variant>
    </vt:vector>
  </HeadingPairs>
  <TitlesOfParts>
    <vt:vector size="28" baseType="lpstr">
      <vt:lpstr>Caveat</vt:lpstr>
      <vt:lpstr>Lexend</vt:lpstr>
      <vt:lpstr>Open Sans</vt:lpstr>
      <vt:lpstr>Arial</vt:lpstr>
      <vt:lpstr>Comfortaa</vt:lpstr>
      <vt:lpstr>Calibri</vt:lpstr>
      <vt:lpstr>Lexend Medium</vt:lpstr>
      <vt:lpstr>Arial Narrow</vt:lpstr>
      <vt:lpstr>Lexend Thin</vt:lpstr>
      <vt:lpstr>1_femmtrial</vt:lpstr>
      <vt:lpstr>4_FEMM Powerpoint_VER02</vt:lpstr>
      <vt:lpstr>6_FEMM Powerpoint_VER02</vt:lpstr>
      <vt:lpstr>2_femmtrial</vt:lpstr>
      <vt:lpstr>Grade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2024-11-19T14:30:31Z</dcterms:modified>
</cp:coreProperties>
</file>