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3" r:id="rId3"/>
    <p:sldMasterId id="214748369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9144000"/>
  <p:notesSz cx="6858000" cy="9144000"/>
  <p:embeddedFontLst>
    <p:embeddedFont>
      <p:font typeface="Caveat"/>
      <p:regular r:id="rId21"/>
      <p:bold r:id="rId22"/>
    </p:embeddedFont>
    <p:embeddedFont>
      <p:font typeface="Lexend Medium"/>
      <p:regular r:id="rId23"/>
      <p:bold r:id="rId24"/>
    </p:embeddedFont>
    <p:embeddedFont>
      <p:font typeface="Helvetica Neue"/>
      <p:regular r:id="rId25"/>
      <p:bold r:id="rId26"/>
      <p:italic r:id="rId27"/>
      <p:boldItalic r:id="rId28"/>
    </p:embeddedFont>
    <p:embeddedFont>
      <p:font typeface="Lexend Thin"/>
      <p:regular r:id="rId29"/>
      <p:bold r:id="rId30"/>
    </p:embeddedFont>
    <p:embeddedFont>
      <p:font typeface="Lexend"/>
      <p:regular r:id="rId31"/>
      <p:bold r:id="rId32"/>
    </p:embeddedFont>
    <p:embeddedFont>
      <p:font typeface="Lexend ExtraLight"/>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Caveat-bold.fntdata"/><Relationship Id="rId21" Type="http://schemas.openxmlformats.org/officeDocument/2006/relationships/font" Target="fonts/Caveat-regular.fntdata"/><Relationship Id="rId24" Type="http://schemas.openxmlformats.org/officeDocument/2006/relationships/font" Target="fonts/LexendMedium-bold.fntdata"/><Relationship Id="rId23" Type="http://schemas.openxmlformats.org/officeDocument/2006/relationships/font" Target="fonts/LexendMedium-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HelveticaNeue-bold.fntdata"/><Relationship Id="rId25" Type="http://schemas.openxmlformats.org/officeDocument/2006/relationships/font" Target="fonts/HelveticaNeue-regular.fntdata"/><Relationship Id="rId28" Type="http://schemas.openxmlformats.org/officeDocument/2006/relationships/font" Target="fonts/HelveticaNeue-boldItalic.fntdata"/><Relationship Id="rId27" Type="http://schemas.openxmlformats.org/officeDocument/2006/relationships/font" Target="fonts/HelveticaNeue-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exendThi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exend-regular.fntdata"/><Relationship Id="rId30" Type="http://schemas.openxmlformats.org/officeDocument/2006/relationships/font" Target="fonts/LexendThin-bold.fntdata"/><Relationship Id="rId11" Type="http://schemas.openxmlformats.org/officeDocument/2006/relationships/slide" Target="slides/slide6.xml"/><Relationship Id="rId33" Type="http://schemas.openxmlformats.org/officeDocument/2006/relationships/font" Target="fonts/LexendExtraLight-regular.fntdata"/><Relationship Id="rId10" Type="http://schemas.openxmlformats.org/officeDocument/2006/relationships/slide" Target="slides/slide5.xml"/><Relationship Id="rId32" Type="http://schemas.openxmlformats.org/officeDocument/2006/relationships/font" Target="fonts/Lexend-bold.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LexendExtraLight-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1e9e8b86c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g1e9e8b86c07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4b462384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i="1" lang="en-US" sz="1300"/>
              <a:t>Print and cut out “Entry Tickets” to hand out to students as they enter class. </a:t>
            </a:r>
            <a:br>
              <a:rPr i="1" lang="en-US" sz="1300"/>
            </a:br>
            <a:r>
              <a:rPr b="1" lang="en-US" sz="1300">
                <a:solidFill>
                  <a:srgbClr val="0055A4"/>
                </a:solidFill>
              </a:rPr>
              <a:t>Step 1 (5 minutes): </a:t>
            </a:r>
            <a:r>
              <a:rPr b="1" i="1" lang="en-US" sz="1300">
                <a:solidFill>
                  <a:srgbClr val="0055A4"/>
                </a:solidFill>
              </a:rPr>
              <a:t>Entry Ticket Activity: Fuel and Mileage</a:t>
            </a:r>
            <a:endParaRPr b="1" i="1" sz="1300">
              <a:solidFill>
                <a:srgbClr val="0055A4"/>
              </a:solidFill>
            </a:endParaRPr>
          </a:p>
          <a:p>
            <a:pPr indent="0" lvl="0" marL="0" rtl="0" algn="l">
              <a:lnSpc>
                <a:spcPct val="115000"/>
              </a:lnSpc>
              <a:spcBef>
                <a:spcPts val="0"/>
              </a:spcBef>
              <a:spcAft>
                <a:spcPts val="0"/>
              </a:spcAft>
              <a:buClr>
                <a:schemeClr val="dk1"/>
              </a:buClr>
              <a:buSzPts val="1100"/>
              <a:buFont typeface="Arial"/>
              <a:buNone/>
            </a:pPr>
            <a:r>
              <a:rPr i="1" lang="en-US" sz="1300"/>
              <a:t>Hand out one Entry Ticket to each student. Give students a minute to write down their responses. </a:t>
            </a:r>
            <a:br>
              <a:rPr i="1" lang="en-US" sz="1300"/>
            </a:br>
            <a:br>
              <a:rPr i="1" lang="en-US" sz="1300"/>
            </a:br>
            <a:r>
              <a:rPr i="1" lang="en-US" sz="1300"/>
              <a:t>Ask students who received a </a:t>
            </a:r>
            <a:r>
              <a:rPr b="1" i="1" lang="en-US" sz="1300"/>
              <a:t>blue</a:t>
            </a:r>
            <a:r>
              <a:rPr i="1" lang="en-US" sz="1300"/>
              <a:t> ticket:</a:t>
            </a:r>
            <a:r>
              <a:rPr lang="en-US" sz="1300"/>
              <a:t> Is there a meal that you really love that you do not know how to make? If it’s a meal that a family member makes, can they teach you how to make it? What do you like about this meal? </a:t>
            </a:r>
            <a:r>
              <a:rPr i="1" lang="en-US" sz="1300"/>
              <a:t>Ask a few volunteers to share their answers. </a:t>
            </a:r>
            <a:br>
              <a:rPr i="1" lang="en-US" sz="1300"/>
            </a:br>
            <a:br>
              <a:rPr i="1" lang="en-US" sz="1300"/>
            </a:br>
            <a:r>
              <a:rPr i="1" lang="en-US" sz="1300"/>
              <a:t>Ask students who received a </a:t>
            </a:r>
            <a:r>
              <a:rPr b="1" i="1" lang="en-US" sz="1300"/>
              <a:t>green</a:t>
            </a:r>
            <a:r>
              <a:rPr i="1" lang="en-US" sz="1300"/>
              <a:t> ticket: </a:t>
            </a:r>
            <a:r>
              <a:rPr lang="en-US" sz="1300"/>
              <a:t>What’s your favorite sport or type of exercise? What do you like about this activity? Is it about being around other people or do you like the challenge of getting better at something? </a:t>
            </a:r>
            <a:r>
              <a:rPr i="1" lang="en-US" sz="1300"/>
              <a:t>Ask a few volunteers to share their answers. </a:t>
            </a:r>
            <a:br>
              <a:rPr lang="en-US" sz="1300"/>
            </a:br>
            <a:br>
              <a:rPr i="1" lang="en-US" sz="1300"/>
            </a:br>
            <a:r>
              <a:rPr lang="en-US" sz="1300"/>
              <a:t>Food is the fuel your body needs to do all of the physical activities that you enjoy! Good fuel gives your body more mileage, or energy, to live long and be healthy! </a:t>
            </a:r>
            <a:r>
              <a:rPr b="1" lang="en-US" sz="1300">
                <a:solidFill>
                  <a:srgbClr val="0055A4"/>
                </a:solidFill>
              </a:rPr>
              <a:t> </a:t>
            </a:r>
            <a:br>
              <a:rPr b="1" lang="en-US" sz="1300">
                <a:solidFill>
                  <a:srgbClr val="0055A4"/>
                </a:solidFill>
              </a:rPr>
            </a:br>
            <a:endParaRPr i="1" sz="1300"/>
          </a:p>
        </p:txBody>
      </p:sp>
      <p:sp>
        <p:nvSpPr>
          <p:cNvPr id="260" name="Google Shape;260;g24b462384ce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4b462384c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300">
                <a:solidFill>
                  <a:srgbClr val="0055A4"/>
                </a:solidFill>
              </a:rPr>
              <a:t>Step 2 (5 minutes): How can you help your body to do its job?</a:t>
            </a:r>
            <a:endParaRPr sz="1300">
              <a:solidFill>
                <a:srgbClr val="0055A4"/>
              </a:solidFill>
            </a:endParaRPr>
          </a:p>
          <a:p>
            <a:pPr indent="0" lvl="0" marL="0" rtl="0" algn="l">
              <a:lnSpc>
                <a:spcPct val="115000"/>
              </a:lnSpc>
              <a:spcBef>
                <a:spcPts val="0"/>
              </a:spcBef>
              <a:spcAft>
                <a:spcPts val="0"/>
              </a:spcAft>
              <a:buClr>
                <a:schemeClr val="dk1"/>
              </a:buClr>
              <a:buSzPts val="1100"/>
              <a:buFont typeface="Arial"/>
              <a:buNone/>
            </a:pPr>
            <a:r>
              <a:rPr lang="en-US" sz="1300">
                <a:solidFill>
                  <a:srgbClr val="434343"/>
                </a:solidFill>
              </a:rPr>
              <a:t>So, we have learned about the body systems and how they all work together to keep our body healthy. We’ve also learned about chemical messengers that help different body systems talk to each other. What are those chemical messengers called? </a:t>
            </a:r>
            <a:r>
              <a:rPr i="1" lang="en-US" sz="1300">
                <a:solidFill>
                  <a:srgbClr val="434343"/>
                </a:solidFill>
              </a:rPr>
              <a:t>Hormones!</a:t>
            </a:r>
            <a:r>
              <a:rPr lang="en-US" sz="1300">
                <a:solidFill>
                  <a:srgbClr val="434343"/>
                </a:solidFill>
              </a:rPr>
              <a:t> </a:t>
            </a:r>
            <a:r>
              <a:rPr lang="en-US" sz="1300"/>
              <a:t>Some hormones are produced in the brain and these hormones communicate with other parts of the body to get them to produce different hormones. One example of this is in puberty, when your brain sends hormonal signals to your testicles to get them to produce testosterone. </a:t>
            </a:r>
            <a:endParaRPr b="1" sz="1300">
              <a:solidFill>
                <a:srgbClr val="434343"/>
              </a:solidFill>
            </a:endParaRPr>
          </a:p>
        </p:txBody>
      </p:sp>
      <p:sp>
        <p:nvSpPr>
          <p:cNvPr id="270" name="Google Shape;270;g24b462384ce_0_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1d010b5a29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300"/>
              <a:t>The brain is the control center, telling every other part of the body what to do and when. Since your brain is the command center for all of your hormonal activity, things that affect your brain affect your physical and emotional health.</a:t>
            </a:r>
            <a:br>
              <a:rPr lang="en-US" sz="1300"/>
            </a:br>
            <a:endParaRPr sz="1300">
              <a:solidFill>
                <a:srgbClr val="434343"/>
              </a:solidFill>
            </a:endParaRPr>
          </a:p>
          <a:p>
            <a:pPr indent="0" lvl="0" marL="0" rtl="0" algn="l">
              <a:lnSpc>
                <a:spcPct val="115000"/>
              </a:lnSpc>
              <a:spcBef>
                <a:spcPts val="0"/>
              </a:spcBef>
              <a:spcAft>
                <a:spcPts val="0"/>
              </a:spcAft>
              <a:buClr>
                <a:schemeClr val="dk1"/>
              </a:buClr>
              <a:buSzPts val="1100"/>
              <a:buFont typeface="Arial"/>
              <a:buNone/>
            </a:pPr>
            <a:r>
              <a:t/>
            </a:r>
            <a:endParaRPr sz="1300"/>
          </a:p>
        </p:txBody>
      </p:sp>
      <p:sp>
        <p:nvSpPr>
          <p:cNvPr id="285" name="Google Shape;285;g1d010b5a294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ee0491efb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300"/>
              <a:t>What happens if you give a car diesel fuel when it actually runs on gasoline? It will stop on the road and it can be a huge job to fix it after that. The same thing happens with your body. If you don’t give your body the fuel it needs, it will stop working or it will not work very well. A better choice would be to give your body what it needs. How? Through what we call the three </a:t>
            </a:r>
            <a:r>
              <a:rPr b="1" lang="en-US" sz="1300"/>
              <a:t>pillars of health</a:t>
            </a:r>
            <a:r>
              <a:rPr lang="en-US" sz="1300"/>
              <a:t>:</a:t>
            </a:r>
            <a:r>
              <a:rPr b="1" lang="en-US" sz="1300"/>
              <a:t> nutrition, sleep, and exercise</a:t>
            </a:r>
            <a:r>
              <a:rPr lang="en-US" sz="1300"/>
              <a:t>. </a:t>
            </a:r>
            <a:endParaRPr sz="1300"/>
          </a:p>
          <a:p>
            <a:pPr indent="0" lvl="0" marL="0" rtl="0" algn="l">
              <a:lnSpc>
                <a:spcPct val="115000"/>
              </a:lnSpc>
              <a:spcBef>
                <a:spcPts val="0"/>
              </a:spcBef>
              <a:spcAft>
                <a:spcPts val="0"/>
              </a:spcAft>
              <a:buClr>
                <a:schemeClr val="dk1"/>
              </a:buClr>
              <a:buSzPts val="1100"/>
              <a:buFont typeface="Arial"/>
              <a:buNone/>
            </a:pPr>
            <a:br>
              <a:rPr lang="en-US" sz="1300"/>
            </a:br>
            <a:r>
              <a:rPr lang="en-US" sz="1300">
                <a:solidFill>
                  <a:schemeClr val="dk1"/>
                </a:solidFill>
                <a:latin typeface="Calibri"/>
                <a:ea typeface="Calibri"/>
                <a:cs typeface="Calibri"/>
                <a:sym typeface="Calibri"/>
              </a:rPr>
              <a:t>They are called the three “pillars” because they are the foundation for your health. The first pillar we’ll learn about is nutrition.</a:t>
            </a:r>
            <a:endParaRPr sz="1100">
              <a:solidFill>
                <a:schemeClr val="dk1"/>
              </a:solidFill>
              <a:latin typeface="Helvetica Neue"/>
              <a:ea typeface="Helvetica Neue"/>
              <a:cs typeface="Helvetica Neue"/>
              <a:sym typeface="Helvetica Neue"/>
            </a:endParaRPr>
          </a:p>
        </p:txBody>
      </p:sp>
      <p:sp>
        <p:nvSpPr>
          <p:cNvPr id="298" name="Google Shape;298;g2ee0491efbf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4b462384ce_0_90: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 name="Google Shape;322;g24b462384ce_0_90: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300">
                <a:solidFill>
                  <a:srgbClr val="0055A4"/>
                </a:solidFill>
                <a:latin typeface="Calibri"/>
                <a:ea typeface="Calibri"/>
                <a:cs typeface="Calibri"/>
                <a:sym typeface="Calibri"/>
              </a:rPr>
              <a:t>Step 3 (15 minutes): Pillars of Health: </a:t>
            </a:r>
            <a:r>
              <a:rPr b="1" i="1" lang="en-US" sz="1300">
                <a:solidFill>
                  <a:srgbClr val="0055A4"/>
                </a:solidFill>
                <a:latin typeface="Calibri"/>
                <a:ea typeface="Calibri"/>
                <a:cs typeface="Calibri"/>
                <a:sym typeface="Calibri"/>
              </a:rPr>
              <a:t>Nutrition</a:t>
            </a:r>
            <a:br>
              <a:rPr b="1" lang="en-US" sz="1300">
                <a:solidFill>
                  <a:srgbClr val="0055A4"/>
                </a:solidFill>
                <a:latin typeface="Calibri"/>
                <a:ea typeface="Calibri"/>
                <a:cs typeface="Calibri"/>
                <a:sym typeface="Calibri"/>
              </a:rPr>
            </a:br>
            <a:r>
              <a:rPr lang="en-US" sz="1300">
                <a:solidFill>
                  <a:schemeClr val="dk1"/>
                </a:solidFill>
                <a:latin typeface="Calibri"/>
                <a:ea typeface="Calibri"/>
                <a:cs typeface="Calibri"/>
                <a:sym typeface="Calibri"/>
              </a:rPr>
              <a:t>Your choices are important: food, sleep and exercise impact your hormones and your whole body. Because of our genetics and other things, we will all look and develop differently. But, good nutrition, exercise and sleep give your body the best chance to develop and grow to your full potential.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Let’s start with the first pillar: </a:t>
            </a:r>
            <a:r>
              <a:rPr b="1" lang="en-US" sz="1300">
                <a:solidFill>
                  <a:schemeClr val="dk1"/>
                </a:solidFill>
                <a:latin typeface="Calibri"/>
                <a:ea typeface="Calibri"/>
                <a:cs typeface="Calibri"/>
                <a:sym typeface="Calibri"/>
              </a:rPr>
              <a:t>Nutrition.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1300">
                <a:solidFill>
                  <a:schemeClr val="dk1"/>
                </a:solidFill>
                <a:latin typeface="Calibri"/>
                <a:ea typeface="Calibri"/>
                <a:cs typeface="Calibri"/>
                <a:sym typeface="Calibri"/>
              </a:rPr>
              <a:t>Nutrition</a:t>
            </a:r>
            <a:r>
              <a:rPr lang="en-US" sz="1300">
                <a:solidFill>
                  <a:schemeClr val="dk1"/>
                </a:solidFill>
                <a:latin typeface="Calibri"/>
                <a:ea typeface="Calibri"/>
                <a:cs typeface="Calibri"/>
                <a:sym typeface="Calibri"/>
              </a:rPr>
              <a:t> is the nourishment that your body gets from the food you eat. Good nutrition supports a healthy body. Let’s look at the different types of nutrients our body needs: proteins, carbohydrates, fats, vitamins and minerals and water. When we eat, our bodies break down the food and use the different nutrients in the food to fuel every part of our body. The digestive system breaks the food down, our cardiovascular system helps to transport the nutrients in our blood streams, and then our organs receive these nutrients and make things with them!</a:t>
            </a:r>
            <a:endParaRPr sz="13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b="1" sz="1300">
              <a:solidFill>
                <a:schemeClr val="dk1"/>
              </a:solidFill>
              <a:latin typeface="Calibri"/>
              <a:ea typeface="Calibri"/>
              <a:cs typeface="Calibri"/>
              <a:sym typeface="Calibri"/>
            </a:endParaRPr>
          </a:p>
        </p:txBody>
      </p:sp>
      <p:sp>
        <p:nvSpPr>
          <p:cNvPr id="323" name="Google Shape;323;g24b462384ce_0_90: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4b462384ce_0_115: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g24b462384ce_0_115: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Clr>
                <a:srgbClr val="595959"/>
              </a:buClr>
              <a:buSzPts val="1400"/>
              <a:buFont typeface="Calibri"/>
              <a:buChar char="●"/>
            </a:pPr>
            <a:r>
              <a:rPr b="1" lang="en-US" sz="1300">
                <a:solidFill>
                  <a:schemeClr val="dk1"/>
                </a:solidFill>
                <a:latin typeface="Calibri"/>
                <a:ea typeface="Calibri"/>
                <a:cs typeface="Calibri"/>
                <a:sym typeface="Calibri"/>
              </a:rPr>
              <a:t>Proteins:</a:t>
            </a:r>
            <a:r>
              <a:rPr lang="en-US" sz="1300">
                <a:solidFill>
                  <a:schemeClr val="dk1"/>
                </a:solidFill>
                <a:latin typeface="Calibri"/>
                <a:ea typeface="Calibri"/>
                <a:cs typeface="Calibri"/>
                <a:sym typeface="Calibri"/>
              </a:rPr>
              <a:t> build and maintain cells, help make hormones.</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What are some examples of foods you could eat that contain protein? </a:t>
            </a:r>
            <a:r>
              <a:rPr i="1" lang="en-US" sz="1300">
                <a:solidFill>
                  <a:schemeClr val="dk1"/>
                </a:solidFill>
                <a:latin typeface="Calibri"/>
                <a:ea typeface="Calibri"/>
                <a:cs typeface="Calibri"/>
                <a:sym typeface="Calibri"/>
              </a:rPr>
              <a:t>Meat, fish, beans, eggs, nuts, yogurt, etc.  </a:t>
            </a:r>
            <a:br>
              <a:rPr lang="en-US" sz="1300">
                <a:solidFill>
                  <a:schemeClr val="dk1"/>
                </a:solidFill>
                <a:latin typeface="Calibri"/>
                <a:ea typeface="Calibri"/>
                <a:cs typeface="Calibri"/>
                <a:sym typeface="Calibri"/>
              </a:rPr>
            </a:br>
            <a:endParaRPr>
              <a:solidFill>
                <a:srgbClr val="595959"/>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b="1">
              <a:solidFill>
                <a:schemeClr val="dk1"/>
              </a:solidFill>
              <a:latin typeface="Calibri"/>
              <a:ea typeface="Calibri"/>
              <a:cs typeface="Calibri"/>
              <a:sym typeface="Calibri"/>
            </a:endParaRPr>
          </a:p>
        </p:txBody>
      </p:sp>
      <p:sp>
        <p:nvSpPr>
          <p:cNvPr id="349" name="Google Shape;349;g24b462384ce_0_115: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4b462384ce_0_132: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g24b462384ce_0_132: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311150" lvl="1" marL="1143000" rtl="0" algn="l">
              <a:lnSpc>
                <a:spcPct val="115000"/>
              </a:lnSpc>
              <a:spcBef>
                <a:spcPts val="0"/>
              </a:spcBef>
              <a:spcAft>
                <a:spcPts val="0"/>
              </a:spcAft>
              <a:buClr>
                <a:schemeClr val="dk1"/>
              </a:buClr>
              <a:buSzPts val="1300"/>
              <a:buFont typeface="Helvetica Neue"/>
              <a:buChar char="●"/>
            </a:pPr>
            <a:r>
              <a:rPr b="1" lang="en-US" sz="1300">
                <a:solidFill>
                  <a:schemeClr val="dk1"/>
                </a:solidFill>
                <a:latin typeface="Calibri"/>
                <a:ea typeface="Calibri"/>
                <a:cs typeface="Calibri"/>
                <a:sym typeface="Calibri"/>
              </a:rPr>
              <a:t>Carbohydrates: </a:t>
            </a:r>
            <a:r>
              <a:rPr lang="en-US" sz="1300">
                <a:solidFill>
                  <a:schemeClr val="dk1"/>
                </a:solidFill>
                <a:latin typeface="Calibri"/>
                <a:ea typeface="Calibri"/>
                <a:cs typeface="Calibri"/>
                <a:sym typeface="Calibri"/>
              </a:rPr>
              <a:t>provide energy, balance hormones.</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What are some examples of foods that you eat that are carbohydrates?</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Whole wheat bread, pasta, rice, apples, bananas, broccoli and corn all contain carbohydrates.</a:t>
            </a:r>
            <a:br>
              <a:rPr lang="en-US" sz="1300">
                <a:solidFill>
                  <a:schemeClr val="dk1"/>
                </a:solidFill>
                <a:latin typeface="Calibri"/>
                <a:ea typeface="Calibri"/>
                <a:cs typeface="Calibri"/>
                <a:sym typeface="Calibri"/>
              </a:rPr>
            </a:br>
            <a:endParaRPr b="1" sz="1300">
              <a:solidFill>
                <a:schemeClr val="dk1"/>
              </a:solidFill>
              <a:latin typeface="Calibri"/>
              <a:ea typeface="Calibri"/>
              <a:cs typeface="Calibri"/>
              <a:sym typeface="Calibri"/>
            </a:endParaRPr>
          </a:p>
        </p:txBody>
      </p:sp>
      <p:sp>
        <p:nvSpPr>
          <p:cNvPr id="365" name="Google Shape;365;g24b462384ce_0_132: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4b462384ce_0_149: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g24b462384ce_0_149: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311150" lvl="1" marL="1143000" rtl="0" algn="l">
              <a:lnSpc>
                <a:spcPct val="115000"/>
              </a:lnSpc>
              <a:spcBef>
                <a:spcPts val="0"/>
              </a:spcBef>
              <a:spcAft>
                <a:spcPts val="0"/>
              </a:spcAft>
              <a:buClr>
                <a:schemeClr val="dk1"/>
              </a:buClr>
              <a:buSzPts val="1300"/>
              <a:buFont typeface="Helvetica Neue"/>
              <a:buChar char="●"/>
            </a:pPr>
            <a:r>
              <a:rPr b="1" lang="en-US" sz="1300">
                <a:solidFill>
                  <a:schemeClr val="dk1"/>
                </a:solidFill>
                <a:latin typeface="Calibri"/>
                <a:ea typeface="Calibri"/>
                <a:cs typeface="Calibri"/>
                <a:sym typeface="Calibri"/>
              </a:rPr>
              <a:t>Fats: </a:t>
            </a:r>
            <a:r>
              <a:rPr lang="en-US" sz="1300">
                <a:solidFill>
                  <a:schemeClr val="dk1"/>
                </a:solidFill>
                <a:latin typeface="Calibri"/>
                <a:ea typeface="Calibri"/>
                <a:cs typeface="Calibri"/>
                <a:sym typeface="Calibri"/>
              </a:rPr>
              <a:t>provide energy, make and balance hormones.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You need fats like nuts, yogurt, avocados, etc. Your body doesn’t need the kind of fat that’s deep-fried, for example: french fries, potato chips or donuts can be a treat but are not a food group. </a:t>
            </a:r>
            <a:br>
              <a:rPr lang="en-US" sz="1300">
                <a:solidFill>
                  <a:schemeClr val="dk1"/>
                </a:solidFill>
                <a:latin typeface="Calibri"/>
                <a:ea typeface="Calibri"/>
                <a:cs typeface="Calibri"/>
                <a:sym typeface="Calibri"/>
              </a:rPr>
            </a:br>
            <a:endParaRPr b="1" sz="1300">
              <a:solidFill>
                <a:schemeClr val="dk1"/>
              </a:solidFill>
              <a:latin typeface="Calibri"/>
              <a:ea typeface="Calibri"/>
              <a:cs typeface="Calibri"/>
              <a:sym typeface="Calibri"/>
            </a:endParaRPr>
          </a:p>
        </p:txBody>
      </p:sp>
      <p:sp>
        <p:nvSpPr>
          <p:cNvPr id="381" name="Google Shape;381;g24b462384ce_0_149: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24b462384ce_0_166: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g24b462384ce_0_166: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311150" lvl="1" marL="1143000" rtl="0" algn="l">
              <a:lnSpc>
                <a:spcPct val="115000"/>
              </a:lnSpc>
              <a:spcBef>
                <a:spcPts val="0"/>
              </a:spcBef>
              <a:spcAft>
                <a:spcPts val="0"/>
              </a:spcAft>
              <a:buClr>
                <a:schemeClr val="dk1"/>
              </a:buClr>
              <a:buSzPts val="1300"/>
              <a:buFont typeface="Helvetica Neue"/>
              <a:buChar char="●"/>
            </a:pPr>
            <a:r>
              <a:rPr b="1" lang="en-US" sz="1300">
                <a:solidFill>
                  <a:schemeClr val="dk1"/>
                </a:solidFill>
                <a:latin typeface="Calibri"/>
                <a:ea typeface="Calibri"/>
                <a:cs typeface="Calibri"/>
                <a:sym typeface="Calibri"/>
              </a:rPr>
              <a:t>Vitamins &amp; minerals:</a:t>
            </a:r>
            <a:r>
              <a:rPr lang="en-US" sz="1300">
                <a:solidFill>
                  <a:schemeClr val="dk1"/>
                </a:solidFill>
                <a:latin typeface="Calibri"/>
                <a:ea typeface="Calibri"/>
                <a:cs typeface="Calibri"/>
                <a:sym typeface="Calibri"/>
              </a:rPr>
              <a:t> build and maintain cells, balance hormones. Vitamins and minerals are found in all unprocessed foods. Basically, if it comes in its natural state.</a:t>
            </a:r>
            <a:br>
              <a:rPr lang="en-US" sz="1300">
                <a:solidFill>
                  <a:schemeClr val="dk1"/>
                </a:solidFill>
                <a:latin typeface="Calibri"/>
                <a:ea typeface="Calibri"/>
                <a:cs typeface="Calibri"/>
                <a:sym typeface="Calibri"/>
              </a:rPr>
            </a:br>
            <a:endParaRPr b="1" sz="1300">
              <a:solidFill>
                <a:schemeClr val="dk1"/>
              </a:solidFill>
              <a:latin typeface="Calibri"/>
              <a:ea typeface="Calibri"/>
              <a:cs typeface="Calibri"/>
              <a:sym typeface="Calibri"/>
            </a:endParaRPr>
          </a:p>
        </p:txBody>
      </p:sp>
      <p:sp>
        <p:nvSpPr>
          <p:cNvPr id="402" name="Google Shape;402;g24b462384ce_0_166: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4b462384ce_0_183: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g24b462384ce_0_183: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311150" lvl="1" marL="1143000" rtl="0" algn="l">
              <a:lnSpc>
                <a:spcPct val="115000"/>
              </a:lnSpc>
              <a:spcBef>
                <a:spcPts val="0"/>
              </a:spcBef>
              <a:spcAft>
                <a:spcPts val="0"/>
              </a:spcAft>
              <a:buClr>
                <a:schemeClr val="dk1"/>
              </a:buClr>
              <a:buSzPts val="1300"/>
              <a:buFont typeface="Helvetica Neue"/>
              <a:buChar char="●"/>
            </a:pPr>
            <a:r>
              <a:rPr b="1" lang="en-US" sz="1300">
                <a:solidFill>
                  <a:schemeClr val="dk1"/>
                </a:solidFill>
                <a:latin typeface="Calibri"/>
                <a:ea typeface="Calibri"/>
                <a:cs typeface="Calibri"/>
                <a:sym typeface="Calibri"/>
              </a:rPr>
              <a:t>Water: </a:t>
            </a:r>
            <a:r>
              <a:rPr lang="en-US" sz="1300">
                <a:solidFill>
                  <a:schemeClr val="dk1"/>
                </a:solidFill>
                <a:latin typeface="Calibri"/>
                <a:ea typeface="Calibri"/>
                <a:cs typeface="Calibri"/>
                <a:sym typeface="Calibri"/>
              </a:rPr>
              <a:t>carries nutrients and clears waste. </a:t>
            </a:r>
            <a:endParaRPr sz="13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b="1">
              <a:solidFill>
                <a:srgbClr val="595959"/>
              </a:solidFill>
              <a:latin typeface="Calibri"/>
              <a:ea typeface="Calibri"/>
              <a:cs typeface="Calibri"/>
              <a:sym typeface="Calibri"/>
            </a:endParaRPr>
          </a:p>
        </p:txBody>
      </p:sp>
      <p:sp>
        <p:nvSpPr>
          <p:cNvPr id="420" name="Google Shape;420;g24b462384ce_0_183: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4b462384ce_0_200: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g24b462384ce_0_200: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311150" lvl="0" marL="457200" rtl="0" algn="l">
              <a:lnSpc>
                <a:spcPct val="115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All hormones are made from protein and fats.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US" sz="1300">
                <a:solidFill>
                  <a:srgbClr val="1A1A1A"/>
                </a:solidFill>
                <a:latin typeface="Calibri"/>
                <a:ea typeface="Calibri"/>
                <a:cs typeface="Calibri"/>
                <a:sym typeface="Calibri"/>
              </a:rPr>
              <a:t>Protein is the building block for cells.</a:t>
            </a:r>
            <a:r>
              <a:rPr lang="en-US" sz="1300">
                <a:solidFill>
                  <a:schemeClr val="dk1"/>
                </a:solidFill>
                <a:latin typeface="Calibri"/>
                <a:ea typeface="Calibri"/>
                <a:cs typeface="Calibri"/>
                <a:sym typeface="Calibri"/>
              </a:rPr>
              <a:t> Carbohydrates help to keep your hormones in balance. Micronutrients like minerals and vitamins help your body to produce hormones, too. If you are deficient in any one of these groups, it will be pretty tough for your body to make the hormones that it needs.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b="1">
              <a:solidFill>
                <a:srgbClr val="595959"/>
              </a:solidFill>
              <a:latin typeface="Calibri"/>
              <a:ea typeface="Calibri"/>
              <a:cs typeface="Calibri"/>
              <a:sym typeface="Calibri"/>
            </a:endParaRPr>
          </a:p>
          <a:p>
            <a:pPr indent="0" lvl="0" marL="0" rtl="0" algn="l">
              <a:lnSpc>
                <a:spcPct val="150000"/>
              </a:lnSpc>
              <a:spcBef>
                <a:spcPts val="0"/>
              </a:spcBef>
              <a:spcAft>
                <a:spcPts val="0"/>
              </a:spcAft>
              <a:buNone/>
            </a:pPr>
            <a:r>
              <a:t/>
            </a:r>
            <a:endParaRPr>
              <a:solidFill>
                <a:srgbClr val="595959"/>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b="1" sz="1300">
              <a:solidFill>
                <a:schemeClr val="dk1"/>
              </a:solidFill>
              <a:latin typeface="Calibri"/>
              <a:ea typeface="Calibri"/>
              <a:cs typeface="Calibri"/>
              <a:sym typeface="Calibri"/>
            </a:endParaRPr>
          </a:p>
        </p:txBody>
      </p:sp>
      <p:sp>
        <p:nvSpPr>
          <p:cNvPr id="433" name="Google Shape;433;g24b462384ce_0_200: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4b462384ce_0_220: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g24b462384ce_0_220: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300">
                <a:solidFill>
                  <a:srgbClr val="0055A4"/>
                </a:solidFill>
                <a:latin typeface="Calibri"/>
                <a:ea typeface="Calibri"/>
                <a:cs typeface="Calibri"/>
                <a:sym typeface="Calibri"/>
              </a:rPr>
              <a:t>Step 4 (5 minutes): Digestion Demo</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Good nutrition makes for good digestion! Eating foods that your body needs helps your body. Eating foods that your body doesn’t really need or want for fuel, like a diet of potato chips, soda and candy, makes it hard for your body to get the nutrients it needs. It puts your body through all of the work of digestion for no nutritional reward!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15000"/>
              </a:lnSpc>
              <a:spcBef>
                <a:spcPts val="1400"/>
              </a:spcBef>
              <a:spcAft>
                <a:spcPts val="0"/>
              </a:spcAft>
              <a:buNone/>
            </a:pPr>
            <a:r>
              <a:rPr lang="en-US" sz="1300">
                <a:solidFill>
                  <a:schemeClr val="dk1"/>
                </a:solidFill>
                <a:latin typeface="Calibri"/>
                <a:ea typeface="Calibri"/>
                <a:cs typeface="Calibri"/>
                <a:sym typeface="Calibri"/>
              </a:rPr>
              <a:t>Let’s learn about two kinds of digestion: mechanical and chemical.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1. </a:t>
            </a:r>
            <a:r>
              <a:rPr b="1" lang="en-US" sz="1300">
                <a:solidFill>
                  <a:schemeClr val="dk1"/>
                </a:solidFill>
                <a:latin typeface="Calibri"/>
                <a:ea typeface="Calibri"/>
                <a:cs typeface="Calibri"/>
                <a:sym typeface="Calibri"/>
              </a:rPr>
              <a:t>Chewing. </a:t>
            </a:r>
            <a:r>
              <a:rPr lang="en-US" sz="1300">
                <a:solidFill>
                  <a:schemeClr val="dk1"/>
                </a:solidFill>
                <a:latin typeface="Calibri"/>
                <a:ea typeface="Calibri"/>
                <a:cs typeface="Calibri"/>
                <a:sym typeface="Calibri"/>
              </a:rPr>
              <a:t>Mechanical digestion is mostly what you do as you chew your food as you eat. Chewing your food actually helps your digestion.</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2.</a:t>
            </a:r>
            <a:r>
              <a:rPr b="1" lang="en-US" sz="1300">
                <a:solidFill>
                  <a:schemeClr val="dk1"/>
                </a:solidFill>
                <a:latin typeface="Calibri"/>
                <a:ea typeface="Calibri"/>
                <a:cs typeface="Calibri"/>
                <a:sym typeface="Calibri"/>
              </a:rPr>
              <a:t> Esophagus. </a:t>
            </a:r>
            <a:r>
              <a:rPr lang="en-US" sz="1300">
                <a:solidFill>
                  <a:schemeClr val="dk1"/>
                </a:solidFill>
                <a:latin typeface="Calibri"/>
                <a:ea typeface="Calibri"/>
                <a:cs typeface="Calibri"/>
                <a:sym typeface="Calibri"/>
              </a:rPr>
              <a:t>The food molecules travel down the</a:t>
            </a:r>
            <a:r>
              <a:rPr b="1" lang="en-US" sz="1300">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esophagus tube to the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3. </a:t>
            </a:r>
            <a:r>
              <a:rPr b="1" lang="en-US" sz="1300">
                <a:solidFill>
                  <a:schemeClr val="dk1"/>
                </a:solidFill>
                <a:latin typeface="Calibri"/>
                <a:ea typeface="Calibri"/>
                <a:cs typeface="Calibri"/>
                <a:sym typeface="Calibri"/>
              </a:rPr>
              <a:t>Stomach</a:t>
            </a:r>
            <a:r>
              <a:rPr lang="en-US" sz="1300">
                <a:solidFill>
                  <a:schemeClr val="dk1"/>
                </a:solidFill>
                <a:latin typeface="Calibri"/>
                <a:ea typeface="Calibri"/>
                <a:cs typeface="Calibri"/>
                <a:sym typeface="Calibri"/>
              </a:rPr>
              <a:t>. Here, the second kind of digestion happens:</a:t>
            </a:r>
            <a:r>
              <a:rPr i="1" lang="en-US" sz="1300">
                <a:solidFill>
                  <a:schemeClr val="dk1"/>
                </a:solidFill>
                <a:latin typeface="Calibri"/>
                <a:ea typeface="Calibri"/>
                <a:cs typeface="Calibri"/>
                <a:sym typeface="Calibri"/>
              </a:rPr>
              <a:t> chemical digestion</a:t>
            </a:r>
            <a:r>
              <a:rPr lang="en-US" sz="1300">
                <a:solidFill>
                  <a:schemeClr val="dk1"/>
                </a:solidFill>
                <a:latin typeface="Calibri"/>
                <a:ea typeface="Calibri"/>
                <a:cs typeface="Calibri"/>
                <a:sym typeface="Calibri"/>
              </a:rPr>
              <a:t>, as stomach enzymes break down the food molecules further.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4. </a:t>
            </a:r>
            <a:r>
              <a:rPr b="1" lang="en-US" sz="1300">
                <a:solidFill>
                  <a:schemeClr val="dk1"/>
                </a:solidFill>
                <a:latin typeface="Calibri"/>
                <a:ea typeface="Calibri"/>
                <a:cs typeface="Calibri"/>
                <a:sym typeface="Calibri"/>
              </a:rPr>
              <a:t>Small intestine</a:t>
            </a:r>
            <a:r>
              <a:rPr lang="en-US" sz="1300">
                <a:solidFill>
                  <a:schemeClr val="dk1"/>
                </a:solidFill>
                <a:latin typeface="Calibri"/>
                <a:ea typeface="Calibri"/>
                <a:cs typeface="Calibri"/>
                <a:sym typeface="Calibri"/>
              </a:rPr>
              <a:t>. In the small intestine, nutrient absorption happens. As the food molecules work their way through the small intestine, the blood grabs all of the nutrients (the good, useful stuff) and delivers them to where they are needed.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5. </a:t>
            </a:r>
            <a:r>
              <a:rPr b="1" lang="en-US" sz="1300">
                <a:solidFill>
                  <a:schemeClr val="dk1"/>
                </a:solidFill>
                <a:latin typeface="Calibri"/>
                <a:ea typeface="Calibri"/>
                <a:cs typeface="Calibri"/>
                <a:sym typeface="Calibri"/>
              </a:rPr>
              <a:t>Large intestine</a:t>
            </a:r>
            <a:r>
              <a:rPr lang="en-US" sz="1300">
                <a:solidFill>
                  <a:schemeClr val="dk1"/>
                </a:solidFill>
                <a:latin typeface="Calibri"/>
                <a:ea typeface="Calibri"/>
                <a:cs typeface="Calibri"/>
                <a:sym typeface="Calibri"/>
              </a:rPr>
              <a:t>. This is where waste is produced. Now that all nutrients have been taken out of the food, what’s left exits the body through the anus.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i="1" lang="en-US" sz="1300">
                <a:solidFill>
                  <a:schemeClr val="dk1"/>
                </a:solidFill>
                <a:latin typeface="Calibri"/>
                <a:ea typeface="Calibri"/>
                <a:cs typeface="Calibri"/>
                <a:sym typeface="Calibri"/>
              </a:rPr>
              <a:t>Suggestion: Give each student a snack (something simple like a cookie or wheat thin cracker) for them to eat, as they name the parts and process of digestion: chewing (mechanical), esophagus, stomach (chemical), small intestine, large intestine, out.</a:t>
            </a:r>
            <a:endParaRPr sz="1300">
              <a:solidFill>
                <a:schemeClr val="dk1"/>
              </a:solidFill>
              <a:latin typeface="Calibri"/>
              <a:ea typeface="Calibri"/>
              <a:cs typeface="Calibri"/>
              <a:sym typeface="Calibri"/>
            </a:endParaRPr>
          </a:p>
          <a:p>
            <a:pPr indent="0" lvl="0" marL="0" rtl="0" algn="l">
              <a:lnSpc>
                <a:spcPct val="115000"/>
              </a:lnSpc>
              <a:spcBef>
                <a:spcPts val="1400"/>
              </a:spcBef>
              <a:spcAft>
                <a:spcPts val="0"/>
              </a:spcAft>
              <a:buNone/>
            </a:pPr>
            <a:r>
              <a:rPr lang="en-US" sz="1300">
                <a:solidFill>
                  <a:schemeClr val="dk1"/>
                </a:solidFill>
                <a:latin typeface="Calibri"/>
                <a:ea typeface="Calibri"/>
                <a:cs typeface="Calibri"/>
                <a:sym typeface="Calibri"/>
              </a:rPr>
              <a:t>As you are learning, what you choose to eat is important for your body and your growth! Your meals should contain all of the different types of nutrients. It’s also important not to skip breakfast or lunch and to eat regular meals to help keep your body fueled.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50000"/>
              </a:lnSpc>
              <a:spcBef>
                <a:spcPts val="0"/>
              </a:spcBef>
              <a:spcAft>
                <a:spcPts val="0"/>
              </a:spcAft>
              <a:buNone/>
            </a:pPr>
            <a:r>
              <a:t/>
            </a:r>
            <a:endParaRPr>
              <a:solidFill>
                <a:srgbClr val="595959"/>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b="1" sz="1300">
              <a:solidFill>
                <a:schemeClr val="dk1"/>
              </a:solidFill>
              <a:latin typeface="Calibri"/>
              <a:ea typeface="Calibri"/>
              <a:cs typeface="Calibri"/>
              <a:sym typeface="Calibri"/>
            </a:endParaRPr>
          </a:p>
        </p:txBody>
      </p:sp>
      <p:sp>
        <p:nvSpPr>
          <p:cNvPr id="447" name="Google Shape;447;g24b462384ce_0_220: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24cc7299798_0_0: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g24cc7299798_0_0: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300">
                <a:solidFill>
                  <a:srgbClr val="0055A4"/>
                </a:solidFill>
                <a:latin typeface="Calibri"/>
                <a:ea typeface="Calibri"/>
                <a:cs typeface="Calibri"/>
                <a:sym typeface="Calibri"/>
              </a:rPr>
              <a:t>CONCLUSION</a:t>
            </a:r>
            <a:r>
              <a:rPr b="1" lang="en-US" sz="1300">
                <a:solidFill>
                  <a:srgbClr val="757AA8"/>
                </a:solidFill>
                <a:latin typeface="Calibri"/>
                <a:ea typeface="Calibri"/>
                <a:cs typeface="Calibri"/>
                <a:sym typeface="Calibri"/>
              </a:rPr>
              <a:t> </a:t>
            </a:r>
            <a:r>
              <a:rPr b="1" lang="en-US" sz="1300">
                <a:solidFill>
                  <a:srgbClr val="0055A4"/>
                </a:solidFill>
                <a:latin typeface="Calibri"/>
                <a:ea typeface="Calibri"/>
                <a:cs typeface="Calibri"/>
                <a:sym typeface="Calibri"/>
              </a:rPr>
              <a:t> (5 minutes):</a:t>
            </a:r>
            <a:r>
              <a:rPr lang="en-US" sz="1300">
                <a:solidFill>
                  <a:srgbClr val="0055A4"/>
                </a:solidFill>
                <a:latin typeface="Calibri"/>
                <a:ea typeface="Calibri"/>
                <a:cs typeface="Calibri"/>
                <a:sym typeface="Calibri"/>
              </a:rPr>
              <a:t> </a:t>
            </a:r>
            <a:r>
              <a:rPr b="1" i="1" lang="en-US" sz="1300">
                <a:solidFill>
                  <a:srgbClr val="0055A4"/>
                </a:solidFill>
                <a:latin typeface="Calibri"/>
                <a:ea typeface="Calibri"/>
                <a:cs typeface="Calibri"/>
                <a:sym typeface="Calibri"/>
              </a:rPr>
              <a:t>Health Challenge Checklist</a:t>
            </a:r>
            <a:r>
              <a:rPr b="1" i="1" lang="en-US" sz="1300">
                <a:solidFill>
                  <a:schemeClr val="dk1"/>
                </a:solidFill>
                <a:latin typeface="Calibri"/>
                <a:ea typeface="Calibri"/>
                <a:cs typeface="Calibri"/>
                <a:sym typeface="Calibri"/>
              </a:rPr>
              <a:t> </a:t>
            </a:r>
            <a:endParaRPr b="1"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US" sz="1300">
                <a:solidFill>
                  <a:schemeClr val="dk1"/>
                </a:solidFill>
                <a:latin typeface="Calibri"/>
                <a:ea typeface="Calibri"/>
                <a:cs typeface="Calibri"/>
                <a:sym typeface="Calibri"/>
              </a:rPr>
              <a:t>Hand out the Health Challenge Checklist to each student.</a:t>
            </a:r>
            <a:r>
              <a:rPr b="1" i="1" lang="en-US" sz="1300">
                <a:solidFill>
                  <a:schemeClr val="dk1"/>
                </a:solidFill>
                <a:latin typeface="Calibri"/>
                <a:ea typeface="Calibri"/>
                <a:cs typeface="Calibri"/>
                <a:sym typeface="Calibri"/>
              </a:rPr>
              <a:t> </a:t>
            </a:r>
            <a:r>
              <a:rPr i="1" lang="en-US" sz="1300">
                <a:solidFill>
                  <a:schemeClr val="dk1"/>
                </a:solidFill>
                <a:latin typeface="Calibri"/>
                <a:ea typeface="Calibri"/>
                <a:cs typeface="Calibri"/>
                <a:sym typeface="Calibri"/>
              </a:rPr>
              <a:t>Encourage students to honestly complete the checklist each day. You can offer a prize if the whole class completes the challenge. Or, you can make it a teacher versus students challenge to see how many days in a row the students can achieve healthy habits.</a:t>
            </a:r>
            <a:br>
              <a:rPr i="1"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This health checklist is a personal challenge to pay attention to your nutrition, exercise and sleep habits for one week. At the end of the day, check which mood was dominant that day. Each morning, check the box if you got eight hours of sleep or (yawn) didn’t, the night before. Do you feel any different when you eat nutritious food and exercise? The important thing is to be honest about your habits as you fill in this checklist this week. Don’t forget to bring it to our next class!</a:t>
            </a:r>
            <a:endParaRPr b="1" sz="1300">
              <a:solidFill>
                <a:srgbClr val="8E7CC3"/>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50000"/>
              </a:lnSpc>
              <a:spcBef>
                <a:spcPts val="0"/>
              </a:spcBef>
              <a:spcAft>
                <a:spcPts val="0"/>
              </a:spcAft>
              <a:buNone/>
            </a:pPr>
            <a:r>
              <a:t/>
            </a:r>
            <a:endParaRPr>
              <a:solidFill>
                <a:srgbClr val="595959"/>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b="1" sz="1300">
              <a:solidFill>
                <a:schemeClr val="dk1"/>
              </a:solidFill>
              <a:latin typeface="Calibri"/>
              <a:ea typeface="Calibri"/>
              <a:cs typeface="Calibri"/>
              <a:sym typeface="Calibri"/>
            </a:endParaRPr>
          </a:p>
        </p:txBody>
      </p:sp>
      <p:sp>
        <p:nvSpPr>
          <p:cNvPr id="471" name="Google Shape;471;g24cc7299798_0_0: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1e9e8b86c07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g1e9e8b86c07_0_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rgbClr val="585572"/>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23" name="Google Shape;23;p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 name="Google Shape;24;p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Google Shape;25;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6" name="Shape 26"/>
        <p:cNvGrpSpPr/>
        <p:nvPr/>
      </p:nvGrpSpPr>
      <p:grpSpPr>
        <a:xfrm>
          <a:off x="0" y="0"/>
          <a:ext cx="0" cy="0"/>
          <a:chOff x="0" y="0"/>
          <a:chExt cx="0" cy="0"/>
        </a:xfrm>
      </p:grpSpPr>
      <p:sp>
        <p:nvSpPr>
          <p:cNvPr id="27" name="Google Shape;27;p4"/>
          <p:cNvSpPr txBox="1"/>
          <p:nvPr>
            <p:ph type="title"/>
          </p:nvPr>
        </p:nvSpPr>
        <p:spPr>
          <a:xfrm>
            <a:off x="457200" y="228600"/>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28" name="Google Shape;28;p4"/>
          <p:cNvSpPr txBox="1"/>
          <p:nvPr>
            <p:ph idx="1" type="body"/>
          </p:nvPr>
        </p:nvSpPr>
        <p:spPr>
          <a:xfrm>
            <a:off x="457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4"/>
          <p:cNvSpPr txBox="1"/>
          <p:nvPr>
            <p:ph idx="2" type="body"/>
          </p:nvPr>
        </p:nvSpPr>
        <p:spPr>
          <a:xfrm>
            <a:off x="4648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Google Shape;31;p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 name="Google Shape;32;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5"/>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35" name="Google Shape;35;p5"/>
          <p:cNvSpPr txBox="1"/>
          <p:nvPr>
            <p:ph idx="1" type="body"/>
          </p:nvPr>
        </p:nvSpPr>
        <p:spPr>
          <a:xfrm>
            <a:off x="457200" y="1600200"/>
            <a:ext cx="8229600" cy="452596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6" name="Google Shape;36;p5"/>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7" name="Google Shape;37;p5"/>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Google Shape;38;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9" name="Shape 39"/>
        <p:cNvGrpSpPr/>
        <p:nvPr/>
      </p:nvGrpSpPr>
      <p:grpSpPr>
        <a:xfrm>
          <a:off x="0" y="0"/>
          <a:ext cx="0" cy="0"/>
          <a:chOff x="0" y="0"/>
          <a:chExt cx="0" cy="0"/>
        </a:xfrm>
      </p:grpSpPr>
      <p:sp>
        <p:nvSpPr>
          <p:cNvPr id="40" name="Google Shape;40;p6"/>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41" name="Google Shape;41;p6"/>
          <p:cNvSpPr txBox="1"/>
          <p:nvPr>
            <p:ph idx="1" type="body"/>
          </p:nvPr>
        </p:nvSpPr>
        <p:spPr>
          <a:xfrm>
            <a:off x="457200" y="1417638"/>
            <a:ext cx="8229600" cy="44497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2" name="Google Shape;42;p6"/>
          <p:cNvSpPr txBox="1"/>
          <p:nvPr>
            <p:ph idx="10" type="dt"/>
          </p:nvPr>
        </p:nvSpPr>
        <p:spPr>
          <a:xfrm>
            <a:off x="457200" y="609600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FFFFFF"/>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3" name="Google Shape;43;p6"/>
          <p:cNvSpPr txBox="1"/>
          <p:nvPr>
            <p:ph idx="11" type="ftr"/>
          </p:nvPr>
        </p:nvSpPr>
        <p:spPr>
          <a:xfrm>
            <a:off x="3124200" y="609600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FFFFFF"/>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 name="Google Shape;44;p6"/>
          <p:cNvSpPr txBox="1"/>
          <p:nvPr>
            <p:ph idx="12" type="sldNum"/>
          </p:nvPr>
        </p:nvSpPr>
        <p:spPr>
          <a:xfrm>
            <a:off x="6553200" y="609600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FFFFFF"/>
                </a:solidFill>
                <a:latin typeface="Calibri"/>
                <a:ea typeface="Calibri"/>
                <a:cs typeface="Calibri"/>
                <a:sym typeface="Calibri"/>
              </a:defRPr>
            </a:lvl1pPr>
            <a:lvl2pPr indent="0" lvl="1" marL="0" marR="0" rtl="0" algn="r">
              <a:spcBef>
                <a:spcPts val="0"/>
              </a:spcBef>
              <a:buNone/>
              <a:defRPr b="0" i="0" sz="1200" u="none" cap="none" strike="noStrike">
                <a:solidFill>
                  <a:srgbClr val="FFFFFF"/>
                </a:solidFill>
                <a:latin typeface="Calibri"/>
                <a:ea typeface="Calibri"/>
                <a:cs typeface="Calibri"/>
                <a:sym typeface="Calibri"/>
              </a:defRPr>
            </a:lvl2pPr>
            <a:lvl3pPr indent="0" lvl="2" marL="0" marR="0" rtl="0" algn="r">
              <a:spcBef>
                <a:spcPts val="0"/>
              </a:spcBef>
              <a:buNone/>
              <a:defRPr b="0" i="0" sz="1200" u="none" cap="none" strike="noStrike">
                <a:solidFill>
                  <a:srgbClr val="FFFFFF"/>
                </a:solidFill>
                <a:latin typeface="Calibri"/>
                <a:ea typeface="Calibri"/>
                <a:cs typeface="Calibri"/>
                <a:sym typeface="Calibri"/>
              </a:defRPr>
            </a:lvl3pPr>
            <a:lvl4pPr indent="0" lvl="3" marL="0" marR="0" rtl="0" algn="r">
              <a:spcBef>
                <a:spcPts val="0"/>
              </a:spcBef>
              <a:buNone/>
              <a:defRPr b="0" i="0" sz="1200" u="none" cap="none" strike="noStrike">
                <a:solidFill>
                  <a:srgbClr val="FFFFFF"/>
                </a:solidFill>
                <a:latin typeface="Calibri"/>
                <a:ea typeface="Calibri"/>
                <a:cs typeface="Calibri"/>
                <a:sym typeface="Calibri"/>
              </a:defRPr>
            </a:lvl4pPr>
            <a:lvl5pPr indent="0" lvl="4" marL="0" marR="0" rtl="0" algn="r">
              <a:spcBef>
                <a:spcPts val="0"/>
              </a:spcBef>
              <a:buNone/>
              <a:defRPr b="0" i="0" sz="1200" u="none" cap="none" strike="noStrike">
                <a:solidFill>
                  <a:srgbClr val="FFFFFF"/>
                </a:solidFill>
                <a:latin typeface="Calibri"/>
                <a:ea typeface="Calibri"/>
                <a:cs typeface="Calibri"/>
                <a:sym typeface="Calibri"/>
              </a:defRPr>
            </a:lvl5pPr>
            <a:lvl6pPr indent="0" lvl="5" marL="0" marR="0" rtl="0" algn="r">
              <a:spcBef>
                <a:spcPts val="0"/>
              </a:spcBef>
              <a:buNone/>
              <a:defRPr b="0" i="0" sz="1200" u="none" cap="none" strike="noStrike">
                <a:solidFill>
                  <a:srgbClr val="FFFFFF"/>
                </a:solidFill>
                <a:latin typeface="Calibri"/>
                <a:ea typeface="Calibri"/>
                <a:cs typeface="Calibri"/>
                <a:sym typeface="Calibri"/>
              </a:defRPr>
            </a:lvl6pPr>
            <a:lvl7pPr indent="0" lvl="6" marL="0" marR="0" rtl="0" algn="r">
              <a:spcBef>
                <a:spcPts val="0"/>
              </a:spcBef>
              <a:buNone/>
              <a:defRPr b="0" i="0" sz="1200" u="none" cap="none" strike="noStrike">
                <a:solidFill>
                  <a:srgbClr val="FFFFFF"/>
                </a:solidFill>
                <a:latin typeface="Calibri"/>
                <a:ea typeface="Calibri"/>
                <a:cs typeface="Calibri"/>
                <a:sym typeface="Calibri"/>
              </a:defRPr>
            </a:lvl7pPr>
            <a:lvl8pPr indent="0" lvl="7" marL="0" marR="0" rtl="0" algn="r">
              <a:spcBef>
                <a:spcPts val="0"/>
              </a:spcBef>
              <a:buNone/>
              <a:defRPr b="0" i="0" sz="1200" u="none" cap="none" strike="noStrike">
                <a:solidFill>
                  <a:srgbClr val="FFFFFF"/>
                </a:solidFill>
                <a:latin typeface="Calibri"/>
                <a:ea typeface="Calibri"/>
                <a:cs typeface="Calibri"/>
                <a:sym typeface="Calibri"/>
              </a:defRPr>
            </a:lvl8pPr>
            <a:lvl9pPr indent="0" lvl="8" marL="0" marR="0" rtl="0" algn="r">
              <a:spcBef>
                <a:spcPts val="0"/>
              </a:spcBef>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47" name="Google Shape;47;p7"/>
          <p:cNvSpPr txBox="1"/>
          <p:nvPr>
            <p:ph idx="10" type="dt"/>
          </p:nvPr>
        </p:nvSpPr>
        <p:spPr>
          <a:xfrm>
            <a:off x="457200" y="6111875"/>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FFFFFF"/>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Google Shape;48;p7"/>
          <p:cNvSpPr txBox="1"/>
          <p:nvPr>
            <p:ph idx="11" type="ftr"/>
          </p:nvPr>
        </p:nvSpPr>
        <p:spPr>
          <a:xfrm>
            <a:off x="3124200" y="6111875"/>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FFFFFF"/>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 name="Google Shape;49;p7"/>
          <p:cNvSpPr txBox="1"/>
          <p:nvPr>
            <p:ph idx="12" type="sldNum"/>
          </p:nvPr>
        </p:nvSpPr>
        <p:spPr>
          <a:xfrm>
            <a:off x="8458200" y="6111875"/>
            <a:ext cx="609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FFFFFF"/>
                </a:solidFill>
                <a:latin typeface="Calibri"/>
                <a:ea typeface="Calibri"/>
                <a:cs typeface="Calibri"/>
                <a:sym typeface="Calibri"/>
              </a:defRPr>
            </a:lvl1pPr>
            <a:lvl2pPr indent="0" lvl="1" marL="0" marR="0" rtl="0" algn="r">
              <a:spcBef>
                <a:spcPts val="0"/>
              </a:spcBef>
              <a:buNone/>
              <a:defRPr b="0" i="0" sz="1200" u="none" cap="none" strike="noStrike">
                <a:solidFill>
                  <a:srgbClr val="FFFFFF"/>
                </a:solidFill>
                <a:latin typeface="Calibri"/>
                <a:ea typeface="Calibri"/>
                <a:cs typeface="Calibri"/>
                <a:sym typeface="Calibri"/>
              </a:defRPr>
            </a:lvl2pPr>
            <a:lvl3pPr indent="0" lvl="2" marL="0" marR="0" rtl="0" algn="r">
              <a:spcBef>
                <a:spcPts val="0"/>
              </a:spcBef>
              <a:buNone/>
              <a:defRPr b="0" i="0" sz="1200" u="none" cap="none" strike="noStrike">
                <a:solidFill>
                  <a:srgbClr val="FFFFFF"/>
                </a:solidFill>
                <a:latin typeface="Calibri"/>
                <a:ea typeface="Calibri"/>
                <a:cs typeface="Calibri"/>
                <a:sym typeface="Calibri"/>
              </a:defRPr>
            </a:lvl3pPr>
            <a:lvl4pPr indent="0" lvl="3" marL="0" marR="0" rtl="0" algn="r">
              <a:spcBef>
                <a:spcPts val="0"/>
              </a:spcBef>
              <a:buNone/>
              <a:defRPr b="0" i="0" sz="1200" u="none" cap="none" strike="noStrike">
                <a:solidFill>
                  <a:srgbClr val="FFFFFF"/>
                </a:solidFill>
                <a:latin typeface="Calibri"/>
                <a:ea typeface="Calibri"/>
                <a:cs typeface="Calibri"/>
                <a:sym typeface="Calibri"/>
              </a:defRPr>
            </a:lvl4pPr>
            <a:lvl5pPr indent="0" lvl="4" marL="0" marR="0" rtl="0" algn="r">
              <a:spcBef>
                <a:spcPts val="0"/>
              </a:spcBef>
              <a:buNone/>
              <a:defRPr b="0" i="0" sz="1200" u="none" cap="none" strike="noStrike">
                <a:solidFill>
                  <a:srgbClr val="FFFFFF"/>
                </a:solidFill>
                <a:latin typeface="Calibri"/>
                <a:ea typeface="Calibri"/>
                <a:cs typeface="Calibri"/>
                <a:sym typeface="Calibri"/>
              </a:defRPr>
            </a:lvl5pPr>
            <a:lvl6pPr indent="0" lvl="5" marL="0" marR="0" rtl="0" algn="r">
              <a:spcBef>
                <a:spcPts val="0"/>
              </a:spcBef>
              <a:buNone/>
              <a:defRPr b="0" i="0" sz="1200" u="none" cap="none" strike="noStrike">
                <a:solidFill>
                  <a:srgbClr val="FFFFFF"/>
                </a:solidFill>
                <a:latin typeface="Calibri"/>
                <a:ea typeface="Calibri"/>
                <a:cs typeface="Calibri"/>
                <a:sym typeface="Calibri"/>
              </a:defRPr>
            </a:lvl6pPr>
            <a:lvl7pPr indent="0" lvl="6" marL="0" marR="0" rtl="0" algn="r">
              <a:spcBef>
                <a:spcPts val="0"/>
              </a:spcBef>
              <a:buNone/>
              <a:defRPr b="0" i="0" sz="1200" u="none" cap="none" strike="noStrike">
                <a:solidFill>
                  <a:srgbClr val="FFFFFF"/>
                </a:solidFill>
                <a:latin typeface="Calibri"/>
                <a:ea typeface="Calibri"/>
                <a:cs typeface="Calibri"/>
                <a:sym typeface="Calibri"/>
              </a:defRPr>
            </a:lvl7pPr>
            <a:lvl8pPr indent="0" lvl="7" marL="0" marR="0" rtl="0" algn="r">
              <a:spcBef>
                <a:spcPts val="0"/>
              </a:spcBef>
              <a:buNone/>
              <a:defRPr b="0" i="0" sz="1200" u="none" cap="none" strike="noStrike">
                <a:solidFill>
                  <a:srgbClr val="FFFFFF"/>
                </a:solidFill>
                <a:latin typeface="Calibri"/>
                <a:ea typeface="Calibri"/>
                <a:cs typeface="Calibri"/>
                <a:sym typeface="Calibri"/>
              </a:defRPr>
            </a:lvl8pPr>
            <a:lvl9pPr indent="0" lvl="8" marL="0" marR="0" rtl="0" algn="r">
              <a:spcBef>
                <a:spcPts val="0"/>
              </a:spcBef>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50" name="Shape 50"/>
        <p:cNvGrpSpPr/>
        <p:nvPr/>
      </p:nvGrpSpPr>
      <p:grpSpPr>
        <a:xfrm>
          <a:off x="0" y="0"/>
          <a:ext cx="0" cy="0"/>
          <a:chOff x="0" y="0"/>
          <a:chExt cx="0" cy="0"/>
        </a:xfrm>
      </p:grpSpPr>
      <p:sp>
        <p:nvSpPr>
          <p:cNvPr id="51" name="Google Shape;51;p8"/>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52" name="Google Shape;52;p8"/>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Google Shape;53;p8"/>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8"/>
          <p:cNvSpPr txBox="1"/>
          <p:nvPr>
            <p:ph idx="12" type="sldNum"/>
          </p:nvPr>
        </p:nvSpPr>
        <p:spPr>
          <a:xfrm>
            <a:off x="6324600" y="6356350"/>
            <a:ext cx="7620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 name="Shape 55"/>
        <p:cNvGrpSpPr/>
        <p:nvPr/>
      </p:nvGrpSpPr>
      <p:grpSpPr>
        <a:xfrm>
          <a:off x="0" y="0"/>
          <a:ext cx="0" cy="0"/>
          <a:chOff x="0" y="0"/>
          <a:chExt cx="0" cy="0"/>
        </a:xfrm>
      </p:grpSpPr>
      <p:sp>
        <p:nvSpPr>
          <p:cNvPr id="56" name="Google Shape;56;p9"/>
          <p:cNvSpPr txBox="1"/>
          <p:nvPr>
            <p:ph type="title"/>
          </p:nvPr>
        </p:nvSpPr>
        <p:spPr>
          <a:xfrm>
            <a:off x="722313" y="3100387"/>
            <a:ext cx="7772400" cy="136207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rgbClr val="585572"/>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57" name="Google Shape;57;p9"/>
          <p:cNvSpPr txBox="1"/>
          <p:nvPr>
            <p:ph idx="1" type="body"/>
          </p:nvPr>
        </p:nvSpPr>
        <p:spPr>
          <a:xfrm>
            <a:off x="722313" y="1600200"/>
            <a:ext cx="7772400" cy="1500187"/>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1" name="Shape 61"/>
        <p:cNvGrpSpPr/>
        <p:nvPr/>
      </p:nvGrpSpPr>
      <p:grpSpPr>
        <a:xfrm>
          <a:off x="0" y="0"/>
          <a:ext cx="0" cy="0"/>
          <a:chOff x="0" y="0"/>
          <a:chExt cx="0" cy="0"/>
        </a:xfrm>
      </p:grpSpPr>
      <p:sp>
        <p:nvSpPr>
          <p:cNvPr id="62" name="Google Shape;62;p10"/>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63" name="Google Shape;63;p10"/>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rgbClr val="595959"/>
              </a:buClr>
              <a:buSzPts val="2400"/>
              <a:buFont typeface="Arial"/>
              <a:buNone/>
              <a:defRPr b="1" i="0" sz="2400" u="none" cap="none" strike="noStrike">
                <a:solidFill>
                  <a:srgbClr val="595959"/>
                </a:solidFill>
                <a:latin typeface="Calibri"/>
                <a:ea typeface="Calibri"/>
                <a:cs typeface="Calibri"/>
                <a:sym typeface="Calibri"/>
              </a:defRPr>
            </a:lvl1pPr>
            <a:lvl2pPr indent="-228600" lvl="1" marL="914400" marR="0" rtl="0" algn="l">
              <a:spcBef>
                <a:spcPts val="400"/>
              </a:spcBef>
              <a:spcAft>
                <a:spcPts val="0"/>
              </a:spcAft>
              <a:buClr>
                <a:srgbClr val="595959"/>
              </a:buClr>
              <a:buSzPts val="2000"/>
              <a:buFont typeface="Arial"/>
              <a:buNone/>
              <a:defRPr b="1" i="0" sz="2000" u="none" cap="none" strike="noStrike">
                <a:solidFill>
                  <a:srgbClr val="595959"/>
                </a:solidFill>
                <a:latin typeface="Calibri"/>
                <a:ea typeface="Calibri"/>
                <a:cs typeface="Calibri"/>
                <a:sym typeface="Calibri"/>
              </a:defRPr>
            </a:lvl2pPr>
            <a:lvl3pPr indent="-228600" lvl="2" marL="1371600" marR="0" rtl="0" algn="l">
              <a:spcBef>
                <a:spcPts val="360"/>
              </a:spcBef>
              <a:spcAft>
                <a:spcPts val="0"/>
              </a:spcAft>
              <a:buClr>
                <a:srgbClr val="595959"/>
              </a:buClr>
              <a:buSzPts val="1800"/>
              <a:buFont typeface="Arial"/>
              <a:buNone/>
              <a:defRPr b="1" i="0" sz="1800" u="none" cap="none" strike="noStrike">
                <a:solidFill>
                  <a:srgbClr val="595959"/>
                </a:solidFill>
                <a:latin typeface="Calibri"/>
                <a:ea typeface="Calibri"/>
                <a:cs typeface="Calibri"/>
                <a:sym typeface="Calibri"/>
              </a:defRPr>
            </a:lvl3pPr>
            <a:lvl4pPr indent="-228600" lvl="3" marL="1828800" marR="0" rtl="0" algn="l">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4pPr>
            <a:lvl5pPr indent="-228600" lvl="4" marL="2286000" marR="0" rtl="0" algn="l">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64" name="Google Shape;64;p10"/>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1pPr>
            <a:lvl2pPr indent="-355600" lvl="1" marL="9144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2pPr>
            <a:lvl3pPr indent="-342900" lvl="2" marL="1371600" marR="0" rtl="0" algn="l">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3pPr>
            <a:lvl4pPr indent="-330200" lvl="3" marL="1828800" marR="0" rtl="0" algn="l">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4pPr>
            <a:lvl5pPr indent="-330200" lvl="4" marL="2286000" marR="0" rtl="0" algn="l">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65" name="Google Shape;65;p10"/>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rgbClr val="595959"/>
              </a:buClr>
              <a:buSzPts val="2400"/>
              <a:buFont typeface="Arial"/>
              <a:buNone/>
              <a:defRPr b="1" i="0" sz="2400" u="none" cap="none" strike="noStrike">
                <a:solidFill>
                  <a:srgbClr val="595959"/>
                </a:solidFill>
                <a:latin typeface="Calibri"/>
                <a:ea typeface="Calibri"/>
                <a:cs typeface="Calibri"/>
                <a:sym typeface="Calibri"/>
              </a:defRPr>
            </a:lvl1pPr>
            <a:lvl2pPr indent="-228600" lvl="1" marL="914400" marR="0" rtl="0" algn="l">
              <a:spcBef>
                <a:spcPts val="400"/>
              </a:spcBef>
              <a:spcAft>
                <a:spcPts val="0"/>
              </a:spcAft>
              <a:buClr>
                <a:srgbClr val="595959"/>
              </a:buClr>
              <a:buSzPts val="2000"/>
              <a:buFont typeface="Arial"/>
              <a:buNone/>
              <a:defRPr b="1" i="0" sz="2000" u="none" cap="none" strike="noStrike">
                <a:solidFill>
                  <a:srgbClr val="595959"/>
                </a:solidFill>
                <a:latin typeface="Calibri"/>
                <a:ea typeface="Calibri"/>
                <a:cs typeface="Calibri"/>
                <a:sym typeface="Calibri"/>
              </a:defRPr>
            </a:lvl2pPr>
            <a:lvl3pPr indent="-228600" lvl="2" marL="1371600" marR="0" rtl="0" algn="l">
              <a:spcBef>
                <a:spcPts val="360"/>
              </a:spcBef>
              <a:spcAft>
                <a:spcPts val="0"/>
              </a:spcAft>
              <a:buClr>
                <a:srgbClr val="595959"/>
              </a:buClr>
              <a:buSzPts val="1800"/>
              <a:buFont typeface="Arial"/>
              <a:buNone/>
              <a:defRPr b="1" i="0" sz="1800" u="none" cap="none" strike="noStrike">
                <a:solidFill>
                  <a:srgbClr val="595959"/>
                </a:solidFill>
                <a:latin typeface="Calibri"/>
                <a:ea typeface="Calibri"/>
                <a:cs typeface="Calibri"/>
                <a:sym typeface="Calibri"/>
              </a:defRPr>
            </a:lvl3pPr>
            <a:lvl4pPr indent="-228600" lvl="3" marL="1828800" marR="0" rtl="0" algn="l">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4pPr>
            <a:lvl5pPr indent="-228600" lvl="4" marL="2286000" marR="0" rtl="0" algn="l">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66" name="Google Shape;66;p10"/>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1pPr>
            <a:lvl2pPr indent="-355600" lvl="1" marL="9144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2pPr>
            <a:lvl3pPr indent="-342900" lvl="2" marL="1371600" marR="0" rtl="0" algn="l">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3pPr>
            <a:lvl4pPr indent="-330200" lvl="3" marL="1828800" marR="0" rtl="0" algn="l">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4pPr>
            <a:lvl5pPr indent="-330200" lvl="4" marL="2286000" marR="0" rtl="0" algn="l">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67" name="Google Shape;67;p10"/>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8" name="Google Shape;68;p10"/>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 name="Google Shape;69;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0" name="Shape 70"/>
        <p:cNvGrpSpPr/>
        <p:nvPr/>
      </p:nvGrpSpPr>
      <p:grpSpPr>
        <a:xfrm>
          <a:off x="0" y="0"/>
          <a:ext cx="0" cy="0"/>
          <a:chOff x="0" y="0"/>
          <a:chExt cx="0" cy="0"/>
        </a:xfrm>
      </p:grpSpPr>
      <p:sp>
        <p:nvSpPr>
          <p:cNvPr id="71" name="Google Shape;71;p1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4" name="Shape 74"/>
        <p:cNvGrpSpPr/>
        <p:nvPr/>
      </p:nvGrpSpPr>
      <p:grpSpPr>
        <a:xfrm>
          <a:off x="0" y="0"/>
          <a:ext cx="0" cy="0"/>
          <a:chOff x="0" y="0"/>
          <a:chExt cx="0" cy="0"/>
        </a:xfrm>
      </p:grpSpPr>
      <p:sp>
        <p:nvSpPr>
          <p:cNvPr id="75" name="Google Shape;75;p12"/>
          <p:cNvSpPr txBox="1"/>
          <p:nvPr>
            <p:ph type="title"/>
          </p:nvPr>
        </p:nvSpPr>
        <p:spPr>
          <a:xfrm>
            <a:off x="457200" y="273050"/>
            <a:ext cx="3008313" cy="11620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76" name="Google Shape;76;p12"/>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7" name="Google Shape;77;p12"/>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595959"/>
              </a:buClr>
              <a:buSzPts val="1400"/>
              <a:buFont typeface="Arial"/>
              <a:buNone/>
              <a:defRPr b="0" i="0" sz="1400" u="none" cap="none" strike="noStrike">
                <a:solidFill>
                  <a:srgbClr val="595959"/>
                </a:solidFill>
                <a:latin typeface="Calibri"/>
                <a:ea typeface="Calibri"/>
                <a:cs typeface="Calibri"/>
                <a:sym typeface="Calibri"/>
              </a:defRPr>
            </a:lvl1pPr>
            <a:lvl2pPr indent="-228600" lvl="1" marL="914400" marR="0" rtl="0" algn="l">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78" name="Google Shape;78;p1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 name="Google Shape;79;p1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0" name="Google Shape;8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1" name="Shape 81"/>
        <p:cNvGrpSpPr/>
        <p:nvPr/>
      </p:nvGrpSpPr>
      <p:grpSpPr>
        <a:xfrm>
          <a:off x="0" y="0"/>
          <a:ext cx="0" cy="0"/>
          <a:chOff x="0" y="0"/>
          <a:chExt cx="0" cy="0"/>
        </a:xfrm>
      </p:grpSpPr>
      <p:sp>
        <p:nvSpPr>
          <p:cNvPr id="82" name="Google Shape;82;p13"/>
          <p:cNvSpPr txBox="1"/>
          <p:nvPr>
            <p:ph type="title"/>
          </p:nvPr>
        </p:nvSpPr>
        <p:spPr>
          <a:xfrm>
            <a:off x="1792288" y="4572000"/>
            <a:ext cx="5486400" cy="56673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83" name="Google Shape;83;p13"/>
          <p:cNvSpPr/>
          <p:nvPr>
            <p:ph idx="2" type="pic"/>
          </p:nvPr>
        </p:nvSpPr>
        <p:spPr>
          <a:xfrm>
            <a:off x="1792288" y="3841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4" name="Google Shape;84;p13"/>
          <p:cNvSpPr txBox="1"/>
          <p:nvPr>
            <p:ph idx="1" type="body"/>
          </p:nvPr>
        </p:nvSpPr>
        <p:spPr>
          <a:xfrm>
            <a:off x="1792288" y="5138738"/>
            <a:ext cx="5486400" cy="804862"/>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595959"/>
              </a:buClr>
              <a:buSzPts val="1400"/>
              <a:buFont typeface="Arial"/>
              <a:buNone/>
              <a:defRPr b="0" i="0" sz="1400" u="none" cap="none" strike="noStrike">
                <a:solidFill>
                  <a:srgbClr val="595959"/>
                </a:solidFill>
                <a:latin typeface="Calibri"/>
                <a:ea typeface="Calibri"/>
                <a:cs typeface="Calibri"/>
                <a:sym typeface="Calibri"/>
              </a:defRPr>
            </a:lvl1pPr>
            <a:lvl2pPr indent="-228600" lvl="1" marL="914400" marR="0" rtl="0" algn="l">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85" name="Google Shape;85;p13"/>
          <p:cNvSpPr txBox="1"/>
          <p:nvPr>
            <p:ph idx="10" type="dt"/>
          </p:nvPr>
        </p:nvSpPr>
        <p:spPr>
          <a:xfrm>
            <a:off x="457200" y="624840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6" name="Google Shape;86;p13"/>
          <p:cNvSpPr txBox="1"/>
          <p:nvPr>
            <p:ph idx="11" type="ftr"/>
          </p:nvPr>
        </p:nvSpPr>
        <p:spPr>
          <a:xfrm>
            <a:off x="3124200" y="624840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7" name="Google Shape;87;p13"/>
          <p:cNvSpPr txBox="1"/>
          <p:nvPr>
            <p:ph idx="12" type="sldNum"/>
          </p:nvPr>
        </p:nvSpPr>
        <p:spPr>
          <a:xfrm>
            <a:off x="6400800" y="6248400"/>
            <a:ext cx="685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8" name="Shape 88"/>
        <p:cNvGrpSpPr/>
        <p:nvPr/>
      </p:nvGrpSpPr>
      <p:grpSpPr>
        <a:xfrm>
          <a:off x="0" y="0"/>
          <a:ext cx="0" cy="0"/>
          <a:chOff x="0" y="0"/>
          <a:chExt cx="0" cy="0"/>
        </a:xfrm>
      </p:grpSpPr>
      <p:sp>
        <p:nvSpPr>
          <p:cNvPr id="89" name="Google Shape;89;p14"/>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90" name="Google Shape;90;p14"/>
          <p:cNvSpPr txBox="1"/>
          <p:nvPr>
            <p:ph idx="1" type="body"/>
          </p:nvPr>
        </p:nvSpPr>
        <p:spPr>
          <a:xfrm rot="5400000">
            <a:off x="2309018" y="-251619"/>
            <a:ext cx="4525963"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1" name="Google Shape;91;p1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2" name="Google Shape;92;p1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3" name="Google Shape;93;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94" name="Shape 94"/>
        <p:cNvGrpSpPr/>
        <p:nvPr/>
      </p:nvGrpSpPr>
      <p:grpSpPr>
        <a:xfrm>
          <a:off x="0" y="0"/>
          <a:ext cx="0" cy="0"/>
          <a:chOff x="0" y="0"/>
          <a:chExt cx="0" cy="0"/>
        </a:xfrm>
      </p:grpSpPr>
      <p:sp>
        <p:nvSpPr>
          <p:cNvPr id="95" name="Google Shape;95;p15"/>
          <p:cNvSpPr txBox="1"/>
          <p:nvPr>
            <p:ph type="title"/>
          </p:nvPr>
        </p:nvSpPr>
        <p:spPr>
          <a:xfrm>
            <a:off x="331788" y="2883894"/>
            <a:ext cx="8482012" cy="703262"/>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96" name="Shape 96"/>
        <p:cNvGrpSpPr/>
        <p:nvPr/>
      </p:nvGrpSpPr>
      <p:grpSpPr>
        <a:xfrm>
          <a:off x="0" y="0"/>
          <a:ext cx="0" cy="0"/>
          <a:chOff x="0" y="0"/>
          <a:chExt cx="0" cy="0"/>
        </a:xfrm>
      </p:grpSpPr>
      <p:cxnSp>
        <p:nvCxnSpPr>
          <p:cNvPr id="97" name="Google Shape;97;p16"/>
          <p:cNvCxnSpPr/>
          <p:nvPr/>
        </p:nvCxnSpPr>
        <p:spPr>
          <a:xfrm flipH="1" rot="10800000">
            <a:off x="346075" y="909638"/>
            <a:ext cx="8797925" cy="3175"/>
          </a:xfrm>
          <a:prstGeom prst="straightConnector1">
            <a:avLst/>
          </a:prstGeom>
          <a:noFill/>
          <a:ln cap="rnd" cmpd="sng" w="28575">
            <a:solidFill>
              <a:srgbClr val="002060"/>
            </a:solidFill>
            <a:prstDash val="solid"/>
            <a:round/>
            <a:headEnd len="sm" w="sm" type="none"/>
            <a:tailEnd len="sm" w="sm" type="none"/>
          </a:ln>
        </p:spPr>
      </p:cxnSp>
      <p:sp>
        <p:nvSpPr>
          <p:cNvPr id="98" name="Google Shape;98;p16"/>
          <p:cNvSpPr/>
          <p:nvPr>
            <p:ph idx="2" type="pic"/>
          </p:nvPr>
        </p:nvSpPr>
        <p:spPr>
          <a:xfrm>
            <a:off x="346075" y="1142999"/>
            <a:ext cx="8451850" cy="5611814"/>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99" name="Google Shape;99;p16"/>
          <p:cNvSpPr txBox="1"/>
          <p:nvPr>
            <p:ph type="title"/>
          </p:nvPr>
        </p:nvSpPr>
        <p:spPr>
          <a:xfrm>
            <a:off x="346075" y="264884"/>
            <a:ext cx="8451850"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00" name="Shape 100"/>
        <p:cNvGrpSpPr/>
        <p:nvPr/>
      </p:nvGrpSpPr>
      <p:grpSpPr>
        <a:xfrm>
          <a:off x="0" y="0"/>
          <a:ext cx="0" cy="0"/>
          <a:chOff x="0" y="0"/>
          <a:chExt cx="0" cy="0"/>
        </a:xfrm>
      </p:grpSpPr>
      <p:cxnSp>
        <p:nvCxnSpPr>
          <p:cNvPr id="101" name="Google Shape;101;p17"/>
          <p:cNvCxnSpPr/>
          <p:nvPr/>
        </p:nvCxnSpPr>
        <p:spPr>
          <a:xfrm>
            <a:off x="349250" y="909638"/>
            <a:ext cx="8794750" cy="0"/>
          </a:xfrm>
          <a:prstGeom prst="straightConnector1">
            <a:avLst/>
          </a:prstGeom>
          <a:noFill/>
          <a:ln cap="rnd" cmpd="sng" w="28575">
            <a:solidFill>
              <a:srgbClr val="002060"/>
            </a:solidFill>
            <a:prstDash val="solid"/>
            <a:round/>
            <a:headEnd len="sm" w="sm" type="none"/>
            <a:tailEnd len="sm" w="sm" type="none"/>
          </a:ln>
        </p:spPr>
      </p:cxnSp>
      <p:sp>
        <p:nvSpPr>
          <p:cNvPr id="102" name="Google Shape;102;p17"/>
          <p:cNvSpPr txBox="1"/>
          <p:nvPr>
            <p:ph type="title"/>
          </p:nvPr>
        </p:nvSpPr>
        <p:spPr>
          <a:xfrm>
            <a:off x="349250" y="317803"/>
            <a:ext cx="8458199"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03" name="Google Shape;103;p17"/>
          <p:cNvSpPr txBox="1"/>
          <p:nvPr>
            <p:ph idx="1" type="body"/>
          </p:nvPr>
        </p:nvSpPr>
        <p:spPr>
          <a:xfrm>
            <a:off x="349250" y="1150697"/>
            <a:ext cx="8458200" cy="5389514"/>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04" name="Shape 104"/>
        <p:cNvGrpSpPr/>
        <p:nvPr/>
      </p:nvGrpSpPr>
      <p:grpSpPr>
        <a:xfrm>
          <a:off x="0" y="0"/>
          <a:ext cx="0" cy="0"/>
          <a:chOff x="0" y="0"/>
          <a:chExt cx="0" cy="0"/>
        </a:xfrm>
      </p:grpSpPr>
      <p:sp>
        <p:nvSpPr>
          <p:cNvPr id="105" name="Google Shape;105;p18"/>
          <p:cNvSpPr txBox="1"/>
          <p:nvPr>
            <p:ph idx="1" type="body"/>
          </p:nvPr>
        </p:nvSpPr>
        <p:spPr>
          <a:xfrm>
            <a:off x="349250" y="1365299"/>
            <a:ext cx="8458200" cy="5389514"/>
          </a:xfrm>
          <a:prstGeom prst="rect">
            <a:avLst/>
          </a:prstGeom>
          <a:noFill/>
          <a:ln>
            <a:noFill/>
          </a:ln>
        </p:spPr>
        <p:txBody>
          <a:bodyPr anchorCtr="0" anchor="t" bIns="91425" lIns="91425" spcFirstLastPara="1" rIns="91425" wrap="square" tIns="91425">
            <a:noAutofit/>
          </a:bodyPr>
          <a:lstStyle>
            <a:lvl1pPr indent="-228600" lvl="0" marL="457200" marR="0" rtl="0" algn="ctr">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6" name="Google Shape;106;p18"/>
          <p:cNvSpPr txBox="1"/>
          <p:nvPr>
            <p:ph type="title"/>
          </p:nvPr>
        </p:nvSpPr>
        <p:spPr>
          <a:xfrm>
            <a:off x="349250" y="317803"/>
            <a:ext cx="8458199" cy="703262"/>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07" name="Shape 107"/>
        <p:cNvGrpSpPr/>
        <p:nvPr/>
      </p:nvGrpSpPr>
      <p:grpSpPr>
        <a:xfrm>
          <a:off x="0" y="0"/>
          <a:ext cx="0" cy="0"/>
          <a:chOff x="0" y="0"/>
          <a:chExt cx="0" cy="0"/>
        </a:xfrm>
      </p:grpSpPr>
      <p:pic>
        <p:nvPicPr>
          <p:cNvPr descr="FEMMPPT_Title Page.png" id="108" name="Google Shape;108;p19"/>
          <p:cNvPicPr preferRelativeResize="0"/>
          <p:nvPr/>
        </p:nvPicPr>
        <p:blipFill rotWithShape="1">
          <a:blip r:embed="rId2">
            <a:alphaModFix/>
          </a:blip>
          <a:srcRect b="0" l="0" r="0" t="0"/>
          <a:stretch/>
        </p:blipFill>
        <p:spPr>
          <a:xfrm>
            <a:off x="4763" y="0"/>
            <a:ext cx="9129147" cy="6836054"/>
          </a:xfrm>
          <a:prstGeom prst="rect">
            <a:avLst/>
          </a:prstGeom>
          <a:noFill/>
          <a:ln>
            <a:noFill/>
          </a:ln>
        </p:spPr>
      </p:pic>
      <p:sp>
        <p:nvSpPr>
          <p:cNvPr id="109" name="Google Shape;109;p19"/>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10" name="Google Shape;110;p19"/>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11" name="Google Shape;111;p19"/>
          <p:cNvSpPr txBox="1"/>
          <p:nvPr>
            <p:ph idx="10" type="dt"/>
          </p:nvPr>
        </p:nvSpPr>
        <p:spPr>
          <a:xfrm>
            <a:off x="457200" y="5883275"/>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34345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2" name="Google Shape;112;p19"/>
          <p:cNvSpPr txBox="1"/>
          <p:nvPr>
            <p:ph idx="11" type="ftr"/>
          </p:nvPr>
        </p:nvSpPr>
        <p:spPr>
          <a:xfrm>
            <a:off x="3124200" y="5883275"/>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34345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3" name="Google Shape;113;p19"/>
          <p:cNvSpPr txBox="1"/>
          <p:nvPr>
            <p:ph idx="12" type="sldNum"/>
          </p:nvPr>
        </p:nvSpPr>
        <p:spPr>
          <a:xfrm>
            <a:off x="8686800" y="5883275"/>
            <a:ext cx="3810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34345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34345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34345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34345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34345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34345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34345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34345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icture with Caption">
  <p:cSld name="2_Picture with Caption">
    <p:spTree>
      <p:nvGrpSpPr>
        <p:cNvPr id="114" name="Shape 114"/>
        <p:cNvGrpSpPr/>
        <p:nvPr/>
      </p:nvGrpSpPr>
      <p:grpSpPr>
        <a:xfrm>
          <a:off x="0" y="0"/>
          <a:ext cx="0" cy="0"/>
          <a:chOff x="0" y="0"/>
          <a:chExt cx="0" cy="0"/>
        </a:xfrm>
      </p:grpSpPr>
      <p:sp>
        <p:nvSpPr>
          <p:cNvPr id="115" name="Google Shape;115;p20"/>
          <p:cNvSpPr/>
          <p:nvPr>
            <p:ph idx="2" type="pic"/>
          </p:nvPr>
        </p:nvSpPr>
        <p:spPr>
          <a:xfrm>
            <a:off x="1792288" y="1142999"/>
            <a:ext cx="5486400" cy="3584575"/>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16" name="Google Shape;116;p20"/>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17" name="Google Shape;117;p20"/>
          <p:cNvSpPr txBox="1"/>
          <p:nvPr>
            <p:ph idx="10" type="dt"/>
          </p:nvPr>
        </p:nvSpPr>
        <p:spPr>
          <a:xfrm>
            <a:off x="457200" y="5883275"/>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8" name="Google Shape;118;p20"/>
          <p:cNvSpPr txBox="1"/>
          <p:nvPr>
            <p:ph idx="11" type="ftr"/>
          </p:nvPr>
        </p:nvSpPr>
        <p:spPr>
          <a:xfrm>
            <a:off x="3124200" y="5883275"/>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9" name="Google Shape;119;p20"/>
          <p:cNvSpPr txBox="1"/>
          <p:nvPr>
            <p:ph idx="12" type="sldNum"/>
          </p:nvPr>
        </p:nvSpPr>
        <p:spPr>
          <a:xfrm>
            <a:off x="8686800" y="5883275"/>
            <a:ext cx="3810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20" name="Shape 120"/>
        <p:cNvGrpSpPr/>
        <p:nvPr/>
      </p:nvGrpSpPr>
      <p:grpSpPr>
        <a:xfrm>
          <a:off x="0" y="0"/>
          <a:ext cx="0" cy="0"/>
          <a:chOff x="0" y="0"/>
          <a:chExt cx="0" cy="0"/>
        </a:xfrm>
      </p:grpSpPr>
      <p:sp>
        <p:nvSpPr>
          <p:cNvPr id="121" name="Google Shape;121;p21"/>
          <p:cNvSpPr txBox="1"/>
          <p:nvPr>
            <p:ph idx="1" type="body"/>
          </p:nvPr>
        </p:nvSpPr>
        <p:spPr>
          <a:xfrm>
            <a:off x="309563" y="1365299"/>
            <a:ext cx="8497887" cy="5389514"/>
          </a:xfrm>
          <a:prstGeom prst="rect">
            <a:avLst/>
          </a:prstGeom>
          <a:noFill/>
          <a:ln>
            <a:noFill/>
          </a:ln>
        </p:spPr>
        <p:txBody>
          <a:bodyPr anchorCtr="0" anchor="t" bIns="91425" lIns="91425" spcFirstLastPara="1" rIns="91425" wrap="square" tIns="91425">
            <a:noAutofit/>
          </a:bodyPr>
          <a:lstStyle>
            <a:lvl1pPr indent="-228600" lvl="0" marL="457200" marR="0" rtl="0" algn="ctr">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2" name="Google Shape;122;p21"/>
          <p:cNvSpPr txBox="1"/>
          <p:nvPr>
            <p:ph type="title"/>
          </p:nvPr>
        </p:nvSpPr>
        <p:spPr>
          <a:xfrm>
            <a:off x="309562" y="317803"/>
            <a:ext cx="8497887" cy="703262"/>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23" name="Shape 123"/>
        <p:cNvGrpSpPr/>
        <p:nvPr/>
      </p:nvGrpSpPr>
      <p:grpSpPr>
        <a:xfrm>
          <a:off x="0" y="0"/>
          <a:ext cx="0" cy="0"/>
          <a:chOff x="0" y="0"/>
          <a:chExt cx="0" cy="0"/>
        </a:xfrm>
      </p:grpSpPr>
      <p:pic>
        <p:nvPicPr>
          <p:cNvPr descr="FEMMPPT_Title Page.png" id="124" name="Google Shape;124;p22"/>
          <p:cNvPicPr preferRelativeResize="0"/>
          <p:nvPr/>
        </p:nvPicPr>
        <p:blipFill rotWithShape="1">
          <a:blip r:embed="rId2">
            <a:alphaModFix/>
          </a:blip>
          <a:srcRect b="0" l="0" r="0" t="0"/>
          <a:stretch/>
        </p:blipFill>
        <p:spPr>
          <a:xfrm>
            <a:off x="4763" y="0"/>
            <a:ext cx="9129147" cy="6836054"/>
          </a:xfrm>
          <a:prstGeom prst="rect">
            <a:avLst/>
          </a:prstGeom>
          <a:noFill/>
          <a:ln>
            <a:noFill/>
          </a:ln>
        </p:spPr>
      </p:pic>
      <p:sp>
        <p:nvSpPr>
          <p:cNvPr id="125" name="Google Shape;125;p22"/>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26" name="Google Shape;126;p22"/>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27" name="Google Shape;127;p22"/>
          <p:cNvSpPr txBox="1"/>
          <p:nvPr>
            <p:ph idx="10" type="dt"/>
          </p:nvPr>
        </p:nvSpPr>
        <p:spPr>
          <a:xfrm>
            <a:off x="457200" y="5883275"/>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34345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Google Shape;128;p22"/>
          <p:cNvSpPr txBox="1"/>
          <p:nvPr>
            <p:ph idx="11" type="ftr"/>
          </p:nvPr>
        </p:nvSpPr>
        <p:spPr>
          <a:xfrm>
            <a:off x="3124200" y="5883275"/>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34345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9" name="Google Shape;129;p22"/>
          <p:cNvSpPr txBox="1"/>
          <p:nvPr>
            <p:ph idx="12" type="sldNum"/>
          </p:nvPr>
        </p:nvSpPr>
        <p:spPr>
          <a:xfrm>
            <a:off x="8686800" y="5883275"/>
            <a:ext cx="3810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34345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34345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34345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34345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34345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34345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34345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34345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icture with Caption">
  <p:cSld name="4_Picture with Caption">
    <p:spTree>
      <p:nvGrpSpPr>
        <p:cNvPr id="130" name="Shape 130"/>
        <p:cNvGrpSpPr/>
        <p:nvPr/>
      </p:nvGrpSpPr>
      <p:grpSpPr>
        <a:xfrm>
          <a:off x="0" y="0"/>
          <a:ext cx="0" cy="0"/>
          <a:chOff x="0" y="0"/>
          <a:chExt cx="0" cy="0"/>
        </a:xfrm>
      </p:grpSpPr>
      <p:cxnSp>
        <p:nvCxnSpPr>
          <p:cNvPr id="131" name="Google Shape;131;p23"/>
          <p:cNvCxnSpPr/>
          <p:nvPr/>
        </p:nvCxnSpPr>
        <p:spPr>
          <a:xfrm>
            <a:off x="349250" y="909638"/>
            <a:ext cx="8794750" cy="0"/>
          </a:xfrm>
          <a:prstGeom prst="straightConnector1">
            <a:avLst/>
          </a:prstGeom>
          <a:noFill/>
          <a:ln cap="rnd" cmpd="sng" w="28575">
            <a:solidFill>
              <a:srgbClr val="002060"/>
            </a:solidFill>
            <a:prstDash val="solid"/>
            <a:round/>
            <a:headEnd len="sm" w="sm" type="none"/>
            <a:tailEnd len="sm" w="sm" type="none"/>
          </a:ln>
        </p:spPr>
      </p:cxnSp>
      <p:sp>
        <p:nvSpPr>
          <p:cNvPr id="132" name="Google Shape;132;p23"/>
          <p:cNvSpPr/>
          <p:nvPr>
            <p:ph idx="2" type="pic"/>
          </p:nvPr>
        </p:nvSpPr>
        <p:spPr>
          <a:xfrm>
            <a:off x="349250" y="1142999"/>
            <a:ext cx="8458199" cy="5611814"/>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33" name="Google Shape;133;p23"/>
          <p:cNvSpPr txBox="1"/>
          <p:nvPr>
            <p:ph type="title"/>
          </p:nvPr>
        </p:nvSpPr>
        <p:spPr>
          <a:xfrm>
            <a:off x="349250" y="317803"/>
            <a:ext cx="8458199"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34" name="Shape 134"/>
        <p:cNvGrpSpPr/>
        <p:nvPr/>
      </p:nvGrpSpPr>
      <p:grpSpPr>
        <a:xfrm>
          <a:off x="0" y="0"/>
          <a:ext cx="0" cy="0"/>
          <a:chOff x="0" y="0"/>
          <a:chExt cx="0" cy="0"/>
        </a:xfrm>
      </p:grpSpPr>
      <p:cxnSp>
        <p:nvCxnSpPr>
          <p:cNvPr id="135" name="Google Shape;135;p24"/>
          <p:cNvCxnSpPr/>
          <p:nvPr/>
        </p:nvCxnSpPr>
        <p:spPr>
          <a:xfrm flipH="1" rot="10800000">
            <a:off x="346075" y="909638"/>
            <a:ext cx="8797925" cy="3175"/>
          </a:xfrm>
          <a:prstGeom prst="straightConnector1">
            <a:avLst/>
          </a:prstGeom>
          <a:noFill/>
          <a:ln cap="rnd" cmpd="sng" w="28575">
            <a:solidFill>
              <a:srgbClr val="002060"/>
            </a:solidFill>
            <a:prstDash val="solid"/>
            <a:round/>
            <a:headEnd len="sm" w="sm" type="none"/>
            <a:tailEnd len="sm" w="sm" type="none"/>
          </a:ln>
        </p:spPr>
      </p:cxnSp>
      <p:sp>
        <p:nvSpPr>
          <p:cNvPr id="136" name="Google Shape;136;p24"/>
          <p:cNvSpPr txBox="1"/>
          <p:nvPr>
            <p:ph type="title"/>
          </p:nvPr>
        </p:nvSpPr>
        <p:spPr>
          <a:xfrm>
            <a:off x="346075" y="264884"/>
            <a:ext cx="8451850"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37" name="Google Shape;137;p24"/>
          <p:cNvSpPr txBox="1"/>
          <p:nvPr>
            <p:ph idx="1" type="body"/>
          </p:nvPr>
        </p:nvSpPr>
        <p:spPr>
          <a:xfrm>
            <a:off x="346076" y="1150697"/>
            <a:ext cx="8451850" cy="5389514"/>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38" name="Shape 138"/>
        <p:cNvGrpSpPr/>
        <p:nvPr/>
      </p:nvGrpSpPr>
      <p:grpSpPr>
        <a:xfrm>
          <a:off x="0" y="0"/>
          <a:ext cx="0" cy="0"/>
          <a:chOff x="0" y="0"/>
          <a:chExt cx="0" cy="0"/>
        </a:xfrm>
      </p:grpSpPr>
      <p:pic>
        <p:nvPicPr>
          <p:cNvPr descr="FEMMPPT_Title Page.png" id="139" name="Google Shape;139;p25"/>
          <p:cNvPicPr preferRelativeResize="0"/>
          <p:nvPr/>
        </p:nvPicPr>
        <p:blipFill rotWithShape="1">
          <a:blip r:embed="rId2">
            <a:alphaModFix/>
          </a:blip>
          <a:srcRect b="0" l="0" r="0" t="0"/>
          <a:stretch/>
        </p:blipFill>
        <p:spPr>
          <a:xfrm>
            <a:off x="4763" y="0"/>
            <a:ext cx="9129147" cy="6836054"/>
          </a:xfrm>
          <a:prstGeom prst="rect">
            <a:avLst/>
          </a:prstGeom>
          <a:noFill/>
          <a:ln>
            <a:noFill/>
          </a:ln>
        </p:spPr>
      </p:pic>
      <p:sp>
        <p:nvSpPr>
          <p:cNvPr id="140" name="Google Shape;140;p25"/>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41" name="Google Shape;141;p25"/>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42" name="Google Shape;142;p25"/>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34345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3" name="Google Shape;143;p25"/>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34345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4" name="Google Shape;144;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34345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34345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34345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34345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34345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34345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34345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34345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Picture with Caption">
  <p:cSld name="8_Picture with Caption">
    <p:spTree>
      <p:nvGrpSpPr>
        <p:cNvPr id="145" name="Shape 145"/>
        <p:cNvGrpSpPr/>
        <p:nvPr/>
      </p:nvGrpSpPr>
      <p:grpSpPr>
        <a:xfrm>
          <a:off x="0" y="0"/>
          <a:ext cx="0" cy="0"/>
          <a:chOff x="0" y="0"/>
          <a:chExt cx="0" cy="0"/>
        </a:xfrm>
      </p:grpSpPr>
      <p:sp>
        <p:nvSpPr>
          <p:cNvPr id="146" name="Google Shape;146;p26"/>
          <p:cNvSpPr/>
          <p:nvPr>
            <p:ph idx="2" type="pic"/>
          </p:nvPr>
        </p:nvSpPr>
        <p:spPr>
          <a:xfrm>
            <a:off x="1792288" y="1142999"/>
            <a:ext cx="5486400" cy="3584575"/>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47" name="Google Shape;147;p26"/>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48" name="Google Shape;148;p26"/>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9" name="Google Shape;149;p26"/>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0" name="Google Shape;150;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51" name="Shape 151"/>
        <p:cNvGrpSpPr/>
        <p:nvPr/>
      </p:nvGrpSpPr>
      <p:grpSpPr>
        <a:xfrm>
          <a:off x="0" y="0"/>
          <a:ext cx="0" cy="0"/>
          <a:chOff x="0" y="0"/>
          <a:chExt cx="0" cy="0"/>
        </a:xfrm>
      </p:grpSpPr>
      <p:pic>
        <p:nvPicPr>
          <p:cNvPr descr="FEMMPPT_Title Page.png" id="152" name="Google Shape;152;p27"/>
          <p:cNvPicPr preferRelativeResize="0"/>
          <p:nvPr/>
        </p:nvPicPr>
        <p:blipFill rotWithShape="1">
          <a:blip r:embed="rId2">
            <a:alphaModFix/>
          </a:blip>
          <a:srcRect b="0" l="0" r="0" t="0"/>
          <a:stretch/>
        </p:blipFill>
        <p:spPr>
          <a:xfrm>
            <a:off x="4763" y="0"/>
            <a:ext cx="9129147" cy="6836054"/>
          </a:xfrm>
          <a:prstGeom prst="rect">
            <a:avLst/>
          </a:prstGeom>
          <a:noFill/>
          <a:ln>
            <a:noFill/>
          </a:ln>
        </p:spPr>
      </p:pic>
      <p:sp>
        <p:nvSpPr>
          <p:cNvPr id="153" name="Google Shape;153;p27"/>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54" name="Google Shape;154;p27"/>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55" name="Google Shape;155;p27"/>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34345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6" name="Google Shape;156;p27"/>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34345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 name="Google Shape;157;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343451"/>
                </a:solidFill>
                <a:latin typeface="Calibri"/>
                <a:ea typeface="Calibri"/>
                <a:cs typeface="Calibri"/>
                <a:sym typeface="Calibri"/>
              </a:defRPr>
            </a:lvl1pPr>
            <a:lvl2pPr indent="0" lvl="1" marL="0" marR="0" rtl="0" algn="r">
              <a:spcBef>
                <a:spcPts val="0"/>
              </a:spcBef>
              <a:buNone/>
              <a:defRPr b="0" i="0" sz="1200" u="none" cap="none" strike="noStrike">
                <a:solidFill>
                  <a:srgbClr val="343451"/>
                </a:solidFill>
                <a:latin typeface="Calibri"/>
                <a:ea typeface="Calibri"/>
                <a:cs typeface="Calibri"/>
                <a:sym typeface="Calibri"/>
              </a:defRPr>
            </a:lvl2pPr>
            <a:lvl3pPr indent="0" lvl="2" marL="0" marR="0" rtl="0" algn="r">
              <a:spcBef>
                <a:spcPts val="0"/>
              </a:spcBef>
              <a:buNone/>
              <a:defRPr b="0" i="0" sz="1200" u="none" cap="none" strike="noStrike">
                <a:solidFill>
                  <a:srgbClr val="343451"/>
                </a:solidFill>
                <a:latin typeface="Calibri"/>
                <a:ea typeface="Calibri"/>
                <a:cs typeface="Calibri"/>
                <a:sym typeface="Calibri"/>
              </a:defRPr>
            </a:lvl3pPr>
            <a:lvl4pPr indent="0" lvl="3" marL="0" marR="0" rtl="0" algn="r">
              <a:spcBef>
                <a:spcPts val="0"/>
              </a:spcBef>
              <a:buNone/>
              <a:defRPr b="0" i="0" sz="1200" u="none" cap="none" strike="noStrike">
                <a:solidFill>
                  <a:srgbClr val="343451"/>
                </a:solidFill>
                <a:latin typeface="Calibri"/>
                <a:ea typeface="Calibri"/>
                <a:cs typeface="Calibri"/>
                <a:sym typeface="Calibri"/>
              </a:defRPr>
            </a:lvl4pPr>
            <a:lvl5pPr indent="0" lvl="4" marL="0" marR="0" rtl="0" algn="r">
              <a:spcBef>
                <a:spcPts val="0"/>
              </a:spcBef>
              <a:buNone/>
              <a:defRPr b="0" i="0" sz="1200" u="none" cap="none" strike="noStrike">
                <a:solidFill>
                  <a:srgbClr val="343451"/>
                </a:solidFill>
                <a:latin typeface="Calibri"/>
                <a:ea typeface="Calibri"/>
                <a:cs typeface="Calibri"/>
                <a:sym typeface="Calibri"/>
              </a:defRPr>
            </a:lvl5pPr>
            <a:lvl6pPr indent="0" lvl="5" marL="0" marR="0" rtl="0" algn="r">
              <a:spcBef>
                <a:spcPts val="0"/>
              </a:spcBef>
              <a:buNone/>
              <a:defRPr b="0" i="0" sz="1200" u="none" cap="none" strike="noStrike">
                <a:solidFill>
                  <a:srgbClr val="343451"/>
                </a:solidFill>
                <a:latin typeface="Calibri"/>
                <a:ea typeface="Calibri"/>
                <a:cs typeface="Calibri"/>
                <a:sym typeface="Calibri"/>
              </a:defRPr>
            </a:lvl6pPr>
            <a:lvl7pPr indent="0" lvl="6" marL="0" marR="0" rtl="0" algn="r">
              <a:spcBef>
                <a:spcPts val="0"/>
              </a:spcBef>
              <a:buNone/>
              <a:defRPr b="0" i="0" sz="1200" u="none" cap="none" strike="noStrike">
                <a:solidFill>
                  <a:srgbClr val="343451"/>
                </a:solidFill>
                <a:latin typeface="Calibri"/>
                <a:ea typeface="Calibri"/>
                <a:cs typeface="Calibri"/>
                <a:sym typeface="Calibri"/>
              </a:defRPr>
            </a:lvl7pPr>
            <a:lvl8pPr indent="0" lvl="7" marL="0" marR="0" rtl="0" algn="r">
              <a:spcBef>
                <a:spcPts val="0"/>
              </a:spcBef>
              <a:buNone/>
              <a:defRPr b="0" i="0" sz="1200" u="none" cap="none" strike="noStrike">
                <a:solidFill>
                  <a:srgbClr val="343451"/>
                </a:solidFill>
                <a:latin typeface="Calibri"/>
                <a:ea typeface="Calibri"/>
                <a:cs typeface="Calibri"/>
                <a:sym typeface="Calibri"/>
              </a:defRPr>
            </a:lvl8pPr>
            <a:lvl9pPr indent="0" lvl="8" marL="0" marR="0" rtl="0" algn="r">
              <a:spcBef>
                <a:spcPts val="0"/>
              </a:spcBef>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Picture with Caption">
  <p:cSld name="13_Picture with Caption">
    <p:spTree>
      <p:nvGrpSpPr>
        <p:cNvPr id="158" name="Shape 158"/>
        <p:cNvGrpSpPr/>
        <p:nvPr/>
      </p:nvGrpSpPr>
      <p:grpSpPr>
        <a:xfrm>
          <a:off x="0" y="0"/>
          <a:ext cx="0" cy="0"/>
          <a:chOff x="0" y="0"/>
          <a:chExt cx="0" cy="0"/>
        </a:xfrm>
      </p:grpSpPr>
      <p:sp>
        <p:nvSpPr>
          <p:cNvPr id="159" name="Google Shape;159;p28"/>
          <p:cNvSpPr/>
          <p:nvPr>
            <p:ph idx="2" type="pic"/>
          </p:nvPr>
        </p:nvSpPr>
        <p:spPr>
          <a:xfrm>
            <a:off x="1792288" y="1142999"/>
            <a:ext cx="5486400" cy="3584575"/>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60" name="Google Shape;160;p28"/>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61" name="Google Shape;161;p28"/>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2" name="Google Shape;162;p28"/>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3" name="Google Shape;163;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164" name="Shape 164"/>
        <p:cNvGrpSpPr/>
        <p:nvPr/>
      </p:nvGrpSpPr>
      <p:grpSpPr>
        <a:xfrm>
          <a:off x="0" y="0"/>
          <a:ext cx="0" cy="0"/>
          <a:chOff x="0" y="0"/>
          <a:chExt cx="0" cy="0"/>
        </a:xfrm>
      </p:grpSpPr>
      <p:sp>
        <p:nvSpPr>
          <p:cNvPr id="165" name="Google Shape;165;p29"/>
          <p:cNvSpPr txBox="1"/>
          <p:nvPr>
            <p:ph idx="1" type="body"/>
          </p:nvPr>
        </p:nvSpPr>
        <p:spPr>
          <a:xfrm>
            <a:off x="309563" y="1365299"/>
            <a:ext cx="8497887" cy="5389514"/>
          </a:xfrm>
          <a:prstGeom prst="rect">
            <a:avLst/>
          </a:prstGeom>
          <a:noFill/>
          <a:ln>
            <a:noFill/>
          </a:ln>
        </p:spPr>
        <p:txBody>
          <a:bodyPr anchorCtr="0" anchor="t" bIns="91425" lIns="91425" spcFirstLastPara="1" rIns="91425" wrap="square" tIns="91425">
            <a:noAutofit/>
          </a:bodyPr>
          <a:lstStyle>
            <a:lvl1pPr indent="-228600" lvl="0" marL="457200" marR="0" rtl="0" algn="ctr">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6" name="Google Shape;166;p29"/>
          <p:cNvSpPr txBox="1"/>
          <p:nvPr>
            <p:ph type="title"/>
          </p:nvPr>
        </p:nvSpPr>
        <p:spPr>
          <a:xfrm>
            <a:off x="309562" y="317803"/>
            <a:ext cx="8497887" cy="703262"/>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67" name="Shape 167"/>
        <p:cNvGrpSpPr/>
        <p:nvPr/>
      </p:nvGrpSpPr>
      <p:grpSpPr>
        <a:xfrm>
          <a:off x="0" y="0"/>
          <a:ext cx="0" cy="0"/>
          <a:chOff x="0" y="0"/>
          <a:chExt cx="0" cy="0"/>
        </a:xfrm>
      </p:grpSpPr>
      <p:pic>
        <p:nvPicPr>
          <p:cNvPr descr="FEMMPPT_Title Page.png" id="168" name="Google Shape;168;p30"/>
          <p:cNvPicPr preferRelativeResize="0"/>
          <p:nvPr/>
        </p:nvPicPr>
        <p:blipFill rotWithShape="1">
          <a:blip r:embed="rId2">
            <a:alphaModFix/>
          </a:blip>
          <a:srcRect b="0" l="0" r="0" t="0"/>
          <a:stretch/>
        </p:blipFill>
        <p:spPr>
          <a:xfrm>
            <a:off x="4763" y="0"/>
            <a:ext cx="9129147" cy="6836054"/>
          </a:xfrm>
          <a:prstGeom prst="rect">
            <a:avLst/>
          </a:prstGeom>
          <a:noFill/>
          <a:ln>
            <a:noFill/>
          </a:ln>
        </p:spPr>
      </p:pic>
      <p:sp>
        <p:nvSpPr>
          <p:cNvPr id="169" name="Google Shape;169;p30"/>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70" name="Google Shape;170;p30"/>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71" name="Google Shape;171;p30"/>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34345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2" name="Google Shape;172;p30"/>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34345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3" name="Google Shape;173;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34345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34345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34345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34345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34345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34345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34345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34345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Picture with Caption">
  <p:cSld name="19_Picture with Caption">
    <p:spTree>
      <p:nvGrpSpPr>
        <p:cNvPr id="174" name="Shape 174"/>
        <p:cNvGrpSpPr/>
        <p:nvPr/>
      </p:nvGrpSpPr>
      <p:grpSpPr>
        <a:xfrm>
          <a:off x="0" y="0"/>
          <a:ext cx="0" cy="0"/>
          <a:chOff x="0" y="0"/>
          <a:chExt cx="0" cy="0"/>
        </a:xfrm>
      </p:grpSpPr>
      <p:cxnSp>
        <p:nvCxnSpPr>
          <p:cNvPr id="175" name="Google Shape;175;p31"/>
          <p:cNvCxnSpPr/>
          <p:nvPr/>
        </p:nvCxnSpPr>
        <p:spPr>
          <a:xfrm>
            <a:off x="349250" y="909638"/>
            <a:ext cx="8794750" cy="0"/>
          </a:xfrm>
          <a:prstGeom prst="straightConnector1">
            <a:avLst/>
          </a:prstGeom>
          <a:noFill/>
          <a:ln cap="rnd" cmpd="sng" w="28575">
            <a:solidFill>
              <a:srgbClr val="002060"/>
            </a:solidFill>
            <a:prstDash val="solid"/>
            <a:round/>
            <a:headEnd len="sm" w="sm" type="none"/>
            <a:tailEnd len="sm" w="sm" type="none"/>
          </a:ln>
        </p:spPr>
      </p:cxnSp>
      <p:sp>
        <p:nvSpPr>
          <p:cNvPr id="176" name="Google Shape;176;p31"/>
          <p:cNvSpPr/>
          <p:nvPr>
            <p:ph idx="2" type="pic"/>
          </p:nvPr>
        </p:nvSpPr>
        <p:spPr>
          <a:xfrm>
            <a:off x="349250" y="1142999"/>
            <a:ext cx="8458199" cy="5611814"/>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77" name="Google Shape;177;p31"/>
          <p:cNvSpPr txBox="1"/>
          <p:nvPr>
            <p:ph type="title"/>
          </p:nvPr>
        </p:nvSpPr>
        <p:spPr>
          <a:xfrm>
            <a:off x="349250" y="317803"/>
            <a:ext cx="8458199"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178" name="Shape 178"/>
        <p:cNvGrpSpPr/>
        <p:nvPr/>
      </p:nvGrpSpPr>
      <p:grpSpPr>
        <a:xfrm>
          <a:off x="0" y="0"/>
          <a:ext cx="0" cy="0"/>
          <a:chOff x="0" y="0"/>
          <a:chExt cx="0" cy="0"/>
        </a:xfrm>
      </p:grpSpPr>
      <p:cxnSp>
        <p:nvCxnSpPr>
          <p:cNvPr id="179" name="Google Shape;179;p32"/>
          <p:cNvCxnSpPr/>
          <p:nvPr/>
        </p:nvCxnSpPr>
        <p:spPr>
          <a:xfrm flipH="1" rot="10800000">
            <a:off x="346075" y="909638"/>
            <a:ext cx="8797925" cy="3175"/>
          </a:xfrm>
          <a:prstGeom prst="straightConnector1">
            <a:avLst/>
          </a:prstGeom>
          <a:noFill/>
          <a:ln cap="rnd" cmpd="sng" w="28575">
            <a:solidFill>
              <a:srgbClr val="002060"/>
            </a:solidFill>
            <a:prstDash val="solid"/>
            <a:round/>
            <a:headEnd len="sm" w="sm" type="none"/>
            <a:tailEnd len="sm" w="sm" type="none"/>
          </a:ln>
        </p:spPr>
      </p:cxnSp>
      <p:sp>
        <p:nvSpPr>
          <p:cNvPr id="180" name="Google Shape;180;p32"/>
          <p:cNvSpPr txBox="1"/>
          <p:nvPr>
            <p:ph type="title"/>
          </p:nvPr>
        </p:nvSpPr>
        <p:spPr>
          <a:xfrm>
            <a:off x="346075" y="264884"/>
            <a:ext cx="8451850"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81" name="Google Shape;181;p32"/>
          <p:cNvSpPr txBox="1"/>
          <p:nvPr>
            <p:ph idx="1" type="body"/>
          </p:nvPr>
        </p:nvSpPr>
        <p:spPr>
          <a:xfrm>
            <a:off x="346076" y="1150697"/>
            <a:ext cx="8451850" cy="5389514"/>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spTree>
      <p:nvGrpSpPr>
        <p:cNvPr id="182" name="Shape 182"/>
        <p:cNvGrpSpPr/>
        <p:nvPr/>
      </p:nvGrpSpPr>
      <p:grpSpPr>
        <a:xfrm>
          <a:off x="0" y="0"/>
          <a:ext cx="0" cy="0"/>
          <a:chOff x="0" y="0"/>
          <a:chExt cx="0" cy="0"/>
        </a:xfrm>
      </p:grpSpPr>
      <p:cxnSp>
        <p:nvCxnSpPr>
          <p:cNvPr id="183" name="Google Shape;183;p33"/>
          <p:cNvCxnSpPr/>
          <p:nvPr/>
        </p:nvCxnSpPr>
        <p:spPr>
          <a:xfrm flipH="1" rot="10800000">
            <a:off x="346075" y="909638"/>
            <a:ext cx="8797925" cy="3175"/>
          </a:xfrm>
          <a:prstGeom prst="straightConnector1">
            <a:avLst/>
          </a:prstGeom>
          <a:noFill/>
          <a:ln cap="rnd" cmpd="sng" w="28575">
            <a:solidFill>
              <a:srgbClr val="002060"/>
            </a:solidFill>
            <a:prstDash val="solid"/>
            <a:round/>
            <a:headEnd len="sm" w="sm" type="none"/>
            <a:tailEnd len="sm" w="sm" type="none"/>
          </a:ln>
        </p:spPr>
      </p:cxnSp>
      <p:sp>
        <p:nvSpPr>
          <p:cNvPr id="184" name="Google Shape;184;p33"/>
          <p:cNvSpPr txBox="1"/>
          <p:nvPr>
            <p:ph type="title"/>
          </p:nvPr>
        </p:nvSpPr>
        <p:spPr>
          <a:xfrm>
            <a:off x="346075" y="264884"/>
            <a:ext cx="8451850"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85" name="Google Shape;185;p33"/>
          <p:cNvSpPr txBox="1"/>
          <p:nvPr>
            <p:ph idx="1" type="body"/>
          </p:nvPr>
        </p:nvSpPr>
        <p:spPr>
          <a:xfrm>
            <a:off x="346076" y="1150697"/>
            <a:ext cx="8451850" cy="5389514"/>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186" name="Shape 186"/>
        <p:cNvGrpSpPr/>
        <p:nvPr/>
      </p:nvGrpSpPr>
      <p:grpSpPr>
        <a:xfrm>
          <a:off x="0" y="0"/>
          <a:ext cx="0" cy="0"/>
          <a:chOff x="0" y="0"/>
          <a:chExt cx="0" cy="0"/>
        </a:xfrm>
      </p:grpSpPr>
      <p:cxnSp>
        <p:nvCxnSpPr>
          <p:cNvPr id="187" name="Google Shape;187;p34"/>
          <p:cNvCxnSpPr/>
          <p:nvPr/>
        </p:nvCxnSpPr>
        <p:spPr>
          <a:xfrm flipH="1" rot="10800000">
            <a:off x="346075" y="909638"/>
            <a:ext cx="8797925" cy="3175"/>
          </a:xfrm>
          <a:prstGeom prst="straightConnector1">
            <a:avLst/>
          </a:prstGeom>
          <a:noFill/>
          <a:ln cap="rnd" cmpd="sng" w="28575">
            <a:solidFill>
              <a:srgbClr val="002060"/>
            </a:solidFill>
            <a:prstDash val="solid"/>
            <a:round/>
            <a:headEnd len="sm" w="sm" type="none"/>
            <a:tailEnd len="sm" w="sm" type="none"/>
          </a:ln>
        </p:spPr>
      </p:cxnSp>
      <p:sp>
        <p:nvSpPr>
          <p:cNvPr id="188" name="Google Shape;188;p34"/>
          <p:cNvSpPr/>
          <p:nvPr>
            <p:ph idx="2" type="pic"/>
          </p:nvPr>
        </p:nvSpPr>
        <p:spPr>
          <a:xfrm>
            <a:off x="346075" y="1142999"/>
            <a:ext cx="8451850" cy="5611814"/>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89" name="Google Shape;189;p34"/>
          <p:cNvSpPr txBox="1"/>
          <p:nvPr>
            <p:ph type="title"/>
          </p:nvPr>
        </p:nvSpPr>
        <p:spPr>
          <a:xfrm>
            <a:off x="346075" y="264884"/>
            <a:ext cx="8451850"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190" name="Shape 190"/>
        <p:cNvGrpSpPr/>
        <p:nvPr/>
      </p:nvGrpSpPr>
      <p:grpSpPr>
        <a:xfrm>
          <a:off x="0" y="0"/>
          <a:ext cx="0" cy="0"/>
          <a:chOff x="0" y="0"/>
          <a:chExt cx="0" cy="0"/>
        </a:xfrm>
      </p:grpSpPr>
      <p:sp>
        <p:nvSpPr>
          <p:cNvPr id="191" name="Google Shape;191;p35"/>
          <p:cNvSpPr txBox="1"/>
          <p:nvPr>
            <p:ph idx="1" type="body"/>
          </p:nvPr>
        </p:nvSpPr>
        <p:spPr>
          <a:xfrm>
            <a:off x="346076" y="1365299"/>
            <a:ext cx="8451850" cy="5389514"/>
          </a:xfrm>
          <a:prstGeom prst="rect">
            <a:avLst/>
          </a:prstGeom>
          <a:noFill/>
          <a:ln>
            <a:noFill/>
          </a:ln>
        </p:spPr>
        <p:txBody>
          <a:bodyPr anchorCtr="0" anchor="t" bIns="91425" lIns="91425" spcFirstLastPara="1" rIns="91425" wrap="square" tIns="91425">
            <a:noAutofit/>
          </a:bodyPr>
          <a:lstStyle>
            <a:lvl1pPr indent="-228600" lvl="0" marL="457200" marR="0" rtl="0" algn="ctr">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92" name="Google Shape;192;p35"/>
          <p:cNvSpPr txBox="1"/>
          <p:nvPr>
            <p:ph type="title"/>
          </p:nvPr>
        </p:nvSpPr>
        <p:spPr>
          <a:xfrm>
            <a:off x="346075" y="264884"/>
            <a:ext cx="8451850"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193" name="Shape 193"/>
        <p:cNvGrpSpPr/>
        <p:nvPr/>
      </p:nvGrpSpPr>
      <p:grpSpPr>
        <a:xfrm>
          <a:off x="0" y="0"/>
          <a:ext cx="0" cy="0"/>
          <a:chOff x="0" y="0"/>
          <a:chExt cx="0" cy="0"/>
        </a:xfrm>
      </p:grpSpPr>
      <p:cxnSp>
        <p:nvCxnSpPr>
          <p:cNvPr id="194" name="Google Shape;194;p36"/>
          <p:cNvCxnSpPr/>
          <p:nvPr/>
        </p:nvCxnSpPr>
        <p:spPr>
          <a:xfrm flipH="1" rot="10800000">
            <a:off x="346075" y="909638"/>
            <a:ext cx="8797925" cy="3175"/>
          </a:xfrm>
          <a:prstGeom prst="straightConnector1">
            <a:avLst/>
          </a:prstGeom>
          <a:noFill/>
          <a:ln cap="rnd" cmpd="sng" w="28575">
            <a:solidFill>
              <a:srgbClr val="002060"/>
            </a:solidFill>
            <a:prstDash val="solid"/>
            <a:round/>
            <a:headEnd len="sm" w="sm" type="none"/>
            <a:tailEnd len="sm" w="sm" type="none"/>
          </a:ln>
        </p:spPr>
      </p:cxnSp>
      <p:sp>
        <p:nvSpPr>
          <p:cNvPr id="195" name="Google Shape;195;p36"/>
          <p:cNvSpPr txBox="1"/>
          <p:nvPr>
            <p:ph type="title"/>
          </p:nvPr>
        </p:nvSpPr>
        <p:spPr>
          <a:xfrm>
            <a:off x="346075" y="264884"/>
            <a:ext cx="8451850"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96" name="Google Shape;196;p36"/>
          <p:cNvSpPr txBox="1"/>
          <p:nvPr>
            <p:ph idx="1" type="body"/>
          </p:nvPr>
        </p:nvSpPr>
        <p:spPr>
          <a:xfrm>
            <a:off x="346076" y="1150697"/>
            <a:ext cx="8451850" cy="5389514"/>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Picture with Caption">
  <p:cSld name="32_Picture with Caption">
    <p:spTree>
      <p:nvGrpSpPr>
        <p:cNvPr id="197" name="Shape 197"/>
        <p:cNvGrpSpPr/>
        <p:nvPr/>
      </p:nvGrpSpPr>
      <p:grpSpPr>
        <a:xfrm>
          <a:off x="0" y="0"/>
          <a:ext cx="0" cy="0"/>
          <a:chOff x="0" y="0"/>
          <a:chExt cx="0" cy="0"/>
        </a:xfrm>
      </p:grpSpPr>
      <p:cxnSp>
        <p:nvCxnSpPr>
          <p:cNvPr id="198" name="Google Shape;198;p37"/>
          <p:cNvCxnSpPr/>
          <p:nvPr/>
        </p:nvCxnSpPr>
        <p:spPr>
          <a:xfrm flipH="1" rot="10800000">
            <a:off x="346075" y="909638"/>
            <a:ext cx="8797925" cy="3175"/>
          </a:xfrm>
          <a:prstGeom prst="straightConnector1">
            <a:avLst/>
          </a:prstGeom>
          <a:noFill/>
          <a:ln cap="rnd" cmpd="sng" w="28575">
            <a:solidFill>
              <a:srgbClr val="002060"/>
            </a:solidFill>
            <a:prstDash val="solid"/>
            <a:round/>
            <a:headEnd len="sm" w="sm" type="none"/>
            <a:tailEnd len="sm" w="sm" type="none"/>
          </a:ln>
        </p:spPr>
      </p:cxnSp>
      <p:sp>
        <p:nvSpPr>
          <p:cNvPr id="199" name="Google Shape;199;p37"/>
          <p:cNvSpPr/>
          <p:nvPr>
            <p:ph idx="2" type="pic"/>
          </p:nvPr>
        </p:nvSpPr>
        <p:spPr>
          <a:xfrm>
            <a:off x="346075" y="1142999"/>
            <a:ext cx="8451850" cy="5611814"/>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00" name="Google Shape;200;p37"/>
          <p:cNvSpPr txBox="1"/>
          <p:nvPr>
            <p:ph type="title"/>
          </p:nvPr>
        </p:nvSpPr>
        <p:spPr>
          <a:xfrm>
            <a:off x="346075" y="264884"/>
            <a:ext cx="8451850"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and Content">
  <p:cSld name="8_Title and Content">
    <p:spTree>
      <p:nvGrpSpPr>
        <p:cNvPr id="201" name="Shape 201"/>
        <p:cNvGrpSpPr/>
        <p:nvPr/>
      </p:nvGrpSpPr>
      <p:grpSpPr>
        <a:xfrm>
          <a:off x="0" y="0"/>
          <a:ext cx="0" cy="0"/>
          <a:chOff x="0" y="0"/>
          <a:chExt cx="0" cy="0"/>
        </a:xfrm>
      </p:grpSpPr>
      <p:cxnSp>
        <p:nvCxnSpPr>
          <p:cNvPr id="202" name="Google Shape;202;p38"/>
          <p:cNvCxnSpPr/>
          <p:nvPr/>
        </p:nvCxnSpPr>
        <p:spPr>
          <a:xfrm flipH="1" rot="10800000">
            <a:off x="346075" y="909638"/>
            <a:ext cx="8797925" cy="3175"/>
          </a:xfrm>
          <a:prstGeom prst="straightConnector1">
            <a:avLst/>
          </a:prstGeom>
          <a:noFill/>
          <a:ln cap="rnd" cmpd="sng" w="28575">
            <a:solidFill>
              <a:srgbClr val="002060"/>
            </a:solidFill>
            <a:prstDash val="solid"/>
            <a:round/>
            <a:headEnd len="sm" w="sm" type="none"/>
            <a:tailEnd len="sm" w="sm" type="none"/>
          </a:ln>
        </p:spPr>
      </p:cxnSp>
      <p:sp>
        <p:nvSpPr>
          <p:cNvPr id="203" name="Google Shape;203;p38"/>
          <p:cNvSpPr txBox="1"/>
          <p:nvPr>
            <p:ph type="title"/>
          </p:nvPr>
        </p:nvSpPr>
        <p:spPr>
          <a:xfrm>
            <a:off x="346075" y="264884"/>
            <a:ext cx="8451850"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204" name="Google Shape;204;p38"/>
          <p:cNvSpPr txBox="1"/>
          <p:nvPr>
            <p:ph idx="1" type="body"/>
          </p:nvPr>
        </p:nvSpPr>
        <p:spPr>
          <a:xfrm>
            <a:off x="346076" y="1150697"/>
            <a:ext cx="8451850" cy="5389514"/>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and Content">
  <p:cSld name="11_Title and Content">
    <p:spTree>
      <p:nvGrpSpPr>
        <p:cNvPr id="205" name="Shape 205"/>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mparison">
  <p:cSld name="2_Comparison">
    <p:spTree>
      <p:nvGrpSpPr>
        <p:cNvPr id="206" name="Shape 206"/>
        <p:cNvGrpSpPr/>
        <p:nvPr/>
      </p:nvGrpSpPr>
      <p:grpSpPr>
        <a:xfrm>
          <a:off x="0" y="0"/>
          <a:ext cx="0" cy="0"/>
          <a:chOff x="0" y="0"/>
          <a:chExt cx="0" cy="0"/>
        </a:xfrm>
      </p:grpSpPr>
      <p:sp>
        <p:nvSpPr>
          <p:cNvPr id="207" name="Google Shape;207;p40"/>
          <p:cNvSpPr txBox="1"/>
          <p:nvPr>
            <p:ph type="title"/>
          </p:nvPr>
        </p:nvSpPr>
        <p:spPr>
          <a:xfrm>
            <a:off x="331788" y="2883894"/>
            <a:ext cx="8482012" cy="703262"/>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08" name="Shape 208"/>
        <p:cNvGrpSpPr/>
        <p:nvPr/>
      </p:nvGrpSpPr>
      <p:grpSpPr>
        <a:xfrm>
          <a:off x="0" y="0"/>
          <a:ext cx="0" cy="0"/>
          <a:chOff x="0" y="0"/>
          <a:chExt cx="0" cy="0"/>
        </a:xfrm>
      </p:grpSpPr>
      <p:sp>
        <p:nvSpPr>
          <p:cNvPr id="209" name="Google Shape;209;p41"/>
          <p:cNvSpPr/>
          <p:nvPr>
            <p:ph idx="2" type="pic"/>
          </p:nvPr>
        </p:nvSpPr>
        <p:spPr>
          <a:xfrm>
            <a:off x="346075" y="1142999"/>
            <a:ext cx="8451850" cy="5611814"/>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10" name="Google Shape;210;p41"/>
          <p:cNvSpPr txBox="1"/>
          <p:nvPr>
            <p:ph type="title"/>
          </p:nvPr>
        </p:nvSpPr>
        <p:spPr>
          <a:xfrm>
            <a:off x="346075" y="264884"/>
            <a:ext cx="8451850" cy="703262"/>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7" name="Shape 217"/>
        <p:cNvGrpSpPr/>
        <p:nvPr/>
      </p:nvGrpSpPr>
      <p:grpSpPr>
        <a:xfrm>
          <a:off x="0" y="0"/>
          <a:ext cx="0" cy="0"/>
          <a:chOff x="0" y="0"/>
          <a:chExt cx="0" cy="0"/>
        </a:xfrm>
      </p:grpSpPr>
      <p:sp>
        <p:nvSpPr>
          <p:cNvPr id="218" name="Google Shape;218;p4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19" name="Google Shape;219;p43"/>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20" name="Google Shape;220;p4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21" name="Google Shape;221;p4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22" name="Google Shape;222;p4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23" name="Shape 223"/>
        <p:cNvGrpSpPr/>
        <p:nvPr/>
      </p:nvGrpSpPr>
      <p:grpSpPr>
        <a:xfrm>
          <a:off x="0" y="0"/>
          <a:ext cx="0" cy="0"/>
          <a:chOff x="0" y="0"/>
          <a:chExt cx="0" cy="0"/>
        </a:xfrm>
      </p:grpSpPr>
      <p:sp>
        <p:nvSpPr>
          <p:cNvPr id="224" name="Google Shape;224;p44"/>
          <p:cNvSpPr txBox="1"/>
          <p:nvPr>
            <p:ph type="title"/>
          </p:nvPr>
        </p:nvSpPr>
        <p:spPr>
          <a:xfrm>
            <a:off x="1792288" y="4572000"/>
            <a:ext cx="5486400" cy="566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lt1"/>
              </a:buClr>
              <a:buSzPts val="2000"/>
              <a:buFont typeface="Calibri"/>
              <a:buNone/>
              <a:defRPr b="1" i="0" sz="2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25" name="Google Shape;225;p44"/>
          <p:cNvSpPr/>
          <p:nvPr>
            <p:ph idx="2" type="pic"/>
          </p:nvPr>
        </p:nvSpPr>
        <p:spPr>
          <a:xfrm>
            <a:off x="1792288" y="384175"/>
            <a:ext cx="5486400" cy="4114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26" name="Google Shape;226;p44"/>
          <p:cNvSpPr txBox="1"/>
          <p:nvPr>
            <p:ph idx="1" type="body"/>
          </p:nvPr>
        </p:nvSpPr>
        <p:spPr>
          <a:xfrm>
            <a:off x="1792288" y="5138737"/>
            <a:ext cx="5486400" cy="804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595959"/>
              </a:buClr>
              <a:buSzPts val="1400"/>
              <a:buFont typeface="Arial"/>
              <a:buNone/>
              <a:defRPr b="0" i="0" sz="1400" u="none" cap="none" strike="noStrike">
                <a:solidFill>
                  <a:srgbClr val="595959"/>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27" name="Google Shape;227;p44"/>
          <p:cNvSpPr txBox="1"/>
          <p:nvPr>
            <p:ph idx="10" type="dt"/>
          </p:nvPr>
        </p:nvSpPr>
        <p:spPr>
          <a:xfrm>
            <a:off x="457200" y="62484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28" name="Google Shape;228;p44"/>
          <p:cNvSpPr txBox="1"/>
          <p:nvPr>
            <p:ph idx="11" type="ftr"/>
          </p:nvPr>
        </p:nvSpPr>
        <p:spPr>
          <a:xfrm>
            <a:off x="3124200" y="624840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29" name="Google Shape;229;p44"/>
          <p:cNvSpPr txBox="1"/>
          <p:nvPr>
            <p:ph idx="12" type="sldNum"/>
          </p:nvPr>
        </p:nvSpPr>
        <p:spPr>
          <a:xfrm>
            <a:off x="6400800" y="6248400"/>
            <a:ext cx="6858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1">
  <p:cSld name="PICTURE_WITH_CAPTION_TEXT_1">
    <p:spTree>
      <p:nvGrpSpPr>
        <p:cNvPr id="230" name="Shape 230"/>
        <p:cNvGrpSpPr/>
        <p:nvPr/>
      </p:nvGrpSpPr>
      <p:grpSpPr>
        <a:xfrm>
          <a:off x="0" y="0"/>
          <a:ext cx="0" cy="0"/>
          <a:chOff x="0" y="0"/>
          <a:chExt cx="0" cy="0"/>
        </a:xfrm>
      </p:grpSpPr>
      <p:sp>
        <p:nvSpPr>
          <p:cNvPr id="231" name="Google Shape;231;p45"/>
          <p:cNvSpPr txBox="1"/>
          <p:nvPr>
            <p:ph type="title"/>
          </p:nvPr>
        </p:nvSpPr>
        <p:spPr>
          <a:xfrm>
            <a:off x="1792288" y="4572000"/>
            <a:ext cx="5486400" cy="566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232" name="Google Shape;232;p45"/>
          <p:cNvSpPr/>
          <p:nvPr>
            <p:ph idx="2" type="pic"/>
          </p:nvPr>
        </p:nvSpPr>
        <p:spPr>
          <a:xfrm>
            <a:off x="1792288" y="384175"/>
            <a:ext cx="5486400" cy="4114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33" name="Google Shape;233;p45"/>
          <p:cNvSpPr txBox="1"/>
          <p:nvPr>
            <p:ph idx="1" type="body"/>
          </p:nvPr>
        </p:nvSpPr>
        <p:spPr>
          <a:xfrm>
            <a:off x="1792288" y="5138737"/>
            <a:ext cx="5486400" cy="804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595959"/>
              </a:buClr>
              <a:buSzPts val="1400"/>
              <a:buFont typeface="Arial"/>
              <a:buNone/>
              <a:defRPr b="0" i="0" sz="1400" u="none" cap="none" strike="noStrike">
                <a:solidFill>
                  <a:srgbClr val="595959"/>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234" name="Google Shape;234;p45"/>
          <p:cNvSpPr txBox="1"/>
          <p:nvPr>
            <p:ph idx="10" type="dt"/>
          </p:nvPr>
        </p:nvSpPr>
        <p:spPr>
          <a:xfrm>
            <a:off x="457200" y="62484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35" name="Google Shape;235;p45"/>
          <p:cNvSpPr txBox="1"/>
          <p:nvPr>
            <p:ph idx="11" type="ftr"/>
          </p:nvPr>
        </p:nvSpPr>
        <p:spPr>
          <a:xfrm>
            <a:off x="3124200" y="624840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36" name="Google Shape;236;p45"/>
          <p:cNvSpPr txBox="1"/>
          <p:nvPr>
            <p:ph idx="12" type="sldNum"/>
          </p:nvPr>
        </p:nvSpPr>
        <p:spPr>
          <a:xfrm>
            <a:off x="6400800" y="6248400"/>
            <a:ext cx="6858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898989"/>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7" name="Shape 237"/>
        <p:cNvGrpSpPr/>
        <p:nvPr/>
      </p:nvGrpSpPr>
      <p:grpSpPr>
        <a:xfrm>
          <a:off x="0" y="0"/>
          <a:ext cx="0" cy="0"/>
          <a:chOff x="0" y="0"/>
          <a:chExt cx="0" cy="0"/>
        </a:xfrm>
      </p:grpSpPr>
      <p:sp>
        <p:nvSpPr>
          <p:cNvPr id="238" name="Google Shape;238;p46"/>
          <p:cNvSpPr txBox="1"/>
          <p:nvPr>
            <p:ph type="title"/>
          </p:nvPr>
        </p:nvSpPr>
        <p:spPr>
          <a:xfrm>
            <a:off x="457200" y="228600"/>
            <a:ext cx="8229600" cy="1143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0" lvl="1"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0" lvl="2"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0" lvl="3"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0" lvl="4"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0" lvl="5"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0" lvl="6"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0" lvl="7"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0" lvl="8"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39" name="Google Shape;239;p46"/>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3200"/>
              <a:buNone/>
              <a:defRPr b="0" i="0" sz="2800" u="none" cap="none" strike="noStrike">
                <a:solidFill>
                  <a:srgbClr val="000000"/>
                </a:solidFill>
                <a:latin typeface="Arial"/>
                <a:ea typeface="Arial"/>
                <a:cs typeface="Arial"/>
                <a:sym typeface="Arial"/>
              </a:defRPr>
            </a:lvl1pPr>
            <a:lvl2pPr indent="-228600" lvl="1" marL="914400" marR="0" rtl="0" algn="l">
              <a:spcBef>
                <a:spcPts val="0"/>
              </a:spcBef>
              <a:spcAft>
                <a:spcPts val="0"/>
              </a:spcAft>
              <a:buSzPts val="2800"/>
              <a:buNone/>
              <a:defRPr b="0" i="0" sz="2400" u="none" cap="none" strike="noStrike">
                <a:solidFill>
                  <a:srgbClr val="000000"/>
                </a:solidFill>
                <a:latin typeface="Arial"/>
                <a:ea typeface="Arial"/>
                <a:cs typeface="Arial"/>
                <a:sym typeface="Arial"/>
              </a:defRPr>
            </a:lvl2pPr>
            <a:lvl3pPr indent="-228600" lvl="2" marL="1371600" marR="0" rtl="0" algn="l">
              <a:spcBef>
                <a:spcPts val="0"/>
              </a:spcBef>
              <a:spcAft>
                <a:spcPts val="0"/>
              </a:spcAft>
              <a:buSzPts val="2400"/>
              <a:buNone/>
              <a:defRPr b="0" i="0" sz="2000" u="none" cap="none" strike="noStrike">
                <a:solidFill>
                  <a:srgbClr val="000000"/>
                </a:solidFill>
                <a:latin typeface="Arial"/>
                <a:ea typeface="Arial"/>
                <a:cs typeface="Arial"/>
                <a:sym typeface="Arial"/>
              </a:defRPr>
            </a:lvl3pPr>
            <a:lvl4pPr indent="-228600" lvl="3" marL="1828800" marR="0" rtl="0" algn="l">
              <a:spcBef>
                <a:spcPts val="0"/>
              </a:spcBef>
              <a:spcAft>
                <a:spcPts val="0"/>
              </a:spcAft>
              <a:buSzPts val="2000"/>
              <a:buNone/>
              <a:defRPr b="0" i="0" sz="1800" u="none" cap="none" strike="noStrike">
                <a:solidFill>
                  <a:srgbClr val="000000"/>
                </a:solidFill>
                <a:latin typeface="Arial"/>
                <a:ea typeface="Arial"/>
                <a:cs typeface="Arial"/>
                <a:sym typeface="Arial"/>
              </a:defRPr>
            </a:lvl4pPr>
            <a:lvl5pPr indent="-228600" lvl="4" marL="2286000" marR="0" rtl="0" algn="l">
              <a:spcBef>
                <a:spcPts val="0"/>
              </a:spcBef>
              <a:spcAft>
                <a:spcPts val="0"/>
              </a:spcAft>
              <a:buSzPts val="2000"/>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9pPr>
          </a:lstStyle>
          <a:p/>
        </p:txBody>
      </p:sp>
      <p:sp>
        <p:nvSpPr>
          <p:cNvPr id="240" name="Google Shape;240;p46"/>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3200"/>
              <a:buNone/>
              <a:defRPr b="0" i="0" sz="2800" u="none" cap="none" strike="noStrike">
                <a:solidFill>
                  <a:srgbClr val="000000"/>
                </a:solidFill>
                <a:latin typeface="Arial"/>
                <a:ea typeface="Arial"/>
                <a:cs typeface="Arial"/>
                <a:sym typeface="Arial"/>
              </a:defRPr>
            </a:lvl1pPr>
            <a:lvl2pPr indent="-228600" lvl="1" marL="914400" marR="0" rtl="0" algn="l">
              <a:spcBef>
                <a:spcPts val="0"/>
              </a:spcBef>
              <a:spcAft>
                <a:spcPts val="0"/>
              </a:spcAft>
              <a:buSzPts val="2800"/>
              <a:buNone/>
              <a:defRPr b="0" i="0" sz="2400" u="none" cap="none" strike="noStrike">
                <a:solidFill>
                  <a:srgbClr val="000000"/>
                </a:solidFill>
                <a:latin typeface="Arial"/>
                <a:ea typeface="Arial"/>
                <a:cs typeface="Arial"/>
                <a:sym typeface="Arial"/>
              </a:defRPr>
            </a:lvl2pPr>
            <a:lvl3pPr indent="-228600" lvl="2" marL="1371600" marR="0" rtl="0" algn="l">
              <a:spcBef>
                <a:spcPts val="0"/>
              </a:spcBef>
              <a:spcAft>
                <a:spcPts val="0"/>
              </a:spcAft>
              <a:buSzPts val="2400"/>
              <a:buNone/>
              <a:defRPr b="0" i="0" sz="2000" u="none" cap="none" strike="noStrike">
                <a:solidFill>
                  <a:srgbClr val="000000"/>
                </a:solidFill>
                <a:latin typeface="Arial"/>
                <a:ea typeface="Arial"/>
                <a:cs typeface="Arial"/>
                <a:sym typeface="Arial"/>
              </a:defRPr>
            </a:lvl3pPr>
            <a:lvl4pPr indent="-228600" lvl="3" marL="1828800" marR="0" rtl="0" algn="l">
              <a:spcBef>
                <a:spcPts val="0"/>
              </a:spcBef>
              <a:spcAft>
                <a:spcPts val="0"/>
              </a:spcAft>
              <a:buSzPts val="2000"/>
              <a:buNone/>
              <a:defRPr b="0" i="0" sz="1800" u="none" cap="none" strike="noStrike">
                <a:solidFill>
                  <a:srgbClr val="000000"/>
                </a:solidFill>
                <a:latin typeface="Arial"/>
                <a:ea typeface="Arial"/>
                <a:cs typeface="Arial"/>
                <a:sym typeface="Arial"/>
              </a:defRPr>
            </a:lvl4pPr>
            <a:lvl5pPr indent="-228600" lvl="4" marL="2286000" marR="0" rtl="0" algn="l">
              <a:spcBef>
                <a:spcPts val="0"/>
              </a:spcBef>
              <a:spcAft>
                <a:spcPts val="0"/>
              </a:spcAft>
              <a:buSzPts val="2000"/>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9pPr>
          </a:lstStyle>
          <a:p/>
        </p:txBody>
      </p:sp>
      <p:sp>
        <p:nvSpPr>
          <p:cNvPr id="241" name="Google Shape;241;p4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42" name="Google Shape;242;p4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43" name="Google Shape;243;p4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1pPr>
            <a:lvl2pPr indent="0" lvl="1"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2pPr>
            <a:lvl3pPr indent="0" lvl="2"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3pPr>
            <a:lvl4pPr indent="0" lvl="3"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4pPr>
            <a:lvl5pPr indent="0" lvl="4"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5pPr>
            <a:lvl6pPr indent="0" lvl="5"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6pPr>
            <a:lvl7pPr indent="0" lvl="6"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7pPr>
            <a:lvl8pPr indent="0" lvl="7"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8pPr>
            <a:lvl9pPr indent="0" lvl="8"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4" name="Shape 244"/>
        <p:cNvGrpSpPr/>
        <p:nvPr/>
      </p:nvGrpSpPr>
      <p:grpSpPr>
        <a:xfrm>
          <a:off x="0" y="0"/>
          <a:ext cx="0" cy="0"/>
          <a:chOff x="0" y="0"/>
          <a:chExt cx="0" cy="0"/>
        </a:xfrm>
      </p:grpSpPr>
      <p:sp>
        <p:nvSpPr>
          <p:cNvPr id="245" name="Google Shape;245;p47"/>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46" name="Google Shape;246;p4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47" name="Google Shape;247;p4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48" name="Google Shape;248;p4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9.xml"/><Relationship Id="rId20" Type="http://schemas.openxmlformats.org/officeDocument/2006/relationships/slideLayout" Target="../slideLayouts/slideLayout19.xml"/><Relationship Id="rId42" Type="http://schemas.openxmlformats.org/officeDocument/2006/relationships/theme" Target="../theme/theme1.xml"/><Relationship Id="rId41" Type="http://schemas.openxmlformats.org/officeDocument/2006/relationships/slideLayout" Target="../slideLayouts/slideLayout40.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1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11" Type="http://schemas.openxmlformats.org/officeDocument/2006/relationships/slideLayout" Target="../slideLayouts/slideLayout10.xml"/><Relationship Id="rId33" Type="http://schemas.openxmlformats.org/officeDocument/2006/relationships/slideLayout" Target="../slideLayouts/slideLayout32.xml"/><Relationship Id="rId10" Type="http://schemas.openxmlformats.org/officeDocument/2006/relationships/slideLayout" Target="../slideLayouts/slideLayout9.xml"/><Relationship Id="rId32" Type="http://schemas.openxmlformats.org/officeDocument/2006/relationships/slideLayout" Target="../slideLayouts/slideLayout31.xml"/><Relationship Id="rId13" Type="http://schemas.openxmlformats.org/officeDocument/2006/relationships/slideLayout" Target="../slideLayouts/slideLayout12.xml"/><Relationship Id="rId35" Type="http://schemas.openxmlformats.org/officeDocument/2006/relationships/slideLayout" Target="../slideLayouts/slideLayout34.xml"/><Relationship Id="rId12" Type="http://schemas.openxmlformats.org/officeDocument/2006/relationships/slideLayout" Target="../slideLayouts/slideLayout11.xml"/><Relationship Id="rId34" Type="http://schemas.openxmlformats.org/officeDocument/2006/relationships/slideLayout" Target="../slideLayouts/slideLayout33.xml"/><Relationship Id="rId15" Type="http://schemas.openxmlformats.org/officeDocument/2006/relationships/slideLayout" Target="../slideLayouts/slideLayout14.xml"/><Relationship Id="rId37" Type="http://schemas.openxmlformats.org/officeDocument/2006/relationships/slideLayout" Target="../slideLayouts/slideLayout36.xml"/><Relationship Id="rId14" Type="http://schemas.openxmlformats.org/officeDocument/2006/relationships/slideLayout" Target="../slideLayouts/slideLayout13.xml"/><Relationship Id="rId36" Type="http://schemas.openxmlformats.org/officeDocument/2006/relationships/slideLayout" Target="../slideLayouts/slideLayout35.xml"/><Relationship Id="rId17" Type="http://schemas.openxmlformats.org/officeDocument/2006/relationships/slideLayout" Target="../slideLayouts/slideLayout16.xml"/><Relationship Id="rId39" Type="http://schemas.openxmlformats.org/officeDocument/2006/relationships/slideLayout" Target="../slideLayouts/slideLayout38.xml"/><Relationship Id="rId16" Type="http://schemas.openxmlformats.org/officeDocument/2006/relationships/slideLayout" Target="../slideLayouts/slideLayout15.xml"/><Relationship Id="rId38" Type="http://schemas.openxmlformats.org/officeDocument/2006/relationships/slideLayout" Target="../slideLayouts/slideLayout37.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88888"/>
                </a:solidFill>
                <a:latin typeface="Arial"/>
                <a:ea typeface="Arial"/>
                <a:cs typeface="Arial"/>
                <a:sym typeface="Arial"/>
              </a:defRPr>
            </a:lvl1pPr>
            <a:lvl2pPr indent="0" lvl="1" marL="0" marR="0" rtl="0" algn="r">
              <a:spcBef>
                <a:spcPts val="0"/>
              </a:spcBef>
              <a:spcAft>
                <a:spcPts val="0"/>
              </a:spcAft>
              <a:buNone/>
              <a:defRPr b="0" i="0" sz="1200" u="none" cap="none" strike="noStrike">
                <a:solidFill>
                  <a:srgbClr val="888888"/>
                </a:solidFill>
                <a:latin typeface="Arial"/>
                <a:ea typeface="Arial"/>
                <a:cs typeface="Arial"/>
                <a:sym typeface="Arial"/>
              </a:defRPr>
            </a:lvl2pPr>
            <a:lvl3pPr indent="0" lvl="2" marL="0" marR="0" rtl="0" algn="r">
              <a:spcBef>
                <a:spcPts val="0"/>
              </a:spcBef>
              <a:spcAft>
                <a:spcPts val="0"/>
              </a:spcAft>
              <a:buNone/>
              <a:defRPr b="0" i="0" sz="1200" u="none" cap="none" strike="noStrike">
                <a:solidFill>
                  <a:srgbClr val="888888"/>
                </a:solidFill>
                <a:latin typeface="Arial"/>
                <a:ea typeface="Arial"/>
                <a:cs typeface="Arial"/>
                <a:sym typeface="Arial"/>
              </a:defRPr>
            </a:lvl3pPr>
            <a:lvl4pPr indent="0" lvl="3" marL="0" marR="0" rtl="0" algn="r">
              <a:spcBef>
                <a:spcPts val="0"/>
              </a:spcBef>
              <a:spcAft>
                <a:spcPts val="0"/>
              </a:spcAft>
              <a:buNone/>
              <a:defRPr b="0" i="0" sz="1200" u="none" cap="none" strike="noStrike">
                <a:solidFill>
                  <a:srgbClr val="888888"/>
                </a:solidFill>
                <a:latin typeface="Arial"/>
                <a:ea typeface="Arial"/>
                <a:cs typeface="Arial"/>
                <a:sym typeface="Arial"/>
              </a:defRPr>
            </a:lvl4pPr>
            <a:lvl5pPr indent="0" lvl="4" marL="0" marR="0" rtl="0" algn="r">
              <a:spcBef>
                <a:spcPts val="0"/>
              </a:spcBef>
              <a:spcAft>
                <a:spcPts val="0"/>
              </a:spcAft>
              <a:buNone/>
              <a:defRPr b="0" i="0" sz="1200" u="none" cap="none" strike="noStrike">
                <a:solidFill>
                  <a:srgbClr val="888888"/>
                </a:solidFill>
                <a:latin typeface="Arial"/>
                <a:ea typeface="Arial"/>
                <a:cs typeface="Arial"/>
                <a:sym typeface="Arial"/>
              </a:defRPr>
            </a:lvl5pPr>
            <a:lvl6pPr indent="0" lvl="5" marL="0" marR="0" rtl="0" algn="r">
              <a:spcBef>
                <a:spcPts val="0"/>
              </a:spcBef>
              <a:spcAft>
                <a:spcPts val="0"/>
              </a:spcAft>
              <a:buNone/>
              <a:defRPr b="0" i="0" sz="1200" u="none" cap="none" strike="noStrike">
                <a:solidFill>
                  <a:srgbClr val="888888"/>
                </a:solidFill>
                <a:latin typeface="Arial"/>
                <a:ea typeface="Arial"/>
                <a:cs typeface="Arial"/>
                <a:sym typeface="Arial"/>
              </a:defRPr>
            </a:lvl6pPr>
            <a:lvl7pPr indent="0" lvl="6" marL="0" marR="0" rtl="0" algn="r">
              <a:spcBef>
                <a:spcPts val="0"/>
              </a:spcBef>
              <a:spcAft>
                <a:spcPts val="0"/>
              </a:spcAft>
              <a:buNone/>
              <a:defRPr b="0" i="0" sz="1200" u="none" cap="none" strike="noStrike">
                <a:solidFill>
                  <a:srgbClr val="888888"/>
                </a:solidFill>
                <a:latin typeface="Arial"/>
                <a:ea typeface="Arial"/>
                <a:cs typeface="Arial"/>
                <a:sym typeface="Arial"/>
              </a:defRPr>
            </a:lvl7pPr>
            <a:lvl8pPr indent="0" lvl="7" marL="0" marR="0" rtl="0" algn="r">
              <a:spcBef>
                <a:spcPts val="0"/>
              </a:spcBef>
              <a:spcAft>
                <a:spcPts val="0"/>
              </a:spcAft>
              <a:buNone/>
              <a:defRPr b="0" i="0" sz="1200" u="none" cap="none" strike="noStrike">
                <a:solidFill>
                  <a:srgbClr val="888888"/>
                </a:solidFill>
                <a:latin typeface="Arial"/>
                <a:ea typeface="Arial"/>
                <a:cs typeface="Arial"/>
                <a:sym typeface="Arial"/>
              </a:defRPr>
            </a:lvl8pPr>
            <a:lvl9pPr indent="0" lvl="8" marL="0" marR="0" rtl="0" algn="r">
              <a:spcBef>
                <a:spcPts val="0"/>
              </a:spcBef>
              <a:spcAft>
                <a:spcPts val="0"/>
              </a:spcAft>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11" name="Shape 211"/>
        <p:cNvGrpSpPr/>
        <p:nvPr/>
      </p:nvGrpSpPr>
      <p:grpSpPr>
        <a:xfrm>
          <a:off x="0" y="0"/>
          <a:ext cx="0" cy="0"/>
          <a:chOff x="0" y="0"/>
          <a:chExt cx="0" cy="0"/>
        </a:xfrm>
      </p:grpSpPr>
      <p:sp>
        <p:nvSpPr>
          <p:cNvPr id="212" name="Google Shape;212;p42"/>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13" name="Google Shape;213;p42"/>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14" name="Google Shape;214;p4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15" name="Google Shape;215;p4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16" name="Google Shape;216;p4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88" r:id="rId2"/>
    <p:sldLayoutId id="2147483689" r:id="rId3"/>
    <p:sldLayoutId id="2147483690" r:id="rId4"/>
    <p:sldLayoutId id="2147483691" r:id="rId5"/>
    <p:sldLayoutId id="2147483692"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8.png"/><Relationship Id="rId9" Type="http://schemas.openxmlformats.org/officeDocument/2006/relationships/image" Target="../media/image6.png"/><Relationship Id="rId5" Type="http://schemas.openxmlformats.org/officeDocument/2006/relationships/image" Target="../media/image15.png"/><Relationship Id="rId6" Type="http://schemas.openxmlformats.org/officeDocument/2006/relationships/image" Target="../media/image7.png"/><Relationship Id="rId7" Type="http://schemas.openxmlformats.org/officeDocument/2006/relationships/image" Target="../media/image26.png"/><Relationship Id="rId8" Type="http://schemas.openxmlformats.org/officeDocument/2006/relationships/image" Target="../media/image20.png"/><Relationship Id="rId11" Type="http://schemas.openxmlformats.org/officeDocument/2006/relationships/image" Target="../media/image12.png"/><Relationship Id="rId10" Type="http://schemas.openxmlformats.org/officeDocument/2006/relationships/image" Target="../media/image5.png"/><Relationship Id="rId12"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2.png"/><Relationship Id="rId7"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21.png"/><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21.png"/><Relationship Id="rId5" Type="http://schemas.openxmlformats.org/officeDocument/2006/relationships/image" Target="../media/image12.png"/><Relationship Id="rId6" Type="http://schemas.openxmlformats.org/officeDocument/2006/relationships/image" Target="../media/image15.png"/><Relationship Id="rId7"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2.png"/><Relationship Id="rId7"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25.png"/><Relationship Id="rId5"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4.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5.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1B9FF"/>
        </a:solidFill>
      </p:bgPr>
    </p:bg>
    <p:spTree>
      <p:nvGrpSpPr>
        <p:cNvPr id="252" name="Shape 252"/>
        <p:cNvGrpSpPr/>
        <p:nvPr/>
      </p:nvGrpSpPr>
      <p:grpSpPr>
        <a:xfrm>
          <a:off x="0" y="0"/>
          <a:ext cx="0" cy="0"/>
          <a:chOff x="0" y="0"/>
          <a:chExt cx="0" cy="0"/>
        </a:xfrm>
      </p:grpSpPr>
      <p:sp>
        <p:nvSpPr>
          <p:cNvPr id="253" name="Google Shape;253;p48"/>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cap="none" strike="noStrike">
                <a:solidFill>
                  <a:srgbClr val="F2F2F2"/>
                </a:solidFill>
                <a:latin typeface="Arial"/>
                <a:ea typeface="Arial"/>
                <a:cs typeface="Arial"/>
                <a:sym typeface="Arial"/>
              </a:rPr>
              <a:t>© FEMM</a:t>
            </a:r>
            <a:endParaRPr>
              <a:solidFill>
                <a:srgbClr val="F2F2F2"/>
              </a:solidFill>
            </a:endParaRPr>
          </a:p>
        </p:txBody>
      </p:sp>
      <p:pic>
        <p:nvPicPr>
          <p:cNvPr id="254" name="Google Shape;254;p48"/>
          <p:cNvPicPr preferRelativeResize="0"/>
          <p:nvPr/>
        </p:nvPicPr>
        <p:blipFill rotWithShape="1">
          <a:blip r:embed="rId3">
            <a:alphaModFix/>
          </a:blip>
          <a:srcRect b="6331" l="0" r="0" t="6331"/>
          <a:stretch/>
        </p:blipFill>
        <p:spPr>
          <a:xfrm>
            <a:off x="1132950" y="1277750"/>
            <a:ext cx="6878100" cy="1806850"/>
          </a:xfrm>
          <a:prstGeom prst="rect">
            <a:avLst/>
          </a:prstGeom>
          <a:noFill/>
          <a:ln>
            <a:noFill/>
          </a:ln>
        </p:spPr>
      </p:pic>
      <p:sp>
        <p:nvSpPr>
          <p:cNvPr id="255" name="Google Shape;255;p48"/>
          <p:cNvSpPr/>
          <p:nvPr/>
        </p:nvSpPr>
        <p:spPr>
          <a:xfrm>
            <a:off x="0" y="3992975"/>
            <a:ext cx="9144000" cy="99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1"/>
              </a:highlight>
            </a:endParaRPr>
          </a:p>
        </p:txBody>
      </p:sp>
      <p:sp>
        <p:nvSpPr>
          <p:cNvPr id="256" name="Google Shape;256;p48"/>
          <p:cNvSpPr txBox="1"/>
          <p:nvPr>
            <p:ph type="title"/>
          </p:nvPr>
        </p:nvSpPr>
        <p:spPr>
          <a:xfrm>
            <a:off x="199650" y="3944975"/>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257" name="Google Shape;257;p48"/>
          <p:cNvSpPr txBox="1"/>
          <p:nvPr>
            <p:ph idx="4294967295" type="ctrTitle"/>
          </p:nvPr>
        </p:nvSpPr>
        <p:spPr>
          <a:xfrm>
            <a:off x="199650" y="4766200"/>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9"/>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000000"/>
                </a:solidFill>
                <a:latin typeface="Calibri"/>
                <a:ea typeface="Calibri"/>
                <a:cs typeface="Calibri"/>
                <a:sym typeface="Calibri"/>
              </a:rPr>
              <a:t>© FEMM</a:t>
            </a:r>
            <a:endParaRPr/>
          </a:p>
        </p:txBody>
      </p:sp>
      <p:sp>
        <p:nvSpPr>
          <p:cNvPr id="263" name="Google Shape;263;p49"/>
          <p:cNvSpPr txBox="1"/>
          <p:nvPr/>
        </p:nvSpPr>
        <p:spPr>
          <a:xfrm>
            <a:off x="81328" y="559875"/>
            <a:ext cx="64947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t/>
            </a:r>
            <a:endParaRPr i="1" sz="2600" u="none" cap="none" strike="noStrike">
              <a:solidFill>
                <a:srgbClr val="FFFFFF"/>
              </a:solidFill>
              <a:latin typeface="Lexend Thin"/>
              <a:ea typeface="Lexend Thin"/>
              <a:cs typeface="Lexend Thin"/>
              <a:sym typeface="Lexend Thin"/>
            </a:endParaRPr>
          </a:p>
        </p:txBody>
      </p:sp>
      <p:sp>
        <p:nvSpPr>
          <p:cNvPr id="264" name="Google Shape;264;p49"/>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pic>
        <p:nvPicPr>
          <p:cNvPr id="265" name="Google Shape;265;p49"/>
          <p:cNvPicPr preferRelativeResize="0"/>
          <p:nvPr/>
        </p:nvPicPr>
        <p:blipFill rotWithShape="1">
          <a:blip r:embed="rId3">
            <a:alphaModFix/>
          </a:blip>
          <a:srcRect b="19974" l="0" r="0" t="20398"/>
          <a:stretch/>
        </p:blipFill>
        <p:spPr>
          <a:xfrm rot="-5400000">
            <a:off x="455250" y="2650373"/>
            <a:ext cx="5547695" cy="2553748"/>
          </a:xfrm>
          <a:prstGeom prst="rect">
            <a:avLst/>
          </a:prstGeom>
          <a:noFill/>
          <a:ln>
            <a:noFill/>
          </a:ln>
        </p:spPr>
      </p:pic>
      <p:pic>
        <p:nvPicPr>
          <p:cNvPr id="266" name="Google Shape;266;p49"/>
          <p:cNvPicPr preferRelativeResize="0"/>
          <p:nvPr/>
        </p:nvPicPr>
        <p:blipFill rotWithShape="1">
          <a:blip r:embed="rId4">
            <a:alphaModFix/>
          </a:blip>
          <a:srcRect b="19098" l="0" r="0" t="20232"/>
          <a:stretch/>
        </p:blipFill>
        <p:spPr>
          <a:xfrm rot="-5400000">
            <a:off x="3096582" y="2636169"/>
            <a:ext cx="5577975" cy="2612436"/>
          </a:xfrm>
          <a:prstGeom prst="rect">
            <a:avLst/>
          </a:prstGeom>
          <a:noFill/>
          <a:ln>
            <a:noFill/>
          </a:ln>
        </p:spPr>
      </p:pic>
      <p:sp>
        <p:nvSpPr>
          <p:cNvPr id="267" name="Google Shape;267;p49"/>
          <p:cNvSpPr txBox="1"/>
          <p:nvPr/>
        </p:nvSpPr>
        <p:spPr>
          <a:xfrm>
            <a:off x="180850" y="528600"/>
            <a:ext cx="5717400" cy="62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500">
                <a:solidFill>
                  <a:schemeClr val="lt1"/>
                </a:solidFill>
                <a:latin typeface="Lexend Thin"/>
                <a:ea typeface="Lexend Thin"/>
                <a:cs typeface="Lexend Thin"/>
                <a:sym typeface="Lexend Thin"/>
              </a:rPr>
              <a:t>Entry Ticket Activity: Fuel and Mileage </a:t>
            </a:r>
            <a:endParaRPr sz="2500">
              <a:solidFill>
                <a:schemeClr val="lt1"/>
              </a:solidFill>
              <a:latin typeface="Lexend Thin"/>
              <a:ea typeface="Lexend Thin"/>
              <a:cs typeface="Lexend Thin"/>
              <a:sym typeface="Lexend Thi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50"/>
          <p:cNvSpPr/>
          <p:nvPr/>
        </p:nvSpPr>
        <p:spPr>
          <a:xfrm>
            <a:off x="3592275" y="3341078"/>
            <a:ext cx="5061900" cy="1680000"/>
          </a:xfrm>
          <a:prstGeom prst="wedgeRectCallout">
            <a:avLst>
              <a:gd fmla="val -20833" name="adj1"/>
              <a:gd fmla="val 62500" name="adj2"/>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3" name="Google Shape;273;p50"/>
          <p:cNvSpPr/>
          <p:nvPr/>
        </p:nvSpPr>
        <p:spPr>
          <a:xfrm>
            <a:off x="3592275" y="1796150"/>
            <a:ext cx="5061900" cy="1320000"/>
          </a:xfrm>
          <a:prstGeom prst="wedgeRectCallout">
            <a:avLst>
              <a:gd fmla="val -20833" name="adj1"/>
              <a:gd fmla="val 62500" name="adj2"/>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4" name="Google Shape;274;p50"/>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275" name="Google Shape;275;p50"/>
          <p:cNvSpPr txBox="1"/>
          <p:nvPr/>
        </p:nvSpPr>
        <p:spPr>
          <a:xfrm>
            <a:off x="4097550" y="1808225"/>
            <a:ext cx="4189200" cy="3474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95959"/>
              </a:buClr>
              <a:buSzPts val="600"/>
              <a:buFont typeface="Calibri"/>
              <a:buNone/>
            </a:pPr>
            <a:r>
              <a:rPr b="1" lang="en-US" sz="2200">
                <a:solidFill>
                  <a:schemeClr val="dk2"/>
                </a:solidFill>
                <a:latin typeface="Lexend"/>
                <a:ea typeface="Lexend"/>
                <a:cs typeface="Lexend"/>
                <a:sym typeface="Lexend"/>
              </a:rPr>
              <a:t>Hormones</a:t>
            </a:r>
            <a:r>
              <a:rPr lang="en-US" sz="2200">
                <a:solidFill>
                  <a:schemeClr val="dk2"/>
                </a:solidFill>
                <a:latin typeface="Lexend Thin"/>
                <a:ea typeface="Lexend Thin"/>
                <a:cs typeface="Lexend Thin"/>
                <a:sym typeface="Lexend Thin"/>
              </a:rPr>
              <a:t> </a:t>
            </a:r>
            <a:r>
              <a:rPr lang="en-US" sz="2200">
                <a:solidFill>
                  <a:srgbClr val="595959"/>
                </a:solidFill>
                <a:latin typeface="Lexend Thin"/>
                <a:ea typeface="Lexend Thin"/>
                <a:cs typeface="Lexend Thin"/>
                <a:sym typeface="Lexend Thin"/>
              </a:rPr>
              <a:t>cause all the growing &amp; changing that your body does during puberty.</a:t>
            </a:r>
            <a:r>
              <a:rPr i="0" lang="en-US" sz="2200" u="none" cap="none" strike="noStrike">
                <a:solidFill>
                  <a:srgbClr val="595959"/>
                </a:solidFill>
                <a:latin typeface="Lexend Thin"/>
                <a:ea typeface="Lexend Thin"/>
                <a:cs typeface="Lexend Thin"/>
                <a:sym typeface="Lexend Thin"/>
              </a:rPr>
              <a:t> </a:t>
            </a:r>
            <a:endParaRPr i="0" sz="2200" u="none" cap="none" strike="noStrike">
              <a:solidFill>
                <a:srgbClr val="595959"/>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595959"/>
              </a:buClr>
              <a:buSzPts val="600"/>
              <a:buFont typeface="Calibri"/>
              <a:buNone/>
            </a:pPr>
            <a:br>
              <a:rPr lang="en-US" sz="2200">
                <a:solidFill>
                  <a:schemeClr val="dk2"/>
                </a:solidFill>
                <a:latin typeface="Lexend Thin"/>
                <a:ea typeface="Lexend Thin"/>
                <a:cs typeface="Lexend Thin"/>
                <a:sym typeface="Lexend Thin"/>
              </a:rPr>
            </a:br>
            <a:endParaRPr sz="2200">
              <a:solidFill>
                <a:schemeClr val="dk2"/>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595959"/>
              </a:buClr>
              <a:buSzPts val="600"/>
              <a:buFont typeface="Calibri"/>
              <a:buNone/>
            </a:pPr>
            <a:r>
              <a:rPr b="1" lang="en-US" sz="2200">
                <a:solidFill>
                  <a:schemeClr val="dk2"/>
                </a:solidFill>
                <a:latin typeface="Lexend"/>
                <a:ea typeface="Lexend"/>
                <a:cs typeface="Lexend"/>
                <a:sym typeface="Lexend"/>
              </a:rPr>
              <a:t>Your brain</a:t>
            </a:r>
            <a:r>
              <a:rPr b="1" lang="en-US" sz="2200">
                <a:solidFill>
                  <a:srgbClr val="595959"/>
                </a:solidFill>
                <a:latin typeface="Lexend"/>
                <a:ea typeface="Lexend"/>
                <a:cs typeface="Lexend"/>
                <a:sym typeface="Lexend"/>
              </a:rPr>
              <a:t> </a:t>
            </a:r>
            <a:r>
              <a:rPr lang="en-US" sz="2200">
                <a:solidFill>
                  <a:srgbClr val="595959"/>
                </a:solidFill>
                <a:latin typeface="Lexend Thin"/>
                <a:ea typeface="Lexend Thin"/>
                <a:cs typeface="Lexend Thin"/>
                <a:sym typeface="Lexend Thin"/>
              </a:rPr>
              <a:t>starts the process, sending hormonal signals throughout your body to trigger growth &amp; development. </a:t>
            </a:r>
            <a:endParaRPr sz="2200">
              <a:solidFill>
                <a:srgbClr val="595959"/>
              </a:solidFill>
              <a:latin typeface="Lexend Thin"/>
              <a:ea typeface="Lexend Thin"/>
              <a:cs typeface="Lexend Thin"/>
              <a:sym typeface="Lexend Thin"/>
            </a:endParaRPr>
          </a:p>
        </p:txBody>
      </p:sp>
      <p:sp>
        <p:nvSpPr>
          <p:cNvPr id="276" name="Google Shape;276;p50"/>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Calibri"/>
              <a:buNone/>
            </a:pPr>
            <a:r>
              <a:rPr b="0" i="0" lang="en-US" sz="1000" u="none" cap="none" strike="noStrike">
                <a:solidFill>
                  <a:srgbClr val="343451"/>
                </a:solidFill>
                <a:latin typeface="Calibri"/>
                <a:ea typeface="Calibri"/>
                <a:cs typeface="Calibri"/>
                <a:sym typeface="Calibri"/>
              </a:rPr>
              <a:t>© FEMM</a:t>
            </a:r>
            <a:endParaRPr/>
          </a:p>
        </p:txBody>
      </p:sp>
      <p:sp>
        <p:nvSpPr>
          <p:cNvPr id="277" name="Google Shape;277;p50"/>
          <p:cNvSpPr txBox="1"/>
          <p:nvPr/>
        </p:nvSpPr>
        <p:spPr>
          <a:xfrm>
            <a:off x="146053" y="534675"/>
            <a:ext cx="64947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b="1" i="0" lang="en-US" sz="3000" u="none" cap="none" strike="noStrike">
                <a:solidFill>
                  <a:srgbClr val="FFFFFF"/>
                </a:solidFill>
                <a:latin typeface="Lexend"/>
                <a:ea typeface="Lexend"/>
                <a:cs typeface="Lexend"/>
                <a:sym typeface="Lexend"/>
              </a:rPr>
              <a:t>Hormones</a:t>
            </a:r>
            <a:r>
              <a:rPr i="0" lang="en-US" sz="3000" u="none" cap="none" strike="noStrike">
                <a:solidFill>
                  <a:srgbClr val="FFFFFF"/>
                </a:solidFill>
                <a:latin typeface="Lexend Thin"/>
                <a:ea typeface="Lexend Thin"/>
                <a:cs typeface="Lexend Thin"/>
                <a:sym typeface="Lexend Thin"/>
              </a:rPr>
              <a:t> &amp; </a:t>
            </a:r>
            <a:r>
              <a:rPr b="1" i="0" lang="en-US" sz="3000" u="none" cap="none" strike="noStrike">
                <a:solidFill>
                  <a:srgbClr val="FFFFFF"/>
                </a:solidFill>
                <a:latin typeface="Lexend"/>
                <a:ea typeface="Lexend"/>
                <a:cs typeface="Lexend"/>
                <a:sym typeface="Lexend"/>
              </a:rPr>
              <a:t>you</a:t>
            </a:r>
            <a:r>
              <a:rPr i="0" lang="en-US" sz="3000" u="none" cap="none" strike="noStrike">
                <a:solidFill>
                  <a:srgbClr val="FFFFFF"/>
                </a:solidFill>
                <a:latin typeface="Lexend Thin"/>
                <a:ea typeface="Lexend Thin"/>
                <a:cs typeface="Lexend Thin"/>
                <a:sym typeface="Lexend Thin"/>
              </a:rPr>
              <a:t>r growth</a:t>
            </a:r>
            <a:endParaRPr i="0" sz="3000" u="none" cap="none" strike="noStrike">
              <a:solidFill>
                <a:srgbClr val="FFFFFF"/>
              </a:solidFill>
              <a:latin typeface="Lexend Thin"/>
              <a:ea typeface="Lexend Thin"/>
              <a:cs typeface="Lexend Thin"/>
              <a:sym typeface="Lexend Thin"/>
            </a:endParaRPr>
          </a:p>
        </p:txBody>
      </p:sp>
      <p:sp>
        <p:nvSpPr>
          <p:cNvPr id="278" name="Google Shape;278;p50"/>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279" name="Google Shape;279;p50"/>
          <p:cNvPicPr preferRelativeResize="0"/>
          <p:nvPr/>
        </p:nvPicPr>
        <p:blipFill rotWithShape="1">
          <a:blip r:embed="rId3">
            <a:alphaModFix/>
          </a:blip>
          <a:srcRect b="2898" l="0" r="0" t="2053"/>
          <a:stretch/>
        </p:blipFill>
        <p:spPr>
          <a:xfrm>
            <a:off x="74200" y="1423300"/>
            <a:ext cx="3381992" cy="5305001"/>
          </a:xfrm>
          <a:prstGeom prst="rect">
            <a:avLst/>
          </a:prstGeom>
          <a:noFill/>
          <a:ln>
            <a:noFill/>
          </a:ln>
        </p:spPr>
      </p:pic>
      <p:sp>
        <p:nvSpPr>
          <p:cNvPr id="280" name="Google Shape;280;p50"/>
          <p:cNvSpPr/>
          <p:nvPr/>
        </p:nvSpPr>
        <p:spPr>
          <a:xfrm>
            <a:off x="1962375" y="1308950"/>
            <a:ext cx="1083000" cy="1079100"/>
          </a:xfrm>
          <a:prstGeom prst="ellipse">
            <a:avLst/>
          </a:prstGeom>
          <a:noFill/>
          <a:ln cap="flat" cmpd="sng" w="38100">
            <a:solidFill>
              <a:srgbClr val="0055A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81" name="Google Shape;281;p50"/>
          <p:cNvPicPr preferRelativeResize="0"/>
          <p:nvPr/>
        </p:nvPicPr>
        <p:blipFill rotWithShape="1">
          <a:blip r:embed="rId4">
            <a:alphaModFix/>
          </a:blip>
          <a:srcRect b="78516" l="37239" r="30610" t="0"/>
          <a:stretch/>
        </p:blipFill>
        <p:spPr>
          <a:xfrm>
            <a:off x="2007971" y="1308950"/>
            <a:ext cx="991780" cy="1079083"/>
          </a:xfrm>
          <a:prstGeom prst="rect">
            <a:avLst/>
          </a:prstGeom>
          <a:noFill/>
          <a:ln>
            <a:noFill/>
          </a:ln>
        </p:spPr>
      </p:pic>
      <p:cxnSp>
        <p:nvCxnSpPr>
          <p:cNvPr id="282" name="Google Shape;282;p50"/>
          <p:cNvCxnSpPr/>
          <p:nvPr/>
        </p:nvCxnSpPr>
        <p:spPr>
          <a:xfrm flipH="1" rot="10800000">
            <a:off x="1646475" y="1943375"/>
            <a:ext cx="754500" cy="111300"/>
          </a:xfrm>
          <a:prstGeom prst="straightConnector1">
            <a:avLst/>
          </a:prstGeom>
          <a:noFill/>
          <a:ln cap="flat" cmpd="sng" w="28575">
            <a:solidFill>
              <a:schemeClr val="accent6"/>
            </a:solidFill>
            <a:prstDash val="dot"/>
            <a:round/>
            <a:headEnd len="med" w="med"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51"/>
          <p:cNvSpPr/>
          <p:nvPr/>
        </p:nvSpPr>
        <p:spPr>
          <a:xfrm>
            <a:off x="4041275" y="1951250"/>
            <a:ext cx="4558500" cy="2894700"/>
          </a:xfrm>
          <a:prstGeom prst="wedgeRectCallout">
            <a:avLst>
              <a:gd fmla="val -20541" name="adj1"/>
              <a:gd fmla="val -63609" name="adj2"/>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8" name="Google Shape;288;p51"/>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289" name="Google Shape;289;p51"/>
          <p:cNvSpPr txBox="1"/>
          <p:nvPr>
            <p:ph type="title"/>
          </p:nvPr>
        </p:nvSpPr>
        <p:spPr>
          <a:xfrm>
            <a:off x="425450" y="242887"/>
            <a:ext cx="8229600" cy="114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How can I help my body do its job</a:t>
            </a:r>
            <a:r>
              <a:rPr lang="en-US" sz="3000">
                <a:latin typeface="Lexend Thin"/>
                <a:ea typeface="Lexend Thin"/>
                <a:cs typeface="Lexend Thin"/>
                <a:sym typeface="Lexend Thin"/>
              </a:rPr>
              <a:t>?</a:t>
            </a:r>
            <a:endParaRPr sz="3000">
              <a:latin typeface="Lexend Thin"/>
              <a:ea typeface="Lexend Thin"/>
              <a:cs typeface="Lexend Thin"/>
              <a:sym typeface="Lexend Thin"/>
            </a:endParaRPr>
          </a:p>
        </p:txBody>
      </p:sp>
      <p:sp>
        <p:nvSpPr>
          <p:cNvPr id="290" name="Google Shape;290;p51"/>
          <p:cNvSpPr txBox="1"/>
          <p:nvPr/>
        </p:nvSpPr>
        <p:spPr>
          <a:xfrm>
            <a:off x="4225925" y="2128225"/>
            <a:ext cx="4285800" cy="2658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595959"/>
              </a:buClr>
              <a:buSzPts val="600"/>
              <a:buFont typeface="Calibri"/>
              <a:buNone/>
            </a:pPr>
            <a:r>
              <a:rPr lang="en-US" sz="2400">
                <a:solidFill>
                  <a:srgbClr val="595959"/>
                </a:solidFill>
                <a:latin typeface="Lexend Thin"/>
                <a:ea typeface="Lexend Thin"/>
                <a:cs typeface="Lexend Thin"/>
                <a:sym typeface="Lexend Thin"/>
              </a:rPr>
              <a:t>Because the brain directs all of your hormonal activity,</a:t>
            </a:r>
            <a:r>
              <a:rPr lang="en-US" sz="2400">
                <a:solidFill>
                  <a:schemeClr val="dk2"/>
                </a:solidFill>
                <a:latin typeface="Lexend Thin"/>
                <a:ea typeface="Lexend Thin"/>
                <a:cs typeface="Lexend Thin"/>
                <a:sym typeface="Lexend Thin"/>
              </a:rPr>
              <a:t> </a:t>
            </a:r>
            <a:r>
              <a:rPr b="1" lang="en-US" sz="2400">
                <a:solidFill>
                  <a:schemeClr val="dk2"/>
                </a:solidFill>
                <a:latin typeface="Lexend"/>
                <a:ea typeface="Lexend"/>
                <a:cs typeface="Lexend"/>
                <a:sym typeface="Lexend"/>
              </a:rPr>
              <a:t>things that affect your brain </a:t>
            </a:r>
            <a:r>
              <a:rPr b="1" lang="en-US" sz="2400">
                <a:solidFill>
                  <a:schemeClr val="dk2"/>
                </a:solidFill>
                <a:latin typeface="Lexend"/>
                <a:ea typeface="Lexend"/>
                <a:cs typeface="Lexend"/>
                <a:sym typeface="Lexend"/>
              </a:rPr>
              <a:t>affect your physical &amp; emotional health. </a:t>
            </a:r>
            <a:endParaRPr b="1" i="0" sz="2400" cap="none" strike="noStrike">
              <a:solidFill>
                <a:schemeClr val="dk2"/>
              </a:solidFill>
              <a:latin typeface="Lexend"/>
              <a:ea typeface="Lexend"/>
              <a:cs typeface="Lexend"/>
              <a:sym typeface="Lexend"/>
            </a:endParaRPr>
          </a:p>
          <a:p>
            <a:pPr indent="0" lvl="0" marL="0" marR="0" rtl="0" algn="l">
              <a:lnSpc>
                <a:spcPct val="115000"/>
              </a:lnSpc>
              <a:spcBef>
                <a:spcPts val="0"/>
              </a:spcBef>
              <a:spcAft>
                <a:spcPts val="0"/>
              </a:spcAft>
              <a:buClr>
                <a:srgbClr val="595959"/>
              </a:buClr>
              <a:buSzPts val="600"/>
              <a:buFont typeface="Calibri"/>
              <a:buNone/>
            </a:pPr>
            <a:r>
              <a:t/>
            </a:r>
            <a:endParaRPr b="1" sz="2400">
              <a:solidFill>
                <a:srgbClr val="595959"/>
              </a:solidFill>
              <a:latin typeface="Lexend"/>
              <a:ea typeface="Lexend"/>
              <a:cs typeface="Lexend"/>
              <a:sym typeface="Lexend"/>
            </a:endParaRPr>
          </a:p>
          <a:p>
            <a:pPr indent="0" lvl="0" marL="0" marR="0" rtl="0" algn="l">
              <a:lnSpc>
                <a:spcPct val="115000"/>
              </a:lnSpc>
              <a:spcBef>
                <a:spcPts val="0"/>
              </a:spcBef>
              <a:spcAft>
                <a:spcPts val="0"/>
              </a:spcAft>
              <a:buNone/>
            </a:pPr>
            <a:r>
              <a:t/>
            </a:r>
            <a:endParaRPr sz="2400">
              <a:solidFill>
                <a:srgbClr val="595959"/>
              </a:solidFill>
              <a:latin typeface="Lexend Thin"/>
              <a:ea typeface="Lexend Thin"/>
              <a:cs typeface="Lexend Thin"/>
              <a:sym typeface="Lexend Thin"/>
            </a:endParaRPr>
          </a:p>
        </p:txBody>
      </p:sp>
      <p:pic>
        <p:nvPicPr>
          <p:cNvPr id="291" name="Google Shape;291;p51"/>
          <p:cNvPicPr preferRelativeResize="0"/>
          <p:nvPr/>
        </p:nvPicPr>
        <p:blipFill rotWithShape="1">
          <a:blip r:embed="rId3">
            <a:alphaModFix/>
          </a:blip>
          <a:srcRect b="2898" l="0" r="0" t="2053"/>
          <a:stretch/>
        </p:blipFill>
        <p:spPr>
          <a:xfrm>
            <a:off x="425450" y="1355475"/>
            <a:ext cx="3381992" cy="5305001"/>
          </a:xfrm>
          <a:prstGeom prst="rect">
            <a:avLst/>
          </a:prstGeom>
          <a:noFill/>
          <a:ln>
            <a:noFill/>
          </a:ln>
        </p:spPr>
      </p:pic>
      <p:sp>
        <p:nvSpPr>
          <p:cNvPr id="292" name="Google Shape;292;p51"/>
          <p:cNvSpPr/>
          <p:nvPr/>
        </p:nvSpPr>
        <p:spPr>
          <a:xfrm>
            <a:off x="2317975" y="1278550"/>
            <a:ext cx="1083000" cy="1079100"/>
          </a:xfrm>
          <a:prstGeom prst="ellipse">
            <a:avLst/>
          </a:prstGeom>
          <a:noFill/>
          <a:ln cap="flat" cmpd="sng" w="38100">
            <a:solidFill>
              <a:srgbClr val="0055A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93" name="Google Shape;293;p51"/>
          <p:cNvPicPr preferRelativeResize="0"/>
          <p:nvPr/>
        </p:nvPicPr>
        <p:blipFill rotWithShape="1">
          <a:blip r:embed="rId4">
            <a:alphaModFix/>
          </a:blip>
          <a:srcRect b="78516" l="37239" r="30610" t="0"/>
          <a:stretch/>
        </p:blipFill>
        <p:spPr>
          <a:xfrm>
            <a:off x="2363571" y="1278550"/>
            <a:ext cx="991780" cy="1079083"/>
          </a:xfrm>
          <a:prstGeom prst="rect">
            <a:avLst/>
          </a:prstGeom>
          <a:noFill/>
          <a:ln>
            <a:noFill/>
          </a:ln>
        </p:spPr>
      </p:pic>
      <p:cxnSp>
        <p:nvCxnSpPr>
          <p:cNvPr id="294" name="Google Shape;294;p51"/>
          <p:cNvCxnSpPr/>
          <p:nvPr/>
        </p:nvCxnSpPr>
        <p:spPr>
          <a:xfrm flipH="1" rot="10800000">
            <a:off x="2002075" y="1912975"/>
            <a:ext cx="754500" cy="111300"/>
          </a:xfrm>
          <a:prstGeom prst="straightConnector1">
            <a:avLst/>
          </a:prstGeom>
          <a:noFill/>
          <a:ln cap="flat" cmpd="sng" w="28575">
            <a:solidFill>
              <a:srgbClr val="FF9900"/>
            </a:solidFill>
            <a:prstDash val="dot"/>
            <a:round/>
            <a:headEnd len="med" w="med" type="none"/>
            <a:tailEnd len="med" w="med" type="triangle"/>
          </a:ln>
        </p:spPr>
      </p:cxnSp>
      <p:sp>
        <p:nvSpPr>
          <p:cNvPr id="295" name="Google Shape;295;p51"/>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Calibri"/>
              <a:buNone/>
            </a:pPr>
            <a:r>
              <a:rPr b="0" i="0" lang="en-US" sz="1000" u="none" cap="none" strike="noStrike">
                <a:solidFill>
                  <a:srgbClr val="343451"/>
                </a:solidFill>
                <a:latin typeface="Calibri"/>
                <a:ea typeface="Calibri"/>
                <a:cs typeface="Calibri"/>
                <a:sym typeface="Calibri"/>
              </a:rPr>
              <a:t>© FEMM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52"/>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pic>
        <p:nvPicPr>
          <p:cNvPr id="301" name="Google Shape;301;p52"/>
          <p:cNvPicPr preferRelativeResize="0"/>
          <p:nvPr/>
        </p:nvPicPr>
        <p:blipFill rotWithShape="1">
          <a:blip r:embed="rId3">
            <a:alphaModFix/>
          </a:blip>
          <a:srcRect b="0" l="32710" r="27428" t="0"/>
          <a:stretch/>
        </p:blipFill>
        <p:spPr>
          <a:xfrm>
            <a:off x="5255050" y="1313375"/>
            <a:ext cx="1320276" cy="3721826"/>
          </a:xfrm>
          <a:prstGeom prst="rect">
            <a:avLst/>
          </a:prstGeom>
          <a:noFill/>
          <a:ln>
            <a:noFill/>
          </a:ln>
        </p:spPr>
      </p:pic>
      <p:pic>
        <p:nvPicPr>
          <p:cNvPr id="302" name="Google Shape;302;p52"/>
          <p:cNvPicPr preferRelativeResize="0"/>
          <p:nvPr/>
        </p:nvPicPr>
        <p:blipFill rotWithShape="1">
          <a:blip r:embed="rId3">
            <a:alphaModFix/>
          </a:blip>
          <a:srcRect b="0" l="32710" r="27428" t="0"/>
          <a:stretch/>
        </p:blipFill>
        <p:spPr>
          <a:xfrm>
            <a:off x="7133700" y="1389575"/>
            <a:ext cx="1320276" cy="3721826"/>
          </a:xfrm>
          <a:prstGeom prst="rect">
            <a:avLst/>
          </a:prstGeom>
          <a:noFill/>
          <a:ln>
            <a:noFill/>
          </a:ln>
        </p:spPr>
      </p:pic>
      <p:pic>
        <p:nvPicPr>
          <p:cNvPr id="303" name="Google Shape;303;p52"/>
          <p:cNvPicPr preferRelativeResize="0"/>
          <p:nvPr/>
        </p:nvPicPr>
        <p:blipFill rotWithShape="1">
          <a:blip r:embed="rId3">
            <a:alphaModFix/>
          </a:blip>
          <a:srcRect b="0" l="32710" r="27428" t="0"/>
          <a:stretch/>
        </p:blipFill>
        <p:spPr>
          <a:xfrm>
            <a:off x="3388225" y="1313376"/>
            <a:ext cx="1320300" cy="3721826"/>
          </a:xfrm>
          <a:prstGeom prst="rect">
            <a:avLst/>
          </a:prstGeom>
          <a:noFill/>
          <a:ln>
            <a:noFill/>
          </a:ln>
        </p:spPr>
      </p:pic>
      <p:sp>
        <p:nvSpPr>
          <p:cNvPr id="304" name="Google Shape;304;p52"/>
          <p:cNvSpPr txBox="1"/>
          <p:nvPr>
            <p:ph type="title"/>
          </p:nvPr>
        </p:nvSpPr>
        <p:spPr>
          <a:xfrm>
            <a:off x="146050" y="218362"/>
            <a:ext cx="8229600" cy="114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The Three Pillars of Health</a:t>
            </a:r>
            <a:endParaRPr sz="3000">
              <a:latin typeface="Lexend Thin"/>
              <a:ea typeface="Lexend Thin"/>
              <a:cs typeface="Lexend Thin"/>
              <a:sym typeface="Lexend Thin"/>
            </a:endParaRPr>
          </a:p>
        </p:txBody>
      </p:sp>
      <p:sp>
        <p:nvSpPr>
          <p:cNvPr id="305" name="Google Shape;305;p52"/>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Calibri"/>
              <a:buNone/>
            </a:pPr>
            <a:r>
              <a:rPr b="0" i="0" lang="en-US" sz="1000" u="none" cap="none" strike="noStrike">
                <a:solidFill>
                  <a:srgbClr val="343451"/>
                </a:solidFill>
                <a:latin typeface="Calibri"/>
                <a:ea typeface="Calibri"/>
                <a:cs typeface="Calibri"/>
                <a:sym typeface="Calibri"/>
              </a:rPr>
              <a:t>© FEMM</a:t>
            </a:r>
            <a:endParaRPr/>
          </a:p>
        </p:txBody>
      </p:sp>
      <p:pic>
        <p:nvPicPr>
          <p:cNvPr id="306" name="Google Shape;306;p52"/>
          <p:cNvPicPr preferRelativeResize="0"/>
          <p:nvPr/>
        </p:nvPicPr>
        <p:blipFill>
          <a:blip r:embed="rId4">
            <a:alphaModFix/>
          </a:blip>
          <a:stretch>
            <a:fillRect/>
          </a:stretch>
        </p:blipFill>
        <p:spPr>
          <a:xfrm rot="47342">
            <a:off x="3161757" y="5800820"/>
            <a:ext cx="469984" cy="553037"/>
          </a:xfrm>
          <a:prstGeom prst="rect">
            <a:avLst/>
          </a:prstGeom>
          <a:noFill/>
          <a:ln>
            <a:noFill/>
          </a:ln>
        </p:spPr>
      </p:pic>
      <p:pic>
        <p:nvPicPr>
          <p:cNvPr id="307" name="Google Shape;307;p52"/>
          <p:cNvPicPr preferRelativeResize="0"/>
          <p:nvPr/>
        </p:nvPicPr>
        <p:blipFill>
          <a:blip r:embed="rId5">
            <a:alphaModFix/>
          </a:blip>
          <a:stretch>
            <a:fillRect/>
          </a:stretch>
        </p:blipFill>
        <p:spPr>
          <a:xfrm rot="-708452">
            <a:off x="3634183" y="5685602"/>
            <a:ext cx="583892" cy="819608"/>
          </a:xfrm>
          <a:prstGeom prst="rect">
            <a:avLst/>
          </a:prstGeom>
          <a:noFill/>
          <a:ln>
            <a:noFill/>
          </a:ln>
        </p:spPr>
      </p:pic>
      <p:pic>
        <p:nvPicPr>
          <p:cNvPr id="308" name="Google Shape;308;p52"/>
          <p:cNvPicPr preferRelativeResize="0"/>
          <p:nvPr/>
        </p:nvPicPr>
        <p:blipFill>
          <a:blip r:embed="rId6">
            <a:alphaModFix/>
          </a:blip>
          <a:stretch>
            <a:fillRect/>
          </a:stretch>
        </p:blipFill>
        <p:spPr>
          <a:xfrm>
            <a:off x="3899353" y="5166969"/>
            <a:ext cx="645270" cy="803658"/>
          </a:xfrm>
          <a:prstGeom prst="rect">
            <a:avLst/>
          </a:prstGeom>
          <a:noFill/>
          <a:ln>
            <a:noFill/>
          </a:ln>
        </p:spPr>
      </p:pic>
      <p:sp>
        <p:nvSpPr>
          <p:cNvPr id="309" name="Google Shape;309;p52"/>
          <p:cNvSpPr txBox="1"/>
          <p:nvPr/>
        </p:nvSpPr>
        <p:spPr>
          <a:xfrm flipH="1">
            <a:off x="3347237" y="2115800"/>
            <a:ext cx="1325700" cy="492600"/>
          </a:xfrm>
          <a:prstGeom prst="rect">
            <a:avLst/>
          </a:prstGeom>
          <a:solidFill>
            <a:srgbClr val="0055A4"/>
          </a:solidFill>
          <a:ln cap="flat" cmpd="sng" w="76200">
            <a:solidFill>
              <a:srgbClr val="FF99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b="1" lang="en-US" sz="2000">
                <a:solidFill>
                  <a:srgbClr val="FFFFFF"/>
                </a:solidFill>
                <a:latin typeface="Calibri"/>
                <a:ea typeface="Calibri"/>
                <a:cs typeface="Calibri"/>
                <a:sym typeface="Calibri"/>
              </a:rPr>
              <a:t>Nutrition</a:t>
            </a:r>
            <a:endParaRPr sz="2600">
              <a:solidFill>
                <a:srgbClr val="FFFFFF"/>
              </a:solidFill>
              <a:latin typeface="Calibri"/>
              <a:ea typeface="Calibri"/>
              <a:cs typeface="Calibri"/>
              <a:sym typeface="Calibri"/>
            </a:endParaRPr>
          </a:p>
        </p:txBody>
      </p:sp>
      <p:sp>
        <p:nvSpPr>
          <p:cNvPr id="310" name="Google Shape;310;p52"/>
          <p:cNvSpPr txBox="1"/>
          <p:nvPr/>
        </p:nvSpPr>
        <p:spPr>
          <a:xfrm flipH="1">
            <a:off x="5242763" y="2108138"/>
            <a:ext cx="1325700" cy="507900"/>
          </a:xfrm>
          <a:prstGeom prst="rect">
            <a:avLst/>
          </a:prstGeom>
          <a:solidFill>
            <a:srgbClr val="0055A4"/>
          </a:solidFill>
          <a:ln cap="flat" cmpd="sng" w="76200">
            <a:solidFill>
              <a:schemeClr val="accent6"/>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b="1" lang="en-US" sz="2100">
                <a:solidFill>
                  <a:srgbClr val="FFFFFF"/>
                </a:solidFill>
                <a:latin typeface="Calibri"/>
                <a:ea typeface="Calibri"/>
                <a:cs typeface="Calibri"/>
                <a:sym typeface="Calibri"/>
              </a:rPr>
              <a:t>Exercise</a:t>
            </a:r>
            <a:endParaRPr sz="2700">
              <a:solidFill>
                <a:srgbClr val="FFFFFF"/>
              </a:solidFill>
              <a:latin typeface="Calibri"/>
              <a:ea typeface="Calibri"/>
              <a:cs typeface="Calibri"/>
              <a:sym typeface="Calibri"/>
            </a:endParaRPr>
          </a:p>
        </p:txBody>
      </p:sp>
      <p:sp>
        <p:nvSpPr>
          <p:cNvPr id="311" name="Google Shape;311;p52"/>
          <p:cNvSpPr txBox="1"/>
          <p:nvPr/>
        </p:nvSpPr>
        <p:spPr>
          <a:xfrm flipH="1">
            <a:off x="7157450" y="2108150"/>
            <a:ext cx="1325700" cy="507900"/>
          </a:xfrm>
          <a:prstGeom prst="rect">
            <a:avLst/>
          </a:prstGeom>
          <a:solidFill>
            <a:srgbClr val="0055A4"/>
          </a:solidFill>
          <a:ln cap="flat" cmpd="sng" w="76200">
            <a:solidFill>
              <a:srgbClr val="FF99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b="1" lang="en-US" sz="2100">
                <a:solidFill>
                  <a:srgbClr val="FFFFFF"/>
                </a:solidFill>
                <a:latin typeface="Calibri"/>
                <a:ea typeface="Calibri"/>
                <a:cs typeface="Calibri"/>
                <a:sym typeface="Calibri"/>
              </a:rPr>
              <a:t>Sleep</a:t>
            </a:r>
            <a:endParaRPr sz="2700">
              <a:solidFill>
                <a:srgbClr val="FFFFFF"/>
              </a:solidFill>
              <a:latin typeface="Calibri"/>
              <a:ea typeface="Calibri"/>
              <a:cs typeface="Calibri"/>
              <a:sym typeface="Calibri"/>
            </a:endParaRPr>
          </a:p>
        </p:txBody>
      </p:sp>
      <p:pic>
        <p:nvPicPr>
          <p:cNvPr id="312" name="Google Shape;312;p52"/>
          <p:cNvPicPr preferRelativeResize="0"/>
          <p:nvPr/>
        </p:nvPicPr>
        <p:blipFill>
          <a:blip r:embed="rId7">
            <a:alphaModFix/>
          </a:blip>
          <a:stretch>
            <a:fillRect/>
          </a:stretch>
        </p:blipFill>
        <p:spPr>
          <a:xfrm rot="-306046">
            <a:off x="7046075" y="5024184"/>
            <a:ext cx="2225924" cy="1464428"/>
          </a:xfrm>
          <a:prstGeom prst="rect">
            <a:avLst/>
          </a:prstGeom>
          <a:noFill/>
          <a:ln>
            <a:noFill/>
          </a:ln>
        </p:spPr>
      </p:pic>
      <p:pic>
        <p:nvPicPr>
          <p:cNvPr id="313" name="Google Shape;313;p52"/>
          <p:cNvPicPr preferRelativeResize="0"/>
          <p:nvPr/>
        </p:nvPicPr>
        <p:blipFill>
          <a:blip r:embed="rId8">
            <a:alphaModFix/>
          </a:blip>
          <a:stretch>
            <a:fillRect/>
          </a:stretch>
        </p:blipFill>
        <p:spPr>
          <a:xfrm>
            <a:off x="5281612" y="5064486"/>
            <a:ext cx="1160401" cy="1623839"/>
          </a:xfrm>
          <a:prstGeom prst="rect">
            <a:avLst/>
          </a:prstGeom>
          <a:noFill/>
          <a:ln>
            <a:noFill/>
          </a:ln>
        </p:spPr>
      </p:pic>
      <p:pic>
        <p:nvPicPr>
          <p:cNvPr id="314" name="Google Shape;314;p52"/>
          <p:cNvPicPr preferRelativeResize="0"/>
          <p:nvPr/>
        </p:nvPicPr>
        <p:blipFill rotWithShape="1">
          <a:blip r:embed="rId9">
            <a:alphaModFix/>
          </a:blip>
          <a:srcRect b="2898" l="0" r="0" t="2053"/>
          <a:stretch/>
        </p:blipFill>
        <p:spPr>
          <a:xfrm>
            <a:off x="69850" y="1974009"/>
            <a:ext cx="2861451" cy="4488468"/>
          </a:xfrm>
          <a:prstGeom prst="rect">
            <a:avLst/>
          </a:prstGeom>
          <a:noFill/>
          <a:ln>
            <a:noFill/>
          </a:ln>
        </p:spPr>
      </p:pic>
      <p:sp>
        <p:nvSpPr>
          <p:cNvPr id="315" name="Google Shape;315;p52"/>
          <p:cNvSpPr/>
          <p:nvPr/>
        </p:nvSpPr>
        <p:spPr>
          <a:xfrm>
            <a:off x="1823486" y="1908924"/>
            <a:ext cx="916200" cy="912900"/>
          </a:xfrm>
          <a:prstGeom prst="ellipse">
            <a:avLst/>
          </a:prstGeom>
          <a:noFill/>
          <a:ln cap="flat" cmpd="sng" w="38100">
            <a:solidFill>
              <a:srgbClr val="0055A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16" name="Google Shape;316;p52"/>
          <p:cNvPicPr preferRelativeResize="0"/>
          <p:nvPr/>
        </p:nvPicPr>
        <p:blipFill rotWithShape="1">
          <a:blip r:embed="rId10">
            <a:alphaModFix/>
          </a:blip>
          <a:srcRect b="78516" l="37239" r="30610" t="0"/>
          <a:stretch/>
        </p:blipFill>
        <p:spPr>
          <a:xfrm>
            <a:off x="1862064" y="1908924"/>
            <a:ext cx="839129" cy="912994"/>
          </a:xfrm>
          <a:prstGeom prst="rect">
            <a:avLst/>
          </a:prstGeom>
          <a:noFill/>
          <a:ln>
            <a:noFill/>
          </a:ln>
        </p:spPr>
      </p:pic>
      <p:cxnSp>
        <p:nvCxnSpPr>
          <p:cNvPr id="317" name="Google Shape;317;p52"/>
          <p:cNvCxnSpPr/>
          <p:nvPr/>
        </p:nvCxnSpPr>
        <p:spPr>
          <a:xfrm flipH="1" rot="10800000">
            <a:off x="1480008" y="2445669"/>
            <a:ext cx="638400" cy="94200"/>
          </a:xfrm>
          <a:prstGeom prst="straightConnector1">
            <a:avLst/>
          </a:prstGeom>
          <a:noFill/>
          <a:ln cap="flat" cmpd="sng" w="28575">
            <a:solidFill>
              <a:srgbClr val="FF9900"/>
            </a:solidFill>
            <a:prstDash val="dot"/>
            <a:round/>
            <a:headEnd len="med" w="med" type="none"/>
            <a:tailEnd len="med" w="med" type="triangle"/>
          </a:ln>
        </p:spPr>
      </p:cxnSp>
      <p:pic>
        <p:nvPicPr>
          <p:cNvPr id="318" name="Google Shape;318;p52"/>
          <p:cNvPicPr preferRelativeResize="0"/>
          <p:nvPr/>
        </p:nvPicPr>
        <p:blipFill>
          <a:blip r:embed="rId11">
            <a:alphaModFix/>
          </a:blip>
          <a:stretch>
            <a:fillRect/>
          </a:stretch>
        </p:blipFill>
        <p:spPr>
          <a:xfrm rot="541039">
            <a:off x="4130394" y="5627032"/>
            <a:ext cx="867750" cy="998232"/>
          </a:xfrm>
          <a:prstGeom prst="rect">
            <a:avLst/>
          </a:prstGeom>
          <a:noFill/>
          <a:ln>
            <a:noFill/>
          </a:ln>
        </p:spPr>
      </p:pic>
      <p:pic>
        <p:nvPicPr>
          <p:cNvPr id="319" name="Google Shape;319;p52"/>
          <p:cNvPicPr preferRelativeResize="0"/>
          <p:nvPr/>
        </p:nvPicPr>
        <p:blipFill>
          <a:blip r:embed="rId12">
            <a:alphaModFix/>
          </a:blip>
          <a:stretch>
            <a:fillRect/>
          </a:stretch>
        </p:blipFill>
        <p:spPr>
          <a:xfrm rot="1542276">
            <a:off x="3255810" y="5000575"/>
            <a:ext cx="866942" cy="113645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3"/>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326" name="Google Shape;326;p53"/>
          <p:cNvSpPr txBox="1"/>
          <p:nvPr>
            <p:ph idx="1" type="body"/>
          </p:nvPr>
        </p:nvSpPr>
        <p:spPr>
          <a:xfrm>
            <a:off x="381001" y="1265241"/>
            <a:ext cx="8701200" cy="429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600"/>
              <a:buFont typeface="Arial"/>
              <a:buNone/>
            </a:pPr>
            <a:r>
              <a:t/>
            </a:r>
            <a:endParaRPr b="1" sz="2400">
              <a:latin typeface="Calibri"/>
              <a:ea typeface="Calibri"/>
              <a:cs typeface="Calibri"/>
              <a:sym typeface="Calibri"/>
            </a:endParaRPr>
          </a:p>
          <a:p>
            <a:pPr indent="-304800" lvl="0" marL="342900" rtl="0" algn="l">
              <a:lnSpc>
                <a:spcPct val="100000"/>
              </a:lnSpc>
              <a:spcBef>
                <a:spcPts val="480"/>
              </a:spcBef>
              <a:spcAft>
                <a:spcPts val="0"/>
              </a:spcAft>
              <a:buSzPts val="600"/>
              <a:buFont typeface="Courier New"/>
              <a:buNone/>
            </a:pPr>
            <a:r>
              <a:t/>
            </a:r>
            <a:endParaRPr i="0" sz="2400" u="none" cap="none" strike="noStrike">
              <a:solidFill>
                <a:srgbClr val="595959"/>
              </a:solidFill>
              <a:latin typeface="Calibri"/>
              <a:ea typeface="Calibri"/>
              <a:cs typeface="Calibri"/>
              <a:sym typeface="Calibri"/>
            </a:endParaRPr>
          </a:p>
          <a:p>
            <a:pPr indent="-342900" lvl="0" marL="342900" marR="0" rtl="0" algn="l">
              <a:lnSpc>
                <a:spcPct val="100000"/>
              </a:lnSpc>
              <a:spcBef>
                <a:spcPts val="560"/>
              </a:spcBef>
              <a:spcAft>
                <a:spcPts val="0"/>
              </a:spcAft>
              <a:buClr>
                <a:srgbClr val="595959"/>
              </a:buClr>
              <a:buSzPts val="700"/>
              <a:buFont typeface="Arial"/>
              <a:buNone/>
            </a:pPr>
            <a:r>
              <a:t/>
            </a:r>
            <a:endParaRPr b="0" i="0" sz="2800" u="none" cap="none" strike="noStrike">
              <a:solidFill>
                <a:srgbClr val="595959"/>
              </a:solidFill>
              <a:latin typeface="Calibri"/>
              <a:ea typeface="Calibri"/>
              <a:cs typeface="Calibri"/>
              <a:sym typeface="Calibri"/>
            </a:endParaRPr>
          </a:p>
        </p:txBody>
      </p:sp>
      <p:sp>
        <p:nvSpPr>
          <p:cNvPr id="327" name="Google Shape;327;p53"/>
          <p:cNvSpPr txBox="1"/>
          <p:nvPr/>
        </p:nvSpPr>
        <p:spPr>
          <a:xfrm>
            <a:off x="378016" y="512802"/>
            <a:ext cx="50322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Nutrition</a:t>
            </a:r>
            <a:endParaRPr>
              <a:latin typeface="Lexend Thin"/>
              <a:ea typeface="Lexend Thin"/>
              <a:cs typeface="Lexend Thin"/>
              <a:sym typeface="Lexend Thin"/>
            </a:endParaRPr>
          </a:p>
        </p:txBody>
      </p:sp>
      <p:sp>
        <p:nvSpPr>
          <p:cNvPr id="328" name="Google Shape;328;p53"/>
          <p:cNvSpPr txBox="1"/>
          <p:nvPr/>
        </p:nvSpPr>
        <p:spPr>
          <a:xfrm>
            <a:off x="146756" y="6492879"/>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pic>
        <p:nvPicPr>
          <p:cNvPr id="329" name="Google Shape;329;p53"/>
          <p:cNvPicPr preferRelativeResize="0"/>
          <p:nvPr/>
        </p:nvPicPr>
        <p:blipFill>
          <a:blip r:embed="rId3">
            <a:alphaModFix/>
          </a:blip>
          <a:stretch>
            <a:fillRect/>
          </a:stretch>
        </p:blipFill>
        <p:spPr>
          <a:xfrm rot="419208">
            <a:off x="254627" y="3029585"/>
            <a:ext cx="650695" cy="724556"/>
          </a:xfrm>
          <a:prstGeom prst="rect">
            <a:avLst/>
          </a:prstGeom>
          <a:noFill/>
          <a:ln>
            <a:noFill/>
          </a:ln>
        </p:spPr>
      </p:pic>
      <p:pic>
        <p:nvPicPr>
          <p:cNvPr id="330" name="Google Shape;330;p53"/>
          <p:cNvPicPr preferRelativeResize="0"/>
          <p:nvPr/>
        </p:nvPicPr>
        <p:blipFill>
          <a:blip r:embed="rId4">
            <a:alphaModFix/>
          </a:blip>
          <a:stretch>
            <a:fillRect/>
          </a:stretch>
        </p:blipFill>
        <p:spPr>
          <a:xfrm rot="-670242">
            <a:off x="676611" y="4187324"/>
            <a:ext cx="604061" cy="931927"/>
          </a:xfrm>
          <a:prstGeom prst="rect">
            <a:avLst/>
          </a:prstGeom>
          <a:noFill/>
          <a:ln>
            <a:noFill/>
          </a:ln>
        </p:spPr>
      </p:pic>
      <p:pic>
        <p:nvPicPr>
          <p:cNvPr id="331" name="Google Shape;331;p53"/>
          <p:cNvPicPr preferRelativeResize="0"/>
          <p:nvPr/>
        </p:nvPicPr>
        <p:blipFill>
          <a:blip r:embed="rId5">
            <a:alphaModFix/>
          </a:blip>
          <a:stretch>
            <a:fillRect/>
          </a:stretch>
        </p:blipFill>
        <p:spPr>
          <a:xfrm rot="1467047">
            <a:off x="1708778" y="4056384"/>
            <a:ext cx="913746" cy="1333280"/>
          </a:xfrm>
          <a:prstGeom prst="rect">
            <a:avLst/>
          </a:prstGeom>
          <a:noFill/>
          <a:ln>
            <a:noFill/>
          </a:ln>
        </p:spPr>
      </p:pic>
      <p:pic>
        <p:nvPicPr>
          <p:cNvPr id="332" name="Google Shape;332;p53"/>
          <p:cNvPicPr preferRelativeResize="0"/>
          <p:nvPr/>
        </p:nvPicPr>
        <p:blipFill>
          <a:blip r:embed="rId6">
            <a:alphaModFix/>
          </a:blip>
          <a:stretch>
            <a:fillRect/>
          </a:stretch>
        </p:blipFill>
        <p:spPr>
          <a:xfrm rot="511487">
            <a:off x="2220557" y="2329995"/>
            <a:ext cx="922086" cy="1004435"/>
          </a:xfrm>
          <a:prstGeom prst="rect">
            <a:avLst/>
          </a:prstGeom>
          <a:noFill/>
          <a:ln>
            <a:noFill/>
          </a:ln>
        </p:spPr>
      </p:pic>
      <p:pic>
        <p:nvPicPr>
          <p:cNvPr id="333" name="Google Shape;333;p53"/>
          <p:cNvPicPr preferRelativeResize="0"/>
          <p:nvPr/>
        </p:nvPicPr>
        <p:blipFill>
          <a:blip r:embed="rId7">
            <a:alphaModFix/>
          </a:blip>
          <a:stretch>
            <a:fillRect/>
          </a:stretch>
        </p:blipFill>
        <p:spPr>
          <a:xfrm>
            <a:off x="1251950" y="2298312"/>
            <a:ext cx="594274" cy="699151"/>
          </a:xfrm>
          <a:prstGeom prst="rect">
            <a:avLst/>
          </a:prstGeom>
          <a:noFill/>
          <a:ln>
            <a:noFill/>
          </a:ln>
        </p:spPr>
      </p:pic>
      <p:sp>
        <p:nvSpPr>
          <p:cNvPr id="334" name="Google Shape;334;p53"/>
          <p:cNvSpPr txBox="1"/>
          <p:nvPr/>
        </p:nvSpPr>
        <p:spPr>
          <a:xfrm flipH="1">
            <a:off x="1170688" y="3515925"/>
            <a:ext cx="15105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335" name="Google Shape;335;p53"/>
          <p:cNvSpPr/>
          <p:nvPr/>
        </p:nvSpPr>
        <p:spPr>
          <a:xfrm>
            <a:off x="3084100" y="1644225"/>
            <a:ext cx="295200" cy="4297500"/>
          </a:xfrm>
          <a:prstGeom prst="leftBrace">
            <a:avLst>
              <a:gd fmla="val 50000" name="adj1"/>
              <a:gd fmla="val 5000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53"/>
          <p:cNvSpPr txBox="1"/>
          <p:nvPr/>
        </p:nvSpPr>
        <p:spPr>
          <a:xfrm flipH="1">
            <a:off x="4451050" y="1920175"/>
            <a:ext cx="11823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2400">
                <a:solidFill>
                  <a:schemeClr val="lt1"/>
                </a:solidFill>
                <a:latin typeface="Lexend Thin"/>
                <a:ea typeface="Lexend Thin"/>
                <a:cs typeface="Lexend Thin"/>
                <a:sym typeface="Lexend Thin"/>
              </a:rPr>
              <a:t>Protein</a:t>
            </a:r>
            <a:endParaRPr sz="3000">
              <a:solidFill>
                <a:schemeClr val="lt1"/>
              </a:solidFill>
              <a:latin typeface="Lexend Thin"/>
              <a:ea typeface="Lexend Thin"/>
              <a:cs typeface="Lexend Thin"/>
              <a:sym typeface="Lexend Thin"/>
            </a:endParaRPr>
          </a:p>
        </p:txBody>
      </p:sp>
      <p:sp>
        <p:nvSpPr>
          <p:cNvPr id="337" name="Google Shape;337;p53"/>
          <p:cNvSpPr txBox="1"/>
          <p:nvPr/>
        </p:nvSpPr>
        <p:spPr>
          <a:xfrm flipH="1">
            <a:off x="4451125" y="2718050"/>
            <a:ext cx="22626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2400">
                <a:solidFill>
                  <a:schemeClr val="lt1"/>
                </a:solidFill>
                <a:latin typeface="Lexend Thin"/>
                <a:ea typeface="Lexend Thin"/>
                <a:cs typeface="Lexend Thin"/>
                <a:sym typeface="Lexend Thin"/>
              </a:rPr>
              <a:t>Carbohydrates</a:t>
            </a:r>
            <a:endParaRPr sz="3000">
              <a:solidFill>
                <a:schemeClr val="lt1"/>
              </a:solidFill>
              <a:latin typeface="Lexend Thin"/>
              <a:ea typeface="Lexend Thin"/>
              <a:cs typeface="Lexend Thin"/>
              <a:sym typeface="Lexend Thin"/>
            </a:endParaRPr>
          </a:p>
        </p:txBody>
      </p:sp>
      <p:sp>
        <p:nvSpPr>
          <p:cNvPr id="338" name="Google Shape;338;p53"/>
          <p:cNvSpPr txBox="1"/>
          <p:nvPr/>
        </p:nvSpPr>
        <p:spPr>
          <a:xfrm flipH="1">
            <a:off x="4451250" y="3465375"/>
            <a:ext cx="9576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2400">
                <a:solidFill>
                  <a:schemeClr val="lt1"/>
                </a:solidFill>
                <a:latin typeface="Lexend Thin"/>
                <a:ea typeface="Lexend Thin"/>
                <a:cs typeface="Lexend Thin"/>
                <a:sym typeface="Lexend Thin"/>
              </a:rPr>
              <a:t>Fats</a:t>
            </a:r>
            <a:endParaRPr sz="3000">
              <a:solidFill>
                <a:schemeClr val="lt1"/>
              </a:solidFill>
              <a:latin typeface="Lexend Thin"/>
              <a:ea typeface="Lexend Thin"/>
              <a:cs typeface="Lexend Thin"/>
              <a:sym typeface="Lexend Thin"/>
            </a:endParaRPr>
          </a:p>
        </p:txBody>
      </p:sp>
      <p:sp>
        <p:nvSpPr>
          <p:cNvPr id="339" name="Google Shape;339;p53"/>
          <p:cNvSpPr txBox="1"/>
          <p:nvPr/>
        </p:nvSpPr>
        <p:spPr>
          <a:xfrm flipH="1">
            <a:off x="4397550" y="4313800"/>
            <a:ext cx="29367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2400">
                <a:solidFill>
                  <a:schemeClr val="lt1"/>
                </a:solidFill>
                <a:latin typeface="Lexend Thin"/>
                <a:ea typeface="Lexend Thin"/>
                <a:cs typeface="Lexend Thin"/>
                <a:sym typeface="Lexend Thin"/>
              </a:rPr>
              <a:t>Vitamins &amp; Minerals</a:t>
            </a:r>
            <a:endParaRPr sz="3000">
              <a:solidFill>
                <a:schemeClr val="lt1"/>
              </a:solidFill>
              <a:latin typeface="Lexend Thin"/>
              <a:ea typeface="Lexend Thin"/>
              <a:cs typeface="Lexend Thin"/>
              <a:sym typeface="Lexend Thin"/>
            </a:endParaRPr>
          </a:p>
        </p:txBody>
      </p:sp>
      <p:sp>
        <p:nvSpPr>
          <p:cNvPr id="340" name="Google Shape;340;p53"/>
          <p:cNvSpPr txBox="1"/>
          <p:nvPr/>
        </p:nvSpPr>
        <p:spPr>
          <a:xfrm flipH="1">
            <a:off x="4451075" y="5162225"/>
            <a:ext cx="10326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2400">
                <a:solidFill>
                  <a:schemeClr val="lt1"/>
                </a:solidFill>
                <a:latin typeface="Lexend Thin"/>
                <a:ea typeface="Lexend Thin"/>
                <a:cs typeface="Lexend Thin"/>
                <a:sym typeface="Lexend Thin"/>
              </a:rPr>
              <a:t>Water</a:t>
            </a:r>
            <a:endParaRPr sz="3000">
              <a:solidFill>
                <a:schemeClr val="lt1"/>
              </a:solidFill>
              <a:latin typeface="Lexend Thin"/>
              <a:ea typeface="Lexend Thin"/>
              <a:cs typeface="Lexend Thin"/>
              <a:sym typeface="Lexend Thin"/>
            </a:endParaRPr>
          </a:p>
        </p:txBody>
      </p:sp>
      <p:sp>
        <p:nvSpPr>
          <p:cNvPr id="341" name="Google Shape;341;p53"/>
          <p:cNvSpPr txBox="1"/>
          <p:nvPr/>
        </p:nvSpPr>
        <p:spPr>
          <a:xfrm>
            <a:off x="3880425" y="1920175"/>
            <a:ext cx="517200" cy="5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500">
                <a:latin typeface="Lexend ExtraLight"/>
                <a:ea typeface="Lexend ExtraLight"/>
                <a:cs typeface="Lexend ExtraLight"/>
                <a:sym typeface="Lexend ExtraLight"/>
              </a:rPr>
              <a:t>1.</a:t>
            </a:r>
            <a:endParaRPr sz="2500">
              <a:latin typeface="Lexend ExtraLight"/>
              <a:ea typeface="Lexend ExtraLight"/>
              <a:cs typeface="Lexend ExtraLight"/>
              <a:sym typeface="Lexend ExtraLight"/>
            </a:endParaRPr>
          </a:p>
        </p:txBody>
      </p:sp>
      <p:sp>
        <p:nvSpPr>
          <p:cNvPr id="342" name="Google Shape;342;p53"/>
          <p:cNvSpPr txBox="1"/>
          <p:nvPr/>
        </p:nvSpPr>
        <p:spPr>
          <a:xfrm>
            <a:off x="3880425" y="2692763"/>
            <a:ext cx="517200" cy="5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500">
                <a:latin typeface="Lexend ExtraLight"/>
                <a:ea typeface="Lexend ExtraLight"/>
                <a:cs typeface="Lexend ExtraLight"/>
                <a:sym typeface="Lexend ExtraLight"/>
              </a:rPr>
              <a:t>2</a:t>
            </a:r>
            <a:r>
              <a:rPr lang="en-US" sz="2500">
                <a:latin typeface="Lexend ExtraLight"/>
                <a:ea typeface="Lexend ExtraLight"/>
                <a:cs typeface="Lexend ExtraLight"/>
                <a:sym typeface="Lexend ExtraLight"/>
              </a:rPr>
              <a:t>.</a:t>
            </a:r>
            <a:endParaRPr sz="2500">
              <a:latin typeface="Lexend ExtraLight"/>
              <a:ea typeface="Lexend ExtraLight"/>
              <a:cs typeface="Lexend ExtraLight"/>
              <a:sym typeface="Lexend ExtraLight"/>
            </a:endParaRPr>
          </a:p>
        </p:txBody>
      </p:sp>
      <p:sp>
        <p:nvSpPr>
          <p:cNvPr id="343" name="Google Shape;343;p53"/>
          <p:cNvSpPr txBox="1"/>
          <p:nvPr/>
        </p:nvSpPr>
        <p:spPr>
          <a:xfrm>
            <a:off x="3880425" y="3503275"/>
            <a:ext cx="517200" cy="5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500">
                <a:latin typeface="Lexend ExtraLight"/>
                <a:ea typeface="Lexend ExtraLight"/>
                <a:cs typeface="Lexend ExtraLight"/>
                <a:sym typeface="Lexend ExtraLight"/>
              </a:rPr>
              <a:t>3</a:t>
            </a:r>
            <a:r>
              <a:rPr lang="en-US" sz="2500">
                <a:latin typeface="Lexend ExtraLight"/>
                <a:ea typeface="Lexend ExtraLight"/>
                <a:cs typeface="Lexend ExtraLight"/>
                <a:sym typeface="Lexend ExtraLight"/>
              </a:rPr>
              <a:t>.</a:t>
            </a:r>
            <a:endParaRPr sz="2500">
              <a:latin typeface="Lexend ExtraLight"/>
              <a:ea typeface="Lexend ExtraLight"/>
              <a:cs typeface="Lexend ExtraLight"/>
              <a:sym typeface="Lexend ExtraLight"/>
            </a:endParaRPr>
          </a:p>
        </p:txBody>
      </p:sp>
      <p:sp>
        <p:nvSpPr>
          <p:cNvPr id="344" name="Google Shape;344;p53"/>
          <p:cNvSpPr txBox="1"/>
          <p:nvPr/>
        </p:nvSpPr>
        <p:spPr>
          <a:xfrm>
            <a:off x="3880425" y="4313788"/>
            <a:ext cx="517200" cy="5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500">
                <a:latin typeface="Lexend ExtraLight"/>
                <a:ea typeface="Lexend ExtraLight"/>
                <a:cs typeface="Lexend ExtraLight"/>
                <a:sym typeface="Lexend ExtraLight"/>
              </a:rPr>
              <a:t>4</a:t>
            </a:r>
            <a:r>
              <a:rPr lang="en-US" sz="2500">
                <a:latin typeface="Lexend ExtraLight"/>
                <a:ea typeface="Lexend ExtraLight"/>
                <a:cs typeface="Lexend ExtraLight"/>
                <a:sym typeface="Lexend ExtraLight"/>
              </a:rPr>
              <a:t>.</a:t>
            </a:r>
            <a:endParaRPr sz="2500">
              <a:latin typeface="Lexend ExtraLight"/>
              <a:ea typeface="Lexend ExtraLight"/>
              <a:cs typeface="Lexend ExtraLight"/>
              <a:sym typeface="Lexend ExtraLight"/>
            </a:endParaRPr>
          </a:p>
        </p:txBody>
      </p:sp>
      <p:sp>
        <p:nvSpPr>
          <p:cNvPr id="345" name="Google Shape;345;p53"/>
          <p:cNvSpPr txBox="1"/>
          <p:nvPr/>
        </p:nvSpPr>
        <p:spPr>
          <a:xfrm>
            <a:off x="3880425" y="5162213"/>
            <a:ext cx="517200" cy="5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500">
                <a:latin typeface="Lexend ExtraLight"/>
                <a:ea typeface="Lexend ExtraLight"/>
                <a:cs typeface="Lexend ExtraLight"/>
                <a:sym typeface="Lexend ExtraLight"/>
              </a:rPr>
              <a:t>5</a:t>
            </a:r>
            <a:r>
              <a:rPr lang="en-US" sz="2500">
                <a:latin typeface="Lexend ExtraLight"/>
                <a:ea typeface="Lexend ExtraLight"/>
                <a:cs typeface="Lexend ExtraLight"/>
                <a:sym typeface="Lexend ExtraLight"/>
              </a:rPr>
              <a:t>.</a:t>
            </a:r>
            <a:endParaRPr sz="2500">
              <a:latin typeface="Lexend ExtraLight"/>
              <a:ea typeface="Lexend ExtraLight"/>
              <a:cs typeface="Lexend ExtraLight"/>
              <a:sym typeface="Lexend Extra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54"/>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352" name="Google Shape;352;p54"/>
          <p:cNvSpPr txBox="1"/>
          <p:nvPr>
            <p:ph idx="1" type="body"/>
          </p:nvPr>
        </p:nvSpPr>
        <p:spPr>
          <a:xfrm>
            <a:off x="250751" y="1280241"/>
            <a:ext cx="8701200" cy="429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600"/>
              <a:buFont typeface="Arial"/>
              <a:buNone/>
            </a:pPr>
            <a:r>
              <a:t/>
            </a:r>
            <a:endParaRPr b="1" sz="2400">
              <a:latin typeface="Calibri"/>
              <a:ea typeface="Calibri"/>
              <a:cs typeface="Calibri"/>
              <a:sym typeface="Calibri"/>
            </a:endParaRPr>
          </a:p>
          <a:p>
            <a:pPr indent="-304800" lvl="0" marL="342900" rtl="0" algn="l">
              <a:lnSpc>
                <a:spcPct val="100000"/>
              </a:lnSpc>
              <a:spcBef>
                <a:spcPts val="480"/>
              </a:spcBef>
              <a:spcAft>
                <a:spcPts val="0"/>
              </a:spcAft>
              <a:buSzPts val="600"/>
              <a:buFont typeface="Courier New"/>
              <a:buNone/>
            </a:pPr>
            <a:r>
              <a:t/>
            </a:r>
            <a:endParaRPr i="0" sz="2400" u="none" cap="none" strike="noStrike">
              <a:solidFill>
                <a:srgbClr val="595959"/>
              </a:solidFill>
              <a:latin typeface="Calibri"/>
              <a:ea typeface="Calibri"/>
              <a:cs typeface="Calibri"/>
              <a:sym typeface="Calibri"/>
            </a:endParaRPr>
          </a:p>
          <a:p>
            <a:pPr indent="-342900" lvl="0" marL="342900" marR="0" rtl="0" algn="l">
              <a:lnSpc>
                <a:spcPct val="100000"/>
              </a:lnSpc>
              <a:spcBef>
                <a:spcPts val="560"/>
              </a:spcBef>
              <a:spcAft>
                <a:spcPts val="0"/>
              </a:spcAft>
              <a:buClr>
                <a:srgbClr val="595959"/>
              </a:buClr>
              <a:buSzPts val="700"/>
              <a:buFont typeface="Arial"/>
              <a:buNone/>
            </a:pPr>
            <a:r>
              <a:t/>
            </a:r>
            <a:endParaRPr b="0" i="0" sz="2800" u="none" cap="none" strike="noStrike">
              <a:solidFill>
                <a:srgbClr val="595959"/>
              </a:solidFill>
              <a:latin typeface="Calibri"/>
              <a:ea typeface="Calibri"/>
              <a:cs typeface="Calibri"/>
              <a:sym typeface="Calibri"/>
            </a:endParaRPr>
          </a:p>
        </p:txBody>
      </p:sp>
      <p:sp>
        <p:nvSpPr>
          <p:cNvPr id="353" name="Google Shape;353;p54"/>
          <p:cNvSpPr txBox="1"/>
          <p:nvPr/>
        </p:nvSpPr>
        <p:spPr>
          <a:xfrm>
            <a:off x="378016" y="512802"/>
            <a:ext cx="50322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Nutrition</a:t>
            </a:r>
            <a:endParaRPr>
              <a:latin typeface="Lexend Thin"/>
              <a:ea typeface="Lexend Thin"/>
              <a:cs typeface="Lexend Thin"/>
              <a:sym typeface="Lexend Thin"/>
            </a:endParaRPr>
          </a:p>
        </p:txBody>
      </p:sp>
      <p:sp>
        <p:nvSpPr>
          <p:cNvPr id="354" name="Google Shape;354;p54"/>
          <p:cNvSpPr txBox="1"/>
          <p:nvPr/>
        </p:nvSpPr>
        <p:spPr>
          <a:xfrm>
            <a:off x="146756" y="6492879"/>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pic>
        <p:nvPicPr>
          <p:cNvPr id="355" name="Google Shape;355;p54"/>
          <p:cNvPicPr preferRelativeResize="0"/>
          <p:nvPr/>
        </p:nvPicPr>
        <p:blipFill>
          <a:blip r:embed="rId3">
            <a:alphaModFix/>
          </a:blip>
          <a:stretch>
            <a:fillRect/>
          </a:stretch>
        </p:blipFill>
        <p:spPr>
          <a:xfrm rot="-670254">
            <a:off x="218856" y="1749492"/>
            <a:ext cx="1127461" cy="1739419"/>
          </a:xfrm>
          <a:prstGeom prst="rect">
            <a:avLst/>
          </a:prstGeom>
          <a:noFill/>
          <a:ln>
            <a:noFill/>
          </a:ln>
        </p:spPr>
      </p:pic>
      <p:sp>
        <p:nvSpPr>
          <p:cNvPr id="356" name="Google Shape;356;p54"/>
          <p:cNvSpPr txBox="1"/>
          <p:nvPr/>
        </p:nvSpPr>
        <p:spPr>
          <a:xfrm flipH="1">
            <a:off x="945338" y="3515925"/>
            <a:ext cx="15105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357" name="Google Shape;357;p54"/>
          <p:cNvSpPr txBox="1"/>
          <p:nvPr/>
        </p:nvSpPr>
        <p:spPr>
          <a:xfrm flipH="1">
            <a:off x="5435200" y="2219400"/>
            <a:ext cx="15105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Protein</a:t>
            </a:r>
            <a:endParaRPr sz="3000">
              <a:solidFill>
                <a:schemeClr val="lt1"/>
              </a:solidFill>
              <a:latin typeface="Calibri"/>
              <a:ea typeface="Calibri"/>
              <a:cs typeface="Calibri"/>
              <a:sym typeface="Calibri"/>
            </a:endParaRPr>
          </a:p>
        </p:txBody>
      </p:sp>
      <p:sp>
        <p:nvSpPr>
          <p:cNvPr id="358" name="Google Shape;358;p54"/>
          <p:cNvSpPr/>
          <p:nvPr/>
        </p:nvSpPr>
        <p:spPr>
          <a:xfrm>
            <a:off x="3084100" y="1644225"/>
            <a:ext cx="295200" cy="4297500"/>
          </a:xfrm>
          <a:prstGeom prst="leftBrace">
            <a:avLst>
              <a:gd fmla="val 50000" name="adj1"/>
              <a:gd fmla="val 5000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54"/>
          <p:cNvSpPr txBox="1"/>
          <p:nvPr/>
        </p:nvSpPr>
        <p:spPr>
          <a:xfrm>
            <a:off x="3625750" y="3128450"/>
            <a:ext cx="5326200" cy="25551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Found in </a:t>
            </a:r>
            <a:r>
              <a:rPr b="1" lang="en-US" sz="2200">
                <a:solidFill>
                  <a:srgbClr val="595959"/>
                </a:solidFill>
                <a:latin typeface="Calibri"/>
                <a:ea typeface="Calibri"/>
                <a:cs typeface="Calibri"/>
                <a:sym typeface="Calibri"/>
              </a:rPr>
              <a:t>meat, fish, beans, eggs, nuts</a:t>
            </a:r>
            <a:endParaRPr b="1"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Build &amp; maintain body, </a:t>
            </a:r>
            <a:r>
              <a:rPr b="1" lang="en-US" sz="2200">
                <a:solidFill>
                  <a:srgbClr val="595959"/>
                </a:solidFill>
                <a:latin typeface="Calibri"/>
                <a:ea typeface="Calibri"/>
                <a:cs typeface="Calibri"/>
                <a:sym typeface="Calibri"/>
              </a:rPr>
              <a:t>especially muscle</a:t>
            </a:r>
            <a:endParaRPr b="1"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b="1" lang="en-US" sz="2200">
                <a:solidFill>
                  <a:srgbClr val="595959"/>
                </a:solidFill>
                <a:latin typeface="Calibri"/>
                <a:ea typeface="Calibri"/>
                <a:cs typeface="Calibri"/>
                <a:sym typeface="Calibri"/>
              </a:rPr>
              <a:t>Help produce </a:t>
            </a:r>
            <a:r>
              <a:rPr lang="en-US" sz="2200">
                <a:solidFill>
                  <a:srgbClr val="595959"/>
                </a:solidFill>
                <a:latin typeface="Calibri"/>
                <a:ea typeface="Calibri"/>
                <a:cs typeface="Calibri"/>
                <a:sym typeface="Calibri"/>
              </a:rPr>
              <a:t>male hormones</a:t>
            </a:r>
            <a:endParaRPr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Try to eat some at </a:t>
            </a:r>
            <a:r>
              <a:rPr b="1" lang="en-US" sz="2200">
                <a:solidFill>
                  <a:srgbClr val="595959"/>
                </a:solidFill>
                <a:latin typeface="Calibri"/>
                <a:ea typeface="Calibri"/>
                <a:cs typeface="Calibri"/>
                <a:sym typeface="Calibri"/>
              </a:rPr>
              <a:t>each meal</a:t>
            </a:r>
            <a:r>
              <a:rPr lang="en-US" sz="2200">
                <a:solidFill>
                  <a:srgbClr val="595959"/>
                </a:solidFill>
                <a:latin typeface="Calibri"/>
                <a:ea typeface="Calibri"/>
                <a:cs typeface="Calibri"/>
                <a:sym typeface="Calibri"/>
              </a:rPr>
              <a:t>!</a:t>
            </a:r>
            <a:endParaRPr sz="2200">
              <a:solidFill>
                <a:srgbClr val="595959"/>
              </a:solidFill>
              <a:latin typeface="Calibri"/>
              <a:ea typeface="Calibri"/>
              <a:cs typeface="Calibri"/>
              <a:sym typeface="Calibri"/>
            </a:endParaRPr>
          </a:p>
          <a:p>
            <a:pPr indent="0" lvl="0" marL="457200" rtl="0" algn="l">
              <a:lnSpc>
                <a:spcPct val="150000"/>
              </a:lnSpc>
              <a:spcBef>
                <a:spcPts val="0"/>
              </a:spcBef>
              <a:spcAft>
                <a:spcPts val="0"/>
              </a:spcAft>
              <a:buNone/>
            </a:pPr>
            <a:r>
              <a:t/>
            </a:r>
            <a:endParaRPr sz="2200">
              <a:solidFill>
                <a:srgbClr val="595959"/>
              </a:solidFill>
              <a:latin typeface="Calibri"/>
              <a:ea typeface="Calibri"/>
              <a:cs typeface="Calibri"/>
              <a:sym typeface="Calibri"/>
            </a:endParaRPr>
          </a:p>
        </p:txBody>
      </p:sp>
      <p:pic>
        <p:nvPicPr>
          <p:cNvPr id="360" name="Google Shape;360;p54"/>
          <p:cNvPicPr preferRelativeResize="0"/>
          <p:nvPr/>
        </p:nvPicPr>
        <p:blipFill>
          <a:blip r:embed="rId4">
            <a:alphaModFix/>
          </a:blip>
          <a:stretch>
            <a:fillRect/>
          </a:stretch>
        </p:blipFill>
        <p:spPr>
          <a:xfrm>
            <a:off x="945350" y="1870513"/>
            <a:ext cx="1510500" cy="1645401"/>
          </a:xfrm>
          <a:prstGeom prst="rect">
            <a:avLst/>
          </a:prstGeom>
          <a:noFill/>
          <a:ln>
            <a:noFill/>
          </a:ln>
        </p:spPr>
      </p:pic>
      <p:pic>
        <p:nvPicPr>
          <p:cNvPr id="361" name="Google Shape;361;p54"/>
          <p:cNvPicPr preferRelativeResize="0"/>
          <p:nvPr/>
        </p:nvPicPr>
        <p:blipFill>
          <a:blip r:embed="rId5">
            <a:alphaModFix/>
          </a:blip>
          <a:stretch>
            <a:fillRect/>
          </a:stretch>
        </p:blipFill>
        <p:spPr>
          <a:xfrm rot="511496">
            <a:off x="1955008" y="2203188"/>
            <a:ext cx="1134160" cy="123549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55"/>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368" name="Google Shape;368;p55"/>
          <p:cNvSpPr txBox="1"/>
          <p:nvPr>
            <p:ph idx="1" type="body"/>
          </p:nvPr>
        </p:nvSpPr>
        <p:spPr>
          <a:xfrm>
            <a:off x="381001" y="1265241"/>
            <a:ext cx="8701200" cy="429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600"/>
              <a:buFont typeface="Arial"/>
              <a:buNone/>
            </a:pPr>
            <a:r>
              <a:t/>
            </a:r>
            <a:endParaRPr b="1" sz="2400">
              <a:latin typeface="Calibri"/>
              <a:ea typeface="Calibri"/>
              <a:cs typeface="Calibri"/>
              <a:sym typeface="Calibri"/>
            </a:endParaRPr>
          </a:p>
          <a:p>
            <a:pPr indent="-304800" lvl="0" marL="342900" rtl="0" algn="l">
              <a:lnSpc>
                <a:spcPct val="100000"/>
              </a:lnSpc>
              <a:spcBef>
                <a:spcPts val="480"/>
              </a:spcBef>
              <a:spcAft>
                <a:spcPts val="0"/>
              </a:spcAft>
              <a:buSzPts val="600"/>
              <a:buFont typeface="Courier New"/>
              <a:buNone/>
            </a:pPr>
            <a:r>
              <a:t/>
            </a:r>
            <a:endParaRPr i="0" sz="2400" u="none" cap="none" strike="noStrike">
              <a:solidFill>
                <a:srgbClr val="595959"/>
              </a:solidFill>
              <a:latin typeface="Calibri"/>
              <a:ea typeface="Calibri"/>
              <a:cs typeface="Calibri"/>
              <a:sym typeface="Calibri"/>
            </a:endParaRPr>
          </a:p>
          <a:p>
            <a:pPr indent="-342900" lvl="0" marL="342900" marR="0" rtl="0" algn="l">
              <a:lnSpc>
                <a:spcPct val="100000"/>
              </a:lnSpc>
              <a:spcBef>
                <a:spcPts val="560"/>
              </a:spcBef>
              <a:spcAft>
                <a:spcPts val="0"/>
              </a:spcAft>
              <a:buClr>
                <a:srgbClr val="595959"/>
              </a:buClr>
              <a:buSzPts val="700"/>
              <a:buFont typeface="Arial"/>
              <a:buNone/>
            </a:pPr>
            <a:r>
              <a:t/>
            </a:r>
            <a:endParaRPr b="0" i="0" sz="2800" u="none" cap="none" strike="noStrike">
              <a:solidFill>
                <a:srgbClr val="595959"/>
              </a:solidFill>
              <a:latin typeface="Calibri"/>
              <a:ea typeface="Calibri"/>
              <a:cs typeface="Calibri"/>
              <a:sym typeface="Calibri"/>
            </a:endParaRPr>
          </a:p>
        </p:txBody>
      </p:sp>
      <p:sp>
        <p:nvSpPr>
          <p:cNvPr id="369" name="Google Shape;369;p55"/>
          <p:cNvSpPr txBox="1"/>
          <p:nvPr/>
        </p:nvSpPr>
        <p:spPr>
          <a:xfrm>
            <a:off x="378016" y="512802"/>
            <a:ext cx="50322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Nutrition</a:t>
            </a:r>
            <a:endParaRPr>
              <a:latin typeface="Lexend Thin"/>
              <a:ea typeface="Lexend Thin"/>
              <a:cs typeface="Lexend Thin"/>
              <a:sym typeface="Lexend Thin"/>
            </a:endParaRPr>
          </a:p>
        </p:txBody>
      </p:sp>
      <p:sp>
        <p:nvSpPr>
          <p:cNvPr id="370" name="Google Shape;370;p55"/>
          <p:cNvSpPr txBox="1"/>
          <p:nvPr/>
        </p:nvSpPr>
        <p:spPr>
          <a:xfrm>
            <a:off x="146756" y="6492879"/>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pic>
        <p:nvPicPr>
          <p:cNvPr id="371" name="Google Shape;371;p55"/>
          <p:cNvPicPr preferRelativeResize="0"/>
          <p:nvPr/>
        </p:nvPicPr>
        <p:blipFill>
          <a:blip r:embed="rId3">
            <a:alphaModFix/>
          </a:blip>
          <a:stretch>
            <a:fillRect/>
          </a:stretch>
        </p:blipFill>
        <p:spPr>
          <a:xfrm rot="419203">
            <a:off x="432370" y="2617492"/>
            <a:ext cx="849030" cy="945395"/>
          </a:xfrm>
          <a:prstGeom prst="rect">
            <a:avLst/>
          </a:prstGeom>
          <a:noFill/>
          <a:ln>
            <a:noFill/>
          </a:ln>
        </p:spPr>
      </p:pic>
      <p:pic>
        <p:nvPicPr>
          <p:cNvPr id="372" name="Google Shape;372;p55"/>
          <p:cNvPicPr preferRelativeResize="0"/>
          <p:nvPr/>
        </p:nvPicPr>
        <p:blipFill>
          <a:blip r:embed="rId4">
            <a:alphaModFix/>
          </a:blip>
          <a:stretch>
            <a:fillRect/>
          </a:stretch>
        </p:blipFill>
        <p:spPr>
          <a:xfrm>
            <a:off x="1170700" y="2001710"/>
            <a:ext cx="957725" cy="1126740"/>
          </a:xfrm>
          <a:prstGeom prst="rect">
            <a:avLst/>
          </a:prstGeom>
          <a:noFill/>
          <a:ln>
            <a:noFill/>
          </a:ln>
        </p:spPr>
      </p:pic>
      <p:sp>
        <p:nvSpPr>
          <p:cNvPr id="373" name="Google Shape;373;p55"/>
          <p:cNvSpPr txBox="1"/>
          <p:nvPr/>
        </p:nvSpPr>
        <p:spPr>
          <a:xfrm flipH="1">
            <a:off x="894300" y="3611025"/>
            <a:ext cx="15105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374" name="Google Shape;374;p55"/>
          <p:cNvSpPr txBox="1"/>
          <p:nvPr/>
        </p:nvSpPr>
        <p:spPr>
          <a:xfrm flipH="1">
            <a:off x="5101475" y="2219400"/>
            <a:ext cx="21219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Carbohydrates</a:t>
            </a:r>
            <a:endParaRPr sz="3000">
              <a:solidFill>
                <a:schemeClr val="lt1"/>
              </a:solidFill>
              <a:latin typeface="Calibri"/>
              <a:ea typeface="Calibri"/>
              <a:cs typeface="Calibri"/>
              <a:sym typeface="Calibri"/>
            </a:endParaRPr>
          </a:p>
        </p:txBody>
      </p:sp>
      <p:sp>
        <p:nvSpPr>
          <p:cNvPr id="375" name="Google Shape;375;p55"/>
          <p:cNvSpPr/>
          <p:nvPr/>
        </p:nvSpPr>
        <p:spPr>
          <a:xfrm>
            <a:off x="3084100" y="1644225"/>
            <a:ext cx="295200" cy="4297500"/>
          </a:xfrm>
          <a:prstGeom prst="leftBrace">
            <a:avLst>
              <a:gd fmla="val 50000" name="adj1"/>
              <a:gd fmla="val 5000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55"/>
          <p:cNvSpPr txBox="1"/>
          <p:nvPr/>
        </p:nvSpPr>
        <p:spPr>
          <a:xfrm>
            <a:off x="3625750" y="3128450"/>
            <a:ext cx="5256000" cy="20472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Found in </a:t>
            </a:r>
            <a:r>
              <a:rPr b="1" lang="en-US" sz="2200">
                <a:solidFill>
                  <a:srgbClr val="595959"/>
                </a:solidFill>
                <a:latin typeface="Calibri"/>
                <a:ea typeface="Calibri"/>
                <a:cs typeface="Calibri"/>
                <a:sym typeface="Calibri"/>
              </a:rPr>
              <a:t>whole grains, fruit, vegetables</a:t>
            </a:r>
            <a:endParaRPr b="1"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Provide </a:t>
            </a:r>
            <a:r>
              <a:rPr b="1" lang="en-US" sz="2200">
                <a:solidFill>
                  <a:srgbClr val="595959"/>
                </a:solidFill>
                <a:latin typeface="Calibri"/>
                <a:ea typeface="Calibri"/>
                <a:cs typeface="Calibri"/>
                <a:sym typeface="Calibri"/>
              </a:rPr>
              <a:t>energy</a:t>
            </a:r>
            <a:endParaRPr b="1"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Help </a:t>
            </a:r>
            <a:r>
              <a:rPr b="1" lang="en-US" sz="2200">
                <a:solidFill>
                  <a:srgbClr val="595959"/>
                </a:solidFill>
                <a:latin typeface="Calibri"/>
                <a:ea typeface="Calibri"/>
                <a:cs typeface="Calibri"/>
                <a:sym typeface="Calibri"/>
              </a:rPr>
              <a:t>balance</a:t>
            </a:r>
            <a:r>
              <a:rPr lang="en-US" sz="2200">
                <a:solidFill>
                  <a:srgbClr val="595959"/>
                </a:solidFill>
                <a:latin typeface="Calibri"/>
                <a:ea typeface="Calibri"/>
                <a:cs typeface="Calibri"/>
                <a:sym typeface="Calibri"/>
              </a:rPr>
              <a:t> hormones</a:t>
            </a:r>
            <a:endParaRPr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Try to eat some at </a:t>
            </a:r>
            <a:r>
              <a:rPr b="1" lang="en-US" sz="2200">
                <a:solidFill>
                  <a:srgbClr val="595959"/>
                </a:solidFill>
                <a:latin typeface="Calibri"/>
                <a:ea typeface="Calibri"/>
                <a:cs typeface="Calibri"/>
                <a:sym typeface="Calibri"/>
              </a:rPr>
              <a:t>each meal!</a:t>
            </a:r>
            <a:endParaRPr b="1" sz="2200">
              <a:solidFill>
                <a:srgbClr val="595959"/>
              </a:solidFill>
              <a:latin typeface="Calibri"/>
              <a:ea typeface="Calibri"/>
              <a:cs typeface="Calibri"/>
              <a:sym typeface="Calibri"/>
            </a:endParaRPr>
          </a:p>
        </p:txBody>
      </p:sp>
      <p:pic>
        <p:nvPicPr>
          <p:cNvPr id="377" name="Google Shape;377;p55"/>
          <p:cNvPicPr preferRelativeResize="0"/>
          <p:nvPr/>
        </p:nvPicPr>
        <p:blipFill>
          <a:blip r:embed="rId5">
            <a:alphaModFix/>
          </a:blip>
          <a:stretch>
            <a:fillRect/>
          </a:stretch>
        </p:blipFill>
        <p:spPr>
          <a:xfrm rot="1467064">
            <a:off x="1904366" y="1896082"/>
            <a:ext cx="1326320" cy="1935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6"/>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384" name="Google Shape;384;p56"/>
          <p:cNvSpPr txBox="1"/>
          <p:nvPr>
            <p:ph idx="1" type="body"/>
          </p:nvPr>
        </p:nvSpPr>
        <p:spPr>
          <a:xfrm>
            <a:off x="381001" y="1265241"/>
            <a:ext cx="8701200" cy="429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600"/>
              <a:buFont typeface="Arial"/>
              <a:buNone/>
            </a:pPr>
            <a:r>
              <a:t/>
            </a:r>
            <a:endParaRPr b="1" sz="2400">
              <a:latin typeface="Calibri"/>
              <a:ea typeface="Calibri"/>
              <a:cs typeface="Calibri"/>
              <a:sym typeface="Calibri"/>
            </a:endParaRPr>
          </a:p>
          <a:p>
            <a:pPr indent="-304800" lvl="0" marL="342900" rtl="0" algn="l">
              <a:lnSpc>
                <a:spcPct val="100000"/>
              </a:lnSpc>
              <a:spcBef>
                <a:spcPts val="480"/>
              </a:spcBef>
              <a:spcAft>
                <a:spcPts val="0"/>
              </a:spcAft>
              <a:buSzPts val="600"/>
              <a:buFont typeface="Courier New"/>
              <a:buNone/>
            </a:pPr>
            <a:r>
              <a:t/>
            </a:r>
            <a:endParaRPr i="0" sz="2400" u="none" cap="none" strike="noStrike">
              <a:solidFill>
                <a:srgbClr val="595959"/>
              </a:solidFill>
              <a:latin typeface="Calibri"/>
              <a:ea typeface="Calibri"/>
              <a:cs typeface="Calibri"/>
              <a:sym typeface="Calibri"/>
            </a:endParaRPr>
          </a:p>
          <a:p>
            <a:pPr indent="-342900" lvl="0" marL="342900" marR="0" rtl="0" algn="l">
              <a:lnSpc>
                <a:spcPct val="100000"/>
              </a:lnSpc>
              <a:spcBef>
                <a:spcPts val="560"/>
              </a:spcBef>
              <a:spcAft>
                <a:spcPts val="0"/>
              </a:spcAft>
              <a:buClr>
                <a:srgbClr val="595959"/>
              </a:buClr>
              <a:buSzPts val="700"/>
              <a:buFont typeface="Arial"/>
              <a:buNone/>
            </a:pPr>
            <a:r>
              <a:t/>
            </a:r>
            <a:endParaRPr b="0" i="0" sz="2800" u="none" cap="none" strike="noStrike">
              <a:solidFill>
                <a:srgbClr val="595959"/>
              </a:solidFill>
              <a:latin typeface="Calibri"/>
              <a:ea typeface="Calibri"/>
              <a:cs typeface="Calibri"/>
              <a:sym typeface="Calibri"/>
            </a:endParaRPr>
          </a:p>
        </p:txBody>
      </p:sp>
      <p:sp>
        <p:nvSpPr>
          <p:cNvPr id="385" name="Google Shape;385;p56"/>
          <p:cNvSpPr txBox="1"/>
          <p:nvPr/>
        </p:nvSpPr>
        <p:spPr>
          <a:xfrm>
            <a:off x="378016" y="512802"/>
            <a:ext cx="50322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Nutrition</a:t>
            </a:r>
            <a:endParaRPr>
              <a:latin typeface="Lexend Thin"/>
              <a:ea typeface="Lexend Thin"/>
              <a:cs typeface="Lexend Thin"/>
              <a:sym typeface="Lexend Thin"/>
            </a:endParaRPr>
          </a:p>
        </p:txBody>
      </p:sp>
      <p:sp>
        <p:nvSpPr>
          <p:cNvPr id="386" name="Google Shape;386;p56"/>
          <p:cNvSpPr txBox="1"/>
          <p:nvPr/>
        </p:nvSpPr>
        <p:spPr>
          <a:xfrm>
            <a:off x="146756" y="6492879"/>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sp>
        <p:nvSpPr>
          <p:cNvPr id="387" name="Google Shape;387;p56"/>
          <p:cNvSpPr txBox="1"/>
          <p:nvPr/>
        </p:nvSpPr>
        <p:spPr>
          <a:xfrm flipH="1">
            <a:off x="856638" y="3502838"/>
            <a:ext cx="15105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388" name="Google Shape;388;p56"/>
          <p:cNvSpPr txBox="1"/>
          <p:nvPr/>
        </p:nvSpPr>
        <p:spPr>
          <a:xfrm flipH="1">
            <a:off x="5101475" y="2219400"/>
            <a:ext cx="21219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Fats</a:t>
            </a:r>
            <a:endParaRPr sz="3000">
              <a:solidFill>
                <a:schemeClr val="lt1"/>
              </a:solidFill>
              <a:latin typeface="Calibri"/>
              <a:ea typeface="Calibri"/>
              <a:cs typeface="Calibri"/>
              <a:sym typeface="Calibri"/>
            </a:endParaRPr>
          </a:p>
        </p:txBody>
      </p:sp>
      <p:sp>
        <p:nvSpPr>
          <p:cNvPr id="389" name="Google Shape;389;p56"/>
          <p:cNvSpPr/>
          <p:nvPr/>
        </p:nvSpPr>
        <p:spPr>
          <a:xfrm>
            <a:off x="3084100" y="1644225"/>
            <a:ext cx="295200" cy="4297500"/>
          </a:xfrm>
          <a:prstGeom prst="leftBrace">
            <a:avLst>
              <a:gd fmla="val 50000" name="adj1"/>
              <a:gd fmla="val 5000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56"/>
          <p:cNvSpPr txBox="1"/>
          <p:nvPr/>
        </p:nvSpPr>
        <p:spPr>
          <a:xfrm>
            <a:off x="3625750" y="3128450"/>
            <a:ext cx="5256000" cy="25551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Found in </a:t>
            </a:r>
            <a:r>
              <a:rPr b="1" lang="en-US" sz="2200">
                <a:solidFill>
                  <a:srgbClr val="595959"/>
                </a:solidFill>
                <a:latin typeface="Calibri"/>
                <a:ea typeface="Calibri"/>
                <a:cs typeface="Calibri"/>
                <a:sym typeface="Calibri"/>
              </a:rPr>
              <a:t>nuts, oils, butter, milk/cream, yogurt</a:t>
            </a:r>
            <a:endParaRPr b="1"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Provide </a:t>
            </a:r>
            <a:r>
              <a:rPr b="1" lang="en-US" sz="2200">
                <a:solidFill>
                  <a:srgbClr val="595959"/>
                </a:solidFill>
                <a:latin typeface="Calibri"/>
                <a:ea typeface="Calibri"/>
                <a:cs typeface="Calibri"/>
                <a:sym typeface="Calibri"/>
              </a:rPr>
              <a:t>energy</a:t>
            </a:r>
            <a:endParaRPr b="1"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Help </a:t>
            </a:r>
            <a:r>
              <a:rPr b="1" lang="en-US" sz="2200">
                <a:solidFill>
                  <a:srgbClr val="595959"/>
                </a:solidFill>
                <a:latin typeface="Calibri"/>
                <a:ea typeface="Calibri"/>
                <a:cs typeface="Calibri"/>
                <a:sym typeface="Calibri"/>
              </a:rPr>
              <a:t>make &amp;</a:t>
            </a:r>
            <a:r>
              <a:rPr lang="en-US" sz="2200">
                <a:solidFill>
                  <a:srgbClr val="595959"/>
                </a:solidFill>
                <a:latin typeface="Calibri"/>
                <a:ea typeface="Calibri"/>
                <a:cs typeface="Calibri"/>
                <a:sym typeface="Calibri"/>
              </a:rPr>
              <a:t> </a:t>
            </a:r>
            <a:r>
              <a:rPr b="1" lang="en-US" sz="2200">
                <a:solidFill>
                  <a:srgbClr val="595959"/>
                </a:solidFill>
                <a:latin typeface="Calibri"/>
                <a:ea typeface="Calibri"/>
                <a:cs typeface="Calibri"/>
                <a:sym typeface="Calibri"/>
              </a:rPr>
              <a:t>balance</a:t>
            </a:r>
            <a:r>
              <a:rPr lang="en-US" sz="2200">
                <a:solidFill>
                  <a:srgbClr val="595959"/>
                </a:solidFill>
                <a:latin typeface="Calibri"/>
                <a:ea typeface="Calibri"/>
                <a:cs typeface="Calibri"/>
                <a:sym typeface="Calibri"/>
              </a:rPr>
              <a:t> hormones</a:t>
            </a:r>
            <a:endParaRPr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Try to eat some at </a:t>
            </a:r>
            <a:r>
              <a:rPr b="1" lang="en-US" sz="2200">
                <a:solidFill>
                  <a:srgbClr val="595959"/>
                </a:solidFill>
                <a:latin typeface="Calibri"/>
                <a:ea typeface="Calibri"/>
                <a:cs typeface="Calibri"/>
                <a:sym typeface="Calibri"/>
              </a:rPr>
              <a:t>each meal!*</a:t>
            </a:r>
            <a:endParaRPr b="1" sz="2200">
              <a:solidFill>
                <a:srgbClr val="595959"/>
              </a:solidFill>
              <a:latin typeface="Calibri"/>
              <a:ea typeface="Calibri"/>
              <a:cs typeface="Calibri"/>
              <a:sym typeface="Calibri"/>
            </a:endParaRPr>
          </a:p>
        </p:txBody>
      </p:sp>
      <p:pic>
        <p:nvPicPr>
          <p:cNvPr id="391" name="Google Shape;391;p56"/>
          <p:cNvPicPr preferRelativeResize="0"/>
          <p:nvPr/>
        </p:nvPicPr>
        <p:blipFill>
          <a:blip r:embed="rId3">
            <a:alphaModFix/>
          </a:blip>
          <a:stretch>
            <a:fillRect/>
          </a:stretch>
        </p:blipFill>
        <p:spPr>
          <a:xfrm>
            <a:off x="1228074" y="4667887"/>
            <a:ext cx="1305578" cy="1422230"/>
          </a:xfrm>
          <a:prstGeom prst="rect">
            <a:avLst/>
          </a:prstGeom>
          <a:noFill/>
          <a:ln>
            <a:noFill/>
          </a:ln>
        </p:spPr>
      </p:pic>
      <p:pic>
        <p:nvPicPr>
          <p:cNvPr id="392" name="Google Shape;392;p56"/>
          <p:cNvPicPr preferRelativeResize="0"/>
          <p:nvPr/>
        </p:nvPicPr>
        <p:blipFill rotWithShape="1">
          <a:blip r:embed="rId4">
            <a:alphaModFix/>
          </a:blip>
          <a:srcRect b="0" l="0" r="73316" t="57077"/>
          <a:stretch/>
        </p:blipFill>
        <p:spPr>
          <a:xfrm>
            <a:off x="622350" y="2392025"/>
            <a:ext cx="739575" cy="1295901"/>
          </a:xfrm>
          <a:prstGeom prst="rect">
            <a:avLst/>
          </a:prstGeom>
          <a:noFill/>
          <a:ln>
            <a:noFill/>
          </a:ln>
        </p:spPr>
      </p:pic>
      <p:pic>
        <p:nvPicPr>
          <p:cNvPr id="393" name="Google Shape;393;p56"/>
          <p:cNvPicPr preferRelativeResize="0"/>
          <p:nvPr/>
        </p:nvPicPr>
        <p:blipFill>
          <a:blip r:embed="rId5">
            <a:alphaModFix/>
          </a:blip>
          <a:stretch>
            <a:fillRect/>
          </a:stretch>
        </p:blipFill>
        <p:spPr>
          <a:xfrm rot="511504">
            <a:off x="1256074" y="1614163"/>
            <a:ext cx="1134899" cy="1236315"/>
          </a:xfrm>
          <a:prstGeom prst="rect">
            <a:avLst/>
          </a:prstGeom>
          <a:noFill/>
          <a:ln>
            <a:noFill/>
          </a:ln>
        </p:spPr>
      </p:pic>
      <p:pic>
        <p:nvPicPr>
          <p:cNvPr id="394" name="Google Shape;394;p56"/>
          <p:cNvPicPr preferRelativeResize="0"/>
          <p:nvPr/>
        </p:nvPicPr>
        <p:blipFill>
          <a:blip r:embed="rId6">
            <a:alphaModFix/>
          </a:blip>
          <a:stretch>
            <a:fillRect/>
          </a:stretch>
        </p:blipFill>
        <p:spPr>
          <a:xfrm rot="-670231">
            <a:off x="1100046" y="1936826"/>
            <a:ext cx="1023708" cy="1579325"/>
          </a:xfrm>
          <a:prstGeom prst="rect">
            <a:avLst/>
          </a:prstGeom>
          <a:noFill/>
          <a:ln>
            <a:noFill/>
          </a:ln>
        </p:spPr>
      </p:pic>
      <p:pic>
        <p:nvPicPr>
          <p:cNvPr id="395" name="Google Shape;395;p56"/>
          <p:cNvPicPr preferRelativeResize="0"/>
          <p:nvPr/>
        </p:nvPicPr>
        <p:blipFill>
          <a:blip r:embed="rId7">
            <a:alphaModFix/>
          </a:blip>
          <a:stretch>
            <a:fillRect/>
          </a:stretch>
        </p:blipFill>
        <p:spPr>
          <a:xfrm rot="-187531">
            <a:off x="256963" y="4669269"/>
            <a:ext cx="1407951" cy="1533735"/>
          </a:xfrm>
          <a:prstGeom prst="rect">
            <a:avLst/>
          </a:prstGeom>
          <a:noFill/>
          <a:ln>
            <a:noFill/>
          </a:ln>
        </p:spPr>
      </p:pic>
      <p:cxnSp>
        <p:nvCxnSpPr>
          <p:cNvPr id="396" name="Google Shape;396;p56"/>
          <p:cNvCxnSpPr/>
          <p:nvPr/>
        </p:nvCxnSpPr>
        <p:spPr>
          <a:xfrm>
            <a:off x="683976" y="4834197"/>
            <a:ext cx="1899300" cy="1216200"/>
          </a:xfrm>
          <a:prstGeom prst="straightConnector1">
            <a:avLst/>
          </a:prstGeom>
          <a:noFill/>
          <a:ln cap="flat" cmpd="sng" w="9525">
            <a:solidFill>
              <a:schemeClr val="dk2"/>
            </a:solidFill>
            <a:prstDash val="solid"/>
            <a:round/>
            <a:headEnd len="med" w="med" type="none"/>
            <a:tailEnd len="med" w="med" type="none"/>
          </a:ln>
        </p:spPr>
      </p:cxnSp>
      <p:cxnSp>
        <p:nvCxnSpPr>
          <p:cNvPr id="397" name="Google Shape;397;p56"/>
          <p:cNvCxnSpPr/>
          <p:nvPr/>
        </p:nvCxnSpPr>
        <p:spPr>
          <a:xfrm flipH="1">
            <a:off x="749535" y="4740708"/>
            <a:ext cx="1637100" cy="1300500"/>
          </a:xfrm>
          <a:prstGeom prst="straightConnector1">
            <a:avLst/>
          </a:prstGeom>
          <a:noFill/>
          <a:ln cap="flat" cmpd="sng" w="9525">
            <a:solidFill>
              <a:schemeClr val="dk2"/>
            </a:solidFill>
            <a:prstDash val="solid"/>
            <a:round/>
            <a:headEnd len="med" w="med" type="none"/>
            <a:tailEnd len="med" w="med" type="none"/>
          </a:ln>
        </p:spPr>
      </p:cxnSp>
      <p:sp>
        <p:nvSpPr>
          <p:cNvPr id="398" name="Google Shape;398;p56"/>
          <p:cNvSpPr txBox="1"/>
          <p:nvPr/>
        </p:nvSpPr>
        <p:spPr>
          <a:xfrm>
            <a:off x="354578" y="6041200"/>
            <a:ext cx="2427000" cy="41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latin typeface="Caveat"/>
                <a:ea typeface="Caveat"/>
                <a:cs typeface="Caveat"/>
                <a:sym typeface="Caveat"/>
              </a:rPr>
              <a:t>*Mr. Potato Chip doesn’t</a:t>
            </a:r>
            <a:r>
              <a:rPr lang="en-US" sz="1600">
                <a:latin typeface="Caveat"/>
                <a:ea typeface="Caveat"/>
                <a:cs typeface="Caveat"/>
                <a:sym typeface="Caveat"/>
              </a:rPr>
              <a:t> qualify</a:t>
            </a:r>
            <a:endParaRPr sz="1600">
              <a:latin typeface="Caveat"/>
              <a:ea typeface="Caveat"/>
              <a:cs typeface="Caveat"/>
              <a:sym typeface="Cave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7"/>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405" name="Google Shape;405;p57"/>
          <p:cNvSpPr txBox="1"/>
          <p:nvPr>
            <p:ph idx="1" type="body"/>
          </p:nvPr>
        </p:nvSpPr>
        <p:spPr>
          <a:xfrm>
            <a:off x="381001" y="1265241"/>
            <a:ext cx="8701200" cy="429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600"/>
              <a:buFont typeface="Arial"/>
              <a:buNone/>
            </a:pPr>
            <a:r>
              <a:t/>
            </a:r>
            <a:endParaRPr b="1" sz="2400">
              <a:latin typeface="Calibri"/>
              <a:ea typeface="Calibri"/>
              <a:cs typeface="Calibri"/>
              <a:sym typeface="Calibri"/>
            </a:endParaRPr>
          </a:p>
          <a:p>
            <a:pPr indent="-304800" lvl="0" marL="342900" rtl="0" algn="l">
              <a:lnSpc>
                <a:spcPct val="100000"/>
              </a:lnSpc>
              <a:spcBef>
                <a:spcPts val="480"/>
              </a:spcBef>
              <a:spcAft>
                <a:spcPts val="0"/>
              </a:spcAft>
              <a:buSzPts val="600"/>
              <a:buFont typeface="Courier New"/>
              <a:buNone/>
            </a:pPr>
            <a:r>
              <a:t/>
            </a:r>
            <a:endParaRPr i="0" sz="2400" u="none" cap="none" strike="noStrike">
              <a:solidFill>
                <a:srgbClr val="595959"/>
              </a:solidFill>
              <a:latin typeface="Calibri"/>
              <a:ea typeface="Calibri"/>
              <a:cs typeface="Calibri"/>
              <a:sym typeface="Calibri"/>
            </a:endParaRPr>
          </a:p>
          <a:p>
            <a:pPr indent="-342900" lvl="0" marL="342900" marR="0" rtl="0" algn="l">
              <a:lnSpc>
                <a:spcPct val="100000"/>
              </a:lnSpc>
              <a:spcBef>
                <a:spcPts val="560"/>
              </a:spcBef>
              <a:spcAft>
                <a:spcPts val="0"/>
              </a:spcAft>
              <a:buClr>
                <a:srgbClr val="595959"/>
              </a:buClr>
              <a:buSzPts val="700"/>
              <a:buFont typeface="Arial"/>
              <a:buNone/>
            </a:pPr>
            <a:r>
              <a:t/>
            </a:r>
            <a:endParaRPr b="0" i="0" sz="2800" u="none" cap="none" strike="noStrike">
              <a:solidFill>
                <a:srgbClr val="595959"/>
              </a:solidFill>
              <a:latin typeface="Calibri"/>
              <a:ea typeface="Calibri"/>
              <a:cs typeface="Calibri"/>
              <a:sym typeface="Calibri"/>
            </a:endParaRPr>
          </a:p>
        </p:txBody>
      </p:sp>
      <p:sp>
        <p:nvSpPr>
          <p:cNvPr id="406" name="Google Shape;406;p57"/>
          <p:cNvSpPr txBox="1"/>
          <p:nvPr/>
        </p:nvSpPr>
        <p:spPr>
          <a:xfrm>
            <a:off x="378016" y="512802"/>
            <a:ext cx="50322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Nutrition</a:t>
            </a:r>
            <a:endParaRPr>
              <a:latin typeface="Lexend Thin"/>
              <a:ea typeface="Lexend Thin"/>
              <a:cs typeface="Lexend Thin"/>
              <a:sym typeface="Lexend Thin"/>
            </a:endParaRPr>
          </a:p>
        </p:txBody>
      </p:sp>
      <p:sp>
        <p:nvSpPr>
          <p:cNvPr id="407" name="Google Shape;407;p57"/>
          <p:cNvSpPr txBox="1"/>
          <p:nvPr/>
        </p:nvSpPr>
        <p:spPr>
          <a:xfrm>
            <a:off x="146756" y="6492879"/>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pic>
        <p:nvPicPr>
          <p:cNvPr id="408" name="Google Shape;408;p57"/>
          <p:cNvPicPr preferRelativeResize="0"/>
          <p:nvPr/>
        </p:nvPicPr>
        <p:blipFill>
          <a:blip r:embed="rId3">
            <a:alphaModFix/>
          </a:blip>
          <a:stretch>
            <a:fillRect/>
          </a:stretch>
        </p:blipFill>
        <p:spPr>
          <a:xfrm rot="419203">
            <a:off x="235326" y="3030724"/>
            <a:ext cx="648723" cy="722354"/>
          </a:xfrm>
          <a:prstGeom prst="rect">
            <a:avLst/>
          </a:prstGeom>
          <a:noFill/>
          <a:ln>
            <a:noFill/>
          </a:ln>
        </p:spPr>
      </p:pic>
      <p:pic>
        <p:nvPicPr>
          <p:cNvPr id="409" name="Google Shape;409;p57"/>
          <p:cNvPicPr preferRelativeResize="0"/>
          <p:nvPr/>
        </p:nvPicPr>
        <p:blipFill>
          <a:blip r:embed="rId4">
            <a:alphaModFix/>
          </a:blip>
          <a:stretch>
            <a:fillRect/>
          </a:stretch>
        </p:blipFill>
        <p:spPr>
          <a:xfrm rot="-670242">
            <a:off x="676611" y="4187324"/>
            <a:ext cx="604061" cy="931927"/>
          </a:xfrm>
          <a:prstGeom prst="rect">
            <a:avLst/>
          </a:prstGeom>
          <a:noFill/>
          <a:ln>
            <a:noFill/>
          </a:ln>
        </p:spPr>
      </p:pic>
      <p:pic>
        <p:nvPicPr>
          <p:cNvPr id="410" name="Google Shape;410;p57"/>
          <p:cNvPicPr preferRelativeResize="0"/>
          <p:nvPr/>
        </p:nvPicPr>
        <p:blipFill>
          <a:blip r:embed="rId5">
            <a:alphaModFix/>
          </a:blip>
          <a:stretch>
            <a:fillRect/>
          </a:stretch>
        </p:blipFill>
        <p:spPr>
          <a:xfrm rot="1467079">
            <a:off x="1715260" y="3984882"/>
            <a:ext cx="971628" cy="1417764"/>
          </a:xfrm>
          <a:prstGeom prst="rect">
            <a:avLst/>
          </a:prstGeom>
          <a:noFill/>
          <a:ln>
            <a:noFill/>
          </a:ln>
        </p:spPr>
      </p:pic>
      <p:pic>
        <p:nvPicPr>
          <p:cNvPr id="411" name="Google Shape;411;p57"/>
          <p:cNvPicPr preferRelativeResize="0"/>
          <p:nvPr/>
        </p:nvPicPr>
        <p:blipFill>
          <a:blip r:embed="rId6">
            <a:alphaModFix/>
          </a:blip>
          <a:stretch>
            <a:fillRect/>
          </a:stretch>
        </p:blipFill>
        <p:spPr>
          <a:xfrm rot="511503">
            <a:off x="2136571" y="2223557"/>
            <a:ext cx="1014010" cy="1104610"/>
          </a:xfrm>
          <a:prstGeom prst="rect">
            <a:avLst/>
          </a:prstGeom>
          <a:noFill/>
          <a:ln>
            <a:noFill/>
          </a:ln>
        </p:spPr>
      </p:pic>
      <p:pic>
        <p:nvPicPr>
          <p:cNvPr id="412" name="Google Shape;412;p57"/>
          <p:cNvPicPr preferRelativeResize="0"/>
          <p:nvPr/>
        </p:nvPicPr>
        <p:blipFill>
          <a:blip r:embed="rId7">
            <a:alphaModFix/>
          </a:blip>
          <a:stretch>
            <a:fillRect/>
          </a:stretch>
        </p:blipFill>
        <p:spPr>
          <a:xfrm>
            <a:off x="1170697" y="2124590"/>
            <a:ext cx="741925" cy="872889"/>
          </a:xfrm>
          <a:prstGeom prst="rect">
            <a:avLst/>
          </a:prstGeom>
          <a:noFill/>
          <a:ln>
            <a:noFill/>
          </a:ln>
        </p:spPr>
      </p:pic>
      <p:sp>
        <p:nvSpPr>
          <p:cNvPr id="413" name="Google Shape;413;p57"/>
          <p:cNvSpPr txBox="1"/>
          <p:nvPr/>
        </p:nvSpPr>
        <p:spPr>
          <a:xfrm flipH="1">
            <a:off x="1170688" y="3515925"/>
            <a:ext cx="15105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414" name="Google Shape;414;p57"/>
          <p:cNvSpPr txBox="1"/>
          <p:nvPr/>
        </p:nvSpPr>
        <p:spPr>
          <a:xfrm flipH="1">
            <a:off x="4546300" y="1988300"/>
            <a:ext cx="34149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Vitamins &amp; Minerals</a:t>
            </a:r>
            <a:endParaRPr sz="3000">
              <a:solidFill>
                <a:schemeClr val="lt1"/>
              </a:solidFill>
              <a:latin typeface="Calibri"/>
              <a:ea typeface="Calibri"/>
              <a:cs typeface="Calibri"/>
              <a:sym typeface="Calibri"/>
            </a:endParaRPr>
          </a:p>
        </p:txBody>
      </p:sp>
      <p:sp>
        <p:nvSpPr>
          <p:cNvPr id="415" name="Google Shape;415;p57"/>
          <p:cNvSpPr/>
          <p:nvPr/>
        </p:nvSpPr>
        <p:spPr>
          <a:xfrm>
            <a:off x="3084100" y="1644225"/>
            <a:ext cx="295200" cy="4297500"/>
          </a:xfrm>
          <a:prstGeom prst="leftBrace">
            <a:avLst>
              <a:gd fmla="val 50000" name="adj1"/>
              <a:gd fmla="val 5000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7"/>
          <p:cNvSpPr txBox="1"/>
          <p:nvPr/>
        </p:nvSpPr>
        <p:spPr>
          <a:xfrm>
            <a:off x="3625750" y="2878725"/>
            <a:ext cx="5256000" cy="30630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Found in </a:t>
            </a:r>
            <a:r>
              <a:rPr b="1" lang="en-US" sz="2200">
                <a:solidFill>
                  <a:srgbClr val="595959"/>
                </a:solidFill>
                <a:latin typeface="Calibri"/>
                <a:ea typeface="Calibri"/>
                <a:cs typeface="Calibri"/>
                <a:sym typeface="Calibri"/>
              </a:rPr>
              <a:t>nuts, fruits, vegetables, eggs, whole grains, etc!</a:t>
            </a:r>
            <a:endParaRPr b="1"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Build &amp; maintain cells</a:t>
            </a:r>
            <a:endParaRPr b="1"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Help </a:t>
            </a:r>
            <a:r>
              <a:rPr b="1" lang="en-US" sz="2200">
                <a:solidFill>
                  <a:srgbClr val="595959"/>
                </a:solidFill>
                <a:latin typeface="Calibri"/>
                <a:ea typeface="Calibri"/>
                <a:cs typeface="Calibri"/>
                <a:sym typeface="Calibri"/>
              </a:rPr>
              <a:t>balance</a:t>
            </a:r>
            <a:r>
              <a:rPr lang="en-US" sz="2200">
                <a:solidFill>
                  <a:srgbClr val="595959"/>
                </a:solidFill>
                <a:latin typeface="Calibri"/>
                <a:ea typeface="Calibri"/>
                <a:cs typeface="Calibri"/>
                <a:sym typeface="Calibri"/>
              </a:rPr>
              <a:t> hormones</a:t>
            </a:r>
            <a:endParaRPr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lang="en-US" sz="2200">
                <a:solidFill>
                  <a:srgbClr val="595959"/>
                </a:solidFill>
                <a:latin typeface="Calibri"/>
                <a:ea typeface="Calibri"/>
                <a:cs typeface="Calibri"/>
                <a:sym typeface="Calibri"/>
              </a:rPr>
              <a:t>Eating a balanced diet ensures you get all the vitamins and minerals you need!</a:t>
            </a:r>
            <a:endParaRPr b="1" sz="2200">
              <a:solidFill>
                <a:srgbClr val="595959"/>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4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8"/>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423" name="Google Shape;423;p58"/>
          <p:cNvSpPr txBox="1"/>
          <p:nvPr>
            <p:ph idx="1" type="body"/>
          </p:nvPr>
        </p:nvSpPr>
        <p:spPr>
          <a:xfrm>
            <a:off x="381001" y="1265241"/>
            <a:ext cx="8701200" cy="429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600"/>
              <a:buFont typeface="Arial"/>
              <a:buNone/>
            </a:pPr>
            <a:r>
              <a:t/>
            </a:r>
            <a:endParaRPr b="1" sz="2400">
              <a:latin typeface="Calibri"/>
              <a:ea typeface="Calibri"/>
              <a:cs typeface="Calibri"/>
              <a:sym typeface="Calibri"/>
            </a:endParaRPr>
          </a:p>
          <a:p>
            <a:pPr indent="-304800" lvl="0" marL="342900" rtl="0" algn="l">
              <a:lnSpc>
                <a:spcPct val="100000"/>
              </a:lnSpc>
              <a:spcBef>
                <a:spcPts val="480"/>
              </a:spcBef>
              <a:spcAft>
                <a:spcPts val="0"/>
              </a:spcAft>
              <a:buSzPts val="600"/>
              <a:buFont typeface="Courier New"/>
              <a:buNone/>
            </a:pPr>
            <a:r>
              <a:t/>
            </a:r>
            <a:endParaRPr i="0" sz="2400" u="none" cap="none" strike="noStrike">
              <a:solidFill>
                <a:srgbClr val="595959"/>
              </a:solidFill>
              <a:latin typeface="Calibri"/>
              <a:ea typeface="Calibri"/>
              <a:cs typeface="Calibri"/>
              <a:sym typeface="Calibri"/>
            </a:endParaRPr>
          </a:p>
          <a:p>
            <a:pPr indent="-342900" lvl="0" marL="342900" marR="0" rtl="0" algn="l">
              <a:lnSpc>
                <a:spcPct val="100000"/>
              </a:lnSpc>
              <a:spcBef>
                <a:spcPts val="560"/>
              </a:spcBef>
              <a:spcAft>
                <a:spcPts val="0"/>
              </a:spcAft>
              <a:buClr>
                <a:srgbClr val="595959"/>
              </a:buClr>
              <a:buSzPts val="700"/>
              <a:buFont typeface="Arial"/>
              <a:buNone/>
            </a:pPr>
            <a:r>
              <a:t/>
            </a:r>
            <a:endParaRPr b="0" i="0" sz="2800" u="none" cap="none" strike="noStrike">
              <a:solidFill>
                <a:srgbClr val="595959"/>
              </a:solidFill>
              <a:latin typeface="Calibri"/>
              <a:ea typeface="Calibri"/>
              <a:cs typeface="Calibri"/>
              <a:sym typeface="Calibri"/>
            </a:endParaRPr>
          </a:p>
        </p:txBody>
      </p:sp>
      <p:sp>
        <p:nvSpPr>
          <p:cNvPr id="424" name="Google Shape;424;p58"/>
          <p:cNvSpPr txBox="1"/>
          <p:nvPr/>
        </p:nvSpPr>
        <p:spPr>
          <a:xfrm>
            <a:off x="378016" y="512802"/>
            <a:ext cx="50322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Nutrition</a:t>
            </a:r>
            <a:endParaRPr>
              <a:latin typeface="Lexend Thin"/>
              <a:ea typeface="Lexend Thin"/>
              <a:cs typeface="Lexend Thin"/>
              <a:sym typeface="Lexend Thin"/>
            </a:endParaRPr>
          </a:p>
        </p:txBody>
      </p:sp>
      <p:sp>
        <p:nvSpPr>
          <p:cNvPr id="425" name="Google Shape;425;p58"/>
          <p:cNvSpPr txBox="1"/>
          <p:nvPr/>
        </p:nvSpPr>
        <p:spPr>
          <a:xfrm>
            <a:off x="146756" y="6492879"/>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sp>
        <p:nvSpPr>
          <p:cNvPr id="426" name="Google Shape;426;p58"/>
          <p:cNvSpPr txBox="1"/>
          <p:nvPr/>
        </p:nvSpPr>
        <p:spPr>
          <a:xfrm flipH="1">
            <a:off x="1170688" y="3515925"/>
            <a:ext cx="15105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427" name="Google Shape;427;p58"/>
          <p:cNvSpPr txBox="1"/>
          <p:nvPr/>
        </p:nvSpPr>
        <p:spPr>
          <a:xfrm flipH="1">
            <a:off x="4876475" y="1988300"/>
            <a:ext cx="22626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Water</a:t>
            </a:r>
            <a:endParaRPr sz="3000">
              <a:solidFill>
                <a:schemeClr val="lt1"/>
              </a:solidFill>
              <a:latin typeface="Calibri"/>
              <a:ea typeface="Calibri"/>
              <a:cs typeface="Calibri"/>
              <a:sym typeface="Calibri"/>
            </a:endParaRPr>
          </a:p>
        </p:txBody>
      </p:sp>
      <p:sp>
        <p:nvSpPr>
          <p:cNvPr id="428" name="Google Shape;428;p58"/>
          <p:cNvSpPr/>
          <p:nvPr/>
        </p:nvSpPr>
        <p:spPr>
          <a:xfrm>
            <a:off x="3084100" y="1644225"/>
            <a:ext cx="295200" cy="4297500"/>
          </a:xfrm>
          <a:prstGeom prst="leftBrace">
            <a:avLst>
              <a:gd fmla="val 50000" name="adj1"/>
              <a:gd fmla="val 5000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8"/>
          <p:cNvSpPr txBox="1"/>
          <p:nvPr/>
        </p:nvSpPr>
        <p:spPr>
          <a:xfrm>
            <a:off x="3625750" y="2878725"/>
            <a:ext cx="5256000" cy="25551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Clr>
                <a:srgbClr val="595959"/>
              </a:buClr>
              <a:buSzPts val="2200"/>
              <a:buFont typeface="Calibri"/>
              <a:buChar char="●"/>
            </a:pPr>
            <a:r>
              <a:rPr b="1" lang="en-US" sz="2200">
                <a:solidFill>
                  <a:srgbClr val="595959"/>
                </a:solidFill>
                <a:latin typeface="Calibri"/>
                <a:ea typeface="Calibri"/>
                <a:cs typeface="Calibri"/>
                <a:sym typeface="Calibri"/>
              </a:rPr>
              <a:t>Just water! </a:t>
            </a:r>
            <a:r>
              <a:rPr lang="en-US" sz="2200">
                <a:solidFill>
                  <a:srgbClr val="595959"/>
                </a:solidFill>
                <a:latin typeface="Calibri"/>
                <a:ea typeface="Calibri"/>
                <a:cs typeface="Calibri"/>
                <a:sym typeface="Calibri"/>
              </a:rPr>
              <a:t>Not juices, sodas, or other drinks</a:t>
            </a:r>
            <a:endParaRPr b="1"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b="1" lang="en-US" sz="2200">
                <a:solidFill>
                  <a:srgbClr val="595959"/>
                </a:solidFill>
                <a:latin typeface="Calibri"/>
                <a:ea typeface="Calibri"/>
                <a:cs typeface="Calibri"/>
                <a:sym typeface="Calibri"/>
              </a:rPr>
              <a:t>Carries</a:t>
            </a:r>
            <a:r>
              <a:rPr lang="en-US" sz="2200">
                <a:solidFill>
                  <a:srgbClr val="595959"/>
                </a:solidFill>
                <a:latin typeface="Calibri"/>
                <a:ea typeface="Calibri"/>
                <a:cs typeface="Calibri"/>
                <a:sym typeface="Calibri"/>
              </a:rPr>
              <a:t> nutrients, energizes </a:t>
            </a:r>
            <a:r>
              <a:rPr b="1" lang="en-US" sz="2200">
                <a:solidFill>
                  <a:srgbClr val="595959"/>
                </a:solidFill>
                <a:latin typeface="Calibri"/>
                <a:ea typeface="Calibri"/>
                <a:cs typeface="Calibri"/>
                <a:sym typeface="Calibri"/>
              </a:rPr>
              <a:t>muscle</a:t>
            </a:r>
            <a:endParaRPr b="1"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b="1" lang="en-US" sz="2200">
                <a:solidFill>
                  <a:srgbClr val="595959"/>
                </a:solidFill>
                <a:latin typeface="Calibri"/>
                <a:ea typeface="Calibri"/>
                <a:cs typeface="Calibri"/>
                <a:sym typeface="Calibri"/>
              </a:rPr>
              <a:t>Clears waste</a:t>
            </a:r>
            <a:r>
              <a:rPr lang="en-US" sz="2200">
                <a:solidFill>
                  <a:srgbClr val="595959"/>
                </a:solidFill>
                <a:latin typeface="Calibri"/>
                <a:ea typeface="Calibri"/>
                <a:cs typeface="Calibri"/>
                <a:sym typeface="Calibri"/>
              </a:rPr>
              <a:t> from cells</a:t>
            </a:r>
            <a:endParaRPr sz="2200">
              <a:solidFill>
                <a:srgbClr val="595959"/>
              </a:solidFill>
              <a:latin typeface="Calibri"/>
              <a:ea typeface="Calibri"/>
              <a:cs typeface="Calibri"/>
              <a:sym typeface="Calibri"/>
            </a:endParaRPr>
          </a:p>
          <a:p>
            <a:pPr indent="-368300" lvl="0" marL="457200" rtl="0" algn="l">
              <a:lnSpc>
                <a:spcPct val="150000"/>
              </a:lnSpc>
              <a:spcBef>
                <a:spcPts val="0"/>
              </a:spcBef>
              <a:spcAft>
                <a:spcPts val="0"/>
              </a:spcAft>
              <a:buClr>
                <a:srgbClr val="595959"/>
              </a:buClr>
              <a:buSzPts val="2200"/>
              <a:buFont typeface="Calibri"/>
              <a:buChar char="●"/>
            </a:pPr>
            <a:r>
              <a:rPr b="1" lang="en-US" sz="2200">
                <a:solidFill>
                  <a:srgbClr val="595959"/>
                </a:solidFill>
                <a:latin typeface="Calibri"/>
                <a:ea typeface="Calibri"/>
                <a:cs typeface="Calibri"/>
                <a:sym typeface="Calibri"/>
              </a:rPr>
              <a:t>Balances</a:t>
            </a:r>
            <a:r>
              <a:rPr lang="en-US" sz="2200">
                <a:solidFill>
                  <a:srgbClr val="595959"/>
                </a:solidFill>
                <a:latin typeface="Calibri"/>
                <a:ea typeface="Calibri"/>
                <a:cs typeface="Calibri"/>
                <a:sym typeface="Calibri"/>
              </a:rPr>
              <a:t> hormones</a:t>
            </a:r>
            <a:endParaRPr b="1" sz="2200">
              <a:solidFill>
                <a:srgbClr val="595959"/>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4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59"/>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436" name="Google Shape;436;p59"/>
          <p:cNvSpPr txBox="1"/>
          <p:nvPr>
            <p:ph idx="1" type="body"/>
          </p:nvPr>
        </p:nvSpPr>
        <p:spPr>
          <a:xfrm>
            <a:off x="2200200" y="1390450"/>
            <a:ext cx="4743600" cy="4297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600"/>
              <a:buFont typeface="Arial"/>
              <a:buNone/>
            </a:pPr>
            <a:r>
              <a:t/>
            </a:r>
            <a:endParaRPr b="1" sz="2400">
              <a:latin typeface="Calibri"/>
              <a:ea typeface="Calibri"/>
              <a:cs typeface="Calibri"/>
              <a:sym typeface="Calibri"/>
            </a:endParaRPr>
          </a:p>
          <a:p>
            <a:pPr indent="-304800" lvl="0" marL="342900" rtl="0" algn="l">
              <a:lnSpc>
                <a:spcPct val="100000"/>
              </a:lnSpc>
              <a:spcBef>
                <a:spcPts val="480"/>
              </a:spcBef>
              <a:spcAft>
                <a:spcPts val="0"/>
              </a:spcAft>
              <a:buSzPts val="600"/>
              <a:buFont typeface="Courier New"/>
              <a:buNone/>
            </a:pPr>
            <a:r>
              <a:t/>
            </a:r>
            <a:endParaRPr i="0" sz="2400" u="none" cap="none" strike="noStrike">
              <a:solidFill>
                <a:srgbClr val="595959"/>
              </a:solidFill>
              <a:latin typeface="Calibri"/>
              <a:ea typeface="Calibri"/>
              <a:cs typeface="Calibri"/>
              <a:sym typeface="Calibri"/>
            </a:endParaRPr>
          </a:p>
          <a:p>
            <a:pPr indent="-342900" lvl="0" marL="342900" marR="0" rtl="0" algn="l">
              <a:lnSpc>
                <a:spcPct val="100000"/>
              </a:lnSpc>
              <a:spcBef>
                <a:spcPts val="560"/>
              </a:spcBef>
              <a:spcAft>
                <a:spcPts val="0"/>
              </a:spcAft>
              <a:buClr>
                <a:srgbClr val="595959"/>
              </a:buClr>
              <a:buSzPts val="700"/>
              <a:buFont typeface="Arial"/>
              <a:buNone/>
            </a:pPr>
            <a:r>
              <a:t/>
            </a:r>
            <a:endParaRPr b="0" i="0" sz="2800" u="none" cap="none" strike="noStrike">
              <a:solidFill>
                <a:srgbClr val="595959"/>
              </a:solidFill>
              <a:latin typeface="Calibri"/>
              <a:ea typeface="Calibri"/>
              <a:cs typeface="Calibri"/>
              <a:sym typeface="Calibri"/>
            </a:endParaRPr>
          </a:p>
        </p:txBody>
      </p:sp>
      <p:sp>
        <p:nvSpPr>
          <p:cNvPr id="437" name="Google Shape;437;p59"/>
          <p:cNvSpPr txBox="1"/>
          <p:nvPr/>
        </p:nvSpPr>
        <p:spPr>
          <a:xfrm>
            <a:off x="378016" y="512802"/>
            <a:ext cx="50322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Nutrition</a:t>
            </a:r>
            <a:endParaRPr>
              <a:latin typeface="Lexend Thin"/>
              <a:ea typeface="Lexend Thin"/>
              <a:cs typeface="Lexend Thin"/>
              <a:sym typeface="Lexend Thin"/>
            </a:endParaRPr>
          </a:p>
        </p:txBody>
      </p:sp>
      <p:sp>
        <p:nvSpPr>
          <p:cNvPr id="438" name="Google Shape;438;p59"/>
          <p:cNvSpPr txBox="1"/>
          <p:nvPr/>
        </p:nvSpPr>
        <p:spPr>
          <a:xfrm>
            <a:off x="146756" y="6492879"/>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sp>
        <p:nvSpPr>
          <p:cNvPr id="439" name="Google Shape;439;p59"/>
          <p:cNvSpPr txBox="1"/>
          <p:nvPr/>
        </p:nvSpPr>
        <p:spPr>
          <a:xfrm flipH="1">
            <a:off x="3790763" y="2826025"/>
            <a:ext cx="15105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Fats</a:t>
            </a:r>
            <a:endParaRPr sz="3000">
              <a:solidFill>
                <a:schemeClr val="lt1"/>
              </a:solidFill>
              <a:latin typeface="Calibri"/>
              <a:ea typeface="Calibri"/>
              <a:cs typeface="Calibri"/>
              <a:sym typeface="Calibri"/>
            </a:endParaRPr>
          </a:p>
        </p:txBody>
      </p:sp>
      <p:sp>
        <p:nvSpPr>
          <p:cNvPr id="440" name="Google Shape;440;p59"/>
          <p:cNvSpPr txBox="1"/>
          <p:nvPr/>
        </p:nvSpPr>
        <p:spPr>
          <a:xfrm flipH="1">
            <a:off x="3790775" y="1846475"/>
            <a:ext cx="15105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Protein</a:t>
            </a:r>
            <a:endParaRPr sz="3000">
              <a:solidFill>
                <a:schemeClr val="lt1"/>
              </a:solidFill>
              <a:latin typeface="Calibri"/>
              <a:ea typeface="Calibri"/>
              <a:cs typeface="Calibri"/>
              <a:sym typeface="Calibri"/>
            </a:endParaRPr>
          </a:p>
        </p:txBody>
      </p:sp>
      <p:sp>
        <p:nvSpPr>
          <p:cNvPr id="441" name="Google Shape;441;p59"/>
          <p:cNvSpPr txBox="1"/>
          <p:nvPr/>
        </p:nvSpPr>
        <p:spPr>
          <a:xfrm>
            <a:off x="3174800" y="2400575"/>
            <a:ext cx="463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000">
                <a:solidFill>
                  <a:srgbClr val="002060"/>
                </a:solidFill>
              </a:rPr>
              <a:t>+</a:t>
            </a:r>
            <a:endParaRPr sz="3000">
              <a:solidFill>
                <a:srgbClr val="002060"/>
              </a:solidFill>
            </a:endParaRPr>
          </a:p>
        </p:txBody>
      </p:sp>
      <p:cxnSp>
        <p:nvCxnSpPr>
          <p:cNvPr id="442" name="Google Shape;442;p59"/>
          <p:cNvCxnSpPr/>
          <p:nvPr/>
        </p:nvCxnSpPr>
        <p:spPr>
          <a:xfrm>
            <a:off x="2556450" y="3750950"/>
            <a:ext cx="3991200" cy="0"/>
          </a:xfrm>
          <a:prstGeom prst="straightConnector1">
            <a:avLst/>
          </a:prstGeom>
          <a:noFill/>
          <a:ln cap="flat" cmpd="sng" w="28575">
            <a:solidFill>
              <a:schemeClr val="dk2"/>
            </a:solidFill>
            <a:prstDash val="solid"/>
            <a:round/>
            <a:headEnd len="med" w="med" type="none"/>
            <a:tailEnd len="med" w="med" type="none"/>
          </a:ln>
        </p:spPr>
      </p:cxnSp>
      <p:sp>
        <p:nvSpPr>
          <p:cNvPr id="443" name="Google Shape;443;p59"/>
          <p:cNvSpPr txBox="1"/>
          <p:nvPr/>
        </p:nvSpPr>
        <p:spPr>
          <a:xfrm flipH="1">
            <a:off x="3796788" y="4229150"/>
            <a:ext cx="1510500" cy="554100"/>
          </a:xfrm>
          <a:prstGeom prst="rect">
            <a:avLst/>
          </a:prstGeom>
          <a:solidFill>
            <a:schemeClr val="dk2"/>
          </a:solid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Hormones</a:t>
            </a:r>
            <a:endParaRPr sz="30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4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60"/>
          <p:cNvSpPr/>
          <p:nvPr/>
        </p:nvSpPr>
        <p:spPr>
          <a:xfrm>
            <a:off x="3931400" y="3098975"/>
            <a:ext cx="4358100" cy="15453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50" name="Google Shape;450;p60"/>
          <p:cNvPicPr preferRelativeResize="0"/>
          <p:nvPr/>
        </p:nvPicPr>
        <p:blipFill rotWithShape="1">
          <a:blip r:embed="rId3">
            <a:alphaModFix/>
          </a:blip>
          <a:srcRect b="25711" l="0" r="0" t="0"/>
          <a:stretch/>
        </p:blipFill>
        <p:spPr>
          <a:xfrm>
            <a:off x="1302525" y="1341375"/>
            <a:ext cx="2161125" cy="5516626"/>
          </a:xfrm>
          <a:prstGeom prst="rect">
            <a:avLst/>
          </a:prstGeom>
          <a:noFill/>
          <a:ln>
            <a:noFill/>
          </a:ln>
        </p:spPr>
      </p:pic>
      <p:sp>
        <p:nvSpPr>
          <p:cNvPr id="451" name="Google Shape;451;p60"/>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452" name="Google Shape;452;p60"/>
          <p:cNvSpPr txBox="1"/>
          <p:nvPr/>
        </p:nvSpPr>
        <p:spPr>
          <a:xfrm>
            <a:off x="378030" y="512800"/>
            <a:ext cx="80541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How nutrients pass into the bloodstream</a:t>
            </a:r>
            <a:endParaRPr>
              <a:latin typeface="Lexend Thin"/>
              <a:ea typeface="Lexend Thin"/>
              <a:cs typeface="Lexend Thin"/>
              <a:sym typeface="Lexend Thin"/>
            </a:endParaRPr>
          </a:p>
        </p:txBody>
      </p:sp>
      <p:sp>
        <p:nvSpPr>
          <p:cNvPr id="453" name="Google Shape;453;p60"/>
          <p:cNvSpPr txBox="1"/>
          <p:nvPr/>
        </p:nvSpPr>
        <p:spPr>
          <a:xfrm>
            <a:off x="146756" y="6492879"/>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sp>
        <p:nvSpPr>
          <p:cNvPr id="454" name="Google Shape;454;p60"/>
          <p:cNvSpPr txBox="1"/>
          <p:nvPr/>
        </p:nvSpPr>
        <p:spPr>
          <a:xfrm>
            <a:off x="3019697" y="2394059"/>
            <a:ext cx="5226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solidFill>
                <a:srgbClr val="002060"/>
              </a:solidFill>
            </a:endParaRPr>
          </a:p>
        </p:txBody>
      </p:sp>
      <p:cxnSp>
        <p:nvCxnSpPr>
          <p:cNvPr id="455" name="Google Shape;455;p60"/>
          <p:cNvCxnSpPr/>
          <p:nvPr/>
        </p:nvCxnSpPr>
        <p:spPr>
          <a:xfrm flipH="1" rot="10800000">
            <a:off x="2656975" y="4312425"/>
            <a:ext cx="1488300" cy="241200"/>
          </a:xfrm>
          <a:prstGeom prst="straightConnector1">
            <a:avLst/>
          </a:prstGeom>
          <a:noFill/>
          <a:ln cap="flat" cmpd="sng" w="9525">
            <a:solidFill>
              <a:schemeClr val="dk2"/>
            </a:solidFill>
            <a:prstDash val="solid"/>
            <a:round/>
            <a:headEnd len="med" w="med" type="none"/>
            <a:tailEnd len="med" w="med" type="none"/>
          </a:ln>
        </p:spPr>
      </p:cxnSp>
      <p:pic>
        <p:nvPicPr>
          <p:cNvPr id="456" name="Google Shape;456;p60"/>
          <p:cNvPicPr preferRelativeResize="0"/>
          <p:nvPr/>
        </p:nvPicPr>
        <p:blipFill>
          <a:blip r:embed="rId4">
            <a:alphaModFix amt="21000"/>
          </a:blip>
          <a:stretch>
            <a:fillRect/>
          </a:stretch>
        </p:blipFill>
        <p:spPr>
          <a:xfrm>
            <a:off x="1290375" y="3422370"/>
            <a:ext cx="2087392" cy="2334022"/>
          </a:xfrm>
          <a:prstGeom prst="rect">
            <a:avLst/>
          </a:prstGeom>
          <a:noFill/>
          <a:ln>
            <a:noFill/>
          </a:ln>
        </p:spPr>
      </p:pic>
      <p:sp>
        <p:nvSpPr>
          <p:cNvPr id="457" name="Google Shape;457;p60"/>
          <p:cNvSpPr txBox="1"/>
          <p:nvPr/>
        </p:nvSpPr>
        <p:spPr>
          <a:xfrm>
            <a:off x="4116436" y="1823419"/>
            <a:ext cx="2945700" cy="57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latin typeface="Caveat"/>
                <a:ea typeface="Caveat"/>
                <a:cs typeface="Caveat"/>
                <a:sym typeface="Caveat"/>
              </a:rPr>
              <a:t>Chomp, chomp</a:t>
            </a:r>
            <a:r>
              <a:rPr lang="en-US" sz="1600">
                <a:latin typeface="Caveat"/>
                <a:ea typeface="Caveat"/>
                <a:cs typeface="Caveat"/>
                <a:sym typeface="Caveat"/>
              </a:rPr>
              <a:t>, carbohydrates!</a:t>
            </a:r>
            <a:br>
              <a:rPr lang="en-US" sz="1600">
                <a:latin typeface="Caveat"/>
                <a:ea typeface="Caveat"/>
                <a:cs typeface="Caveat"/>
                <a:sym typeface="Caveat"/>
              </a:rPr>
            </a:br>
            <a:r>
              <a:rPr b="1" lang="en-US" sz="1500">
                <a:solidFill>
                  <a:schemeClr val="dk1"/>
                </a:solidFill>
                <a:latin typeface="Lexend"/>
                <a:ea typeface="Lexend"/>
                <a:cs typeface="Lexend"/>
                <a:sym typeface="Lexend"/>
              </a:rPr>
              <a:t>Chew</a:t>
            </a:r>
            <a:r>
              <a:rPr lang="en-US" sz="1500">
                <a:solidFill>
                  <a:schemeClr val="dk1"/>
                </a:solidFill>
                <a:latin typeface="Lexend Thin"/>
                <a:ea typeface="Lexend Thin"/>
                <a:cs typeface="Lexend Thin"/>
                <a:sym typeface="Lexend Thin"/>
              </a:rPr>
              <a:t> </a:t>
            </a:r>
            <a:endParaRPr sz="1600">
              <a:latin typeface="Caveat"/>
              <a:ea typeface="Caveat"/>
              <a:cs typeface="Caveat"/>
              <a:sym typeface="Caveat"/>
            </a:endParaRPr>
          </a:p>
        </p:txBody>
      </p:sp>
      <p:cxnSp>
        <p:nvCxnSpPr>
          <p:cNvPr id="458" name="Google Shape;458;p60"/>
          <p:cNvCxnSpPr/>
          <p:nvPr/>
        </p:nvCxnSpPr>
        <p:spPr>
          <a:xfrm flipH="1">
            <a:off x="2382193" y="2332118"/>
            <a:ext cx="1800" cy="1363800"/>
          </a:xfrm>
          <a:prstGeom prst="straightConnector1">
            <a:avLst/>
          </a:prstGeom>
          <a:noFill/>
          <a:ln cap="flat" cmpd="sng" w="19050">
            <a:solidFill>
              <a:schemeClr val="dk1"/>
            </a:solidFill>
            <a:prstDash val="dot"/>
            <a:round/>
            <a:headEnd len="med" w="med" type="none"/>
            <a:tailEnd len="med" w="med" type="none"/>
          </a:ln>
        </p:spPr>
      </p:cxnSp>
      <p:cxnSp>
        <p:nvCxnSpPr>
          <p:cNvPr id="459" name="Google Shape;459;p60"/>
          <p:cNvCxnSpPr/>
          <p:nvPr/>
        </p:nvCxnSpPr>
        <p:spPr>
          <a:xfrm flipH="1" rot="10800000">
            <a:off x="2621465" y="3394265"/>
            <a:ext cx="1537800" cy="529200"/>
          </a:xfrm>
          <a:prstGeom prst="straightConnector1">
            <a:avLst/>
          </a:prstGeom>
          <a:noFill/>
          <a:ln cap="flat" cmpd="sng" w="9525">
            <a:solidFill>
              <a:schemeClr val="dk2"/>
            </a:solidFill>
            <a:prstDash val="solid"/>
            <a:round/>
            <a:headEnd len="med" w="med" type="none"/>
            <a:tailEnd len="med" w="med" type="none"/>
          </a:ln>
        </p:spPr>
      </p:cxnSp>
      <p:sp>
        <p:nvSpPr>
          <p:cNvPr id="460" name="Google Shape;460;p60"/>
          <p:cNvSpPr txBox="1"/>
          <p:nvPr/>
        </p:nvSpPr>
        <p:spPr>
          <a:xfrm>
            <a:off x="4124350" y="2332125"/>
            <a:ext cx="4099800" cy="154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latin typeface="Lexend Thin"/>
                <a:ea typeface="Lexend Thin"/>
                <a:cs typeface="Lexend Thin"/>
                <a:sym typeface="Lexend Thin"/>
              </a:rPr>
              <a:t>and then down the </a:t>
            </a:r>
            <a:br>
              <a:rPr lang="en-US" sz="1500">
                <a:latin typeface="Lexend Thin"/>
                <a:ea typeface="Lexend Thin"/>
                <a:cs typeface="Lexend Thin"/>
                <a:sym typeface="Lexend Thin"/>
              </a:rPr>
            </a:br>
            <a:r>
              <a:rPr b="1" lang="en-US" sz="1500">
                <a:latin typeface="Lexend"/>
                <a:ea typeface="Lexend"/>
                <a:cs typeface="Lexend"/>
                <a:sym typeface="Lexend"/>
              </a:rPr>
              <a:t>Esophagus (tube) </a:t>
            </a:r>
            <a:r>
              <a:rPr lang="en-US" sz="1500">
                <a:latin typeface="Lexend Thin"/>
                <a:ea typeface="Lexend Thin"/>
                <a:cs typeface="Lexend Thin"/>
                <a:sym typeface="Lexend Thin"/>
              </a:rPr>
              <a:t>in to the</a:t>
            </a:r>
            <a:br>
              <a:rPr lang="en-US" sz="1500">
                <a:latin typeface="Lexend Thin"/>
                <a:ea typeface="Lexend Thin"/>
                <a:cs typeface="Lexend Thin"/>
                <a:sym typeface="Lexend Thin"/>
              </a:rPr>
            </a:br>
            <a:br>
              <a:rPr lang="en-US" sz="1700">
                <a:latin typeface="Lexend Thin"/>
                <a:ea typeface="Lexend Thin"/>
                <a:cs typeface="Lexend Thin"/>
                <a:sym typeface="Lexend Thin"/>
              </a:rPr>
            </a:br>
            <a:r>
              <a:rPr b="1" lang="en-US" sz="1700">
                <a:latin typeface="Lexend"/>
                <a:ea typeface="Lexend"/>
                <a:cs typeface="Lexend"/>
                <a:sym typeface="Lexend"/>
              </a:rPr>
              <a:t>Stomach </a:t>
            </a:r>
            <a:r>
              <a:rPr lang="en-US" sz="1500">
                <a:latin typeface="Lexend Thin"/>
                <a:ea typeface="Lexend Thin"/>
                <a:cs typeface="Lexend Thin"/>
                <a:sym typeface="Lexend Thin"/>
              </a:rPr>
              <a:t>where enzymes break down the food before it </a:t>
            </a:r>
            <a:r>
              <a:rPr lang="en-US" sz="1500">
                <a:latin typeface="Lexend Thin"/>
                <a:ea typeface="Lexend Thin"/>
                <a:cs typeface="Lexend Thin"/>
                <a:sym typeface="Lexend Thin"/>
              </a:rPr>
              <a:t>enters </a:t>
            </a:r>
            <a:br>
              <a:rPr lang="en-US" sz="1500">
                <a:latin typeface="Lexend Thin"/>
                <a:ea typeface="Lexend Thin"/>
                <a:cs typeface="Lexend Thin"/>
                <a:sym typeface="Lexend Thin"/>
              </a:rPr>
            </a:br>
            <a:r>
              <a:rPr lang="en-US" sz="1500">
                <a:latin typeface="Lexend Thin"/>
                <a:ea typeface="Lexend Thin"/>
                <a:cs typeface="Lexend Thin"/>
                <a:sym typeface="Lexend Thin"/>
              </a:rPr>
              <a:t>the</a:t>
            </a:r>
            <a:endParaRPr sz="1500">
              <a:latin typeface="Lexend Thin"/>
              <a:ea typeface="Lexend Thin"/>
              <a:cs typeface="Lexend Thin"/>
              <a:sym typeface="Lexend Thin"/>
            </a:endParaRPr>
          </a:p>
        </p:txBody>
      </p:sp>
      <p:sp>
        <p:nvSpPr>
          <p:cNvPr id="461" name="Google Shape;461;p60"/>
          <p:cNvSpPr txBox="1"/>
          <p:nvPr/>
        </p:nvSpPr>
        <p:spPr>
          <a:xfrm>
            <a:off x="4124341" y="3725180"/>
            <a:ext cx="3253200" cy="5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br>
              <a:rPr b="1" lang="en-US" sz="1700">
                <a:latin typeface="Lexend"/>
                <a:ea typeface="Lexend"/>
                <a:cs typeface="Lexend"/>
                <a:sym typeface="Lexend"/>
              </a:rPr>
            </a:br>
            <a:r>
              <a:rPr b="1" lang="en-US" sz="1700">
                <a:latin typeface="Lexend"/>
                <a:ea typeface="Lexend"/>
                <a:cs typeface="Lexend"/>
                <a:sym typeface="Lexend"/>
              </a:rPr>
              <a:t>S</a:t>
            </a:r>
            <a:r>
              <a:rPr b="1" lang="en-US" sz="1700">
                <a:latin typeface="Lexend"/>
                <a:ea typeface="Lexend"/>
                <a:cs typeface="Lexend"/>
                <a:sym typeface="Lexend"/>
              </a:rPr>
              <a:t>mall Intestine </a:t>
            </a:r>
            <a:r>
              <a:rPr lang="en-US" sz="1500">
                <a:latin typeface="Lexend Thin"/>
                <a:ea typeface="Lexend Thin"/>
                <a:cs typeface="Lexend Thin"/>
                <a:sym typeface="Lexend Thin"/>
              </a:rPr>
              <a:t>where nutrients are absorbed into the blood </a:t>
            </a:r>
            <a:br>
              <a:rPr lang="en-US" sz="1500">
                <a:latin typeface="Lexend Thin"/>
                <a:ea typeface="Lexend Thin"/>
                <a:cs typeface="Lexend Thin"/>
                <a:sym typeface="Lexend Thin"/>
              </a:rPr>
            </a:br>
            <a:br>
              <a:rPr lang="en-US" sz="1500">
                <a:latin typeface="Lexend Thin"/>
                <a:ea typeface="Lexend Thin"/>
                <a:cs typeface="Lexend Thin"/>
                <a:sym typeface="Lexend Thin"/>
              </a:rPr>
            </a:br>
            <a:br>
              <a:rPr lang="en-US" sz="1500">
                <a:latin typeface="Lexend Thin"/>
                <a:ea typeface="Lexend Thin"/>
                <a:cs typeface="Lexend Thin"/>
                <a:sym typeface="Lexend Thin"/>
              </a:rPr>
            </a:br>
            <a:r>
              <a:rPr lang="en-US" sz="1500">
                <a:latin typeface="Lexend Thin"/>
                <a:ea typeface="Lexend Thin"/>
                <a:cs typeface="Lexend Thin"/>
                <a:sym typeface="Lexend Thin"/>
              </a:rPr>
              <a:t>and what’s left goes through </a:t>
            </a:r>
            <a:r>
              <a:rPr lang="en-US" sz="1500">
                <a:latin typeface="Lexend Thin"/>
                <a:ea typeface="Lexend Thin"/>
                <a:cs typeface="Lexend Thin"/>
                <a:sym typeface="Lexend Thin"/>
              </a:rPr>
              <a:t>the</a:t>
            </a:r>
            <a:endParaRPr sz="1500">
              <a:latin typeface="Lexend Thin"/>
              <a:ea typeface="Lexend Thin"/>
              <a:cs typeface="Lexend Thin"/>
              <a:sym typeface="Lexend Thin"/>
            </a:endParaRPr>
          </a:p>
        </p:txBody>
      </p:sp>
      <p:cxnSp>
        <p:nvCxnSpPr>
          <p:cNvPr id="462" name="Google Shape;462;p60"/>
          <p:cNvCxnSpPr>
            <a:endCxn id="463" idx="1"/>
          </p:cNvCxnSpPr>
          <p:nvPr/>
        </p:nvCxnSpPr>
        <p:spPr>
          <a:xfrm>
            <a:off x="2017760" y="4976102"/>
            <a:ext cx="2106600" cy="578700"/>
          </a:xfrm>
          <a:prstGeom prst="straightConnector1">
            <a:avLst/>
          </a:prstGeom>
          <a:noFill/>
          <a:ln cap="flat" cmpd="sng" w="9525">
            <a:solidFill>
              <a:schemeClr val="dk2"/>
            </a:solidFill>
            <a:prstDash val="solid"/>
            <a:round/>
            <a:headEnd len="med" w="med" type="none"/>
            <a:tailEnd len="med" w="med" type="none"/>
          </a:ln>
        </p:spPr>
      </p:cxnSp>
      <p:sp>
        <p:nvSpPr>
          <p:cNvPr id="463" name="Google Shape;463;p60"/>
          <p:cNvSpPr txBox="1"/>
          <p:nvPr/>
        </p:nvSpPr>
        <p:spPr>
          <a:xfrm>
            <a:off x="4124360" y="5280902"/>
            <a:ext cx="3253200" cy="5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700">
                <a:latin typeface="Lexend"/>
                <a:ea typeface="Lexend"/>
                <a:cs typeface="Lexend"/>
                <a:sym typeface="Lexend"/>
              </a:rPr>
              <a:t>Large</a:t>
            </a:r>
            <a:r>
              <a:rPr b="1" lang="en-US" sz="1700">
                <a:latin typeface="Lexend"/>
                <a:ea typeface="Lexend"/>
                <a:cs typeface="Lexend"/>
                <a:sym typeface="Lexend"/>
              </a:rPr>
              <a:t> Intestine </a:t>
            </a:r>
            <a:r>
              <a:rPr lang="en-US" sz="1500">
                <a:latin typeface="Lexend Thin"/>
                <a:ea typeface="Lexend Thin"/>
                <a:cs typeface="Lexend Thin"/>
                <a:sym typeface="Lexend Thin"/>
              </a:rPr>
              <a:t>and then </a:t>
            </a:r>
            <a:br>
              <a:rPr lang="en-US" sz="1500">
                <a:latin typeface="Lexend Thin"/>
                <a:ea typeface="Lexend Thin"/>
                <a:cs typeface="Lexend Thin"/>
                <a:sym typeface="Lexend Thin"/>
              </a:rPr>
            </a:br>
            <a:r>
              <a:rPr lang="en-US" sz="1500">
                <a:latin typeface="Lexend Thin"/>
                <a:ea typeface="Lexend Thin"/>
                <a:cs typeface="Lexend Thin"/>
                <a:sym typeface="Lexend Thin"/>
              </a:rPr>
              <a:t>exits the body</a:t>
            </a:r>
            <a:br>
              <a:rPr lang="en-US" sz="1500">
                <a:latin typeface="Lexend Thin"/>
                <a:ea typeface="Lexend Thin"/>
                <a:cs typeface="Lexend Thin"/>
                <a:sym typeface="Lexend Thin"/>
              </a:rPr>
            </a:br>
            <a:br>
              <a:rPr lang="en-US" sz="1500">
                <a:latin typeface="Lexend Thin"/>
                <a:ea typeface="Lexend Thin"/>
                <a:cs typeface="Lexend Thin"/>
                <a:sym typeface="Lexend Thin"/>
              </a:rPr>
            </a:br>
            <a:endParaRPr sz="1500">
              <a:latin typeface="Lexend Thin"/>
              <a:ea typeface="Lexend Thin"/>
              <a:cs typeface="Lexend Thin"/>
              <a:sym typeface="Lexend Thin"/>
            </a:endParaRPr>
          </a:p>
        </p:txBody>
      </p:sp>
      <p:cxnSp>
        <p:nvCxnSpPr>
          <p:cNvPr id="464" name="Google Shape;464;p60"/>
          <p:cNvCxnSpPr/>
          <p:nvPr/>
        </p:nvCxnSpPr>
        <p:spPr>
          <a:xfrm flipH="1">
            <a:off x="2448300" y="2809975"/>
            <a:ext cx="1697100" cy="167100"/>
          </a:xfrm>
          <a:prstGeom prst="straightConnector1">
            <a:avLst/>
          </a:prstGeom>
          <a:noFill/>
          <a:ln cap="flat" cmpd="sng" w="9525">
            <a:solidFill>
              <a:schemeClr val="dk2"/>
            </a:solidFill>
            <a:prstDash val="solid"/>
            <a:round/>
            <a:headEnd len="med" w="med" type="none"/>
            <a:tailEnd len="med" w="med" type="none"/>
          </a:ln>
        </p:spPr>
      </p:cxnSp>
      <p:cxnSp>
        <p:nvCxnSpPr>
          <p:cNvPr id="465" name="Google Shape;465;p60"/>
          <p:cNvCxnSpPr>
            <a:stCxn id="466" idx="2"/>
          </p:cNvCxnSpPr>
          <p:nvPr/>
        </p:nvCxnSpPr>
        <p:spPr>
          <a:xfrm flipH="1">
            <a:off x="2434325" y="2148500"/>
            <a:ext cx="1689900" cy="35700"/>
          </a:xfrm>
          <a:prstGeom prst="straightConnector1">
            <a:avLst/>
          </a:prstGeom>
          <a:noFill/>
          <a:ln cap="flat" cmpd="sng" w="9525">
            <a:solidFill>
              <a:schemeClr val="dk2"/>
            </a:solidFill>
            <a:prstDash val="solid"/>
            <a:round/>
            <a:headEnd len="med" w="med" type="none"/>
            <a:tailEnd len="med" w="med" type="none"/>
          </a:ln>
        </p:spPr>
      </p:cxnSp>
      <p:pic>
        <p:nvPicPr>
          <p:cNvPr id="467" name="Google Shape;467;p60"/>
          <p:cNvPicPr preferRelativeResize="0"/>
          <p:nvPr/>
        </p:nvPicPr>
        <p:blipFill>
          <a:blip r:embed="rId5">
            <a:alphaModFix/>
          </a:blip>
          <a:stretch>
            <a:fillRect/>
          </a:stretch>
        </p:blipFill>
        <p:spPr>
          <a:xfrm rot="419201">
            <a:off x="2924833" y="1746559"/>
            <a:ext cx="692164" cy="770721"/>
          </a:xfrm>
          <a:prstGeom prst="rect">
            <a:avLst/>
          </a:prstGeom>
          <a:noFill/>
          <a:ln>
            <a:noFill/>
          </a:ln>
        </p:spPr>
      </p:pic>
      <p:sp>
        <p:nvSpPr>
          <p:cNvPr id="466" name="Google Shape;466;p60"/>
          <p:cNvSpPr txBox="1"/>
          <p:nvPr/>
        </p:nvSpPr>
        <p:spPr>
          <a:xfrm>
            <a:off x="3915575" y="2059400"/>
            <a:ext cx="417300" cy="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61"/>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474" name="Google Shape;474;p61"/>
          <p:cNvSpPr txBox="1"/>
          <p:nvPr/>
        </p:nvSpPr>
        <p:spPr>
          <a:xfrm>
            <a:off x="378025" y="512800"/>
            <a:ext cx="85881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b="1" lang="en-US" sz="3000">
                <a:solidFill>
                  <a:srgbClr val="FFFFFF"/>
                </a:solidFill>
                <a:latin typeface="Lexend"/>
                <a:ea typeface="Lexend"/>
                <a:cs typeface="Lexend"/>
                <a:sym typeface="Lexend"/>
              </a:rPr>
              <a:t>Health Checklist</a:t>
            </a:r>
            <a:r>
              <a:rPr lang="en-US" sz="3000">
                <a:solidFill>
                  <a:srgbClr val="FFFFFF"/>
                </a:solidFill>
                <a:latin typeface="Lexend Thin"/>
                <a:ea typeface="Lexend Thin"/>
                <a:cs typeface="Lexend Thin"/>
                <a:sym typeface="Lexend Thin"/>
              </a:rPr>
              <a:t> Challenge!</a:t>
            </a:r>
            <a:endParaRPr>
              <a:latin typeface="Lexend Thin"/>
              <a:ea typeface="Lexend Thin"/>
              <a:cs typeface="Lexend Thin"/>
              <a:sym typeface="Lexend Thin"/>
            </a:endParaRPr>
          </a:p>
        </p:txBody>
      </p:sp>
      <p:sp>
        <p:nvSpPr>
          <p:cNvPr id="475" name="Google Shape;475;p61"/>
          <p:cNvSpPr txBox="1"/>
          <p:nvPr/>
        </p:nvSpPr>
        <p:spPr>
          <a:xfrm>
            <a:off x="146756" y="6492879"/>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sp>
        <p:nvSpPr>
          <p:cNvPr id="476" name="Google Shape;476;p61"/>
          <p:cNvSpPr txBox="1"/>
          <p:nvPr/>
        </p:nvSpPr>
        <p:spPr>
          <a:xfrm>
            <a:off x="2824725" y="2275375"/>
            <a:ext cx="4638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solidFill>
                <a:srgbClr val="002060"/>
              </a:solidFill>
            </a:endParaRPr>
          </a:p>
        </p:txBody>
      </p:sp>
      <p:pic>
        <p:nvPicPr>
          <p:cNvPr id="477" name="Google Shape;477;p61"/>
          <p:cNvPicPr preferRelativeResize="0"/>
          <p:nvPr/>
        </p:nvPicPr>
        <p:blipFill>
          <a:blip r:embed="rId3">
            <a:alphaModFix/>
          </a:blip>
          <a:stretch>
            <a:fillRect/>
          </a:stretch>
        </p:blipFill>
        <p:spPr>
          <a:xfrm>
            <a:off x="1147588" y="1284628"/>
            <a:ext cx="7048975" cy="54464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1B9FF"/>
        </a:solidFill>
      </p:bgPr>
    </p:bg>
    <p:spTree>
      <p:nvGrpSpPr>
        <p:cNvPr id="481" name="Shape 481"/>
        <p:cNvGrpSpPr/>
        <p:nvPr/>
      </p:nvGrpSpPr>
      <p:grpSpPr>
        <a:xfrm>
          <a:off x="0" y="0"/>
          <a:ext cx="0" cy="0"/>
          <a:chOff x="0" y="0"/>
          <a:chExt cx="0" cy="0"/>
        </a:xfrm>
      </p:grpSpPr>
      <p:sp>
        <p:nvSpPr>
          <p:cNvPr id="482" name="Google Shape;482;p62"/>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cap="none" strike="noStrike">
                <a:solidFill>
                  <a:srgbClr val="F2F2F2"/>
                </a:solidFill>
                <a:latin typeface="Arial"/>
                <a:ea typeface="Arial"/>
                <a:cs typeface="Arial"/>
                <a:sym typeface="Arial"/>
              </a:rPr>
              <a:t>© FEMM</a:t>
            </a:r>
            <a:endParaRPr>
              <a:solidFill>
                <a:srgbClr val="F2F2F2"/>
              </a:solidFill>
            </a:endParaRPr>
          </a:p>
        </p:txBody>
      </p:sp>
      <p:pic>
        <p:nvPicPr>
          <p:cNvPr id="483" name="Google Shape;483;p62"/>
          <p:cNvPicPr preferRelativeResize="0"/>
          <p:nvPr/>
        </p:nvPicPr>
        <p:blipFill rotWithShape="1">
          <a:blip r:embed="rId3">
            <a:alphaModFix/>
          </a:blip>
          <a:srcRect b="6331" l="0" r="0" t="6331"/>
          <a:stretch/>
        </p:blipFill>
        <p:spPr>
          <a:xfrm>
            <a:off x="1132950" y="1277750"/>
            <a:ext cx="6878100" cy="1806850"/>
          </a:xfrm>
          <a:prstGeom prst="rect">
            <a:avLst/>
          </a:prstGeom>
          <a:noFill/>
          <a:ln>
            <a:noFill/>
          </a:ln>
        </p:spPr>
      </p:pic>
      <p:sp>
        <p:nvSpPr>
          <p:cNvPr id="484" name="Google Shape;484;p62"/>
          <p:cNvSpPr/>
          <p:nvPr/>
        </p:nvSpPr>
        <p:spPr>
          <a:xfrm>
            <a:off x="0" y="3992975"/>
            <a:ext cx="9144000" cy="99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1"/>
              </a:highlight>
            </a:endParaRPr>
          </a:p>
        </p:txBody>
      </p:sp>
      <p:sp>
        <p:nvSpPr>
          <p:cNvPr id="485" name="Google Shape;485;p62"/>
          <p:cNvSpPr txBox="1"/>
          <p:nvPr>
            <p:ph type="title"/>
          </p:nvPr>
        </p:nvSpPr>
        <p:spPr>
          <a:xfrm>
            <a:off x="199650" y="3944975"/>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486" name="Google Shape;486;p62"/>
          <p:cNvSpPr txBox="1"/>
          <p:nvPr>
            <p:ph idx="4294967295" type="ctrTitle"/>
          </p:nvPr>
        </p:nvSpPr>
        <p:spPr>
          <a:xfrm>
            <a:off x="199650" y="4766200"/>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