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3.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12" r:id="rId1"/>
    <p:sldMasterId id="2147483813" r:id="rId2"/>
    <p:sldMasterId id="2147483814" r:id="rId3"/>
    <p:sldMasterId id="2147483815" r:id="rId4"/>
  </p:sldMasterIdLst>
  <p:notesMasterIdLst>
    <p:notesMasterId r:id="rId2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9144000" cy="6858000" type="screen4x3"/>
  <p:notesSz cx="6858000" cy="9144000"/>
  <p:embeddedFontLst>
    <p:embeddedFont>
      <p:font typeface="Caveat" pitchFamily="2" charset="0"/>
      <p:regular r:id="rId22"/>
      <p:bold r:id="rId23"/>
    </p:embeddedFont>
    <p:embeddedFont>
      <p:font typeface="Impact" panose="020B0806030902050204" pitchFamily="34" charset="0"/>
      <p:regular r:id="rId24"/>
    </p:embeddedFont>
    <p:embeddedFont>
      <p:font typeface="Lexend" pitchFamily="2" charset="0"/>
      <p:regular r:id="rId25"/>
      <p:bold r:id="rId26"/>
    </p:embeddedFont>
    <p:embeddedFont>
      <p:font typeface="Lexend ExtraLight" pitchFamily="2" charset="0"/>
      <p:regular r:id="rId27"/>
      <p:bold r:id="rId28"/>
    </p:embeddedFont>
    <p:embeddedFont>
      <p:font typeface="Lexend Medium" pitchFamily="2" charset="0"/>
      <p:regular r:id="rId29"/>
      <p:bold r:id="rId30"/>
    </p:embeddedFont>
    <p:embeddedFont>
      <p:font typeface="Lexend Thin" pitchFamily="2" charset="0"/>
      <p:regular r:id="rId31"/>
      <p:bold r:id="rId32"/>
    </p:embeddedFont>
    <p:embeddedFont>
      <p:font typeface="Nothing You Could Do" panose="02000000000000000000" pitchFamily="2" charset="0"/>
      <p:regular r:id="rId33"/>
    </p:embeddedFont>
    <p:embeddedFont>
      <p:font typeface="Open Sans" panose="020B060603050402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viewProps" Target="viewProps.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1e9e969bfe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0" name="Google Shape;840;g1e9e969bfe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297bb80b395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9" name="Google Shape;849;g297bb80b395_0_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latin typeface="Calibri"/>
                <a:ea typeface="Calibri"/>
                <a:cs typeface="Calibri"/>
                <a:sym typeface="Calibri"/>
              </a:rPr>
              <a:t>Step 1 (5 minutes): </a:t>
            </a:r>
            <a:r>
              <a:rPr lang="en-US" sz="1300" b="1" i="1">
                <a:solidFill>
                  <a:srgbClr val="0055A4"/>
                </a:solidFill>
                <a:latin typeface="Calibri"/>
                <a:ea typeface="Calibri"/>
                <a:cs typeface="Calibri"/>
                <a:sym typeface="Calibri"/>
              </a:rPr>
              <a:t>Health and Technology Checklist </a:t>
            </a:r>
            <a:br>
              <a:rPr lang="en-US" sz="1300" b="1" i="1">
                <a:solidFill>
                  <a:srgbClr val="0055A4"/>
                </a:solidFill>
                <a:latin typeface="Calibri"/>
                <a:ea typeface="Calibri"/>
                <a:cs typeface="Calibri"/>
                <a:sym typeface="Calibri"/>
              </a:rPr>
            </a:br>
            <a:r>
              <a:rPr lang="en-US" sz="1300" i="1">
                <a:solidFill>
                  <a:schemeClr val="dk1"/>
                </a:solidFill>
                <a:latin typeface="Calibri"/>
                <a:ea typeface="Calibri"/>
                <a:cs typeface="Calibri"/>
                <a:sym typeface="Calibri"/>
              </a:rPr>
              <a:t>Talk to the students about what they discovered: do they spend more time on screens than they thought? Do they spend more time on their phone than they do with friends or family? Did they notice any patterns with screen time and mood? Exercise and mood? Have an open discussion with the class.</a:t>
            </a: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b="1"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b="1" i="1">
              <a:solidFill>
                <a:schemeClr val="dk1"/>
              </a:solidFill>
              <a:latin typeface="Calibri"/>
              <a:ea typeface="Calibri"/>
              <a:cs typeface="Calibri"/>
              <a:sym typeface="Calibri"/>
            </a:endParaRPr>
          </a:p>
          <a:p>
            <a:pPr marL="0" lvl="0" indent="0" algn="l" rtl="0">
              <a:spcBef>
                <a:spcPts val="0"/>
              </a:spcBef>
              <a:spcAft>
                <a:spcPts val="0"/>
              </a:spcAft>
              <a:buNone/>
            </a:pP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50000"/>
              </a:lnSpc>
              <a:spcBef>
                <a:spcPts val="0"/>
              </a:spcBef>
              <a:spcAft>
                <a:spcPts val="0"/>
              </a:spcAft>
              <a:buNone/>
            </a:pPr>
            <a:endParaRPr>
              <a:solidFill>
                <a:srgbClr val="595959"/>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b="1">
              <a:solidFill>
                <a:schemeClr val="dk1"/>
              </a:solidFill>
              <a:latin typeface="Calibri"/>
              <a:ea typeface="Calibri"/>
              <a:cs typeface="Calibri"/>
              <a:sym typeface="Calibri"/>
            </a:endParaRPr>
          </a:p>
        </p:txBody>
      </p:sp>
      <p:sp>
        <p:nvSpPr>
          <p:cNvPr id="850" name="Google Shape;850;g297bb80b395_0_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2</a:t>
            </a:fld>
            <a:endParaRPr>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296b9800026_0_1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2 (5 minutes): Technology: Better or Best? </a:t>
            </a:r>
            <a:br>
              <a:rPr lang="en-US" sz="1300" b="1">
                <a:solidFill>
                  <a:srgbClr val="0055A4"/>
                </a:solidFill>
              </a:rPr>
            </a:br>
            <a:r>
              <a:rPr lang="en-US" sz="1300" i="1">
                <a:solidFill>
                  <a:srgbClr val="434343"/>
                </a:solidFill>
              </a:rPr>
              <a:t>Read each of the four scenarios aloud to the class, and have students critically evaluate which option would be better and which option would be the BEST thing to do. </a:t>
            </a:r>
            <a:endParaRPr sz="1300" i="1">
              <a:solidFill>
                <a:srgbClr val="434343"/>
              </a:solidFill>
            </a:endParaRPr>
          </a:p>
          <a:p>
            <a:pPr marL="0" lvl="0" indent="0" algn="l" rtl="0">
              <a:lnSpc>
                <a:spcPct val="115000"/>
              </a:lnSpc>
              <a:spcBef>
                <a:spcPts val="0"/>
              </a:spcBef>
              <a:spcAft>
                <a:spcPts val="0"/>
              </a:spcAft>
              <a:buClr>
                <a:schemeClr val="dk1"/>
              </a:buClr>
              <a:buSzPts val="1100"/>
              <a:buFont typeface="Arial"/>
              <a:buNone/>
            </a:pPr>
            <a:endParaRPr sz="1300" i="1">
              <a:solidFill>
                <a:srgbClr val="434343"/>
              </a:solidFill>
            </a:endParaRPr>
          </a:p>
          <a:p>
            <a:pPr marL="0" lvl="0" indent="0" algn="l" rtl="0">
              <a:spcBef>
                <a:spcPts val="0"/>
              </a:spcBef>
              <a:spcAft>
                <a:spcPts val="0"/>
              </a:spcAft>
              <a:buClr>
                <a:schemeClr val="dk1"/>
              </a:buClr>
              <a:buSzPts val="1100"/>
              <a:buFont typeface="Arial"/>
              <a:buNone/>
            </a:pPr>
            <a:endParaRPr sz="1300" i="1">
              <a:solidFill>
                <a:srgbClr val="434343"/>
              </a:solidFill>
            </a:endParaRPr>
          </a:p>
          <a:p>
            <a:pPr marL="0" lvl="0" indent="0" algn="l" rtl="0">
              <a:spcBef>
                <a:spcPts val="0"/>
              </a:spcBef>
              <a:spcAft>
                <a:spcPts val="0"/>
              </a:spcAft>
              <a:buClr>
                <a:schemeClr val="dk1"/>
              </a:buClr>
              <a:buSzPts val="300"/>
              <a:buFont typeface="Arial"/>
              <a:buNone/>
            </a:pPr>
            <a:endParaRPr sz="1800" b="1">
              <a:latin typeface="Arial"/>
              <a:ea typeface="Arial"/>
              <a:cs typeface="Arial"/>
              <a:sym typeface="Arial"/>
            </a:endParaRPr>
          </a:p>
        </p:txBody>
      </p:sp>
      <p:sp>
        <p:nvSpPr>
          <p:cNvPr id="859" name="Google Shape;859;g296b9800026_0_1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g29664064011_0_1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300"/>
              <a:buFont typeface="Arial"/>
              <a:buNone/>
            </a:pPr>
            <a:endParaRPr sz="1800" b="1" i="0" u="none" strike="noStrike" cap="none">
              <a:solidFill>
                <a:schemeClr val="dk1"/>
              </a:solidFill>
              <a:latin typeface="Arial"/>
              <a:ea typeface="Arial"/>
              <a:cs typeface="Arial"/>
              <a:sym typeface="Arial"/>
            </a:endParaRPr>
          </a:p>
        </p:txBody>
      </p:sp>
      <p:sp>
        <p:nvSpPr>
          <p:cNvPr id="871" name="Google Shape;871;g29664064011_0_1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2ee2c4b8b33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300"/>
              <a:buFont typeface="Arial"/>
              <a:buNone/>
            </a:pPr>
            <a:endParaRPr sz="1800" b="1" i="0" u="none" strike="noStrike" cap="none">
              <a:solidFill>
                <a:schemeClr val="dk1"/>
              </a:solidFill>
              <a:latin typeface="Arial"/>
              <a:ea typeface="Arial"/>
              <a:cs typeface="Arial"/>
              <a:sym typeface="Arial"/>
            </a:endParaRPr>
          </a:p>
        </p:txBody>
      </p:sp>
      <p:sp>
        <p:nvSpPr>
          <p:cNvPr id="882" name="Google Shape;882;g2ee2c4b8b33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g2ee2c4b8b33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300"/>
              <a:buFont typeface="Arial"/>
              <a:buNone/>
            </a:pPr>
            <a:endParaRPr sz="1800" b="1" i="0" u="none" strike="noStrike" cap="none">
              <a:solidFill>
                <a:schemeClr val="dk1"/>
              </a:solidFill>
              <a:latin typeface="Arial"/>
              <a:ea typeface="Arial"/>
              <a:cs typeface="Arial"/>
              <a:sym typeface="Arial"/>
            </a:endParaRPr>
          </a:p>
        </p:txBody>
      </p:sp>
      <p:sp>
        <p:nvSpPr>
          <p:cNvPr id="893" name="Google Shape;893;g2ee2c4b8b33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g2ee2c4b8b33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300"/>
              <a:buFont typeface="Arial"/>
              <a:buNone/>
            </a:pPr>
            <a:r>
              <a:rPr lang="en-US" sz="1300"/>
              <a:t>It’s so important to tell your parents about something like this. Even if you think “they’ll freak out” or “they won’t understand”, they love you and want what’s best for you. A stranger asking for pictures of you is not OK. It might seem like a silly joke, but once your photos leave your phone, you don’t know what someone could do with them as they are no longer in your control. So, the best thing to do is to block this person and let a parent know. They will understand and be proud of you for doing the right thing. </a:t>
            </a:r>
            <a:endParaRPr sz="1300" i="0" u="none" strike="noStrike" cap="none">
              <a:solidFill>
                <a:schemeClr val="dk1"/>
              </a:solidFill>
            </a:endParaRPr>
          </a:p>
        </p:txBody>
      </p:sp>
      <p:sp>
        <p:nvSpPr>
          <p:cNvPr id="904" name="Google Shape;904;g2ee2c4b8b33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g1d4abfdf9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3 (10 minutes): Review Testosterone +</a:t>
            </a:r>
            <a:r>
              <a:rPr lang="en-US" sz="1300">
                <a:solidFill>
                  <a:srgbClr val="0055A4"/>
                </a:solidFill>
              </a:rPr>
              <a:t> </a:t>
            </a:r>
            <a:r>
              <a:rPr lang="en-US" sz="1300" b="1" i="1">
                <a:solidFill>
                  <a:srgbClr val="0055A4"/>
                </a:solidFill>
              </a:rPr>
              <a:t>Think and Write:</a:t>
            </a:r>
            <a:r>
              <a:rPr lang="en-US" sz="1300" b="1">
                <a:solidFill>
                  <a:srgbClr val="0055A4"/>
                </a:solidFill>
              </a:rPr>
              <a:t> </a:t>
            </a:r>
            <a:r>
              <a:rPr lang="en-US" sz="1300" b="1" i="1">
                <a:solidFill>
                  <a:srgbClr val="0055A4"/>
                </a:solidFill>
              </a:rPr>
              <a:t>Positive Peer Influences </a:t>
            </a:r>
            <a:endParaRPr sz="1300" b="1"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i="1">
                <a:solidFill>
                  <a:srgbClr val="434343"/>
                </a:solidFill>
              </a:rPr>
              <a:t>Ask: </a:t>
            </a:r>
            <a:r>
              <a:rPr lang="en-US" sz="1300" b="1">
                <a:solidFill>
                  <a:srgbClr val="434343"/>
                </a:solidFill>
              </a:rPr>
              <a:t>What controls the activity of every system in the body? </a:t>
            </a:r>
            <a:r>
              <a:rPr lang="en-US" sz="1300" i="1">
                <a:solidFill>
                  <a:srgbClr val="434343"/>
                </a:solidFill>
              </a:rPr>
              <a:t>Yes, hormones! </a:t>
            </a:r>
            <a:r>
              <a:rPr lang="en-US" sz="1300">
                <a:solidFill>
                  <a:srgbClr val="434343"/>
                </a:solidFill>
              </a:rPr>
              <a:t>We really know that by now! </a:t>
            </a:r>
            <a:endParaRPr sz="1300" b="1">
              <a:solidFill>
                <a:srgbClr val="434343"/>
              </a:solidFill>
            </a:endParaRPr>
          </a:p>
          <a:p>
            <a:pPr marL="0" lvl="0" indent="0" algn="l" rtl="0">
              <a:lnSpc>
                <a:spcPct val="115000"/>
              </a:lnSpc>
              <a:spcBef>
                <a:spcPts val="0"/>
              </a:spcBef>
              <a:spcAft>
                <a:spcPts val="0"/>
              </a:spcAft>
              <a:buClr>
                <a:schemeClr val="dk1"/>
              </a:buClr>
              <a:buSzPts val="1100"/>
              <a:buFont typeface="Arial"/>
              <a:buNone/>
            </a:pPr>
            <a:r>
              <a:rPr lang="en-US" sz="1300"/>
              <a:t>Hormones are directed by your brain! There are a lot of different hormones at work in your body. We have already learned about testosterone. After your body produces testosterone in your testes, testosterone acts as a messenger </a:t>
            </a:r>
            <a:r>
              <a:rPr lang="en-US" sz="1300" i="1"/>
              <a:t>back</a:t>
            </a:r>
            <a:r>
              <a:rPr lang="en-US" sz="1300"/>
              <a:t> to your brain. This is called hormonal feedback.</a:t>
            </a:r>
            <a:br>
              <a:rPr lang="en-US" sz="1300"/>
            </a:br>
            <a:endParaRPr sz="1100" b="1">
              <a:solidFill>
                <a:srgbClr val="434343"/>
              </a:solidFill>
              <a:latin typeface="Open Sans"/>
              <a:ea typeface="Open Sans"/>
              <a:cs typeface="Open Sans"/>
              <a:sym typeface="Open Sans"/>
            </a:endParaRPr>
          </a:p>
        </p:txBody>
      </p:sp>
      <p:sp>
        <p:nvSpPr>
          <p:cNvPr id="915" name="Google Shape;915;g1d4abfdf93a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d4b108f30d_1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4" name="Google Shape;924;g1d4b108f30d_1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We already know that testosterone does a lot of very important things in our bodies. It helps us grow muscles, it helps us grow facial hair, it makes our voices deeper. Testosterone can also make us want to try riskier activities. This is not always a bad thing. When we need to help someone, for instance, testosterone, along with other hormones, makes us act quickly and take the risk to pull our friend out of a rushing river.</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However, sometimes testosterone makes us want to try risky things that are not good for us or others. Another thing that can make us want to try riskier behaviors is the influence of our friends. There is research to show that, sometimes in the presence of our peers, we choose worse things just because they are around us. If we had been alone, we might have chosen differently. </a:t>
            </a:r>
            <a:endParaRPr sz="1300"/>
          </a:p>
          <a:p>
            <a:pPr marL="0" marR="0" lvl="0" indent="0" algn="l" rtl="0">
              <a:spcBef>
                <a:spcPts val="0"/>
              </a:spcBef>
              <a:spcAft>
                <a:spcPts val="0"/>
              </a:spcAft>
              <a:buClr>
                <a:schemeClr val="dk1"/>
              </a:buClr>
              <a:buSzPts val="300"/>
              <a:buFont typeface="Calibri"/>
              <a:buNone/>
            </a:pPr>
            <a:endParaRPr sz="1100">
              <a:latin typeface="Open Sans"/>
              <a:ea typeface="Open Sans"/>
              <a:cs typeface="Open Sans"/>
              <a:sym typeface="Open Sans"/>
            </a:endParaRPr>
          </a:p>
        </p:txBody>
      </p:sp>
      <p:sp>
        <p:nvSpPr>
          <p:cNvPr id="925" name="Google Shape;925;g1d4b108f30d_1_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g2ee2c4b8b33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9" name="Google Shape;939;g2ee2c4b8b33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Of course, if we choose our friends wisely, they can also be a good influence on us. Friends can help us improve or competitively challenge us. Friends can inspire us to listen to new music, to help out with a good cause, and to meet other people. It’s a gift to have good friends!</a:t>
            </a:r>
            <a:endParaRPr sz="1300"/>
          </a:p>
          <a:p>
            <a:pPr marL="0" marR="0" lvl="0" indent="0" algn="l" rtl="0">
              <a:spcBef>
                <a:spcPts val="0"/>
              </a:spcBef>
              <a:spcAft>
                <a:spcPts val="0"/>
              </a:spcAft>
              <a:buClr>
                <a:schemeClr val="dk1"/>
              </a:buClr>
              <a:buSzPts val="300"/>
              <a:buFont typeface="Calibri"/>
              <a:buNone/>
            </a:pPr>
            <a:endParaRPr sz="1100">
              <a:latin typeface="Open Sans"/>
              <a:ea typeface="Open Sans"/>
              <a:cs typeface="Open Sans"/>
              <a:sym typeface="Open Sans"/>
            </a:endParaRPr>
          </a:p>
        </p:txBody>
      </p:sp>
      <p:sp>
        <p:nvSpPr>
          <p:cNvPr id="940" name="Google Shape;940;g2ee2c4b8b33_0_5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g1d010b5a294_1_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i="1">
                <a:solidFill>
                  <a:srgbClr val="0055A4"/>
                </a:solidFill>
              </a:rPr>
              <a:t>Think and Write: Positive Peer Influences</a:t>
            </a:r>
            <a:br>
              <a:rPr lang="en-US" sz="1300" b="1" i="1">
                <a:solidFill>
                  <a:srgbClr val="0055A4"/>
                </a:solidFill>
              </a:rPr>
            </a:br>
            <a:r>
              <a:rPr lang="en-US" sz="1300" i="1"/>
              <a:t>Pass out the Think and Write worksheet. Give students a couple of minutes to journal.</a:t>
            </a:r>
            <a:br>
              <a:rPr lang="en-US" sz="1300" i="1"/>
            </a:br>
            <a:endParaRPr sz="1300" b="1" i="1"/>
          </a:p>
        </p:txBody>
      </p:sp>
      <p:sp>
        <p:nvSpPr>
          <p:cNvPr id="952" name="Google Shape;952;g1d010b5a294_1_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2d0dbfa53d_0_20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4 (5 minutes): Self-Determination </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We can’t blame testosterone or peer pressure for everything! We have to take responsibility for what we are doing. This can give us a lot of hope, because it means we are not robots! We are in control of what we are doing. </a:t>
            </a:r>
            <a:br>
              <a:rPr lang="en-US" sz="1300"/>
            </a:br>
            <a:endParaRPr sz="1300"/>
          </a:p>
          <a:p>
            <a:pPr marL="0" lvl="0" indent="0" algn="l" rtl="0">
              <a:lnSpc>
                <a:spcPct val="115000"/>
              </a:lnSpc>
              <a:spcBef>
                <a:spcPts val="0"/>
              </a:spcBef>
              <a:spcAft>
                <a:spcPts val="0"/>
              </a:spcAft>
              <a:buClr>
                <a:schemeClr val="dk1"/>
              </a:buClr>
              <a:buSzPts val="1100"/>
              <a:buFont typeface="Arial"/>
              <a:buNone/>
            </a:pPr>
            <a:r>
              <a:rPr lang="en-US" sz="1300" b="1"/>
              <a:t>Self-determination</a:t>
            </a:r>
            <a:r>
              <a:rPr lang="en-US" sz="1300"/>
              <a:t> </a:t>
            </a:r>
            <a:r>
              <a:rPr lang="en-US" sz="1300">
                <a:solidFill>
                  <a:srgbClr val="202124"/>
                </a:solidFill>
              </a:rPr>
              <a:t>is being in control of your emotions, habits, and behaviors. It </a:t>
            </a:r>
            <a:r>
              <a:rPr lang="en-US" sz="1300"/>
              <a:t>is the ability to make yourself do the things you know you should do, even if you do not </a:t>
            </a:r>
            <a:r>
              <a:rPr lang="en-US" sz="1300" i="1"/>
              <a:t>want</a:t>
            </a:r>
            <a:r>
              <a:rPr lang="en-US" sz="1300"/>
              <a:t> to do them. It is the ability to respond rather than react. The good thing is that it can be learned! Even if we do not have a lot of self-determination now, we can work on it every day to get more of it.</a:t>
            </a:r>
            <a:r>
              <a:rPr lang="en-US" sz="1300">
                <a:solidFill>
                  <a:srgbClr val="202124"/>
                </a:solidFill>
              </a:rPr>
              <a:t> </a:t>
            </a:r>
            <a:endParaRPr sz="1300">
              <a:solidFill>
                <a:srgbClr val="202124"/>
              </a:solidFill>
            </a:endParaRPr>
          </a:p>
          <a:p>
            <a:pPr marL="0" lvl="0" indent="0" algn="l" rtl="0">
              <a:spcBef>
                <a:spcPts val="0"/>
              </a:spcBef>
              <a:spcAft>
                <a:spcPts val="0"/>
              </a:spcAft>
              <a:buNone/>
            </a:pPr>
            <a:endParaRPr sz="1300"/>
          </a:p>
        </p:txBody>
      </p:sp>
      <p:sp>
        <p:nvSpPr>
          <p:cNvPr id="961" name="Google Shape;961;g2d0dbfa53d_0_20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g1d010b5a294_1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73" name="Google Shape;973;g1d010b5a294_1_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rgbClr val="202124"/>
                </a:solidFill>
              </a:rPr>
              <a:t>Some ways that we can help ourselves and our friends to make good choices are to:</a:t>
            </a:r>
            <a:endParaRPr sz="1300">
              <a:solidFill>
                <a:srgbClr val="202124"/>
              </a:solidFill>
            </a:endParaRPr>
          </a:p>
          <a:p>
            <a:pPr marL="457200" lvl="0" indent="-311150" algn="l" rtl="0">
              <a:lnSpc>
                <a:spcPct val="115000"/>
              </a:lnSpc>
              <a:spcBef>
                <a:spcPts val="0"/>
              </a:spcBef>
              <a:spcAft>
                <a:spcPts val="0"/>
              </a:spcAft>
              <a:buClr>
                <a:srgbClr val="202124"/>
              </a:buClr>
              <a:buSzPts val="1300"/>
              <a:buFont typeface="Calibri"/>
              <a:buChar char="●"/>
            </a:pPr>
            <a:r>
              <a:rPr lang="en-US" sz="1300">
                <a:solidFill>
                  <a:srgbClr val="202124"/>
                </a:solidFill>
              </a:rPr>
              <a:t>Avoid the situation in the first place: for example, if we know that we are always tempted to steal chocolate bars from a certain store when we’re with a certain group of friends, maybe we shouldn’t go to that store or hang with those friends.</a:t>
            </a:r>
            <a:endParaRPr sz="1300">
              <a:solidFill>
                <a:srgbClr val="202124"/>
              </a:solidFill>
            </a:endParaRPr>
          </a:p>
          <a:p>
            <a:pPr marL="457200" lvl="0" indent="-311150" algn="l" rtl="0">
              <a:lnSpc>
                <a:spcPct val="115000"/>
              </a:lnSpc>
              <a:spcBef>
                <a:spcPts val="0"/>
              </a:spcBef>
              <a:spcAft>
                <a:spcPts val="0"/>
              </a:spcAft>
              <a:buClr>
                <a:srgbClr val="202124"/>
              </a:buClr>
              <a:buSzPts val="1300"/>
              <a:buFont typeface="Calibri"/>
              <a:buChar char="●"/>
            </a:pPr>
            <a:r>
              <a:rPr lang="en-US" sz="1300">
                <a:solidFill>
                  <a:srgbClr val="202124"/>
                </a:solidFill>
              </a:rPr>
              <a:t>Change your thinking: instead of thinking about how you’re missing out on things, remind yourself that you’re making a choice towards </a:t>
            </a:r>
            <a:r>
              <a:rPr lang="en-US" sz="1300" b="1">
                <a:solidFill>
                  <a:srgbClr val="202124"/>
                </a:solidFill>
              </a:rPr>
              <a:t>important goals.</a:t>
            </a:r>
            <a:endParaRPr sz="1300" b="1">
              <a:solidFill>
                <a:srgbClr val="202124"/>
              </a:solidFill>
            </a:endParaRPr>
          </a:p>
          <a:p>
            <a:pPr marL="457200" lvl="0" indent="-311150" algn="l" rtl="0">
              <a:lnSpc>
                <a:spcPct val="115000"/>
              </a:lnSpc>
              <a:spcBef>
                <a:spcPts val="0"/>
              </a:spcBef>
              <a:spcAft>
                <a:spcPts val="0"/>
              </a:spcAft>
              <a:buClr>
                <a:srgbClr val="202124"/>
              </a:buClr>
              <a:buSzPts val="1300"/>
              <a:buFont typeface="Calibri"/>
              <a:buChar char="●"/>
            </a:pPr>
            <a:r>
              <a:rPr lang="en-US" sz="1300">
                <a:solidFill>
                  <a:srgbClr val="202124"/>
                </a:solidFill>
              </a:rPr>
              <a:t>Challenge yourself with healthy choices: Take care of yourself and your hormones by getting enough sleep and eating delicious, healthy food.</a:t>
            </a:r>
            <a:endParaRPr sz="1300">
              <a:solidFill>
                <a:srgbClr val="202124"/>
              </a:solidFill>
            </a:endParaRPr>
          </a:p>
          <a:p>
            <a:pPr marL="457200" lvl="0" indent="-311150" algn="l" rtl="0">
              <a:lnSpc>
                <a:spcPct val="115000"/>
              </a:lnSpc>
              <a:spcBef>
                <a:spcPts val="0"/>
              </a:spcBef>
              <a:spcAft>
                <a:spcPts val="0"/>
              </a:spcAft>
              <a:buClr>
                <a:srgbClr val="202124"/>
              </a:buClr>
              <a:buSzPts val="1300"/>
              <a:buFont typeface="Calibri"/>
              <a:buChar char="●"/>
            </a:pPr>
            <a:r>
              <a:rPr lang="en-US" sz="1300">
                <a:solidFill>
                  <a:srgbClr val="202124"/>
                </a:solidFill>
              </a:rPr>
              <a:t>Make a goal and tackle it, step by step: You have to start somewhere! Even if it seems small, GO FOR IT and take the first step! It will feel great and you’ll be closer to your goal!</a:t>
            </a:r>
            <a:endParaRPr sz="1300">
              <a:solidFill>
                <a:srgbClr val="202124"/>
              </a:solidFill>
            </a:endParaRPr>
          </a:p>
          <a:p>
            <a:pPr marL="0" marR="0" lvl="0" indent="0" algn="l" rtl="0">
              <a:lnSpc>
                <a:spcPct val="100000"/>
              </a:lnSpc>
              <a:spcBef>
                <a:spcPts val="0"/>
              </a:spcBef>
              <a:spcAft>
                <a:spcPts val="0"/>
              </a:spcAft>
              <a:buClr>
                <a:schemeClr val="dk1"/>
              </a:buClr>
              <a:buSzPts val="300"/>
              <a:buFont typeface="Calibri"/>
              <a:buNone/>
            </a:pPr>
            <a:endParaRPr sz="1300">
              <a:solidFill>
                <a:srgbClr val="202124"/>
              </a:solidFill>
            </a:endParaRPr>
          </a:p>
        </p:txBody>
      </p:sp>
      <p:sp>
        <p:nvSpPr>
          <p:cNvPr id="974" name="Google Shape;974;g1d010b5a294_1_2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g24cf5583a3c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4 (10 minutes): </a:t>
            </a:r>
            <a:r>
              <a:rPr lang="en-US" sz="1300" b="1" i="1">
                <a:solidFill>
                  <a:srgbClr val="0055A4"/>
                </a:solidFill>
              </a:rPr>
              <a:t>Script the Situation </a:t>
            </a:r>
            <a:endParaRPr sz="1300" b="1"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You might find it’s easier to say no to things that you know aren’t the best to do, if you have a couple of responses that you’ve already thought through and prepared.</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You may also find it easier to say “no” in another kind of way, that makes it hard for your friends to disagree with you. For example, someone is trying to get you to try smoking but instead of saying, “No. It’s bad for my health.” You could say, “it’s not really my thing; I don’t like how the smell sticks to your clothes.”  </a:t>
            </a:r>
            <a:br>
              <a:rPr lang="en-US" sz="1300"/>
            </a:br>
            <a:br>
              <a:rPr lang="en-US" sz="1300"/>
            </a:br>
            <a:r>
              <a:rPr lang="en-US" sz="1300" i="1"/>
              <a:t>Arrange students into four groups. Give each group the </a:t>
            </a:r>
            <a:r>
              <a:rPr lang="en-US" sz="1300" b="1" i="1">
                <a:solidFill>
                  <a:srgbClr val="0055A4"/>
                </a:solidFill>
              </a:rPr>
              <a:t>Script the Situation </a:t>
            </a:r>
            <a:r>
              <a:rPr lang="en-US" sz="1300" i="1"/>
              <a:t>worksheet and assign each group one of the scenarios.</a:t>
            </a:r>
            <a:r>
              <a:rPr lang="en-US" sz="1300" b="1" i="1">
                <a:solidFill>
                  <a:srgbClr val="0055A4"/>
                </a:solidFill>
              </a:rPr>
              <a:t> </a:t>
            </a:r>
            <a:r>
              <a:rPr lang="en-US" sz="1300" i="1"/>
              <a:t>Have each group read and discuss the scenario, then, together, come up with a script (a few sentences that they can write down) in dealing with the situation. Inform groups that they can either read their script aloud or perform their script by acting out the scene in front of the class.</a:t>
            </a:r>
            <a:endParaRPr sz="1300" i="1"/>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endParaRPr sz="1300"/>
          </a:p>
        </p:txBody>
      </p:sp>
      <p:sp>
        <p:nvSpPr>
          <p:cNvPr id="986" name="Google Shape;986;g24cf5583a3c_0_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1d010b5a294_1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CONCLUSION</a:t>
            </a:r>
            <a:r>
              <a:rPr lang="en-US" sz="1300" b="1">
                <a:solidFill>
                  <a:srgbClr val="757AA8"/>
                </a:solidFill>
              </a:rPr>
              <a:t> </a:t>
            </a:r>
            <a:endParaRPr sz="1300" b="1">
              <a:solidFill>
                <a:srgbClr val="757AA8"/>
              </a:solidFill>
            </a:endParaRPr>
          </a:p>
          <a:p>
            <a:pPr marL="0" lvl="0" indent="0" algn="l" rtl="0">
              <a:lnSpc>
                <a:spcPct val="115000"/>
              </a:lnSpc>
              <a:spcBef>
                <a:spcPts val="0"/>
              </a:spcBef>
              <a:spcAft>
                <a:spcPts val="0"/>
              </a:spcAft>
              <a:buClr>
                <a:schemeClr val="dk1"/>
              </a:buClr>
              <a:buSzPts val="1100"/>
              <a:buFont typeface="Arial"/>
              <a:buNone/>
            </a:pPr>
            <a:r>
              <a:rPr lang="en-US" sz="1300">
                <a:solidFill>
                  <a:srgbClr val="434343"/>
                </a:solidFill>
              </a:rPr>
              <a:t>Testosterone is important for our healthy development. We have the ability to make our own healthy choices. We can practice self-determination so that we do not let negative influences from others make our choices for us. A true friend is someone who wants what is excellent for you, your health and wellbeing. We can be this friend and leader for others. Practicing what to say or do in difficult situations can help you prepare for the real situation.</a:t>
            </a:r>
            <a:endParaRPr sz="1300">
              <a:solidFill>
                <a:srgbClr val="434343"/>
              </a:solidFill>
            </a:endParaRPr>
          </a:p>
          <a:p>
            <a:pPr marL="0" lvl="0" indent="0" algn="l" rtl="0">
              <a:lnSpc>
                <a:spcPct val="115000"/>
              </a:lnSpc>
              <a:spcBef>
                <a:spcPts val="0"/>
              </a:spcBef>
              <a:spcAft>
                <a:spcPts val="0"/>
              </a:spcAft>
              <a:buClr>
                <a:schemeClr val="dk1"/>
              </a:buClr>
              <a:buSzPts val="1100"/>
              <a:buFont typeface="Arial"/>
              <a:buNone/>
            </a:pPr>
            <a:endParaRPr sz="1300" i="1"/>
          </a:p>
          <a:p>
            <a:pPr marL="0" lvl="0" indent="0" algn="l" rtl="0">
              <a:spcBef>
                <a:spcPts val="0"/>
              </a:spcBef>
              <a:spcAft>
                <a:spcPts val="0"/>
              </a:spcAft>
              <a:buClr>
                <a:schemeClr val="dk1"/>
              </a:buClr>
              <a:buSzPts val="300"/>
              <a:buFont typeface="Arial"/>
              <a:buNone/>
            </a:pPr>
            <a:endParaRPr sz="1300">
              <a:solidFill>
                <a:srgbClr val="434343"/>
              </a:solidFill>
            </a:endParaRPr>
          </a:p>
        </p:txBody>
      </p:sp>
      <p:sp>
        <p:nvSpPr>
          <p:cNvPr id="996" name="Google Shape;996;g1d010b5a294_1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g1e9e969bfec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5" name="Google Shape;1005;g1e9e969bfec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417638"/>
            <a:ext cx="8229600" cy="44497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0960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09600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1118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458200" y="6111875"/>
            <a:ext cx="609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722313" y="3100387"/>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7" name="Google Shape;57;p9"/>
          <p:cNvSpPr txBox="1">
            <a:spLocks noGrp="1"/>
          </p:cNvSpPr>
          <p:nvPr>
            <p:ph type="body" idx="1"/>
          </p:nvPr>
        </p:nvSpPr>
        <p:spPr>
          <a:xfrm>
            <a:off x="722313"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3" name="Google Shape;63;p10"/>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2"/>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6"/>
        <p:cNvGrpSpPr/>
        <p:nvPr/>
      </p:nvGrpSpPr>
      <p:grpSpPr>
        <a:xfrm>
          <a:off x="0" y="0"/>
          <a:ext cx="0" cy="0"/>
          <a:chOff x="0" y="0"/>
          <a:chExt cx="0" cy="0"/>
        </a:xfrm>
      </p:grpSpPr>
      <p:cxnSp>
        <p:nvCxnSpPr>
          <p:cNvPr id="97" name="Google Shape;97;p1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98" name="Google Shape;98;p16"/>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 name="Google Shape;99;p1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02" name="Google Shape;102;p17"/>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3" name="Google Shape;103;p17"/>
          <p:cNvSpPr txBox="1">
            <a:spLocks noGrp="1"/>
          </p:cNvSpPr>
          <p:nvPr>
            <p:ph type="body" idx="1"/>
          </p:nvPr>
        </p:nvSpPr>
        <p:spPr>
          <a:xfrm>
            <a:off x="349250" y="1150697"/>
            <a:ext cx="845820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49250" y="1365299"/>
            <a:ext cx="845820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07"/>
        <p:cNvGrpSpPr/>
        <p:nvPr/>
      </p:nvGrpSpPr>
      <p:grpSpPr>
        <a:xfrm>
          <a:off x="0" y="0"/>
          <a:ext cx="0" cy="0"/>
          <a:chOff x="0" y="0"/>
          <a:chExt cx="0" cy="0"/>
        </a:xfrm>
      </p:grpSpPr>
      <p:pic>
        <p:nvPicPr>
          <p:cNvPr id="108" name="Google Shape;108;p19"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09" name="Google Shape;109;p1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0" name="Google Shape;110;p1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1" name="Google Shape;111;p19"/>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9"/>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4"/>
        <p:cNvGrpSpPr/>
        <p:nvPr/>
      </p:nvGrpSpPr>
      <p:grpSpPr>
        <a:xfrm>
          <a:off x="0" y="0"/>
          <a:ext cx="0" cy="0"/>
          <a:chOff x="0" y="0"/>
          <a:chExt cx="0" cy="0"/>
        </a:xfrm>
      </p:grpSpPr>
      <p:sp>
        <p:nvSpPr>
          <p:cNvPr id="115" name="Google Shape;115;p20"/>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 name="Google Shape;116;p2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3"/>
        <p:cNvGrpSpPr/>
        <p:nvPr/>
      </p:nvGrpSpPr>
      <p:grpSpPr>
        <a:xfrm>
          <a:off x="0" y="0"/>
          <a:ext cx="0" cy="0"/>
          <a:chOff x="0" y="0"/>
          <a:chExt cx="0" cy="0"/>
        </a:xfrm>
      </p:grpSpPr>
      <p:pic>
        <p:nvPicPr>
          <p:cNvPr id="124" name="Google Shape;124;p22"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25" name="Google Shape;125;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Google Shape;126;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7" name="Google Shape;127;p22"/>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32" name="Google Shape;132;p23"/>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3" name="Google Shape;133;p23"/>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4"/>
        <p:cNvGrpSpPr/>
        <p:nvPr/>
      </p:nvGrpSpPr>
      <p:grpSpPr>
        <a:xfrm>
          <a:off x="0" y="0"/>
          <a:ext cx="0" cy="0"/>
          <a:chOff x="0" y="0"/>
          <a:chExt cx="0" cy="0"/>
        </a:xfrm>
      </p:grpSpPr>
      <p:cxnSp>
        <p:nvCxnSpPr>
          <p:cNvPr id="135" name="Google Shape;135;p2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36" name="Google Shape;136;p2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4"/>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8"/>
        <p:cNvGrpSpPr/>
        <p:nvPr/>
      </p:nvGrpSpPr>
      <p:grpSpPr>
        <a:xfrm>
          <a:off x="0" y="0"/>
          <a:ext cx="0" cy="0"/>
          <a:chOff x="0" y="0"/>
          <a:chExt cx="0" cy="0"/>
        </a:xfrm>
      </p:grpSpPr>
      <p:pic>
        <p:nvPicPr>
          <p:cNvPr id="139" name="Google Shape;139;p25"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40" name="Google Shape;140;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1" name="Google Shape;141;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2" name="Google Shape;142;p2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45"/>
        <p:cNvGrpSpPr/>
        <p:nvPr/>
      </p:nvGrpSpPr>
      <p:grpSpPr>
        <a:xfrm>
          <a:off x="0" y="0"/>
          <a:ext cx="0" cy="0"/>
          <a:chOff x="0" y="0"/>
          <a:chExt cx="0" cy="0"/>
        </a:xfrm>
      </p:grpSpPr>
      <p:sp>
        <p:nvSpPr>
          <p:cNvPr id="146" name="Google Shape;146;p26"/>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51"/>
        <p:cNvGrpSpPr/>
        <p:nvPr/>
      </p:nvGrpSpPr>
      <p:grpSpPr>
        <a:xfrm>
          <a:off x="0" y="0"/>
          <a:ext cx="0" cy="0"/>
          <a:chOff x="0" y="0"/>
          <a:chExt cx="0" cy="0"/>
        </a:xfrm>
      </p:grpSpPr>
      <p:pic>
        <p:nvPicPr>
          <p:cNvPr id="152" name="Google Shape;152;p27"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53" name="Google Shape;153;p2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4" name="Google Shape;154;p2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55" name="Google Shape;155;p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58"/>
        <p:cNvGrpSpPr/>
        <p:nvPr/>
      </p:nvGrpSpPr>
      <p:grpSpPr>
        <a:xfrm>
          <a:off x="0" y="0"/>
          <a:ext cx="0" cy="0"/>
          <a:chOff x="0" y="0"/>
          <a:chExt cx="0" cy="0"/>
        </a:xfrm>
      </p:grpSpPr>
      <p:sp>
        <p:nvSpPr>
          <p:cNvPr id="159" name="Google Shape;159;p28"/>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Google Shape;160;p2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 name="Google Shape;161;p2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4"/>
        <p:cNvGrpSpPr/>
        <p:nvPr/>
      </p:nvGrpSpPr>
      <p:grpSpPr>
        <a:xfrm>
          <a:off x="0" y="0"/>
          <a:ext cx="0" cy="0"/>
          <a:chOff x="0" y="0"/>
          <a:chExt cx="0" cy="0"/>
        </a:xfrm>
      </p:grpSpPr>
      <p:sp>
        <p:nvSpPr>
          <p:cNvPr id="165" name="Google Shape;165;p29"/>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29"/>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67"/>
        <p:cNvGrpSpPr/>
        <p:nvPr/>
      </p:nvGrpSpPr>
      <p:grpSpPr>
        <a:xfrm>
          <a:off x="0" y="0"/>
          <a:ext cx="0" cy="0"/>
          <a:chOff x="0" y="0"/>
          <a:chExt cx="0" cy="0"/>
        </a:xfrm>
      </p:grpSpPr>
      <p:pic>
        <p:nvPicPr>
          <p:cNvPr id="168" name="Google Shape;168;p30"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69" name="Google Shape;169;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76" name="Google Shape;176;p31"/>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7" name="Google Shape;177;p31"/>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8"/>
        <p:cNvGrpSpPr/>
        <p:nvPr/>
      </p:nvGrpSpPr>
      <p:grpSpPr>
        <a:xfrm>
          <a:off x="0" y="0"/>
          <a:ext cx="0" cy="0"/>
          <a:chOff x="0" y="0"/>
          <a:chExt cx="0" cy="0"/>
        </a:xfrm>
      </p:grpSpPr>
      <p:cxnSp>
        <p:nvCxnSpPr>
          <p:cNvPr id="179" name="Google Shape;179;p32"/>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0" name="Google Shape;180;p3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1" name="Google Shape;181;p32"/>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82"/>
        <p:cNvGrpSpPr/>
        <p:nvPr/>
      </p:nvGrpSpPr>
      <p:grpSpPr>
        <a:xfrm>
          <a:off x="0" y="0"/>
          <a:ext cx="0" cy="0"/>
          <a:chOff x="0" y="0"/>
          <a:chExt cx="0" cy="0"/>
        </a:xfrm>
      </p:grpSpPr>
      <p:cxnSp>
        <p:nvCxnSpPr>
          <p:cNvPr id="183" name="Google Shape;183;p33"/>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4" name="Google Shape;184;p3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5" name="Google Shape;185;p33"/>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86"/>
        <p:cNvGrpSpPr/>
        <p:nvPr/>
      </p:nvGrpSpPr>
      <p:grpSpPr>
        <a:xfrm>
          <a:off x="0" y="0"/>
          <a:ext cx="0" cy="0"/>
          <a:chOff x="0" y="0"/>
          <a:chExt cx="0" cy="0"/>
        </a:xfrm>
      </p:grpSpPr>
      <p:cxnSp>
        <p:nvCxnSpPr>
          <p:cNvPr id="187" name="Google Shape;187;p3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8" name="Google Shape;188;p34"/>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46076" y="1365299"/>
            <a:ext cx="845185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93"/>
        <p:cNvGrpSpPr/>
        <p:nvPr/>
      </p:nvGrpSpPr>
      <p:grpSpPr>
        <a:xfrm>
          <a:off x="0" y="0"/>
          <a:ext cx="0" cy="0"/>
          <a:chOff x="0" y="0"/>
          <a:chExt cx="0" cy="0"/>
        </a:xfrm>
      </p:grpSpPr>
      <p:cxnSp>
        <p:nvCxnSpPr>
          <p:cNvPr id="194" name="Google Shape;194;p3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5" name="Google Shape;195;p3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96" name="Google Shape;196;p36"/>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97"/>
        <p:cNvGrpSpPr/>
        <p:nvPr/>
      </p:nvGrpSpPr>
      <p:grpSpPr>
        <a:xfrm>
          <a:off x="0" y="0"/>
          <a:ext cx="0" cy="0"/>
          <a:chOff x="0" y="0"/>
          <a:chExt cx="0" cy="0"/>
        </a:xfrm>
      </p:grpSpPr>
      <p:cxnSp>
        <p:nvCxnSpPr>
          <p:cNvPr id="198" name="Google Shape;198;p37"/>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9" name="Google Shape;199;p37"/>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0" name="Google Shape;200;p3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01"/>
        <p:cNvGrpSpPr/>
        <p:nvPr/>
      </p:nvGrpSpPr>
      <p:grpSpPr>
        <a:xfrm>
          <a:off x="0" y="0"/>
          <a:ext cx="0" cy="0"/>
          <a:chOff x="0" y="0"/>
          <a:chExt cx="0" cy="0"/>
        </a:xfrm>
      </p:grpSpPr>
      <p:cxnSp>
        <p:nvCxnSpPr>
          <p:cNvPr id="202" name="Google Shape;202;p38"/>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203" name="Google Shape;203;p3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04" name="Google Shape;204;p38"/>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06"/>
        <p:cNvGrpSpPr/>
        <p:nvPr/>
      </p:nvGrpSpPr>
      <p:grpSpPr>
        <a:xfrm>
          <a:off x="0" y="0"/>
          <a:ext cx="0" cy="0"/>
          <a:chOff x="0" y="0"/>
          <a:chExt cx="0" cy="0"/>
        </a:xfrm>
      </p:grpSpPr>
      <p:sp>
        <p:nvSpPr>
          <p:cNvPr id="207" name="Google Shape;207;p40"/>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08"/>
        <p:cNvGrpSpPr/>
        <p:nvPr/>
      </p:nvGrpSpPr>
      <p:grpSpPr>
        <a:xfrm>
          <a:off x="0" y="0"/>
          <a:ext cx="0" cy="0"/>
          <a:chOff x="0" y="0"/>
          <a:chExt cx="0" cy="0"/>
        </a:xfrm>
      </p:grpSpPr>
      <p:sp>
        <p:nvSpPr>
          <p:cNvPr id="209" name="Google Shape;209;p41"/>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7"/>
        <p:cNvGrpSpPr/>
        <p:nvPr/>
      </p:nvGrpSpPr>
      <p:grpSpPr>
        <a:xfrm>
          <a:off x="0" y="0"/>
          <a:ext cx="0" cy="0"/>
          <a:chOff x="0" y="0"/>
          <a:chExt cx="0" cy="0"/>
        </a:xfrm>
      </p:grpSpPr>
      <p:sp>
        <p:nvSpPr>
          <p:cNvPr id="218" name="Google Shape;218;p4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9" name="Google Shape;219;p4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0" name="Google Shape;220;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1" name="Google Shape;221;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23"/>
        <p:cNvGrpSpPr/>
        <p:nvPr/>
      </p:nvGrpSpPr>
      <p:grpSpPr>
        <a:xfrm>
          <a:off x="0" y="0"/>
          <a:ext cx="0" cy="0"/>
          <a:chOff x="0" y="0"/>
          <a:chExt cx="0" cy="0"/>
        </a:xfrm>
      </p:grpSpPr>
      <p:sp>
        <p:nvSpPr>
          <p:cNvPr id="224" name="Google Shape;224;p4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5" name="Google Shape;225;p4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6" name="Google Shape;226;p4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7" name="Google Shape;227;p4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4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4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2" name="Google Shape;232;p4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3" name="Google Shape;233;p4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4" name="Google Shape;234;p4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5" name="Google Shape;235;p4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6" name="Google Shape;236;p4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7"/>
        <p:cNvGrpSpPr/>
        <p:nvPr/>
      </p:nvGrpSpPr>
      <p:grpSpPr>
        <a:xfrm>
          <a:off x="0" y="0"/>
          <a:ext cx="0" cy="0"/>
          <a:chOff x="0" y="0"/>
          <a:chExt cx="0" cy="0"/>
        </a:xfrm>
      </p:grpSpPr>
      <p:sp>
        <p:nvSpPr>
          <p:cNvPr id="238" name="Google Shape;238;p46"/>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9" name="Google Shape;239;p46"/>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0" name="Google Shape;240;p46"/>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1" name="Google Shape;241;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2" name="Google Shape;242;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3" name="Google Shape;243;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4"/>
        <p:cNvGrpSpPr/>
        <p:nvPr/>
      </p:nvGrpSpPr>
      <p:grpSpPr>
        <a:xfrm>
          <a:off x="0" y="0"/>
          <a:ext cx="0" cy="0"/>
          <a:chOff x="0" y="0"/>
          <a:chExt cx="0" cy="0"/>
        </a:xfrm>
      </p:grpSpPr>
      <p:sp>
        <p:nvSpPr>
          <p:cNvPr id="245" name="Google Shape;245;p4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6" name="Google Shape;246;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7" name="Google Shape;247;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8" name="Google Shape;248;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49"/>
        <p:cNvGrpSpPr/>
        <p:nvPr/>
      </p:nvGrpSpPr>
      <p:grpSpPr>
        <a:xfrm>
          <a:off x="0" y="0"/>
          <a:ext cx="0" cy="0"/>
          <a:chOff x="0" y="0"/>
          <a:chExt cx="0" cy="0"/>
        </a:xfrm>
      </p:grpSpPr>
      <p:sp>
        <p:nvSpPr>
          <p:cNvPr id="250" name="Google Shape;250;p4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51" name="Google Shape;251;p48"/>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2" name="Google Shape;252;p48"/>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3" name="Google Shape;253;p48"/>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0"/>
        <p:cNvGrpSpPr/>
        <p:nvPr/>
      </p:nvGrpSpPr>
      <p:grpSpPr>
        <a:xfrm>
          <a:off x="0" y="0"/>
          <a:ext cx="0" cy="0"/>
          <a:chOff x="0" y="0"/>
          <a:chExt cx="0" cy="0"/>
        </a:xfrm>
      </p:grpSpPr>
      <p:sp>
        <p:nvSpPr>
          <p:cNvPr id="261" name="Google Shape;261;p50"/>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2" name="Google Shape;262;p50"/>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p50"/>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5" name="Google Shape;265;p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6" name="Google Shape;266;p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7"/>
        <p:cNvGrpSpPr/>
        <p:nvPr/>
      </p:nvGrpSpPr>
      <p:grpSpPr>
        <a:xfrm>
          <a:off x="0" y="0"/>
          <a:ext cx="0" cy="0"/>
          <a:chOff x="0" y="0"/>
          <a:chExt cx="0" cy="0"/>
        </a:xfrm>
      </p:grpSpPr>
      <p:sp>
        <p:nvSpPr>
          <p:cNvPr id="268" name="Google Shape;268;p51"/>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9" name="Google Shape;269;p51"/>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70" name="Google Shape;270;p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1" name="Google Shape;271;p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2" name="Google Shape;272;p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3"/>
        <p:cNvGrpSpPr/>
        <p:nvPr/>
      </p:nvGrpSpPr>
      <p:grpSpPr>
        <a:xfrm>
          <a:off x="0" y="0"/>
          <a:ext cx="0" cy="0"/>
          <a:chOff x="0" y="0"/>
          <a:chExt cx="0" cy="0"/>
        </a:xfrm>
      </p:grpSpPr>
      <p:sp>
        <p:nvSpPr>
          <p:cNvPr id="274" name="Google Shape;274;p5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5" name="Google Shape;275;p5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6" name="Google Shape;276;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7" name="Google Shape;277;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8" name="Google Shape;278;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79"/>
        <p:cNvGrpSpPr/>
        <p:nvPr/>
      </p:nvGrpSpPr>
      <p:grpSpPr>
        <a:xfrm>
          <a:off x="0" y="0"/>
          <a:ext cx="0" cy="0"/>
          <a:chOff x="0" y="0"/>
          <a:chExt cx="0" cy="0"/>
        </a:xfrm>
      </p:grpSpPr>
      <p:sp>
        <p:nvSpPr>
          <p:cNvPr id="280" name="Google Shape;280;p5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1" name="Google Shape;281;p53"/>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2" name="Google Shape;282;p53"/>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3" name="Google Shape;283;p53"/>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4" name="Google Shape;284;p53"/>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7" name="Google Shape;287;p54"/>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8" name="Google Shape;288;p54"/>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9" name="Google Shape;289;p54"/>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90"/>
        <p:cNvGrpSpPr/>
        <p:nvPr/>
      </p:nvGrpSpPr>
      <p:grpSpPr>
        <a:xfrm>
          <a:off x="0" y="0"/>
          <a:ext cx="0" cy="0"/>
          <a:chOff x="0" y="0"/>
          <a:chExt cx="0" cy="0"/>
        </a:xfrm>
      </p:grpSpPr>
      <p:sp>
        <p:nvSpPr>
          <p:cNvPr id="291" name="Google Shape;291;p5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2" name="Google Shape;292;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3" name="Google Shape;293;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4" name="Google Shape;294;p55"/>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5"/>
        <p:cNvGrpSpPr/>
        <p:nvPr/>
      </p:nvGrpSpPr>
      <p:grpSpPr>
        <a:xfrm>
          <a:off x="0" y="0"/>
          <a:ext cx="0" cy="0"/>
          <a:chOff x="0" y="0"/>
          <a:chExt cx="0" cy="0"/>
        </a:xfrm>
      </p:grpSpPr>
      <p:sp>
        <p:nvSpPr>
          <p:cNvPr id="296" name="Google Shape;296;p56"/>
          <p:cNvSpPr txBox="1">
            <a:spLocks noGrp="1"/>
          </p:cNvSpPr>
          <p:nvPr>
            <p:ph type="title"/>
          </p:nvPr>
        </p:nvSpPr>
        <p:spPr>
          <a:xfrm>
            <a:off x="722312" y="3100386"/>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7" name="Google Shape;297;p56"/>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298" name="Google Shape;298;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9" name="Google Shape;299;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0" name="Google Shape;300;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1"/>
        <p:cNvGrpSpPr/>
        <p:nvPr/>
      </p:nvGrpSpPr>
      <p:grpSpPr>
        <a:xfrm>
          <a:off x="0" y="0"/>
          <a:ext cx="0" cy="0"/>
          <a:chOff x="0" y="0"/>
          <a:chExt cx="0" cy="0"/>
        </a:xfrm>
      </p:grpSpPr>
      <p:sp>
        <p:nvSpPr>
          <p:cNvPr id="302" name="Google Shape;302;p5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03" name="Google Shape;303;p57"/>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04" name="Google Shape;304;p57"/>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05" name="Google Shape;305;p57"/>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06" name="Google Shape;306;p57"/>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07" name="Google Shape;307;p5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8" name="Google Shape;308;p5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9" name="Google Shape;309;p5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0"/>
        <p:cNvGrpSpPr/>
        <p:nvPr/>
      </p:nvGrpSpPr>
      <p:grpSpPr>
        <a:xfrm>
          <a:off x="0" y="0"/>
          <a:ext cx="0" cy="0"/>
          <a:chOff x="0" y="0"/>
          <a:chExt cx="0" cy="0"/>
        </a:xfrm>
      </p:grpSpPr>
      <p:sp>
        <p:nvSpPr>
          <p:cNvPr id="311" name="Google Shape;311;p5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12" name="Google Shape;312;p5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3" name="Google Shape;313;p5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4" name="Google Shape;314;p5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5"/>
        <p:cNvGrpSpPr/>
        <p:nvPr/>
      </p:nvGrpSpPr>
      <p:grpSpPr>
        <a:xfrm>
          <a:off x="0" y="0"/>
          <a:ext cx="0" cy="0"/>
          <a:chOff x="0" y="0"/>
          <a:chExt cx="0" cy="0"/>
        </a:xfrm>
      </p:grpSpPr>
      <p:sp>
        <p:nvSpPr>
          <p:cNvPr id="316" name="Google Shape;316;p5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7" name="Google Shape;317;p5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8" name="Google Shape;318;p5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19"/>
        <p:cNvGrpSpPr/>
        <p:nvPr/>
      </p:nvGrpSpPr>
      <p:grpSpPr>
        <a:xfrm>
          <a:off x="0" y="0"/>
          <a:ext cx="0" cy="0"/>
          <a:chOff x="0" y="0"/>
          <a:chExt cx="0" cy="0"/>
        </a:xfrm>
      </p:grpSpPr>
      <p:sp>
        <p:nvSpPr>
          <p:cNvPr id="320" name="Google Shape;320;p60"/>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21" name="Google Shape;321;p60"/>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2" name="Google Shape;322;p60"/>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23" name="Google Shape;323;p6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4" name="Google Shape;324;p6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5" name="Google Shape;325;p6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26"/>
        <p:cNvGrpSpPr/>
        <p:nvPr/>
      </p:nvGrpSpPr>
      <p:grpSpPr>
        <a:xfrm>
          <a:off x="0" y="0"/>
          <a:ext cx="0" cy="0"/>
          <a:chOff x="0" y="0"/>
          <a:chExt cx="0" cy="0"/>
        </a:xfrm>
      </p:grpSpPr>
      <p:sp>
        <p:nvSpPr>
          <p:cNvPr id="327" name="Google Shape;327;p61"/>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28" name="Google Shape;328;p61"/>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9" name="Google Shape;329;p61"/>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30" name="Google Shape;330;p61"/>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1" name="Google Shape;331;p61"/>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2" name="Google Shape;332;p61"/>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33"/>
        <p:cNvGrpSpPr/>
        <p:nvPr/>
      </p:nvGrpSpPr>
      <p:grpSpPr>
        <a:xfrm>
          <a:off x="0" y="0"/>
          <a:ext cx="0" cy="0"/>
          <a:chOff x="0" y="0"/>
          <a:chExt cx="0" cy="0"/>
        </a:xfrm>
      </p:grpSpPr>
      <p:sp>
        <p:nvSpPr>
          <p:cNvPr id="334" name="Google Shape;334;p6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35" name="Google Shape;335;p62"/>
          <p:cNvSpPr txBox="1">
            <a:spLocks noGrp="1"/>
          </p:cNvSpPr>
          <p:nvPr>
            <p:ph type="body" idx="1"/>
          </p:nvPr>
        </p:nvSpPr>
        <p:spPr>
          <a:xfrm rot="5400000">
            <a:off x="2308949"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36" name="Google Shape;336;p6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7" name="Google Shape;337;p6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8" name="Google Shape;338;p6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339"/>
        <p:cNvGrpSpPr/>
        <p:nvPr/>
      </p:nvGrpSpPr>
      <p:grpSpPr>
        <a:xfrm>
          <a:off x="0" y="0"/>
          <a:ext cx="0" cy="0"/>
          <a:chOff x="0" y="0"/>
          <a:chExt cx="0" cy="0"/>
        </a:xfrm>
      </p:grpSpPr>
      <p:sp>
        <p:nvSpPr>
          <p:cNvPr id="340" name="Google Shape;340;p63"/>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1" name="Google Shape;341;p6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342"/>
        <p:cNvGrpSpPr/>
        <p:nvPr/>
      </p:nvGrpSpPr>
      <p:grpSpPr>
        <a:xfrm>
          <a:off x="0" y="0"/>
          <a:ext cx="0" cy="0"/>
          <a:chOff x="0" y="0"/>
          <a:chExt cx="0" cy="0"/>
        </a:xfrm>
      </p:grpSpPr>
      <p:sp>
        <p:nvSpPr>
          <p:cNvPr id="343" name="Google Shape;343;p64"/>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4" name="Google Shape;344;p6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45"/>
        <p:cNvGrpSpPr/>
        <p:nvPr/>
      </p:nvGrpSpPr>
      <p:grpSpPr>
        <a:xfrm>
          <a:off x="0" y="0"/>
          <a:ext cx="0" cy="0"/>
          <a:chOff x="0" y="0"/>
          <a:chExt cx="0" cy="0"/>
        </a:xfrm>
      </p:grpSpPr>
      <p:pic>
        <p:nvPicPr>
          <p:cNvPr id="346" name="Google Shape;346;p6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7" name="Google Shape;347;p6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48" name="Google Shape;348;p6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49" name="Google Shape;349;p6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0" name="Google Shape;350;p6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1" name="Google Shape;351;p6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352"/>
        <p:cNvGrpSpPr/>
        <p:nvPr/>
      </p:nvGrpSpPr>
      <p:grpSpPr>
        <a:xfrm>
          <a:off x="0" y="0"/>
          <a:ext cx="0" cy="0"/>
          <a:chOff x="0" y="0"/>
          <a:chExt cx="0" cy="0"/>
        </a:xfrm>
      </p:grpSpPr>
      <p:sp>
        <p:nvSpPr>
          <p:cNvPr id="353" name="Google Shape;353;p6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4" name="Google Shape;354;p6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55" name="Google Shape;355;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6" name="Google Shape;356;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7" name="Google Shape;357;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358"/>
        <p:cNvGrpSpPr/>
        <p:nvPr/>
      </p:nvGrpSpPr>
      <p:grpSpPr>
        <a:xfrm>
          <a:off x="0" y="0"/>
          <a:ext cx="0" cy="0"/>
          <a:chOff x="0" y="0"/>
          <a:chExt cx="0" cy="0"/>
        </a:xfrm>
      </p:grpSpPr>
      <p:sp>
        <p:nvSpPr>
          <p:cNvPr id="359" name="Google Shape;359;p6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0" name="Google Shape;360;p6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61"/>
        <p:cNvGrpSpPr/>
        <p:nvPr/>
      </p:nvGrpSpPr>
      <p:grpSpPr>
        <a:xfrm>
          <a:off x="0" y="0"/>
          <a:ext cx="0" cy="0"/>
          <a:chOff x="0" y="0"/>
          <a:chExt cx="0" cy="0"/>
        </a:xfrm>
      </p:grpSpPr>
      <p:pic>
        <p:nvPicPr>
          <p:cNvPr id="362" name="Google Shape;362;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63" name="Google Shape;363;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64" name="Google Shape;364;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65" name="Google Shape;365;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6" name="Google Shape;366;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7" name="Google Shape;367;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368"/>
        <p:cNvGrpSpPr/>
        <p:nvPr/>
      </p:nvGrpSpPr>
      <p:grpSpPr>
        <a:xfrm>
          <a:off x="0" y="0"/>
          <a:ext cx="0" cy="0"/>
          <a:chOff x="0" y="0"/>
          <a:chExt cx="0" cy="0"/>
        </a:xfrm>
      </p:grpSpPr>
      <p:sp>
        <p:nvSpPr>
          <p:cNvPr id="369" name="Google Shape;369;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70" name="Google Shape;370;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71" name="Google Shape;371;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2" name="Google Shape;372;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3" name="Google Shape;373;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374"/>
        <p:cNvGrpSpPr/>
        <p:nvPr/>
      </p:nvGrpSpPr>
      <p:grpSpPr>
        <a:xfrm>
          <a:off x="0" y="0"/>
          <a:ext cx="0" cy="0"/>
          <a:chOff x="0" y="0"/>
          <a:chExt cx="0" cy="0"/>
        </a:xfrm>
      </p:grpSpPr>
      <p:sp>
        <p:nvSpPr>
          <p:cNvPr id="375" name="Google Shape;375;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76" name="Google Shape;376;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377"/>
        <p:cNvGrpSpPr/>
        <p:nvPr/>
      </p:nvGrpSpPr>
      <p:grpSpPr>
        <a:xfrm>
          <a:off x="0" y="0"/>
          <a:ext cx="0" cy="0"/>
          <a:chOff x="0" y="0"/>
          <a:chExt cx="0" cy="0"/>
        </a:xfrm>
      </p:grpSpPr>
      <p:cxnSp>
        <p:nvCxnSpPr>
          <p:cNvPr id="378" name="Google Shape;378;p7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79" name="Google Shape;379;p7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0" name="Google Shape;380;p7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381"/>
        <p:cNvGrpSpPr/>
        <p:nvPr/>
      </p:nvGrpSpPr>
      <p:grpSpPr>
        <a:xfrm>
          <a:off x="0" y="0"/>
          <a:ext cx="0" cy="0"/>
          <a:chOff x="0" y="0"/>
          <a:chExt cx="0" cy="0"/>
        </a:xfrm>
      </p:grpSpPr>
      <p:cxnSp>
        <p:nvCxnSpPr>
          <p:cNvPr id="382" name="Google Shape;382;p7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83" name="Google Shape;383;p7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4" name="Google Shape;384;p7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385"/>
        <p:cNvGrpSpPr/>
        <p:nvPr/>
      </p:nvGrpSpPr>
      <p:grpSpPr>
        <a:xfrm>
          <a:off x="0" y="0"/>
          <a:ext cx="0" cy="0"/>
          <a:chOff x="0" y="0"/>
          <a:chExt cx="0" cy="0"/>
        </a:xfrm>
      </p:grpSpPr>
      <p:cxnSp>
        <p:nvCxnSpPr>
          <p:cNvPr id="386" name="Google Shape;386;p7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87" name="Google Shape;387;p7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8" name="Google Shape;388;p7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389"/>
        <p:cNvGrpSpPr/>
        <p:nvPr/>
      </p:nvGrpSpPr>
      <p:grpSpPr>
        <a:xfrm>
          <a:off x="0" y="0"/>
          <a:ext cx="0" cy="0"/>
          <a:chOff x="0" y="0"/>
          <a:chExt cx="0" cy="0"/>
        </a:xfrm>
      </p:grpSpPr>
      <p:cxnSp>
        <p:nvCxnSpPr>
          <p:cNvPr id="390" name="Google Shape;390;p7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91" name="Google Shape;391;p7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92" name="Google Shape;392;p7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93"/>
        <p:cNvGrpSpPr/>
        <p:nvPr/>
      </p:nvGrpSpPr>
      <p:grpSpPr>
        <a:xfrm>
          <a:off x="0" y="0"/>
          <a:ext cx="0" cy="0"/>
          <a:chOff x="0" y="0"/>
          <a:chExt cx="0" cy="0"/>
        </a:xfrm>
      </p:grpSpPr>
      <p:cxnSp>
        <p:nvCxnSpPr>
          <p:cNvPr id="394" name="Google Shape;394;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5" name="Google Shape;395;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96" name="Google Shape;396;p75"/>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397"/>
        <p:cNvGrpSpPr/>
        <p:nvPr/>
      </p:nvGrpSpPr>
      <p:grpSpPr>
        <a:xfrm>
          <a:off x="0" y="0"/>
          <a:ext cx="0" cy="0"/>
          <a:chOff x="0" y="0"/>
          <a:chExt cx="0" cy="0"/>
        </a:xfrm>
      </p:grpSpPr>
      <p:pic>
        <p:nvPicPr>
          <p:cNvPr id="398" name="Google Shape;398;p7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99" name="Google Shape;399;p7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00" name="Google Shape;400;p7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01" name="Google Shape;401;p7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2" name="Google Shape;402;p7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3" name="Google Shape;403;p7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404"/>
        <p:cNvGrpSpPr/>
        <p:nvPr/>
      </p:nvGrpSpPr>
      <p:grpSpPr>
        <a:xfrm>
          <a:off x="0" y="0"/>
          <a:ext cx="0" cy="0"/>
          <a:chOff x="0" y="0"/>
          <a:chExt cx="0" cy="0"/>
        </a:xfrm>
      </p:grpSpPr>
      <p:sp>
        <p:nvSpPr>
          <p:cNvPr id="405" name="Google Shape;405;p7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06" name="Google Shape;406;p7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07" name="Google Shape;407;p7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8" name="Google Shape;408;p7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9" name="Google Shape;409;p7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410"/>
        <p:cNvGrpSpPr/>
        <p:nvPr/>
      </p:nvGrpSpPr>
      <p:grpSpPr>
        <a:xfrm>
          <a:off x="0" y="0"/>
          <a:ext cx="0" cy="0"/>
          <a:chOff x="0" y="0"/>
          <a:chExt cx="0" cy="0"/>
        </a:xfrm>
      </p:grpSpPr>
      <p:cxnSp>
        <p:nvCxnSpPr>
          <p:cNvPr id="411" name="Google Shape;411;p7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12" name="Google Shape;412;p7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13" name="Google Shape;413;p7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14"/>
        <p:cNvGrpSpPr/>
        <p:nvPr/>
      </p:nvGrpSpPr>
      <p:grpSpPr>
        <a:xfrm>
          <a:off x="0" y="0"/>
          <a:ext cx="0" cy="0"/>
          <a:chOff x="0" y="0"/>
          <a:chExt cx="0" cy="0"/>
        </a:xfrm>
      </p:grpSpPr>
      <p:cxnSp>
        <p:nvCxnSpPr>
          <p:cNvPr id="415" name="Google Shape;415;p7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16" name="Google Shape;416;p7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17" name="Google Shape;417;p7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18"/>
        <p:cNvGrpSpPr/>
        <p:nvPr/>
      </p:nvGrpSpPr>
      <p:grpSpPr>
        <a:xfrm>
          <a:off x="0" y="0"/>
          <a:ext cx="0" cy="0"/>
          <a:chOff x="0" y="0"/>
          <a:chExt cx="0" cy="0"/>
        </a:xfrm>
      </p:grpSpPr>
      <p:cxnSp>
        <p:nvCxnSpPr>
          <p:cNvPr id="419" name="Google Shape;419;p8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20" name="Google Shape;420;p8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21" name="Google Shape;421;p8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1_Picture with Caption">
  <p:cSld name="11_Picture with Caption">
    <p:spTree>
      <p:nvGrpSpPr>
        <p:cNvPr id="1" name="Shape 422"/>
        <p:cNvGrpSpPr/>
        <p:nvPr/>
      </p:nvGrpSpPr>
      <p:grpSpPr>
        <a:xfrm>
          <a:off x="0" y="0"/>
          <a:ext cx="0" cy="0"/>
          <a:chOff x="0" y="0"/>
          <a:chExt cx="0" cy="0"/>
        </a:xfrm>
      </p:grpSpPr>
      <p:cxnSp>
        <p:nvCxnSpPr>
          <p:cNvPr id="423" name="Google Shape;423;p8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24" name="Google Shape;424;p8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25" name="Google Shape;425;p8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26"/>
        <p:cNvGrpSpPr/>
        <p:nvPr/>
      </p:nvGrpSpPr>
      <p:grpSpPr>
        <a:xfrm>
          <a:off x="0" y="0"/>
          <a:ext cx="0" cy="0"/>
          <a:chOff x="0" y="0"/>
          <a:chExt cx="0" cy="0"/>
        </a:xfrm>
      </p:grpSpPr>
      <p:cxnSp>
        <p:nvCxnSpPr>
          <p:cNvPr id="427" name="Google Shape;427;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8" name="Google Shape;428;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9" name="Google Shape;429;p82"/>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430"/>
        <p:cNvGrpSpPr/>
        <p:nvPr/>
      </p:nvGrpSpPr>
      <p:grpSpPr>
        <a:xfrm>
          <a:off x="0" y="0"/>
          <a:ext cx="0" cy="0"/>
          <a:chOff x="0" y="0"/>
          <a:chExt cx="0" cy="0"/>
        </a:xfrm>
      </p:grpSpPr>
      <p:sp>
        <p:nvSpPr>
          <p:cNvPr id="431" name="Google Shape;431;p83"/>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32" name="Google Shape;432;p8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433"/>
        <p:cNvGrpSpPr/>
        <p:nvPr/>
      </p:nvGrpSpPr>
      <p:grpSpPr>
        <a:xfrm>
          <a:off x="0" y="0"/>
          <a:ext cx="0" cy="0"/>
          <a:chOff x="0" y="0"/>
          <a:chExt cx="0" cy="0"/>
        </a:xfrm>
      </p:grpSpPr>
      <p:pic>
        <p:nvPicPr>
          <p:cNvPr id="434" name="Google Shape;434;p84"/>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35" name="Google Shape;435;p8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36" name="Google Shape;436;p8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37" name="Google Shape;437;p8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8" name="Google Shape;438;p8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9" name="Google Shape;439;p8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2_Picture with Caption">
  <p:cSld name="12_Picture with Caption">
    <p:spTree>
      <p:nvGrpSpPr>
        <p:cNvPr id="1" name="Shape 440"/>
        <p:cNvGrpSpPr/>
        <p:nvPr/>
      </p:nvGrpSpPr>
      <p:grpSpPr>
        <a:xfrm>
          <a:off x="0" y="0"/>
          <a:ext cx="0" cy="0"/>
          <a:chOff x="0" y="0"/>
          <a:chExt cx="0" cy="0"/>
        </a:xfrm>
      </p:grpSpPr>
      <p:sp>
        <p:nvSpPr>
          <p:cNvPr id="441" name="Google Shape;441;p8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42" name="Google Shape;442;p8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43" name="Google Shape;443;p8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44" name="Google Shape;444;p8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45" name="Google Shape;445;p8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446"/>
        <p:cNvGrpSpPr/>
        <p:nvPr/>
      </p:nvGrpSpPr>
      <p:grpSpPr>
        <a:xfrm>
          <a:off x="0" y="0"/>
          <a:ext cx="0" cy="0"/>
          <a:chOff x="0" y="0"/>
          <a:chExt cx="0" cy="0"/>
        </a:xfrm>
      </p:grpSpPr>
      <p:sp>
        <p:nvSpPr>
          <p:cNvPr id="447" name="Google Shape;447;p8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48" name="Google Shape;448;p8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449"/>
        <p:cNvGrpSpPr/>
        <p:nvPr/>
      </p:nvGrpSpPr>
      <p:grpSpPr>
        <a:xfrm>
          <a:off x="0" y="0"/>
          <a:ext cx="0" cy="0"/>
          <a:chOff x="0" y="0"/>
          <a:chExt cx="0" cy="0"/>
        </a:xfrm>
      </p:grpSpPr>
      <p:pic>
        <p:nvPicPr>
          <p:cNvPr id="450" name="Google Shape;450;p87"/>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51" name="Google Shape;451;p8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52" name="Google Shape;452;p8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53" name="Google Shape;453;p8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4" name="Google Shape;454;p8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55" name="Google Shape;455;p8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456"/>
        <p:cNvGrpSpPr/>
        <p:nvPr/>
      </p:nvGrpSpPr>
      <p:grpSpPr>
        <a:xfrm>
          <a:off x="0" y="0"/>
          <a:ext cx="0" cy="0"/>
          <a:chOff x="0" y="0"/>
          <a:chExt cx="0" cy="0"/>
        </a:xfrm>
      </p:grpSpPr>
      <p:sp>
        <p:nvSpPr>
          <p:cNvPr id="457" name="Google Shape;457;p8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58" name="Google Shape;458;p8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59" name="Google Shape;459;p8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0" name="Google Shape;460;p8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1" name="Google Shape;461;p8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462"/>
        <p:cNvGrpSpPr/>
        <p:nvPr/>
      </p:nvGrpSpPr>
      <p:grpSpPr>
        <a:xfrm>
          <a:off x="0" y="0"/>
          <a:ext cx="0" cy="0"/>
          <a:chOff x="0" y="0"/>
          <a:chExt cx="0" cy="0"/>
        </a:xfrm>
      </p:grpSpPr>
      <p:pic>
        <p:nvPicPr>
          <p:cNvPr id="463" name="Google Shape;463;p8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64" name="Google Shape;464;p8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65" name="Google Shape;465;p8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66" name="Google Shape;466;p8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7" name="Google Shape;467;p8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68" name="Google Shape;468;p8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469"/>
        <p:cNvGrpSpPr/>
        <p:nvPr/>
      </p:nvGrpSpPr>
      <p:grpSpPr>
        <a:xfrm>
          <a:off x="0" y="0"/>
          <a:ext cx="0" cy="0"/>
          <a:chOff x="0" y="0"/>
          <a:chExt cx="0" cy="0"/>
        </a:xfrm>
      </p:grpSpPr>
      <p:sp>
        <p:nvSpPr>
          <p:cNvPr id="470" name="Google Shape;470;p9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71" name="Google Shape;471;p9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72" name="Google Shape;472;p9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73" name="Google Shape;473;p9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74" name="Google Shape;474;p9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475"/>
        <p:cNvGrpSpPr/>
        <p:nvPr/>
      </p:nvGrpSpPr>
      <p:grpSpPr>
        <a:xfrm>
          <a:off x="0" y="0"/>
          <a:ext cx="0" cy="0"/>
          <a:chOff x="0" y="0"/>
          <a:chExt cx="0" cy="0"/>
        </a:xfrm>
      </p:grpSpPr>
      <p:pic>
        <p:nvPicPr>
          <p:cNvPr id="476" name="Google Shape;476;p9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77" name="Google Shape;477;p9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78" name="Google Shape;478;p9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79" name="Google Shape;479;p9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0" name="Google Shape;480;p9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1" name="Google Shape;481;p9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482"/>
        <p:cNvGrpSpPr/>
        <p:nvPr/>
      </p:nvGrpSpPr>
      <p:grpSpPr>
        <a:xfrm>
          <a:off x="0" y="0"/>
          <a:ext cx="0" cy="0"/>
          <a:chOff x="0" y="0"/>
          <a:chExt cx="0" cy="0"/>
        </a:xfrm>
      </p:grpSpPr>
      <p:sp>
        <p:nvSpPr>
          <p:cNvPr id="483" name="Google Shape;483;p9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84" name="Google Shape;484;p9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85" name="Google Shape;485;p9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6" name="Google Shape;486;p9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7" name="Google Shape;487;p9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488"/>
        <p:cNvGrpSpPr/>
        <p:nvPr/>
      </p:nvGrpSpPr>
      <p:grpSpPr>
        <a:xfrm>
          <a:off x="0" y="0"/>
          <a:ext cx="0" cy="0"/>
          <a:chOff x="0" y="0"/>
          <a:chExt cx="0" cy="0"/>
        </a:xfrm>
      </p:grpSpPr>
      <p:pic>
        <p:nvPicPr>
          <p:cNvPr id="489" name="Google Shape;489;p9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90" name="Google Shape;490;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91" name="Google Shape;491;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2" name="Google Shape;492;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3" name="Google Shape;493;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4" name="Google Shape;494;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495"/>
        <p:cNvGrpSpPr/>
        <p:nvPr/>
      </p:nvGrpSpPr>
      <p:grpSpPr>
        <a:xfrm>
          <a:off x="0" y="0"/>
          <a:ext cx="0" cy="0"/>
          <a:chOff x="0" y="0"/>
          <a:chExt cx="0" cy="0"/>
        </a:xfrm>
      </p:grpSpPr>
      <p:sp>
        <p:nvSpPr>
          <p:cNvPr id="496" name="Google Shape;496;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7" name="Google Shape;497;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98" name="Google Shape;498;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99" name="Google Shape;499;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00" name="Google Shape;500;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501"/>
        <p:cNvGrpSpPr/>
        <p:nvPr/>
      </p:nvGrpSpPr>
      <p:grpSpPr>
        <a:xfrm>
          <a:off x="0" y="0"/>
          <a:ext cx="0" cy="0"/>
          <a:chOff x="0" y="0"/>
          <a:chExt cx="0" cy="0"/>
        </a:xfrm>
      </p:grpSpPr>
      <p:cxnSp>
        <p:nvCxnSpPr>
          <p:cNvPr id="502" name="Google Shape;502;p9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03" name="Google Shape;503;p9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04" name="Google Shape;504;p9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505"/>
        <p:cNvGrpSpPr/>
        <p:nvPr/>
      </p:nvGrpSpPr>
      <p:grpSpPr>
        <a:xfrm>
          <a:off x="0" y="0"/>
          <a:ext cx="0" cy="0"/>
          <a:chOff x="0" y="0"/>
          <a:chExt cx="0" cy="0"/>
        </a:xfrm>
      </p:grpSpPr>
      <p:cxnSp>
        <p:nvCxnSpPr>
          <p:cNvPr id="506" name="Google Shape;506;p9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07" name="Google Shape;507;p9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08" name="Google Shape;508;p9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509"/>
        <p:cNvGrpSpPr/>
        <p:nvPr/>
      </p:nvGrpSpPr>
      <p:grpSpPr>
        <a:xfrm>
          <a:off x="0" y="0"/>
          <a:ext cx="0" cy="0"/>
          <a:chOff x="0" y="0"/>
          <a:chExt cx="0" cy="0"/>
        </a:xfrm>
      </p:grpSpPr>
      <p:cxnSp>
        <p:nvCxnSpPr>
          <p:cNvPr id="510" name="Google Shape;510;p9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11" name="Google Shape;511;p9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12" name="Google Shape;512;p9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513"/>
        <p:cNvGrpSpPr/>
        <p:nvPr/>
      </p:nvGrpSpPr>
      <p:grpSpPr>
        <a:xfrm>
          <a:off x="0" y="0"/>
          <a:ext cx="0" cy="0"/>
          <a:chOff x="0" y="0"/>
          <a:chExt cx="0" cy="0"/>
        </a:xfrm>
      </p:grpSpPr>
      <p:cxnSp>
        <p:nvCxnSpPr>
          <p:cNvPr id="514" name="Google Shape;514;p9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15" name="Google Shape;515;p9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16" name="Google Shape;516;p9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517"/>
        <p:cNvGrpSpPr/>
        <p:nvPr/>
      </p:nvGrpSpPr>
      <p:grpSpPr>
        <a:xfrm>
          <a:off x="0" y="0"/>
          <a:ext cx="0" cy="0"/>
          <a:chOff x="0" y="0"/>
          <a:chExt cx="0" cy="0"/>
        </a:xfrm>
      </p:grpSpPr>
      <p:cxnSp>
        <p:nvCxnSpPr>
          <p:cNvPr id="518" name="Google Shape;518;p9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519" name="Google Shape;519;p9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0" name="Google Shape;520;p99"/>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521"/>
        <p:cNvGrpSpPr/>
        <p:nvPr/>
      </p:nvGrpSpPr>
      <p:grpSpPr>
        <a:xfrm>
          <a:off x="0" y="0"/>
          <a:ext cx="0" cy="0"/>
          <a:chOff x="0" y="0"/>
          <a:chExt cx="0" cy="0"/>
        </a:xfrm>
      </p:grpSpPr>
      <p:sp>
        <p:nvSpPr>
          <p:cNvPr id="522" name="Google Shape;522;p100"/>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23" name="Google Shape;523;p10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524"/>
        <p:cNvGrpSpPr/>
        <p:nvPr/>
      </p:nvGrpSpPr>
      <p:grpSpPr>
        <a:xfrm>
          <a:off x="0" y="0"/>
          <a:ext cx="0" cy="0"/>
          <a:chOff x="0" y="0"/>
          <a:chExt cx="0" cy="0"/>
        </a:xfrm>
      </p:grpSpPr>
      <p:pic>
        <p:nvPicPr>
          <p:cNvPr id="525" name="Google Shape;525;p10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26" name="Google Shape;526;p10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27" name="Google Shape;527;p10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8" name="Google Shape;528;p1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9" name="Google Shape;529;p1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0" name="Google Shape;530;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531"/>
        <p:cNvGrpSpPr/>
        <p:nvPr/>
      </p:nvGrpSpPr>
      <p:grpSpPr>
        <a:xfrm>
          <a:off x="0" y="0"/>
          <a:ext cx="0" cy="0"/>
          <a:chOff x="0" y="0"/>
          <a:chExt cx="0" cy="0"/>
        </a:xfrm>
      </p:grpSpPr>
      <p:sp>
        <p:nvSpPr>
          <p:cNvPr id="532" name="Google Shape;532;p10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33" name="Google Shape;533;p10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34" name="Google Shape;534;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5" name="Google Shape;535;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6" name="Google Shape;536;p1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537"/>
        <p:cNvGrpSpPr/>
        <p:nvPr/>
      </p:nvGrpSpPr>
      <p:grpSpPr>
        <a:xfrm>
          <a:off x="0" y="0"/>
          <a:ext cx="0" cy="0"/>
          <a:chOff x="0" y="0"/>
          <a:chExt cx="0" cy="0"/>
        </a:xfrm>
      </p:grpSpPr>
      <p:pic>
        <p:nvPicPr>
          <p:cNvPr id="538" name="Google Shape;538;p10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39" name="Google Shape;539;p10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40" name="Google Shape;540;p10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41" name="Google Shape;541;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2" name="Google Shape;542;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3" name="Google Shape;543;p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544"/>
        <p:cNvGrpSpPr/>
        <p:nvPr/>
      </p:nvGrpSpPr>
      <p:grpSpPr>
        <a:xfrm>
          <a:off x="0" y="0"/>
          <a:ext cx="0" cy="0"/>
          <a:chOff x="0" y="0"/>
          <a:chExt cx="0" cy="0"/>
        </a:xfrm>
      </p:grpSpPr>
      <p:sp>
        <p:nvSpPr>
          <p:cNvPr id="545" name="Google Shape;545;p10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46" name="Google Shape;546;p10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47" name="Google Shape;547;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8" name="Google Shape;548;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9" name="Google Shape;549;p1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550"/>
        <p:cNvGrpSpPr/>
        <p:nvPr/>
      </p:nvGrpSpPr>
      <p:grpSpPr>
        <a:xfrm>
          <a:off x="0" y="0"/>
          <a:ext cx="0" cy="0"/>
          <a:chOff x="0" y="0"/>
          <a:chExt cx="0" cy="0"/>
        </a:xfrm>
      </p:grpSpPr>
      <p:sp>
        <p:nvSpPr>
          <p:cNvPr id="551" name="Google Shape;551;p105"/>
          <p:cNvSpPr txBox="1">
            <a:spLocks noGrp="1"/>
          </p:cNvSpPr>
          <p:nvPr>
            <p:ph type="title"/>
          </p:nvPr>
        </p:nvSpPr>
        <p:spPr>
          <a:xfrm>
            <a:off x="331787" y="2883893"/>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552"/>
        <p:cNvGrpSpPr/>
        <p:nvPr/>
      </p:nvGrpSpPr>
      <p:grpSpPr>
        <a:xfrm>
          <a:off x="0" y="0"/>
          <a:ext cx="0" cy="0"/>
          <a:chOff x="0" y="0"/>
          <a:chExt cx="0" cy="0"/>
        </a:xfrm>
      </p:grpSpPr>
      <p:pic>
        <p:nvPicPr>
          <p:cNvPr id="553" name="Google Shape;553;p10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54" name="Google Shape;554;p10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55" name="Google Shape;555;p10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56" name="Google Shape;556;p10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7" name="Google Shape;557;p10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8" name="Google Shape;558;p10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559"/>
        <p:cNvGrpSpPr/>
        <p:nvPr/>
      </p:nvGrpSpPr>
      <p:grpSpPr>
        <a:xfrm>
          <a:off x="0" y="0"/>
          <a:ext cx="0" cy="0"/>
          <a:chOff x="0" y="0"/>
          <a:chExt cx="0" cy="0"/>
        </a:xfrm>
      </p:grpSpPr>
      <p:sp>
        <p:nvSpPr>
          <p:cNvPr id="560" name="Google Shape;560;p10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61" name="Google Shape;561;p10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62" name="Google Shape;562;p1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3" name="Google Shape;563;p1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4" name="Google Shape;564;p1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565"/>
        <p:cNvGrpSpPr/>
        <p:nvPr/>
      </p:nvGrpSpPr>
      <p:grpSpPr>
        <a:xfrm>
          <a:off x="0" y="0"/>
          <a:ext cx="0" cy="0"/>
          <a:chOff x="0" y="0"/>
          <a:chExt cx="0" cy="0"/>
        </a:xfrm>
      </p:grpSpPr>
      <p:sp>
        <p:nvSpPr>
          <p:cNvPr id="566" name="Google Shape;566;p108"/>
          <p:cNvSpPr txBox="1">
            <a:spLocks noGrp="1"/>
          </p:cNvSpPr>
          <p:nvPr>
            <p:ph type="title"/>
          </p:nvPr>
        </p:nvSpPr>
        <p:spPr>
          <a:xfrm>
            <a:off x="331787" y="2883893"/>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567"/>
        <p:cNvGrpSpPr/>
        <p:nvPr/>
      </p:nvGrpSpPr>
      <p:grpSpPr>
        <a:xfrm>
          <a:off x="0" y="0"/>
          <a:ext cx="0" cy="0"/>
          <a:chOff x="0" y="0"/>
          <a:chExt cx="0" cy="0"/>
        </a:xfrm>
      </p:grpSpPr>
      <p:pic>
        <p:nvPicPr>
          <p:cNvPr id="568" name="Google Shape;568;p10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69" name="Google Shape;569;p10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70" name="Google Shape;570;p10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71" name="Google Shape;571;p10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2" name="Google Shape;572;p10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3" name="Google Shape;573;p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574"/>
        <p:cNvGrpSpPr/>
        <p:nvPr/>
      </p:nvGrpSpPr>
      <p:grpSpPr>
        <a:xfrm>
          <a:off x="0" y="0"/>
          <a:ext cx="0" cy="0"/>
          <a:chOff x="0" y="0"/>
          <a:chExt cx="0" cy="0"/>
        </a:xfrm>
      </p:grpSpPr>
      <p:sp>
        <p:nvSpPr>
          <p:cNvPr id="575" name="Google Shape;575;p11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76" name="Google Shape;576;p11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77" name="Google Shape;577;p1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8" name="Google Shape;578;p1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9" name="Google Shape;579;p1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580"/>
        <p:cNvGrpSpPr/>
        <p:nvPr/>
      </p:nvGrpSpPr>
      <p:grpSpPr>
        <a:xfrm>
          <a:off x="0" y="0"/>
          <a:ext cx="0" cy="0"/>
          <a:chOff x="0" y="0"/>
          <a:chExt cx="0" cy="0"/>
        </a:xfrm>
      </p:grpSpPr>
      <p:sp>
        <p:nvSpPr>
          <p:cNvPr id="581" name="Google Shape;581;p111"/>
          <p:cNvSpPr txBox="1">
            <a:spLocks noGrp="1"/>
          </p:cNvSpPr>
          <p:nvPr>
            <p:ph type="title"/>
          </p:nvPr>
        </p:nvSpPr>
        <p:spPr>
          <a:xfrm>
            <a:off x="331787" y="2883893"/>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582"/>
        <p:cNvGrpSpPr/>
        <p:nvPr/>
      </p:nvGrpSpPr>
      <p:grpSpPr>
        <a:xfrm>
          <a:off x="0" y="0"/>
          <a:ext cx="0" cy="0"/>
          <a:chOff x="0" y="0"/>
          <a:chExt cx="0" cy="0"/>
        </a:xfrm>
      </p:grpSpPr>
      <p:pic>
        <p:nvPicPr>
          <p:cNvPr id="583" name="Google Shape;583;p11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84" name="Google Shape;584;p11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85" name="Google Shape;585;p11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86" name="Google Shape;586;p1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7" name="Google Shape;587;p1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8" name="Google Shape;588;p1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589"/>
        <p:cNvGrpSpPr/>
        <p:nvPr/>
      </p:nvGrpSpPr>
      <p:grpSpPr>
        <a:xfrm>
          <a:off x="0" y="0"/>
          <a:ext cx="0" cy="0"/>
          <a:chOff x="0" y="0"/>
          <a:chExt cx="0" cy="0"/>
        </a:xfrm>
      </p:grpSpPr>
      <p:sp>
        <p:nvSpPr>
          <p:cNvPr id="590" name="Google Shape;590;p11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91" name="Google Shape;591;p11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92" name="Google Shape;592;p1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93" name="Google Shape;593;p1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94" name="Google Shape;594;p1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595"/>
        <p:cNvGrpSpPr/>
        <p:nvPr/>
      </p:nvGrpSpPr>
      <p:grpSpPr>
        <a:xfrm>
          <a:off x="0" y="0"/>
          <a:ext cx="0" cy="0"/>
          <a:chOff x="0" y="0"/>
          <a:chExt cx="0" cy="0"/>
        </a:xfrm>
      </p:grpSpPr>
      <p:cxnSp>
        <p:nvCxnSpPr>
          <p:cNvPr id="596" name="Google Shape;596;p11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97" name="Google Shape;597;p11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98" name="Google Shape;598;p11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599"/>
        <p:cNvGrpSpPr/>
        <p:nvPr/>
      </p:nvGrpSpPr>
      <p:grpSpPr>
        <a:xfrm>
          <a:off x="0" y="0"/>
          <a:ext cx="0" cy="0"/>
          <a:chOff x="0" y="0"/>
          <a:chExt cx="0" cy="0"/>
        </a:xfrm>
      </p:grpSpPr>
      <p:cxnSp>
        <p:nvCxnSpPr>
          <p:cNvPr id="600" name="Google Shape;600;p11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01" name="Google Shape;601;p11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02" name="Google Shape;602;p11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603"/>
        <p:cNvGrpSpPr/>
        <p:nvPr/>
      </p:nvGrpSpPr>
      <p:grpSpPr>
        <a:xfrm>
          <a:off x="0" y="0"/>
          <a:ext cx="0" cy="0"/>
          <a:chOff x="0" y="0"/>
          <a:chExt cx="0" cy="0"/>
        </a:xfrm>
      </p:grpSpPr>
      <p:cxnSp>
        <p:nvCxnSpPr>
          <p:cNvPr id="604" name="Google Shape;604;p11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05" name="Google Shape;605;p11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06" name="Google Shape;606;p11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607"/>
        <p:cNvGrpSpPr/>
        <p:nvPr/>
      </p:nvGrpSpPr>
      <p:grpSpPr>
        <a:xfrm>
          <a:off x="0" y="0"/>
          <a:ext cx="0" cy="0"/>
          <a:chOff x="0" y="0"/>
          <a:chExt cx="0" cy="0"/>
        </a:xfrm>
      </p:grpSpPr>
      <p:cxnSp>
        <p:nvCxnSpPr>
          <p:cNvPr id="608" name="Google Shape;608;p11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09" name="Google Shape;609;p11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10" name="Google Shape;610;p11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611"/>
        <p:cNvGrpSpPr/>
        <p:nvPr/>
      </p:nvGrpSpPr>
      <p:grpSpPr>
        <a:xfrm>
          <a:off x="0" y="0"/>
          <a:ext cx="0" cy="0"/>
          <a:chOff x="0" y="0"/>
          <a:chExt cx="0" cy="0"/>
        </a:xfrm>
      </p:grpSpPr>
      <p:cxnSp>
        <p:nvCxnSpPr>
          <p:cNvPr id="612" name="Google Shape;612;p11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13" name="Google Shape;613;p11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14" name="Google Shape;614;p118"/>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615"/>
        <p:cNvGrpSpPr/>
        <p:nvPr/>
      </p:nvGrpSpPr>
      <p:grpSpPr>
        <a:xfrm>
          <a:off x="0" y="0"/>
          <a:ext cx="0" cy="0"/>
          <a:chOff x="0" y="0"/>
          <a:chExt cx="0" cy="0"/>
        </a:xfrm>
      </p:grpSpPr>
      <p:sp>
        <p:nvSpPr>
          <p:cNvPr id="616" name="Google Shape;616;p119"/>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617"/>
        <p:cNvGrpSpPr/>
        <p:nvPr/>
      </p:nvGrpSpPr>
      <p:grpSpPr>
        <a:xfrm>
          <a:off x="0" y="0"/>
          <a:ext cx="0" cy="0"/>
          <a:chOff x="0" y="0"/>
          <a:chExt cx="0" cy="0"/>
        </a:xfrm>
      </p:grpSpPr>
      <p:pic>
        <p:nvPicPr>
          <p:cNvPr id="618" name="Google Shape;618;p1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19" name="Google Shape;619;p1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20" name="Google Shape;620;p1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21" name="Google Shape;621;p12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2" name="Google Shape;622;p12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3" name="Google Shape;623;p12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624"/>
        <p:cNvGrpSpPr/>
        <p:nvPr/>
      </p:nvGrpSpPr>
      <p:grpSpPr>
        <a:xfrm>
          <a:off x="0" y="0"/>
          <a:ext cx="0" cy="0"/>
          <a:chOff x="0" y="0"/>
          <a:chExt cx="0" cy="0"/>
        </a:xfrm>
      </p:grpSpPr>
      <p:sp>
        <p:nvSpPr>
          <p:cNvPr id="625" name="Google Shape;625;p1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26" name="Google Shape;626;p1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7" name="Google Shape;627;p12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8" name="Google Shape;628;p12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9" name="Google Shape;629;p12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630"/>
        <p:cNvGrpSpPr/>
        <p:nvPr/>
      </p:nvGrpSpPr>
      <p:grpSpPr>
        <a:xfrm>
          <a:off x="0" y="0"/>
          <a:ext cx="0" cy="0"/>
          <a:chOff x="0" y="0"/>
          <a:chExt cx="0" cy="0"/>
        </a:xfrm>
      </p:grpSpPr>
      <p:cxnSp>
        <p:nvCxnSpPr>
          <p:cNvPr id="631" name="Google Shape;631;p12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32" name="Google Shape;632;p12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3" name="Google Shape;633;p12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634"/>
        <p:cNvGrpSpPr/>
        <p:nvPr/>
      </p:nvGrpSpPr>
      <p:grpSpPr>
        <a:xfrm>
          <a:off x="0" y="0"/>
          <a:ext cx="0" cy="0"/>
          <a:chOff x="0" y="0"/>
          <a:chExt cx="0" cy="0"/>
        </a:xfrm>
      </p:grpSpPr>
      <p:cxnSp>
        <p:nvCxnSpPr>
          <p:cNvPr id="635" name="Google Shape;635;p12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36" name="Google Shape;636;p12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7" name="Google Shape;637;p12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33_Picture with Caption">
  <p:cSld name="33_Picture with Caption">
    <p:spTree>
      <p:nvGrpSpPr>
        <p:cNvPr id="1" name="Shape 638"/>
        <p:cNvGrpSpPr/>
        <p:nvPr/>
      </p:nvGrpSpPr>
      <p:grpSpPr>
        <a:xfrm>
          <a:off x="0" y="0"/>
          <a:ext cx="0" cy="0"/>
          <a:chOff x="0" y="0"/>
          <a:chExt cx="0" cy="0"/>
        </a:xfrm>
      </p:grpSpPr>
      <p:cxnSp>
        <p:nvCxnSpPr>
          <p:cNvPr id="639" name="Google Shape;639;p12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40" name="Google Shape;640;p12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1" name="Google Shape;641;p12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34_Picture with Caption">
  <p:cSld name="34_Picture with Caption">
    <p:spTree>
      <p:nvGrpSpPr>
        <p:cNvPr id="1" name="Shape 642"/>
        <p:cNvGrpSpPr/>
        <p:nvPr/>
      </p:nvGrpSpPr>
      <p:grpSpPr>
        <a:xfrm>
          <a:off x="0" y="0"/>
          <a:ext cx="0" cy="0"/>
          <a:chOff x="0" y="0"/>
          <a:chExt cx="0" cy="0"/>
        </a:xfrm>
      </p:grpSpPr>
      <p:cxnSp>
        <p:nvCxnSpPr>
          <p:cNvPr id="643" name="Google Shape;643;p12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44" name="Google Shape;644;p12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5" name="Google Shape;645;p12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646"/>
        <p:cNvGrpSpPr/>
        <p:nvPr/>
      </p:nvGrpSpPr>
      <p:grpSpPr>
        <a:xfrm>
          <a:off x="0" y="0"/>
          <a:ext cx="0" cy="0"/>
          <a:chOff x="0" y="0"/>
          <a:chExt cx="0" cy="0"/>
        </a:xfrm>
      </p:grpSpPr>
      <p:cxnSp>
        <p:nvCxnSpPr>
          <p:cNvPr id="647" name="Google Shape;647;p12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48" name="Google Shape;648;p12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49" name="Google Shape;649;p126"/>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650"/>
        <p:cNvGrpSpPr/>
        <p:nvPr/>
      </p:nvGrpSpPr>
      <p:grpSpPr>
        <a:xfrm>
          <a:off x="0" y="0"/>
          <a:ext cx="0" cy="0"/>
          <a:chOff x="0" y="0"/>
          <a:chExt cx="0" cy="0"/>
        </a:xfrm>
      </p:grpSpPr>
      <p:sp>
        <p:nvSpPr>
          <p:cNvPr id="651" name="Google Shape;651;p127"/>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52" name="Google Shape;652;p12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653"/>
        <p:cNvGrpSpPr/>
        <p:nvPr/>
      </p:nvGrpSpPr>
      <p:grpSpPr>
        <a:xfrm>
          <a:off x="0" y="0"/>
          <a:ext cx="0" cy="0"/>
          <a:chOff x="0" y="0"/>
          <a:chExt cx="0" cy="0"/>
        </a:xfrm>
      </p:grpSpPr>
      <p:pic>
        <p:nvPicPr>
          <p:cNvPr id="654" name="Google Shape;654;p12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55" name="Google Shape;655;p12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56" name="Google Shape;656;p12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57" name="Google Shape;657;p12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58" name="Google Shape;658;p12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59" name="Google Shape;659;p12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35_Picture with Caption">
  <p:cSld name="35_Picture with Caption">
    <p:spTree>
      <p:nvGrpSpPr>
        <p:cNvPr id="1" name="Shape 660"/>
        <p:cNvGrpSpPr/>
        <p:nvPr/>
      </p:nvGrpSpPr>
      <p:grpSpPr>
        <a:xfrm>
          <a:off x="0" y="0"/>
          <a:ext cx="0" cy="0"/>
          <a:chOff x="0" y="0"/>
          <a:chExt cx="0" cy="0"/>
        </a:xfrm>
      </p:grpSpPr>
      <p:sp>
        <p:nvSpPr>
          <p:cNvPr id="661" name="Google Shape;661;p12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62" name="Google Shape;662;p12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63" name="Google Shape;663;p12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64" name="Google Shape;664;p12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65" name="Google Shape;665;p1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666"/>
        <p:cNvGrpSpPr/>
        <p:nvPr/>
      </p:nvGrpSpPr>
      <p:grpSpPr>
        <a:xfrm>
          <a:off x="0" y="0"/>
          <a:ext cx="0" cy="0"/>
          <a:chOff x="0" y="0"/>
          <a:chExt cx="0" cy="0"/>
        </a:xfrm>
      </p:grpSpPr>
      <p:sp>
        <p:nvSpPr>
          <p:cNvPr id="667" name="Google Shape;667;p13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8" name="Google Shape;668;p13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36_Picture with Caption">
  <p:cSld name="36_Picture with Caption">
    <p:spTree>
      <p:nvGrpSpPr>
        <p:cNvPr id="1" name="Shape 669"/>
        <p:cNvGrpSpPr/>
        <p:nvPr/>
      </p:nvGrpSpPr>
      <p:grpSpPr>
        <a:xfrm>
          <a:off x="0" y="0"/>
          <a:ext cx="0" cy="0"/>
          <a:chOff x="0" y="0"/>
          <a:chExt cx="0" cy="0"/>
        </a:xfrm>
      </p:grpSpPr>
      <p:cxnSp>
        <p:nvCxnSpPr>
          <p:cNvPr id="670" name="Google Shape;670;p13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71" name="Google Shape;671;p13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72" name="Google Shape;672;p13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37_Picture with Caption">
  <p:cSld name="37_Picture with Caption">
    <p:spTree>
      <p:nvGrpSpPr>
        <p:cNvPr id="1" name="Shape 673"/>
        <p:cNvGrpSpPr/>
        <p:nvPr/>
      </p:nvGrpSpPr>
      <p:grpSpPr>
        <a:xfrm>
          <a:off x="0" y="0"/>
          <a:ext cx="0" cy="0"/>
          <a:chOff x="0" y="0"/>
          <a:chExt cx="0" cy="0"/>
        </a:xfrm>
      </p:grpSpPr>
      <p:cxnSp>
        <p:nvCxnSpPr>
          <p:cNvPr id="674" name="Google Shape;674;p13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75" name="Google Shape;675;p13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76" name="Google Shape;676;p13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38_Picture with Caption">
  <p:cSld name="38_Picture with Caption">
    <p:spTree>
      <p:nvGrpSpPr>
        <p:cNvPr id="1" name="Shape 677"/>
        <p:cNvGrpSpPr/>
        <p:nvPr/>
      </p:nvGrpSpPr>
      <p:grpSpPr>
        <a:xfrm>
          <a:off x="0" y="0"/>
          <a:ext cx="0" cy="0"/>
          <a:chOff x="0" y="0"/>
          <a:chExt cx="0" cy="0"/>
        </a:xfrm>
      </p:grpSpPr>
      <p:cxnSp>
        <p:nvCxnSpPr>
          <p:cNvPr id="678" name="Google Shape;678;p133"/>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79" name="Google Shape;679;p13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0" name="Google Shape;680;p13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39_Picture with Caption">
  <p:cSld name="39_Picture with Caption">
    <p:spTree>
      <p:nvGrpSpPr>
        <p:cNvPr id="1" name="Shape 681"/>
        <p:cNvGrpSpPr/>
        <p:nvPr/>
      </p:nvGrpSpPr>
      <p:grpSpPr>
        <a:xfrm>
          <a:off x="0" y="0"/>
          <a:ext cx="0" cy="0"/>
          <a:chOff x="0" y="0"/>
          <a:chExt cx="0" cy="0"/>
        </a:xfrm>
      </p:grpSpPr>
      <p:cxnSp>
        <p:nvCxnSpPr>
          <p:cNvPr id="682" name="Google Shape;682;p13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683" name="Google Shape;683;p13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4" name="Google Shape;684;p13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85"/>
        <p:cNvGrpSpPr/>
        <p:nvPr/>
      </p:nvGrpSpPr>
      <p:grpSpPr>
        <a:xfrm>
          <a:off x="0" y="0"/>
          <a:ext cx="0" cy="0"/>
          <a:chOff x="0" y="0"/>
          <a:chExt cx="0" cy="0"/>
        </a:xfrm>
      </p:grpSpPr>
      <p:cxnSp>
        <p:nvCxnSpPr>
          <p:cNvPr id="686" name="Google Shape;686;p13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87" name="Google Shape;687;p13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88" name="Google Shape;688;p135"/>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689"/>
        <p:cNvGrpSpPr/>
        <p:nvPr/>
      </p:nvGrpSpPr>
      <p:grpSpPr>
        <a:xfrm>
          <a:off x="0" y="0"/>
          <a:ext cx="0" cy="0"/>
          <a:chOff x="0" y="0"/>
          <a:chExt cx="0" cy="0"/>
        </a:xfrm>
      </p:grpSpPr>
      <p:cxnSp>
        <p:nvCxnSpPr>
          <p:cNvPr id="690" name="Google Shape;690;p136"/>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691" name="Google Shape;691;p13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92" name="Google Shape;692;p136"/>
          <p:cNvSpPr txBox="1">
            <a:spLocks noGrp="1"/>
          </p:cNvSpPr>
          <p:nvPr>
            <p:ph type="body" idx="1"/>
          </p:nvPr>
        </p:nvSpPr>
        <p:spPr>
          <a:xfrm>
            <a:off x="309562" y="1150696"/>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693"/>
        <p:cNvGrpSpPr/>
        <p:nvPr/>
      </p:nvGrpSpPr>
      <p:grpSpPr>
        <a:xfrm>
          <a:off x="0" y="0"/>
          <a:ext cx="0" cy="0"/>
          <a:chOff x="0" y="0"/>
          <a:chExt cx="0" cy="0"/>
        </a:xfrm>
      </p:grpSpPr>
      <p:sp>
        <p:nvSpPr>
          <p:cNvPr id="694" name="Google Shape;694;p13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95" name="Google Shape;695;p13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40_Picture with Caption">
  <p:cSld name="40_Picture with Caption">
    <p:spTree>
      <p:nvGrpSpPr>
        <p:cNvPr id="1" name="Shape 696"/>
        <p:cNvGrpSpPr/>
        <p:nvPr/>
      </p:nvGrpSpPr>
      <p:grpSpPr>
        <a:xfrm>
          <a:off x="0" y="0"/>
          <a:ext cx="0" cy="0"/>
          <a:chOff x="0" y="0"/>
          <a:chExt cx="0" cy="0"/>
        </a:xfrm>
      </p:grpSpPr>
      <p:cxnSp>
        <p:nvCxnSpPr>
          <p:cNvPr id="697" name="Google Shape;697;p138"/>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698" name="Google Shape;698;p138"/>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99" name="Google Shape;699;p13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41_Picture with Caption">
  <p:cSld name="41_Picture with Caption">
    <p:spTree>
      <p:nvGrpSpPr>
        <p:cNvPr id="1" name="Shape 700"/>
        <p:cNvGrpSpPr/>
        <p:nvPr/>
      </p:nvGrpSpPr>
      <p:grpSpPr>
        <a:xfrm>
          <a:off x="0" y="0"/>
          <a:ext cx="0" cy="0"/>
          <a:chOff x="0" y="0"/>
          <a:chExt cx="0" cy="0"/>
        </a:xfrm>
      </p:grpSpPr>
      <p:sp>
        <p:nvSpPr>
          <p:cNvPr id="701" name="Google Shape;701;p13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02" name="Google Shape;702;p139"/>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703"/>
        <p:cNvGrpSpPr/>
        <p:nvPr/>
      </p:nvGrpSpPr>
      <p:grpSpPr>
        <a:xfrm>
          <a:off x="0" y="0"/>
          <a:ext cx="0" cy="0"/>
          <a:chOff x="0" y="0"/>
          <a:chExt cx="0" cy="0"/>
        </a:xfrm>
      </p:grpSpPr>
      <p:cxnSp>
        <p:nvCxnSpPr>
          <p:cNvPr id="704" name="Google Shape;704;p140"/>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705" name="Google Shape;705;p14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06" name="Google Shape;706;p140"/>
          <p:cNvSpPr txBox="1">
            <a:spLocks noGrp="1"/>
          </p:cNvSpPr>
          <p:nvPr>
            <p:ph type="body" idx="1"/>
          </p:nvPr>
        </p:nvSpPr>
        <p:spPr>
          <a:xfrm>
            <a:off x="309562" y="1368425"/>
            <a:ext cx="8497800" cy="4800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07" name="Google Shape;707;p140"/>
          <p:cNvSpPr txBox="1">
            <a:spLocks noGrp="1"/>
          </p:cNvSpPr>
          <p:nvPr>
            <p:ph type="body" idx="2"/>
          </p:nvPr>
        </p:nvSpPr>
        <p:spPr>
          <a:xfrm>
            <a:off x="309562" y="6169025"/>
            <a:ext cx="8497800" cy="613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7F7F7F"/>
              </a:buClr>
              <a:buSzPts val="600"/>
              <a:buFont typeface="Arial"/>
              <a:buNone/>
              <a:defRPr sz="600" b="0" i="0" u="none" strike="noStrike" cap="none">
                <a:solidFill>
                  <a:srgbClr val="7F7F7F"/>
                </a:solidFill>
                <a:latin typeface="Calibri"/>
                <a:ea typeface="Calibri"/>
                <a:cs typeface="Calibri"/>
                <a:sym typeface="Calibri"/>
              </a:defRPr>
            </a:lvl1pPr>
            <a:lvl2pPr marL="914400" marR="0" lvl="1"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2pPr>
            <a:lvl3pPr marL="1371600" marR="0" lvl="2"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3pPr>
            <a:lvl4pPr marL="1828800" marR="0" lvl="3"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4pPr>
            <a:lvl5pPr marL="2286000" marR="0" lvl="4"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708"/>
        <p:cNvGrpSpPr/>
        <p:nvPr/>
      </p:nvGrpSpPr>
      <p:grpSpPr>
        <a:xfrm>
          <a:off x="0" y="0"/>
          <a:ext cx="0" cy="0"/>
          <a:chOff x="0" y="0"/>
          <a:chExt cx="0" cy="0"/>
        </a:xfrm>
      </p:grpSpPr>
      <p:cxnSp>
        <p:nvCxnSpPr>
          <p:cNvPr id="709" name="Google Shape;709;p141"/>
          <p:cNvCxnSpPr/>
          <p:nvPr/>
        </p:nvCxnSpPr>
        <p:spPr>
          <a:xfrm rot="10800000" flipH="1">
            <a:off x="322262" y="909511"/>
            <a:ext cx="8821800" cy="3300"/>
          </a:xfrm>
          <a:prstGeom prst="straightConnector1">
            <a:avLst/>
          </a:prstGeom>
          <a:noFill/>
          <a:ln w="28575" cap="rnd" cmpd="sng">
            <a:solidFill>
              <a:srgbClr val="002060"/>
            </a:solidFill>
            <a:prstDash val="solid"/>
            <a:round/>
            <a:headEnd type="none" w="sm" len="sm"/>
            <a:tailEnd type="none" w="sm" len="sm"/>
          </a:ln>
        </p:spPr>
      </p:cxnSp>
      <p:sp>
        <p:nvSpPr>
          <p:cNvPr id="710" name="Google Shape;710;p14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11" name="Google Shape;711;p141"/>
          <p:cNvSpPr txBox="1">
            <a:spLocks noGrp="1"/>
          </p:cNvSpPr>
          <p:nvPr>
            <p:ph type="body" idx="1"/>
          </p:nvPr>
        </p:nvSpPr>
        <p:spPr>
          <a:xfrm>
            <a:off x="309562" y="1150696"/>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712"/>
        <p:cNvGrpSpPr/>
        <p:nvPr/>
      </p:nvGrpSpPr>
      <p:grpSpPr>
        <a:xfrm>
          <a:off x="0" y="0"/>
          <a:ext cx="0" cy="0"/>
          <a:chOff x="0" y="0"/>
          <a:chExt cx="0" cy="0"/>
        </a:xfrm>
      </p:grpSpPr>
      <p:pic>
        <p:nvPicPr>
          <p:cNvPr id="713" name="Google Shape;713;p14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14" name="Google Shape;714;p14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15" name="Google Shape;715;p14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16" name="Google Shape;716;p1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17" name="Google Shape;717;p1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18" name="Google Shape;718;p1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42_Picture with Caption">
  <p:cSld name="42_Picture with Caption">
    <p:spTree>
      <p:nvGrpSpPr>
        <p:cNvPr id="1" name="Shape 719"/>
        <p:cNvGrpSpPr/>
        <p:nvPr/>
      </p:nvGrpSpPr>
      <p:grpSpPr>
        <a:xfrm>
          <a:off x="0" y="0"/>
          <a:ext cx="0" cy="0"/>
          <a:chOff x="0" y="0"/>
          <a:chExt cx="0" cy="0"/>
        </a:xfrm>
      </p:grpSpPr>
      <p:sp>
        <p:nvSpPr>
          <p:cNvPr id="720" name="Google Shape;720;p14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21" name="Google Shape;721;p14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22" name="Google Shape;722;p1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23" name="Google Shape;723;p1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24" name="Google Shape;724;p1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43_Picture with Caption">
  <p:cSld name="43_Picture with Caption">
    <p:spTree>
      <p:nvGrpSpPr>
        <p:cNvPr id="1" name="Shape 725"/>
        <p:cNvGrpSpPr/>
        <p:nvPr/>
      </p:nvGrpSpPr>
      <p:grpSpPr>
        <a:xfrm>
          <a:off x="0" y="0"/>
          <a:ext cx="0" cy="0"/>
          <a:chOff x="0" y="0"/>
          <a:chExt cx="0" cy="0"/>
        </a:xfrm>
      </p:grpSpPr>
      <p:cxnSp>
        <p:nvCxnSpPr>
          <p:cNvPr id="726" name="Google Shape;726;p14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27" name="Google Shape;727;p14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28" name="Google Shape;728;p14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44_Picture with Caption">
  <p:cSld name="44_Picture with Caption">
    <p:spTree>
      <p:nvGrpSpPr>
        <p:cNvPr id="1" name="Shape 729"/>
        <p:cNvGrpSpPr/>
        <p:nvPr/>
      </p:nvGrpSpPr>
      <p:grpSpPr>
        <a:xfrm>
          <a:off x="0" y="0"/>
          <a:ext cx="0" cy="0"/>
          <a:chOff x="0" y="0"/>
          <a:chExt cx="0" cy="0"/>
        </a:xfrm>
      </p:grpSpPr>
      <p:cxnSp>
        <p:nvCxnSpPr>
          <p:cNvPr id="730" name="Google Shape;730;p14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31" name="Google Shape;731;p14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32" name="Google Shape;732;p14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45_Picture with Caption">
  <p:cSld name="45_Picture with Caption">
    <p:spTree>
      <p:nvGrpSpPr>
        <p:cNvPr id="1" name="Shape 733"/>
        <p:cNvGrpSpPr/>
        <p:nvPr/>
      </p:nvGrpSpPr>
      <p:grpSpPr>
        <a:xfrm>
          <a:off x="0" y="0"/>
          <a:ext cx="0" cy="0"/>
          <a:chOff x="0" y="0"/>
          <a:chExt cx="0" cy="0"/>
        </a:xfrm>
      </p:grpSpPr>
      <p:cxnSp>
        <p:nvCxnSpPr>
          <p:cNvPr id="734" name="Google Shape;734;p14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35" name="Google Shape;735;p14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36" name="Google Shape;736;p14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46_Picture with Caption">
  <p:cSld name="46_Picture with Caption">
    <p:spTree>
      <p:nvGrpSpPr>
        <p:cNvPr id="1" name="Shape 737"/>
        <p:cNvGrpSpPr/>
        <p:nvPr/>
      </p:nvGrpSpPr>
      <p:grpSpPr>
        <a:xfrm>
          <a:off x="0" y="0"/>
          <a:ext cx="0" cy="0"/>
          <a:chOff x="0" y="0"/>
          <a:chExt cx="0" cy="0"/>
        </a:xfrm>
      </p:grpSpPr>
      <p:cxnSp>
        <p:nvCxnSpPr>
          <p:cNvPr id="738" name="Google Shape;738;p14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39" name="Google Shape;739;p14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40" name="Google Shape;740;p14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741"/>
        <p:cNvGrpSpPr/>
        <p:nvPr/>
      </p:nvGrpSpPr>
      <p:grpSpPr>
        <a:xfrm>
          <a:off x="0" y="0"/>
          <a:ext cx="0" cy="0"/>
          <a:chOff x="0" y="0"/>
          <a:chExt cx="0" cy="0"/>
        </a:xfrm>
      </p:grpSpPr>
      <p:cxnSp>
        <p:nvCxnSpPr>
          <p:cNvPr id="742" name="Google Shape;742;p14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743" name="Google Shape;743;p14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44" name="Google Shape;744;p148"/>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745"/>
        <p:cNvGrpSpPr/>
        <p:nvPr/>
      </p:nvGrpSpPr>
      <p:grpSpPr>
        <a:xfrm>
          <a:off x="0" y="0"/>
          <a:ext cx="0" cy="0"/>
          <a:chOff x="0" y="0"/>
          <a:chExt cx="0" cy="0"/>
        </a:xfrm>
      </p:grpSpPr>
      <p:sp>
        <p:nvSpPr>
          <p:cNvPr id="746" name="Google Shape;746;p14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47" name="Google Shape;747;p14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748"/>
        <p:cNvGrpSpPr/>
        <p:nvPr/>
      </p:nvGrpSpPr>
      <p:grpSpPr>
        <a:xfrm>
          <a:off x="0" y="0"/>
          <a:ext cx="0" cy="0"/>
          <a:chOff x="0" y="0"/>
          <a:chExt cx="0" cy="0"/>
        </a:xfrm>
      </p:grpSpPr>
      <p:sp>
        <p:nvSpPr>
          <p:cNvPr id="749" name="Google Shape;749;p150"/>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0" name="Google Shape;750;p1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751"/>
        <p:cNvGrpSpPr/>
        <p:nvPr/>
      </p:nvGrpSpPr>
      <p:grpSpPr>
        <a:xfrm>
          <a:off x="0" y="0"/>
          <a:ext cx="0" cy="0"/>
          <a:chOff x="0" y="0"/>
          <a:chExt cx="0" cy="0"/>
        </a:xfrm>
      </p:grpSpPr>
      <p:sp>
        <p:nvSpPr>
          <p:cNvPr id="752" name="Google Shape;752;p151"/>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753"/>
        <p:cNvGrpSpPr/>
        <p:nvPr/>
      </p:nvGrpSpPr>
      <p:grpSpPr>
        <a:xfrm>
          <a:off x="0" y="0"/>
          <a:ext cx="0" cy="0"/>
          <a:chOff x="0" y="0"/>
          <a:chExt cx="0" cy="0"/>
        </a:xfrm>
      </p:grpSpPr>
      <p:pic>
        <p:nvPicPr>
          <p:cNvPr id="754" name="Google Shape;754;p15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55" name="Google Shape;755;p15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56" name="Google Shape;756;p15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57" name="Google Shape;757;p1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58" name="Google Shape;758;p1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59" name="Google Shape;759;p1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47_Picture with Caption">
  <p:cSld name="47_Picture with Caption">
    <p:spTree>
      <p:nvGrpSpPr>
        <p:cNvPr id="1" name="Shape 760"/>
        <p:cNvGrpSpPr/>
        <p:nvPr/>
      </p:nvGrpSpPr>
      <p:grpSpPr>
        <a:xfrm>
          <a:off x="0" y="0"/>
          <a:ext cx="0" cy="0"/>
          <a:chOff x="0" y="0"/>
          <a:chExt cx="0" cy="0"/>
        </a:xfrm>
      </p:grpSpPr>
      <p:sp>
        <p:nvSpPr>
          <p:cNvPr id="761" name="Google Shape;761;p15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62" name="Google Shape;762;p15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63" name="Google Shape;763;p1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4" name="Google Shape;764;p1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65" name="Google Shape;765;p1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18_Title Slide">
  <p:cSld name="18_Title Slide">
    <p:spTree>
      <p:nvGrpSpPr>
        <p:cNvPr id="1" name="Shape 766"/>
        <p:cNvGrpSpPr/>
        <p:nvPr/>
      </p:nvGrpSpPr>
      <p:grpSpPr>
        <a:xfrm>
          <a:off x="0" y="0"/>
          <a:ext cx="0" cy="0"/>
          <a:chOff x="0" y="0"/>
          <a:chExt cx="0" cy="0"/>
        </a:xfrm>
      </p:grpSpPr>
      <p:pic>
        <p:nvPicPr>
          <p:cNvPr id="767" name="Google Shape;767;p154"/>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68" name="Google Shape;768;p15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69" name="Google Shape;769;p15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70" name="Google Shape;770;p1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1" name="Google Shape;771;p1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2" name="Google Shape;772;p1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48_Picture with Caption">
  <p:cSld name="48_Picture with Caption">
    <p:spTree>
      <p:nvGrpSpPr>
        <p:cNvPr id="1" name="Shape 773"/>
        <p:cNvGrpSpPr/>
        <p:nvPr/>
      </p:nvGrpSpPr>
      <p:grpSpPr>
        <a:xfrm>
          <a:off x="0" y="0"/>
          <a:ext cx="0" cy="0"/>
          <a:chOff x="0" y="0"/>
          <a:chExt cx="0" cy="0"/>
        </a:xfrm>
      </p:grpSpPr>
      <p:sp>
        <p:nvSpPr>
          <p:cNvPr id="774" name="Google Shape;774;p15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75" name="Google Shape;775;p15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76" name="Google Shape;776;p1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7" name="Google Shape;777;p1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8" name="Google Shape;778;p1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19_Title Slide">
  <p:cSld name="19_Title Slide">
    <p:spTree>
      <p:nvGrpSpPr>
        <p:cNvPr id="1" name="Shape 779"/>
        <p:cNvGrpSpPr/>
        <p:nvPr/>
      </p:nvGrpSpPr>
      <p:grpSpPr>
        <a:xfrm>
          <a:off x="0" y="0"/>
          <a:ext cx="0" cy="0"/>
          <a:chOff x="0" y="0"/>
          <a:chExt cx="0" cy="0"/>
        </a:xfrm>
      </p:grpSpPr>
      <p:pic>
        <p:nvPicPr>
          <p:cNvPr id="780" name="Google Shape;780;p15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781" name="Google Shape;781;p15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82" name="Google Shape;782;p15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83" name="Google Shape;783;p1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84" name="Google Shape;784;p1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85" name="Google Shape;785;p1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49_Picture with Caption">
  <p:cSld name="49_Picture with Caption">
    <p:spTree>
      <p:nvGrpSpPr>
        <p:cNvPr id="1" name="Shape 786"/>
        <p:cNvGrpSpPr/>
        <p:nvPr/>
      </p:nvGrpSpPr>
      <p:grpSpPr>
        <a:xfrm>
          <a:off x="0" y="0"/>
          <a:ext cx="0" cy="0"/>
          <a:chOff x="0" y="0"/>
          <a:chExt cx="0" cy="0"/>
        </a:xfrm>
      </p:grpSpPr>
      <p:sp>
        <p:nvSpPr>
          <p:cNvPr id="787" name="Google Shape;787;p15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88" name="Google Shape;788;p15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9" name="Google Shape;789;p15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90" name="Google Shape;790;p15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91" name="Google Shape;791;p15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50_Picture with Caption">
  <p:cSld name="50_Picture with Caption">
    <p:spTree>
      <p:nvGrpSpPr>
        <p:cNvPr id="1" name="Shape 792"/>
        <p:cNvGrpSpPr/>
        <p:nvPr/>
      </p:nvGrpSpPr>
      <p:grpSpPr>
        <a:xfrm>
          <a:off x="0" y="0"/>
          <a:ext cx="0" cy="0"/>
          <a:chOff x="0" y="0"/>
          <a:chExt cx="0" cy="0"/>
        </a:xfrm>
      </p:grpSpPr>
      <p:cxnSp>
        <p:nvCxnSpPr>
          <p:cNvPr id="793" name="Google Shape;793;p1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94" name="Google Shape;794;p1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95" name="Google Shape;795;p1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51_Picture with Caption">
  <p:cSld name="51_Picture with Caption">
    <p:spTree>
      <p:nvGrpSpPr>
        <p:cNvPr id="1" name="Shape 796"/>
        <p:cNvGrpSpPr/>
        <p:nvPr/>
      </p:nvGrpSpPr>
      <p:grpSpPr>
        <a:xfrm>
          <a:off x="0" y="0"/>
          <a:ext cx="0" cy="0"/>
          <a:chOff x="0" y="0"/>
          <a:chExt cx="0" cy="0"/>
        </a:xfrm>
      </p:grpSpPr>
      <p:cxnSp>
        <p:nvCxnSpPr>
          <p:cNvPr id="797" name="Google Shape;797;p1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98" name="Google Shape;798;p1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99" name="Google Shape;799;p1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52_Picture with Caption">
  <p:cSld name="52_Picture with Caption">
    <p:spTree>
      <p:nvGrpSpPr>
        <p:cNvPr id="1" name="Shape 800"/>
        <p:cNvGrpSpPr/>
        <p:nvPr/>
      </p:nvGrpSpPr>
      <p:grpSpPr>
        <a:xfrm>
          <a:off x="0" y="0"/>
          <a:ext cx="0" cy="0"/>
          <a:chOff x="0" y="0"/>
          <a:chExt cx="0" cy="0"/>
        </a:xfrm>
      </p:grpSpPr>
      <p:cxnSp>
        <p:nvCxnSpPr>
          <p:cNvPr id="801" name="Google Shape;801;p1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02" name="Google Shape;802;p1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03" name="Google Shape;803;p1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53_Picture with Caption">
  <p:cSld name="53_Picture with Caption">
    <p:spTree>
      <p:nvGrpSpPr>
        <p:cNvPr id="1" name="Shape 804"/>
        <p:cNvGrpSpPr/>
        <p:nvPr/>
      </p:nvGrpSpPr>
      <p:grpSpPr>
        <a:xfrm>
          <a:off x="0" y="0"/>
          <a:ext cx="0" cy="0"/>
          <a:chOff x="0" y="0"/>
          <a:chExt cx="0" cy="0"/>
        </a:xfrm>
      </p:grpSpPr>
      <p:cxnSp>
        <p:nvCxnSpPr>
          <p:cNvPr id="805" name="Google Shape;805;p1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06" name="Google Shape;806;p1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07" name="Google Shape;807;p1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808"/>
        <p:cNvGrpSpPr/>
        <p:nvPr/>
      </p:nvGrpSpPr>
      <p:grpSpPr>
        <a:xfrm>
          <a:off x="0" y="0"/>
          <a:ext cx="0" cy="0"/>
          <a:chOff x="0" y="0"/>
          <a:chExt cx="0" cy="0"/>
        </a:xfrm>
      </p:grpSpPr>
      <p:cxnSp>
        <p:nvCxnSpPr>
          <p:cNvPr id="809" name="Google Shape;809;p1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810" name="Google Shape;810;p1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11" name="Google Shape;811;p162"/>
          <p:cNvSpPr txBox="1">
            <a:spLocks noGrp="1"/>
          </p:cNvSpPr>
          <p:nvPr>
            <p:ph type="body" idx="1"/>
          </p:nvPr>
        </p:nvSpPr>
        <p:spPr>
          <a:xfrm>
            <a:off x="346076" y="1150696"/>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812"/>
        <p:cNvGrpSpPr/>
        <p:nvPr/>
      </p:nvGrpSpPr>
      <p:grpSpPr>
        <a:xfrm>
          <a:off x="0" y="0"/>
          <a:ext cx="0" cy="0"/>
          <a:chOff x="0" y="0"/>
          <a:chExt cx="0" cy="0"/>
        </a:xfrm>
      </p:grpSpPr>
      <p:sp>
        <p:nvSpPr>
          <p:cNvPr id="813" name="Google Shape;813;p16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4" name="Google Shape;814;p16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815"/>
        <p:cNvGrpSpPr/>
        <p:nvPr/>
      </p:nvGrpSpPr>
      <p:grpSpPr>
        <a:xfrm>
          <a:off x="0" y="0"/>
          <a:ext cx="0" cy="0"/>
          <a:chOff x="0" y="0"/>
          <a:chExt cx="0" cy="0"/>
        </a:xfrm>
      </p:grpSpPr>
      <p:sp>
        <p:nvSpPr>
          <p:cNvPr id="816" name="Google Shape;816;p164"/>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7" name="Google Shape;817;p16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15_Blank">
  <p:cSld name="15_Blank">
    <p:spTree>
      <p:nvGrpSpPr>
        <p:cNvPr id="1" name="Shape 818"/>
        <p:cNvGrpSpPr/>
        <p:nvPr/>
      </p:nvGrpSpPr>
      <p:grpSpPr>
        <a:xfrm>
          <a:off x="0" y="0"/>
          <a:ext cx="0" cy="0"/>
          <a:chOff x="0" y="0"/>
          <a:chExt cx="0" cy="0"/>
        </a:xfrm>
      </p:grpSpPr>
      <p:sp>
        <p:nvSpPr>
          <p:cNvPr id="819" name="Google Shape;819;p165"/>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26"/>
        <p:cNvGrpSpPr/>
        <p:nvPr/>
      </p:nvGrpSpPr>
      <p:grpSpPr>
        <a:xfrm>
          <a:off x="0" y="0"/>
          <a:ext cx="0" cy="0"/>
          <a:chOff x="0" y="0"/>
          <a:chExt cx="0" cy="0"/>
        </a:xfrm>
      </p:grpSpPr>
      <p:sp>
        <p:nvSpPr>
          <p:cNvPr id="827" name="Google Shape;827;p167"/>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28" name="Google Shape;828;p167"/>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829" name="Google Shape;829;p167"/>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830" name="Google Shape;830;p16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31" name="Google Shape;831;p16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32" name="Google Shape;832;p16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33"/>
        <p:cNvGrpSpPr/>
        <p:nvPr/>
      </p:nvGrpSpPr>
      <p:grpSpPr>
        <a:xfrm>
          <a:off x="0" y="0"/>
          <a:ext cx="0" cy="0"/>
          <a:chOff x="0" y="0"/>
          <a:chExt cx="0" cy="0"/>
        </a:xfrm>
      </p:grpSpPr>
      <p:sp>
        <p:nvSpPr>
          <p:cNvPr id="834" name="Google Shape;834;p16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35" name="Google Shape;835;p1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36" name="Google Shape;836;p1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37" name="Google Shape;837;p1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3.xml"/><Relationship Id="rId7" Type="http://schemas.openxmlformats.org/officeDocument/2006/relationships/theme" Target="../theme/theme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72.xml"/><Relationship Id="rId117" Type="http://schemas.openxmlformats.org/officeDocument/2006/relationships/theme" Target="../theme/theme3.xml"/><Relationship Id="rId21" Type="http://schemas.openxmlformats.org/officeDocument/2006/relationships/slideLayout" Target="../slideLayouts/slideLayout67.xml"/><Relationship Id="rId42" Type="http://schemas.openxmlformats.org/officeDocument/2006/relationships/slideLayout" Target="../slideLayouts/slideLayout88.xml"/><Relationship Id="rId47" Type="http://schemas.openxmlformats.org/officeDocument/2006/relationships/slideLayout" Target="../slideLayouts/slideLayout93.xml"/><Relationship Id="rId63" Type="http://schemas.openxmlformats.org/officeDocument/2006/relationships/slideLayout" Target="../slideLayouts/slideLayout109.xml"/><Relationship Id="rId68" Type="http://schemas.openxmlformats.org/officeDocument/2006/relationships/slideLayout" Target="../slideLayouts/slideLayout114.xml"/><Relationship Id="rId84" Type="http://schemas.openxmlformats.org/officeDocument/2006/relationships/slideLayout" Target="../slideLayouts/slideLayout130.xml"/><Relationship Id="rId89" Type="http://schemas.openxmlformats.org/officeDocument/2006/relationships/slideLayout" Target="../slideLayouts/slideLayout135.xml"/><Relationship Id="rId112" Type="http://schemas.openxmlformats.org/officeDocument/2006/relationships/slideLayout" Target="../slideLayouts/slideLayout158.xml"/><Relationship Id="rId16" Type="http://schemas.openxmlformats.org/officeDocument/2006/relationships/slideLayout" Target="../slideLayouts/slideLayout62.xml"/><Relationship Id="rId107" Type="http://schemas.openxmlformats.org/officeDocument/2006/relationships/slideLayout" Target="../slideLayouts/slideLayout153.xml"/><Relationship Id="rId11" Type="http://schemas.openxmlformats.org/officeDocument/2006/relationships/slideLayout" Target="../slideLayouts/slideLayout57.xml"/><Relationship Id="rId32" Type="http://schemas.openxmlformats.org/officeDocument/2006/relationships/slideLayout" Target="../slideLayouts/slideLayout78.xml"/><Relationship Id="rId37" Type="http://schemas.openxmlformats.org/officeDocument/2006/relationships/slideLayout" Target="../slideLayouts/slideLayout83.xml"/><Relationship Id="rId53" Type="http://schemas.openxmlformats.org/officeDocument/2006/relationships/slideLayout" Target="../slideLayouts/slideLayout99.xml"/><Relationship Id="rId58" Type="http://schemas.openxmlformats.org/officeDocument/2006/relationships/slideLayout" Target="../slideLayouts/slideLayout104.xml"/><Relationship Id="rId74" Type="http://schemas.openxmlformats.org/officeDocument/2006/relationships/slideLayout" Target="../slideLayouts/slideLayout120.xml"/><Relationship Id="rId79" Type="http://schemas.openxmlformats.org/officeDocument/2006/relationships/slideLayout" Target="../slideLayouts/slideLayout125.xml"/><Relationship Id="rId102" Type="http://schemas.openxmlformats.org/officeDocument/2006/relationships/slideLayout" Target="../slideLayouts/slideLayout148.xml"/><Relationship Id="rId5" Type="http://schemas.openxmlformats.org/officeDocument/2006/relationships/slideLayout" Target="../slideLayouts/slideLayout51.xml"/><Relationship Id="rId90" Type="http://schemas.openxmlformats.org/officeDocument/2006/relationships/slideLayout" Target="../slideLayouts/slideLayout136.xml"/><Relationship Id="rId95" Type="http://schemas.openxmlformats.org/officeDocument/2006/relationships/slideLayout" Target="../slideLayouts/slideLayout141.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43" Type="http://schemas.openxmlformats.org/officeDocument/2006/relationships/slideLayout" Target="../slideLayouts/slideLayout89.xml"/><Relationship Id="rId48" Type="http://schemas.openxmlformats.org/officeDocument/2006/relationships/slideLayout" Target="../slideLayouts/slideLayout94.xml"/><Relationship Id="rId64" Type="http://schemas.openxmlformats.org/officeDocument/2006/relationships/slideLayout" Target="../slideLayouts/slideLayout110.xml"/><Relationship Id="rId69" Type="http://schemas.openxmlformats.org/officeDocument/2006/relationships/slideLayout" Target="../slideLayouts/slideLayout115.xml"/><Relationship Id="rId113" Type="http://schemas.openxmlformats.org/officeDocument/2006/relationships/slideLayout" Target="../slideLayouts/slideLayout159.xml"/><Relationship Id="rId118" Type="http://schemas.openxmlformats.org/officeDocument/2006/relationships/image" Target="../media/image1.png"/><Relationship Id="rId80" Type="http://schemas.openxmlformats.org/officeDocument/2006/relationships/slideLayout" Target="../slideLayouts/slideLayout126.xml"/><Relationship Id="rId85" Type="http://schemas.openxmlformats.org/officeDocument/2006/relationships/slideLayout" Target="../slideLayouts/slideLayout131.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33" Type="http://schemas.openxmlformats.org/officeDocument/2006/relationships/slideLayout" Target="../slideLayouts/slideLayout79.xml"/><Relationship Id="rId38" Type="http://schemas.openxmlformats.org/officeDocument/2006/relationships/slideLayout" Target="../slideLayouts/slideLayout84.xml"/><Relationship Id="rId59" Type="http://schemas.openxmlformats.org/officeDocument/2006/relationships/slideLayout" Target="../slideLayouts/slideLayout105.xml"/><Relationship Id="rId103" Type="http://schemas.openxmlformats.org/officeDocument/2006/relationships/slideLayout" Target="../slideLayouts/slideLayout149.xml"/><Relationship Id="rId108" Type="http://schemas.openxmlformats.org/officeDocument/2006/relationships/slideLayout" Target="../slideLayouts/slideLayout154.xml"/><Relationship Id="rId54" Type="http://schemas.openxmlformats.org/officeDocument/2006/relationships/slideLayout" Target="../slideLayouts/slideLayout100.xml"/><Relationship Id="rId70" Type="http://schemas.openxmlformats.org/officeDocument/2006/relationships/slideLayout" Target="../slideLayouts/slideLayout116.xml"/><Relationship Id="rId75" Type="http://schemas.openxmlformats.org/officeDocument/2006/relationships/slideLayout" Target="../slideLayouts/slideLayout121.xml"/><Relationship Id="rId91" Type="http://schemas.openxmlformats.org/officeDocument/2006/relationships/slideLayout" Target="../slideLayouts/slideLayout137.xml"/><Relationship Id="rId96" Type="http://schemas.openxmlformats.org/officeDocument/2006/relationships/slideLayout" Target="../slideLayouts/slideLayout14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49" Type="http://schemas.openxmlformats.org/officeDocument/2006/relationships/slideLayout" Target="../slideLayouts/slideLayout95.xml"/><Relationship Id="rId114" Type="http://schemas.openxmlformats.org/officeDocument/2006/relationships/slideLayout" Target="../slideLayouts/slideLayout160.xml"/><Relationship Id="rId10" Type="http://schemas.openxmlformats.org/officeDocument/2006/relationships/slideLayout" Target="../slideLayouts/slideLayout56.xml"/><Relationship Id="rId31" Type="http://schemas.openxmlformats.org/officeDocument/2006/relationships/slideLayout" Target="../slideLayouts/slideLayout77.xml"/><Relationship Id="rId44" Type="http://schemas.openxmlformats.org/officeDocument/2006/relationships/slideLayout" Target="../slideLayouts/slideLayout90.xml"/><Relationship Id="rId52" Type="http://schemas.openxmlformats.org/officeDocument/2006/relationships/slideLayout" Target="../slideLayouts/slideLayout98.xml"/><Relationship Id="rId60" Type="http://schemas.openxmlformats.org/officeDocument/2006/relationships/slideLayout" Target="../slideLayouts/slideLayout106.xml"/><Relationship Id="rId65" Type="http://schemas.openxmlformats.org/officeDocument/2006/relationships/slideLayout" Target="../slideLayouts/slideLayout111.xml"/><Relationship Id="rId73" Type="http://schemas.openxmlformats.org/officeDocument/2006/relationships/slideLayout" Target="../slideLayouts/slideLayout119.xml"/><Relationship Id="rId78" Type="http://schemas.openxmlformats.org/officeDocument/2006/relationships/slideLayout" Target="../slideLayouts/slideLayout124.xml"/><Relationship Id="rId81" Type="http://schemas.openxmlformats.org/officeDocument/2006/relationships/slideLayout" Target="../slideLayouts/slideLayout127.xml"/><Relationship Id="rId86" Type="http://schemas.openxmlformats.org/officeDocument/2006/relationships/slideLayout" Target="../slideLayouts/slideLayout132.xml"/><Relationship Id="rId94" Type="http://schemas.openxmlformats.org/officeDocument/2006/relationships/slideLayout" Target="../slideLayouts/slideLayout140.xml"/><Relationship Id="rId99" Type="http://schemas.openxmlformats.org/officeDocument/2006/relationships/slideLayout" Target="../slideLayouts/slideLayout145.xml"/><Relationship Id="rId101" Type="http://schemas.openxmlformats.org/officeDocument/2006/relationships/slideLayout" Target="../slideLayouts/slideLayout147.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9" Type="http://schemas.openxmlformats.org/officeDocument/2006/relationships/slideLayout" Target="../slideLayouts/slideLayout85.xml"/><Relationship Id="rId109" Type="http://schemas.openxmlformats.org/officeDocument/2006/relationships/slideLayout" Target="../slideLayouts/slideLayout155.xml"/><Relationship Id="rId34" Type="http://schemas.openxmlformats.org/officeDocument/2006/relationships/slideLayout" Target="../slideLayouts/slideLayout80.xml"/><Relationship Id="rId50" Type="http://schemas.openxmlformats.org/officeDocument/2006/relationships/slideLayout" Target="../slideLayouts/slideLayout96.xml"/><Relationship Id="rId55" Type="http://schemas.openxmlformats.org/officeDocument/2006/relationships/slideLayout" Target="../slideLayouts/slideLayout101.xml"/><Relationship Id="rId76" Type="http://schemas.openxmlformats.org/officeDocument/2006/relationships/slideLayout" Target="../slideLayouts/slideLayout122.xml"/><Relationship Id="rId97" Type="http://schemas.openxmlformats.org/officeDocument/2006/relationships/slideLayout" Target="../slideLayouts/slideLayout143.xml"/><Relationship Id="rId104" Type="http://schemas.openxmlformats.org/officeDocument/2006/relationships/slideLayout" Target="../slideLayouts/slideLayout150.xml"/><Relationship Id="rId7" Type="http://schemas.openxmlformats.org/officeDocument/2006/relationships/slideLayout" Target="../slideLayouts/slideLayout53.xml"/><Relationship Id="rId71" Type="http://schemas.openxmlformats.org/officeDocument/2006/relationships/slideLayout" Target="../slideLayouts/slideLayout117.xml"/><Relationship Id="rId92" Type="http://schemas.openxmlformats.org/officeDocument/2006/relationships/slideLayout" Target="../slideLayouts/slideLayout138.xml"/><Relationship Id="rId2" Type="http://schemas.openxmlformats.org/officeDocument/2006/relationships/slideLayout" Target="../slideLayouts/slideLayout48.xml"/><Relationship Id="rId29" Type="http://schemas.openxmlformats.org/officeDocument/2006/relationships/slideLayout" Target="../slideLayouts/slideLayout75.xml"/><Relationship Id="rId24" Type="http://schemas.openxmlformats.org/officeDocument/2006/relationships/slideLayout" Target="../slideLayouts/slideLayout70.xml"/><Relationship Id="rId40" Type="http://schemas.openxmlformats.org/officeDocument/2006/relationships/slideLayout" Target="../slideLayouts/slideLayout86.xml"/><Relationship Id="rId45" Type="http://schemas.openxmlformats.org/officeDocument/2006/relationships/slideLayout" Target="../slideLayouts/slideLayout91.xml"/><Relationship Id="rId66" Type="http://schemas.openxmlformats.org/officeDocument/2006/relationships/slideLayout" Target="../slideLayouts/slideLayout112.xml"/><Relationship Id="rId87" Type="http://schemas.openxmlformats.org/officeDocument/2006/relationships/slideLayout" Target="../slideLayouts/slideLayout133.xml"/><Relationship Id="rId110" Type="http://schemas.openxmlformats.org/officeDocument/2006/relationships/slideLayout" Target="../slideLayouts/slideLayout156.xml"/><Relationship Id="rId115" Type="http://schemas.openxmlformats.org/officeDocument/2006/relationships/slideLayout" Target="../slideLayouts/slideLayout161.xml"/><Relationship Id="rId61" Type="http://schemas.openxmlformats.org/officeDocument/2006/relationships/slideLayout" Target="../slideLayouts/slideLayout107.xml"/><Relationship Id="rId82" Type="http://schemas.openxmlformats.org/officeDocument/2006/relationships/slideLayout" Target="../slideLayouts/slideLayout128.xml"/><Relationship Id="rId19" Type="http://schemas.openxmlformats.org/officeDocument/2006/relationships/slideLayout" Target="../slideLayouts/slideLayout65.xml"/><Relationship Id="rId14" Type="http://schemas.openxmlformats.org/officeDocument/2006/relationships/slideLayout" Target="../slideLayouts/slideLayout60.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56" Type="http://schemas.openxmlformats.org/officeDocument/2006/relationships/slideLayout" Target="../slideLayouts/slideLayout102.xml"/><Relationship Id="rId77" Type="http://schemas.openxmlformats.org/officeDocument/2006/relationships/slideLayout" Target="../slideLayouts/slideLayout123.xml"/><Relationship Id="rId100" Type="http://schemas.openxmlformats.org/officeDocument/2006/relationships/slideLayout" Target="../slideLayouts/slideLayout146.xml"/><Relationship Id="rId105" Type="http://schemas.openxmlformats.org/officeDocument/2006/relationships/slideLayout" Target="../slideLayouts/slideLayout151.xml"/><Relationship Id="rId8" Type="http://schemas.openxmlformats.org/officeDocument/2006/relationships/slideLayout" Target="../slideLayouts/slideLayout54.xml"/><Relationship Id="rId51" Type="http://schemas.openxmlformats.org/officeDocument/2006/relationships/slideLayout" Target="../slideLayouts/slideLayout97.xml"/><Relationship Id="rId72" Type="http://schemas.openxmlformats.org/officeDocument/2006/relationships/slideLayout" Target="../slideLayouts/slideLayout118.xml"/><Relationship Id="rId93" Type="http://schemas.openxmlformats.org/officeDocument/2006/relationships/slideLayout" Target="../slideLayouts/slideLayout139.xml"/><Relationship Id="rId98" Type="http://schemas.openxmlformats.org/officeDocument/2006/relationships/slideLayout" Target="../slideLayouts/slideLayout144.xml"/><Relationship Id="rId3" Type="http://schemas.openxmlformats.org/officeDocument/2006/relationships/slideLayout" Target="../slideLayouts/slideLayout49.xml"/><Relationship Id="rId25" Type="http://schemas.openxmlformats.org/officeDocument/2006/relationships/slideLayout" Target="../slideLayouts/slideLayout71.xml"/><Relationship Id="rId46" Type="http://schemas.openxmlformats.org/officeDocument/2006/relationships/slideLayout" Target="../slideLayouts/slideLayout92.xml"/><Relationship Id="rId67" Type="http://schemas.openxmlformats.org/officeDocument/2006/relationships/slideLayout" Target="../slideLayouts/slideLayout113.xml"/><Relationship Id="rId116" Type="http://schemas.openxmlformats.org/officeDocument/2006/relationships/slideLayout" Target="../slideLayouts/slideLayout162.xml"/><Relationship Id="rId20" Type="http://schemas.openxmlformats.org/officeDocument/2006/relationships/slideLayout" Target="../slideLayouts/slideLayout66.xml"/><Relationship Id="rId41" Type="http://schemas.openxmlformats.org/officeDocument/2006/relationships/slideLayout" Target="../slideLayouts/slideLayout87.xml"/><Relationship Id="rId62" Type="http://schemas.openxmlformats.org/officeDocument/2006/relationships/slideLayout" Target="../slideLayouts/slideLayout108.xml"/><Relationship Id="rId83" Type="http://schemas.openxmlformats.org/officeDocument/2006/relationships/slideLayout" Target="../slideLayouts/slideLayout129.xml"/><Relationship Id="rId88" Type="http://schemas.openxmlformats.org/officeDocument/2006/relationships/slideLayout" Target="../slideLayouts/slideLayout134.xml"/><Relationship Id="rId111" Type="http://schemas.openxmlformats.org/officeDocument/2006/relationships/slideLayout" Target="../slideLayouts/slideLayout157.xml"/><Relationship Id="rId15" Type="http://schemas.openxmlformats.org/officeDocument/2006/relationships/slideLayout" Target="../slideLayouts/slideLayout61.xml"/><Relationship Id="rId36" Type="http://schemas.openxmlformats.org/officeDocument/2006/relationships/slideLayout" Target="../slideLayouts/slideLayout82.xml"/><Relationship Id="rId57" Type="http://schemas.openxmlformats.org/officeDocument/2006/relationships/slideLayout" Target="../slideLayouts/slideLayout103.xml"/><Relationship Id="rId106" Type="http://schemas.openxmlformats.org/officeDocument/2006/relationships/slideLayout" Target="../slideLayouts/slideLayout152.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4.xml"/><Relationship Id="rId1" Type="http://schemas.openxmlformats.org/officeDocument/2006/relationships/slideLayout" Target="../slideLayouts/slideLayout163.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2">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8">
            <a:alphaModFix/>
          </a:blip>
          <a:stretch>
            <a:fillRect/>
          </a:stretch>
        </a:blip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3" name="Google Shape;213;p4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4" name="Google Shape;214;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5" name="Google Shape;215;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6" name="Google Shape;216;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18">
            <a:alphaModFix/>
          </a:blip>
          <a:stretch>
            <a:fillRect/>
          </a:stretch>
        </a:blipFill>
        <a:effectLst/>
      </p:bgPr>
    </p:bg>
    <p:spTree>
      <p:nvGrpSpPr>
        <p:cNvPr id="1" name="Shape 254"/>
        <p:cNvGrpSpPr/>
        <p:nvPr/>
      </p:nvGrpSpPr>
      <p:grpSpPr>
        <a:xfrm>
          <a:off x="0" y="0"/>
          <a:ext cx="0" cy="0"/>
          <a:chOff x="0" y="0"/>
          <a:chExt cx="0" cy="0"/>
        </a:xfrm>
      </p:grpSpPr>
      <p:sp>
        <p:nvSpPr>
          <p:cNvPr id="255" name="Google Shape;255;p4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6" name="Google Shape;256;p4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7" name="Google Shape;257;p4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8" name="Google Shape;258;p4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9" name="Google Shape;259;p4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725" r:id="rId32"/>
    <p:sldLayoutId id="2147483726" r:id="rId33"/>
    <p:sldLayoutId id="2147483727" r:id="rId34"/>
    <p:sldLayoutId id="2147483728" r:id="rId35"/>
    <p:sldLayoutId id="2147483729" r:id="rId36"/>
    <p:sldLayoutId id="2147483730" r:id="rId37"/>
    <p:sldLayoutId id="2147483731" r:id="rId38"/>
    <p:sldLayoutId id="2147483732" r:id="rId39"/>
    <p:sldLayoutId id="2147483733" r:id="rId40"/>
    <p:sldLayoutId id="2147483734" r:id="rId41"/>
    <p:sldLayoutId id="2147483735" r:id="rId42"/>
    <p:sldLayoutId id="2147483736" r:id="rId43"/>
    <p:sldLayoutId id="2147483737" r:id="rId44"/>
    <p:sldLayoutId id="2147483738" r:id="rId45"/>
    <p:sldLayoutId id="2147483739" r:id="rId46"/>
    <p:sldLayoutId id="2147483740" r:id="rId47"/>
    <p:sldLayoutId id="2147483741" r:id="rId48"/>
    <p:sldLayoutId id="2147483742" r:id="rId49"/>
    <p:sldLayoutId id="2147483743" r:id="rId50"/>
    <p:sldLayoutId id="2147483744" r:id="rId51"/>
    <p:sldLayoutId id="2147483745" r:id="rId52"/>
    <p:sldLayoutId id="2147483746" r:id="rId53"/>
    <p:sldLayoutId id="2147483747" r:id="rId54"/>
    <p:sldLayoutId id="2147483748" r:id="rId55"/>
    <p:sldLayoutId id="2147483749" r:id="rId56"/>
    <p:sldLayoutId id="2147483750" r:id="rId57"/>
    <p:sldLayoutId id="2147483751" r:id="rId58"/>
    <p:sldLayoutId id="2147483752" r:id="rId59"/>
    <p:sldLayoutId id="2147483753" r:id="rId60"/>
    <p:sldLayoutId id="2147483754" r:id="rId61"/>
    <p:sldLayoutId id="2147483755" r:id="rId62"/>
    <p:sldLayoutId id="2147483756" r:id="rId63"/>
    <p:sldLayoutId id="2147483757" r:id="rId64"/>
    <p:sldLayoutId id="2147483758" r:id="rId65"/>
    <p:sldLayoutId id="2147483759" r:id="rId66"/>
    <p:sldLayoutId id="2147483760" r:id="rId67"/>
    <p:sldLayoutId id="2147483761" r:id="rId68"/>
    <p:sldLayoutId id="2147483762" r:id="rId69"/>
    <p:sldLayoutId id="2147483763" r:id="rId70"/>
    <p:sldLayoutId id="2147483764" r:id="rId71"/>
    <p:sldLayoutId id="2147483765" r:id="rId72"/>
    <p:sldLayoutId id="2147483766" r:id="rId73"/>
    <p:sldLayoutId id="2147483767" r:id="rId74"/>
    <p:sldLayoutId id="2147483768" r:id="rId75"/>
    <p:sldLayoutId id="2147483769" r:id="rId76"/>
    <p:sldLayoutId id="2147483770" r:id="rId77"/>
    <p:sldLayoutId id="2147483771" r:id="rId78"/>
    <p:sldLayoutId id="2147483772" r:id="rId79"/>
    <p:sldLayoutId id="2147483773" r:id="rId80"/>
    <p:sldLayoutId id="2147483774" r:id="rId81"/>
    <p:sldLayoutId id="2147483775" r:id="rId82"/>
    <p:sldLayoutId id="2147483776" r:id="rId83"/>
    <p:sldLayoutId id="2147483777" r:id="rId84"/>
    <p:sldLayoutId id="2147483778" r:id="rId85"/>
    <p:sldLayoutId id="2147483779" r:id="rId86"/>
    <p:sldLayoutId id="2147483780" r:id="rId87"/>
    <p:sldLayoutId id="2147483781" r:id="rId88"/>
    <p:sldLayoutId id="2147483782" r:id="rId89"/>
    <p:sldLayoutId id="2147483783" r:id="rId90"/>
    <p:sldLayoutId id="2147483784" r:id="rId91"/>
    <p:sldLayoutId id="2147483785" r:id="rId92"/>
    <p:sldLayoutId id="2147483786" r:id="rId93"/>
    <p:sldLayoutId id="2147483787" r:id="rId94"/>
    <p:sldLayoutId id="2147483788" r:id="rId95"/>
    <p:sldLayoutId id="2147483789" r:id="rId96"/>
    <p:sldLayoutId id="2147483790" r:id="rId97"/>
    <p:sldLayoutId id="2147483791" r:id="rId98"/>
    <p:sldLayoutId id="2147483792" r:id="rId99"/>
    <p:sldLayoutId id="2147483793" r:id="rId100"/>
    <p:sldLayoutId id="2147483794" r:id="rId101"/>
    <p:sldLayoutId id="2147483795" r:id="rId102"/>
    <p:sldLayoutId id="2147483796" r:id="rId103"/>
    <p:sldLayoutId id="2147483797" r:id="rId104"/>
    <p:sldLayoutId id="2147483798" r:id="rId105"/>
    <p:sldLayoutId id="2147483799" r:id="rId106"/>
    <p:sldLayoutId id="2147483800" r:id="rId107"/>
    <p:sldLayoutId id="2147483801" r:id="rId108"/>
    <p:sldLayoutId id="2147483802" r:id="rId109"/>
    <p:sldLayoutId id="2147483803" r:id="rId110"/>
    <p:sldLayoutId id="2147483804" r:id="rId111"/>
    <p:sldLayoutId id="2147483805" r:id="rId112"/>
    <p:sldLayoutId id="2147483806" r:id="rId113"/>
    <p:sldLayoutId id="2147483807" r:id="rId114"/>
    <p:sldLayoutId id="2147483808" r:id="rId115"/>
    <p:sldLayoutId id="2147483809" r:id="rId1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20"/>
        <p:cNvGrpSpPr/>
        <p:nvPr/>
      </p:nvGrpSpPr>
      <p:grpSpPr>
        <a:xfrm>
          <a:off x="0" y="0"/>
          <a:ext cx="0" cy="0"/>
          <a:chOff x="0" y="0"/>
          <a:chExt cx="0" cy="0"/>
        </a:xfrm>
      </p:grpSpPr>
      <p:sp>
        <p:nvSpPr>
          <p:cNvPr id="821" name="Google Shape;821;p16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22" name="Google Shape;822;p16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23" name="Google Shape;823;p166"/>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24" name="Google Shape;824;p166"/>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25" name="Google Shape;825;p166"/>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810" r:id="rId1"/>
    <p:sldLayoutId id="2147483811"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6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841"/>
        <p:cNvGrpSpPr/>
        <p:nvPr/>
      </p:nvGrpSpPr>
      <p:grpSpPr>
        <a:xfrm>
          <a:off x="0" y="0"/>
          <a:ext cx="0" cy="0"/>
          <a:chOff x="0" y="0"/>
          <a:chExt cx="0" cy="0"/>
        </a:xfrm>
      </p:grpSpPr>
      <p:sp>
        <p:nvSpPr>
          <p:cNvPr id="842" name="Google Shape;842;p16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843" name="Google Shape;843;p169"/>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844" name="Google Shape;844;p169"/>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845" name="Google Shape;845;p169"/>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846" name="Google Shape;846;p16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p17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53" name="Google Shape;853;p170"/>
          <p:cNvSpPr txBox="1"/>
          <p:nvPr/>
        </p:nvSpPr>
        <p:spPr>
          <a:xfrm>
            <a:off x="277950" y="512800"/>
            <a:ext cx="8588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600">
                <a:solidFill>
                  <a:srgbClr val="FFFFFF"/>
                </a:solidFill>
                <a:latin typeface="Lexend Thin"/>
                <a:ea typeface="Lexend Thin"/>
                <a:cs typeface="Lexend Thin"/>
                <a:sym typeface="Lexend Thin"/>
              </a:rPr>
              <a:t>Health+Technology Checklist: </a:t>
            </a:r>
            <a:r>
              <a:rPr lang="en-US" sz="2600" b="1">
                <a:solidFill>
                  <a:srgbClr val="FFFFFF"/>
                </a:solidFill>
                <a:latin typeface="Lexend"/>
                <a:ea typeface="Lexend"/>
                <a:cs typeface="Lexend"/>
                <a:sym typeface="Lexend"/>
              </a:rPr>
              <a:t>what did you discover?</a:t>
            </a:r>
            <a:endParaRPr sz="1000" b="1">
              <a:latin typeface="Lexend"/>
              <a:ea typeface="Lexend"/>
              <a:cs typeface="Lexend"/>
              <a:sym typeface="Lexend"/>
            </a:endParaRPr>
          </a:p>
        </p:txBody>
      </p:sp>
      <p:sp>
        <p:nvSpPr>
          <p:cNvPr id="854" name="Google Shape;854;p170"/>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855" name="Google Shape;855;p170"/>
          <p:cNvSpPr txBox="1"/>
          <p:nvPr/>
        </p:nvSpPr>
        <p:spPr>
          <a:xfrm>
            <a:off x="2824725" y="2275375"/>
            <a:ext cx="463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a:solidFill>
                <a:srgbClr val="002060"/>
              </a:solidFill>
            </a:endParaRPr>
          </a:p>
        </p:txBody>
      </p:sp>
      <p:pic>
        <p:nvPicPr>
          <p:cNvPr id="856" name="Google Shape;856;p170"/>
          <p:cNvPicPr preferRelativeResize="0"/>
          <p:nvPr/>
        </p:nvPicPr>
        <p:blipFill>
          <a:blip r:embed="rId3">
            <a:alphaModFix/>
          </a:blip>
          <a:stretch>
            <a:fillRect/>
          </a:stretch>
        </p:blipFill>
        <p:spPr>
          <a:xfrm>
            <a:off x="1204150" y="1345460"/>
            <a:ext cx="6735698" cy="520306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171"/>
          <p:cNvSpPr/>
          <p:nvPr/>
        </p:nvSpPr>
        <p:spPr>
          <a:xfrm>
            <a:off x="1043975" y="2753700"/>
            <a:ext cx="7510800" cy="2480700"/>
          </a:xfrm>
          <a:prstGeom prst="rect">
            <a:avLst/>
          </a:prstGeom>
          <a:solidFill>
            <a:srgbClr val="1F497D"/>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2" name="Google Shape;862;p17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63" name="Google Shape;863;p171"/>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864" name="Google Shape;864;p171"/>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865" name="Google Shape;865;p171"/>
          <p:cNvSpPr txBox="1">
            <a:spLocks noGrp="1"/>
          </p:cNvSpPr>
          <p:nvPr>
            <p:ph type="title"/>
          </p:nvPr>
        </p:nvSpPr>
        <p:spPr>
          <a:xfrm>
            <a:off x="2734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Technology Review </a:t>
            </a:r>
            <a:endParaRPr b="1">
              <a:latin typeface="Lexend"/>
              <a:ea typeface="Lexend"/>
              <a:cs typeface="Lexend"/>
              <a:sym typeface="Lexend"/>
            </a:endParaRPr>
          </a:p>
        </p:txBody>
      </p:sp>
      <p:sp>
        <p:nvSpPr>
          <p:cNvPr id="866" name="Google Shape;866;p171"/>
          <p:cNvSpPr/>
          <p:nvPr/>
        </p:nvSpPr>
        <p:spPr>
          <a:xfrm>
            <a:off x="857850" y="2689300"/>
            <a:ext cx="7428300" cy="2279100"/>
          </a:xfrm>
          <a:prstGeom prst="rect">
            <a:avLst/>
          </a:prstGeom>
          <a:solidFill>
            <a:srgbClr val="81B9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7" name="Google Shape;867;p171"/>
          <p:cNvSpPr txBox="1"/>
          <p:nvPr/>
        </p:nvSpPr>
        <p:spPr>
          <a:xfrm>
            <a:off x="1741050" y="3113225"/>
            <a:ext cx="5661900" cy="165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br>
              <a:rPr lang="en-US" sz="4700">
                <a:solidFill>
                  <a:schemeClr val="lt1"/>
                </a:solidFill>
                <a:latin typeface="Lexend Thin"/>
                <a:ea typeface="Lexend Thin"/>
                <a:cs typeface="Lexend Thin"/>
                <a:sym typeface="Lexend Thin"/>
              </a:rPr>
            </a:br>
            <a:r>
              <a:rPr lang="en-US" sz="4700">
                <a:solidFill>
                  <a:schemeClr val="lt1"/>
                </a:solidFill>
                <a:latin typeface="Lexend Thin"/>
                <a:ea typeface="Lexend Thin"/>
                <a:cs typeface="Lexend Thin"/>
                <a:sym typeface="Lexend Thin"/>
              </a:rPr>
              <a:t>Better or the </a:t>
            </a:r>
            <a:r>
              <a:rPr lang="en-US" sz="4700" b="1">
                <a:solidFill>
                  <a:schemeClr val="lt1"/>
                </a:solidFill>
                <a:latin typeface="Lexend"/>
                <a:ea typeface="Lexend"/>
                <a:cs typeface="Lexend"/>
                <a:sym typeface="Lexend"/>
              </a:rPr>
              <a:t>BEST?</a:t>
            </a:r>
            <a:br>
              <a:rPr lang="en-US" sz="4700" b="1">
                <a:solidFill>
                  <a:schemeClr val="lt1"/>
                </a:solidFill>
                <a:latin typeface="Lexend"/>
                <a:ea typeface="Lexend"/>
                <a:cs typeface="Lexend"/>
                <a:sym typeface="Lexend"/>
              </a:rPr>
            </a:br>
            <a:endParaRPr sz="4700">
              <a:solidFill>
                <a:schemeClr val="lt1"/>
              </a:solidFill>
              <a:latin typeface="Lexend Thin"/>
              <a:ea typeface="Lexend Thin"/>
              <a:cs typeface="Lexend Thin"/>
              <a:sym typeface="Lexend Thin"/>
            </a:endParaRPr>
          </a:p>
        </p:txBody>
      </p:sp>
      <p:pic>
        <p:nvPicPr>
          <p:cNvPr id="868" name="Google Shape;868;p171"/>
          <p:cNvPicPr preferRelativeResize="0"/>
          <p:nvPr/>
        </p:nvPicPr>
        <p:blipFill rotWithShape="1">
          <a:blip r:embed="rId3">
            <a:alphaModFix/>
          </a:blip>
          <a:srcRect t="6331" b="6331"/>
          <a:stretch/>
        </p:blipFill>
        <p:spPr>
          <a:xfrm>
            <a:off x="2684125" y="2933050"/>
            <a:ext cx="3775749" cy="9918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2"/>
        <p:cNvGrpSpPr/>
        <p:nvPr/>
      </p:nvGrpSpPr>
      <p:grpSpPr>
        <a:xfrm>
          <a:off x="0" y="0"/>
          <a:ext cx="0" cy="0"/>
          <a:chOff x="0" y="0"/>
          <a:chExt cx="0" cy="0"/>
        </a:xfrm>
      </p:grpSpPr>
      <p:sp>
        <p:nvSpPr>
          <p:cNvPr id="873" name="Google Shape;873;p17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74" name="Google Shape;874;p172"/>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875" name="Google Shape;875;p172"/>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876" name="Google Shape;876;p172"/>
          <p:cNvSpPr txBox="1"/>
          <p:nvPr/>
        </p:nvSpPr>
        <p:spPr>
          <a:xfrm>
            <a:off x="425850" y="1706663"/>
            <a:ext cx="8229600" cy="4854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rgbClr val="1F497D"/>
                </a:solidFill>
                <a:latin typeface="Lexend"/>
                <a:ea typeface="Lexend"/>
                <a:cs typeface="Lexend"/>
                <a:sym typeface="Lexend"/>
              </a:rPr>
              <a:t>Julian has a big track meet on Thursday.</a:t>
            </a:r>
            <a:r>
              <a:rPr lang="en-US" sz="2400">
                <a:solidFill>
                  <a:srgbClr val="1F497D"/>
                </a:solidFill>
                <a:latin typeface="Lexend ExtraLight"/>
                <a:ea typeface="Lexend ExtraLight"/>
                <a:cs typeface="Lexend ExtraLight"/>
                <a:sym typeface="Lexend ExtraLight"/>
              </a:rPr>
              <a:t> </a:t>
            </a:r>
            <a:br>
              <a:rPr lang="en-US" sz="2400">
                <a:solidFill>
                  <a:srgbClr val="636463"/>
                </a:solidFill>
                <a:latin typeface="Lexend ExtraLight"/>
                <a:ea typeface="Lexend ExtraLight"/>
                <a:cs typeface="Lexend ExtraLight"/>
                <a:sym typeface="Lexend ExtraLight"/>
              </a:rPr>
            </a:br>
            <a:r>
              <a:rPr lang="en-US" sz="2100">
                <a:solidFill>
                  <a:srgbClr val="636463"/>
                </a:solidFill>
                <a:latin typeface="Lexend ExtraLight"/>
                <a:ea typeface="Lexend ExtraLight"/>
                <a:cs typeface="Lexend ExtraLight"/>
                <a:sym typeface="Lexend ExtraLight"/>
              </a:rPr>
              <a:t>It’s Tuesday night. His buddies are gaming tonight. They usually stay up until 11:30pm when they play. Should he do it?</a:t>
            </a:r>
            <a:br>
              <a:rPr lang="en-US" sz="2500" b="1">
                <a:solidFill>
                  <a:srgbClr val="636463"/>
                </a:solidFill>
                <a:latin typeface="Impact"/>
                <a:ea typeface="Impact"/>
                <a:cs typeface="Impact"/>
                <a:sym typeface="Impact"/>
              </a:rPr>
            </a:br>
            <a:endParaRPr sz="20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a:buAutoNum type="alphaLcParenR"/>
            </a:pPr>
            <a:r>
              <a:rPr lang="en-US" sz="2100">
                <a:solidFill>
                  <a:srgbClr val="636463"/>
                </a:solidFill>
                <a:latin typeface="Lexend ExtraLight"/>
                <a:ea typeface="Lexend ExtraLight"/>
                <a:cs typeface="Lexend ExtraLight"/>
                <a:sym typeface="Lexend ExtraLight"/>
              </a:rPr>
              <a:t>Yes! It’s gonna be fun!</a:t>
            </a:r>
            <a:br>
              <a:rPr lang="en-US" sz="21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a:buAutoNum type="alphaLcParenR"/>
            </a:pPr>
            <a:r>
              <a:rPr lang="en-US" sz="2100">
                <a:solidFill>
                  <a:srgbClr val="636463"/>
                </a:solidFill>
                <a:latin typeface="Lexend ExtraLight"/>
                <a:ea typeface="Lexend ExtraLight"/>
                <a:cs typeface="Lexend ExtraLight"/>
                <a:sym typeface="Lexend ExtraLight"/>
              </a:rPr>
              <a:t>No. Track is really important to him and if he wants to do well, he needs to get enough sleep every night and not just the night before his meet.</a:t>
            </a:r>
            <a:br>
              <a:rPr lang="en-US" sz="21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a:buAutoNum type="alphaLcParenR"/>
            </a:pPr>
            <a:r>
              <a:rPr lang="en-US" sz="2100">
                <a:solidFill>
                  <a:srgbClr val="636463"/>
                </a:solidFill>
                <a:latin typeface="Lexend ExtraLight"/>
                <a:ea typeface="Lexend ExtraLight"/>
                <a:cs typeface="Lexend ExtraLight"/>
                <a:sym typeface="Lexend ExtraLight"/>
              </a:rPr>
              <a:t>Maybe he can play with them until 9pm and then still have a decent bed time.</a:t>
            </a:r>
            <a:endParaRPr sz="2100">
              <a:solidFill>
                <a:srgbClr val="636463"/>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1800">
              <a:solidFill>
                <a:srgbClr val="636463"/>
              </a:solidFill>
              <a:latin typeface="Lexend ExtraLight"/>
              <a:ea typeface="Lexend ExtraLight"/>
              <a:cs typeface="Lexend ExtraLight"/>
              <a:sym typeface="Lexend ExtraLight"/>
            </a:endParaRPr>
          </a:p>
        </p:txBody>
      </p:sp>
      <p:sp>
        <p:nvSpPr>
          <p:cNvPr id="877" name="Google Shape;877;p172"/>
          <p:cNvSpPr/>
          <p:nvPr/>
        </p:nvSpPr>
        <p:spPr>
          <a:xfrm>
            <a:off x="450850" y="277750"/>
            <a:ext cx="4037400" cy="1024200"/>
          </a:xfrm>
          <a:prstGeom prst="rect">
            <a:avLst/>
          </a:prstGeom>
          <a:solidFill>
            <a:srgbClr val="81B9FF"/>
          </a:solidFill>
          <a:ln>
            <a:noFill/>
          </a:ln>
          <a:effectLst>
            <a:outerShdw blurRad="57150" dist="95250" algn="bl" rotWithShape="0">
              <a:srgbClr val="000000">
                <a:alpha val="5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78" name="Google Shape;878;p172"/>
          <p:cNvSpPr txBox="1"/>
          <p:nvPr/>
        </p:nvSpPr>
        <p:spPr>
          <a:xfrm>
            <a:off x="667725" y="277750"/>
            <a:ext cx="3399600" cy="102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br>
              <a:rPr lang="en-US" sz="2700">
                <a:solidFill>
                  <a:schemeClr val="lt1"/>
                </a:solidFill>
                <a:latin typeface="Lexend Thin"/>
                <a:ea typeface="Lexend Thin"/>
                <a:cs typeface="Lexend Thin"/>
                <a:sym typeface="Lexend Thin"/>
              </a:rPr>
            </a:br>
            <a:r>
              <a:rPr lang="en-US" sz="2700">
                <a:solidFill>
                  <a:schemeClr val="lt1"/>
                </a:solidFill>
                <a:latin typeface="Lexend Thin"/>
                <a:ea typeface="Lexend Thin"/>
                <a:cs typeface="Lexend Thin"/>
                <a:sym typeface="Lexend Thin"/>
              </a:rPr>
              <a:t>Better or the </a:t>
            </a:r>
            <a:r>
              <a:rPr lang="en-US" sz="2700" b="1">
                <a:solidFill>
                  <a:schemeClr val="lt1"/>
                </a:solidFill>
                <a:latin typeface="Lexend"/>
                <a:ea typeface="Lexend"/>
                <a:cs typeface="Lexend"/>
                <a:sym typeface="Lexend"/>
              </a:rPr>
              <a:t>BEST?</a:t>
            </a:r>
            <a:br>
              <a:rPr lang="en-US" sz="2700" b="1">
                <a:solidFill>
                  <a:schemeClr val="lt1"/>
                </a:solidFill>
                <a:latin typeface="Lexend"/>
                <a:ea typeface="Lexend"/>
                <a:cs typeface="Lexend"/>
                <a:sym typeface="Lexend"/>
              </a:rPr>
            </a:br>
            <a:endParaRPr sz="2700">
              <a:solidFill>
                <a:schemeClr val="lt1"/>
              </a:solidFill>
              <a:latin typeface="Lexend Thin"/>
              <a:ea typeface="Lexend Thin"/>
              <a:cs typeface="Lexend Thin"/>
              <a:sym typeface="Lexend Thin"/>
            </a:endParaRPr>
          </a:p>
        </p:txBody>
      </p:sp>
      <p:pic>
        <p:nvPicPr>
          <p:cNvPr id="879" name="Google Shape;879;p172"/>
          <p:cNvPicPr preferRelativeResize="0"/>
          <p:nvPr/>
        </p:nvPicPr>
        <p:blipFill rotWithShape="1">
          <a:blip r:embed="rId3">
            <a:alphaModFix/>
          </a:blip>
          <a:srcRect t="6331" b="6331"/>
          <a:stretch/>
        </p:blipFill>
        <p:spPr>
          <a:xfrm>
            <a:off x="667725" y="338650"/>
            <a:ext cx="2165801" cy="56894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3"/>
        <p:cNvGrpSpPr/>
        <p:nvPr/>
      </p:nvGrpSpPr>
      <p:grpSpPr>
        <a:xfrm>
          <a:off x="0" y="0"/>
          <a:ext cx="0" cy="0"/>
          <a:chOff x="0" y="0"/>
          <a:chExt cx="0" cy="0"/>
        </a:xfrm>
      </p:grpSpPr>
      <p:sp>
        <p:nvSpPr>
          <p:cNvPr id="884" name="Google Shape;884;p17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85" name="Google Shape;885;p173"/>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886" name="Google Shape;886;p173"/>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887" name="Google Shape;887;p173"/>
          <p:cNvSpPr txBox="1"/>
          <p:nvPr/>
        </p:nvSpPr>
        <p:spPr>
          <a:xfrm>
            <a:off x="425850" y="1706663"/>
            <a:ext cx="8229600" cy="4854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400" b="1">
                <a:solidFill>
                  <a:srgbClr val="1F497D"/>
                </a:solidFill>
                <a:latin typeface="Lexend"/>
                <a:ea typeface="Lexend"/>
                <a:cs typeface="Lexend"/>
                <a:sym typeface="Lexend"/>
              </a:rPr>
              <a:t>Jay says he’s going to bed around 9:30 pm.</a:t>
            </a:r>
            <a:r>
              <a:rPr lang="en-US" sz="2400">
                <a:solidFill>
                  <a:srgbClr val="1F497D"/>
                </a:solidFill>
                <a:latin typeface="Lexend ExtraLight"/>
                <a:ea typeface="Lexend ExtraLight"/>
                <a:cs typeface="Lexend ExtraLight"/>
                <a:sym typeface="Lexend ExtraLight"/>
              </a:rPr>
              <a:t> </a:t>
            </a:r>
            <a:br>
              <a:rPr lang="en-US" sz="2400">
                <a:solidFill>
                  <a:srgbClr val="1F497D"/>
                </a:solidFill>
                <a:latin typeface="Lexend ExtraLight"/>
                <a:ea typeface="Lexend ExtraLight"/>
                <a:cs typeface="Lexend ExtraLight"/>
                <a:sym typeface="Lexend ExtraLight"/>
              </a:rPr>
            </a:br>
            <a:r>
              <a:rPr lang="en-US" sz="2100">
                <a:solidFill>
                  <a:srgbClr val="636463"/>
                </a:solidFill>
                <a:latin typeface="Lexend ExtraLight"/>
                <a:ea typeface="Lexend ExtraLight"/>
                <a:cs typeface="Lexend ExtraLight"/>
                <a:sym typeface="Lexend ExtraLight"/>
              </a:rPr>
              <a:t>But he’s been staying up in his room watching Tik Tok until almost 2am. He feels sleepy and grumpy a lot. What can he do?</a:t>
            </a:r>
            <a:br>
              <a:rPr lang="en-US" sz="21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a:buAutoNum type="alphaLcParenR"/>
            </a:pPr>
            <a:r>
              <a:rPr lang="en-US" sz="2100">
                <a:solidFill>
                  <a:srgbClr val="636463"/>
                </a:solidFill>
                <a:latin typeface="Lexend ExtraLight"/>
                <a:ea typeface="Lexend ExtraLight"/>
                <a:cs typeface="Lexend ExtraLight"/>
                <a:sym typeface="Lexend ExtraLight"/>
              </a:rPr>
              <a:t>He can still use his phone, but he needs to watch his bedtime.</a:t>
            </a:r>
            <a:br>
              <a:rPr lang="en-US" sz="21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a:buAutoNum type="alphaLcParenR"/>
            </a:pPr>
            <a:r>
              <a:rPr lang="en-US" sz="2100">
                <a:solidFill>
                  <a:srgbClr val="636463"/>
                </a:solidFill>
                <a:latin typeface="Lexend ExtraLight"/>
                <a:ea typeface="Lexend ExtraLight"/>
                <a:cs typeface="Lexend ExtraLight"/>
                <a:sym typeface="Lexend ExtraLight"/>
              </a:rPr>
              <a:t>His bedtime is too late and he might be watching stuff on Tiktok that is affecting his mood.</a:t>
            </a:r>
            <a:br>
              <a:rPr lang="en-US" sz="21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a:buAutoNum type="alphaLcParenR"/>
            </a:pPr>
            <a:r>
              <a:rPr lang="en-US" sz="2100">
                <a:solidFill>
                  <a:srgbClr val="636463"/>
                </a:solidFill>
                <a:latin typeface="Lexend ExtraLight"/>
                <a:ea typeface="Lexend ExtraLight"/>
                <a:cs typeface="Lexend ExtraLight"/>
                <a:sym typeface="Lexend ExtraLight"/>
              </a:rPr>
              <a:t>Nothing. If his parents don’t care when he goes to sleep, it’s fine.</a:t>
            </a:r>
            <a:endParaRPr sz="2100">
              <a:solidFill>
                <a:srgbClr val="1F497D"/>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100">
              <a:solidFill>
                <a:srgbClr val="636463"/>
              </a:solidFill>
              <a:latin typeface="Lexend ExtraLight"/>
              <a:ea typeface="Lexend ExtraLight"/>
              <a:cs typeface="Lexend ExtraLight"/>
              <a:sym typeface="Lexend ExtraLight"/>
            </a:endParaRPr>
          </a:p>
        </p:txBody>
      </p:sp>
      <p:sp>
        <p:nvSpPr>
          <p:cNvPr id="888" name="Google Shape;888;p173"/>
          <p:cNvSpPr/>
          <p:nvPr/>
        </p:nvSpPr>
        <p:spPr>
          <a:xfrm>
            <a:off x="450850" y="277750"/>
            <a:ext cx="4037400" cy="1024200"/>
          </a:xfrm>
          <a:prstGeom prst="rect">
            <a:avLst/>
          </a:prstGeom>
          <a:solidFill>
            <a:srgbClr val="81B9FF"/>
          </a:solidFill>
          <a:ln>
            <a:noFill/>
          </a:ln>
          <a:effectLst>
            <a:outerShdw blurRad="57150" dist="95250" algn="bl" rotWithShape="0">
              <a:srgbClr val="000000">
                <a:alpha val="5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89" name="Google Shape;889;p173"/>
          <p:cNvSpPr txBox="1"/>
          <p:nvPr/>
        </p:nvSpPr>
        <p:spPr>
          <a:xfrm>
            <a:off x="667725" y="277750"/>
            <a:ext cx="3399600" cy="102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br>
              <a:rPr lang="en-US" sz="2700">
                <a:solidFill>
                  <a:schemeClr val="lt1"/>
                </a:solidFill>
                <a:latin typeface="Lexend Thin"/>
                <a:ea typeface="Lexend Thin"/>
                <a:cs typeface="Lexend Thin"/>
                <a:sym typeface="Lexend Thin"/>
              </a:rPr>
            </a:br>
            <a:r>
              <a:rPr lang="en-US" sz="2700">
                <a:solidFill>
                  <a:schemeClr val="lt1"/>
                </a:solidFill>
                <a:latin typeface="Lexend Thin"/>
                <a:ea typeface="Lexend Thin"/>
                <a:cs typeface="Lexend Thin"/>
                <a:sym typeface="Lexend Thin"/>
              </a:rPr>
              <a:t>Better or the </a:t>
            </a:r>
            <a:r>
              <a:rPr lang="en-US" sz="2700" b="1">
                <a:solidFill>
                  <a:schemeClr val="lt1"/>
                </a:solidFill>
                <a:latin typeface="Lexend"/>
                <a:ea typeface="Lexend"/>
                <a:cs typeface="Lexend"/>
                <a:sym typeface="Lexend"/>
              </a:rPr>
              <a:t>BEST?</a:t>
            </a:r>
            <a:br>
              <a:rPr lang="en-US" sz="2700" b="1">
                <a:solidFill>
                  <a:schemeClr val="lt1"/>
                </a:solidFill>
                <a:latin typeface="Lexend"/>
                <a:ea typeface="Lexend"/>
                <a:cs typeface="Lexend"/>
                <a:sym typeface="Lexend"/>
              </a:rPr>
            </a:br>
            <a:endParaRPr sz="2700">
              <a:solidFill>
                <a:schemeClr val="lt1"/>
              </a:solidFill>
              <a:latin typeface="Lexend Thin"/>
              <a:ea typeface="Lexend Thin"/>
              <a:cs typeface="Lexend Thin"/>
              <a:sym typeface="Lexend Thin"/>
            </a:endParaRPr>
          </a:p>
        </p:txBody>
      </p:sp>
      <p:pic>
        <p:nvPicPr>
          <p:cNvPr id="890" name="Google Shape;890;p173"/>
          <p:cNvPicPr preferRelativeResize="0"/>
          <p:nvPr/>
        </p:nvPicPr>
        <p:blipFill rotWithShape="1">
          <a:blip r:embed="rId3">
            <a:alphaModFix/>
          </a:blip>
          <a:srcRect t="6331" b="6331"/>
          <a:stretch/>
        </p:blipFill>
        <p:spPr>
          <a:xfrm>
            <a:off x="667725" y="338650"/>
            <a:ext cx="2165801" cy="56894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17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896" name="Google Shape;896;p174"/>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897" name="Google Shape;897;p174"/>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898" name="Google Shape;898;p174"/>
          <p:cNvSpPr txBox="1"/>
          <p:nvPr/>
        </p:nvSpPr>
        <p:spPr>
          <a:xfrm>
            <a:off x="425850" y="1554263"/>
            <a:ext cx="8229600" cy="4854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rgbClr val="1F497D"/>
                </a:solidFill>
                <a:latin typeface="Lexend"/>
                <a:ea typeface="Lexend"/>
                <a:cs typeface="Lexend"/>
                <a:sym typeface="Lexend"/>
              </a:rPr>
              <a:t>Colton keeps seeing guys on Discord messaging about vapes. </a:t>
            </a:r>
            <a:r>
              <a:rPr lang="en-US" sz="2100">
                <a:solidFill>
                  <a:srgbClr val="636463"/>
                </a:solidFill>
                <a:latin typeface="Lexend ExtraLight"/>
                <a:ea typeface="Lexend ExtraLight"/>
                <a:cs typeface="Lexend ExtraLight"/>
                <a:sym typeface="Lexend ExtraLight"/>
              </a:rPr>
              <a:t>He’s never thought about vaping before, but he finds himself wondering if it might feel good. What can he do?</a:t>
            </a:r>
            <a:br>
              <a:rPr lang="en-US" sz="24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ExtraLight"/>
              <a:buAutoNum type="alphaLcParenR"/>
            </a:pPr>
            <a:r>
              <a:rPr lang="en-US" sz="2100">
                <a:solidFill>
                  <a:srgbClr val="636463"/>
                </a:solidFill>
                <a:latin typeface="Lexend ExtraLight"/>
                <a:ea typeface="Lexend ExtraLight"/>
                <a:cs typeface="Lexend ExtraLight"/>
                <a:sym typeface="Lexend ExtraLight"/>
              </a:rPr>
              <a:t>Nothing. Lots of people vape. It’s no big deal.</a:t>
            </a:r>
            <a:br>
              <a:rPr lang="en-US" sz="21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ExtraLight"/>
              <a:buAutoNum type="alphaLcParenR"/>
            </a:pPr>
            <a:r>
              <a:rPr lang="en-US" sz="2100">
                <a:solidFill>
                  <a:srgbClr val="636463"/>
                </a:solidFill>
                <a:latin typeface="Lexend ExtraLight"/>
                <a:ea typeface="Lexend ExtraLight"/>
                <a:cs typeface="Lexend ExtraLight"/>
                <a:sym typeface="Lexend ExtraLight"/>
              </a:rPr>
              <a:t>Mute the Discord channels where he’s seeing a lot of vaping content. It’s getting in his head and he knows it!</a:t>
            </a:r>
            <a:br>
              <a:rPr lang="en-US" sz="21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81000" algn="l" rtl="0">
              <a:lnSpc>
                <a:spcPct val="115000"/>
              </a:lnSpc>
              <a:spcBef>
                <a:spcPts val="0"/>
              </a:spcBef>
              <a:spcAft>
                <a:spcPts val="0"/>
              </a:spcAft>
              <a:buClr>
                <a:srgbClr val="636463"/>
              </a:buClr>
              <a:buSzPts val="2400"/>
              <a:buFont typeface="Lexend ExtraLight"/>
              <a:buAutoNum type="alphaLcParenR"/>
            </a:pPr>
            <a:r>
              <a:rPr lang="en-US" sz="2100">
                <a:solidFill>
                  <a:srgbClr val="636463"/>
                </a:solidFill>
                <a:latin typeface="Lexend ExtraLight"/>
                <a:ea typeface="Lexend ExtraLight"/>
                <a:cs typeface="Lexend ExtraLight"/>
                <a:sym typeface="Lexend ExtraLight"/>
              </a:rPr>
              <a:t>Mute the channels and talk to a parent. They want the best for him and will help him figure out why he’s so drawn to trying vaping</a:t>
            </a:r>
            <a:r>
              <a:rPr lang="en-US" sz="2400">
                <a:solidFill>
                  <a:srgbClr val="636463"/>
                </a:solidFill>
                <a:latin typeface="Calibri"/>
                <a:ea typeface="Calibri"/>
                <a:cs typeface="Calibri"/>
                <a:sym typeface="Calibri"/>
              </a:rPr>
              <a:t>.</a:t>
            </a:r>
            <a:endParaRPr sz="1800">
              <a:solidFill>
                <a:srgbClr val="636463"/>
              </a:solidFill>
              <a:latin typeface="Lexend ExtraLight"/>
              <a:ea typeface="Lexend ExtraLight"/>
              <a:cs typeface="Lexend ExtraLight"/>
              <a:sym typeface="Lexend ExtraLight"/>
            </a:endParaRPr>
          </a:p>
        </p:txBody>
      </p:sp>
      <p:sp>
        <p:nvSpPr>
          <p:cNvPr id="899" name="Google Shape;899;p174"/>
          <p:cNvSpPr/>
          <p:nvPr/>
        </p:nvSpPr>
        <p:spPr>
          <a:xfrm>
            <a:off x="450850" y="277750"/>
            <a:ext cx="4037400" cy="1024200"/>
          </a:xfrm>
          <a:prstGeom prst="rect">
            <a:avLst/>
          </a:prstGeom>
          <a:solidFill>
            <a:srgbClr val="81B9FF"/>
          </a:solidFill>
          <a:ln>
            <a:noFill/>
          </a:ln>
          <a:effectLst>
            <a:outerShdw blurRad="57150" dist="95250" algn="bl" rotWithShape="0">
              <a:srgbClr val="000000">
                <a:alpha val="5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00" name="Google Shape;900;p174"/>
          <p:cNvSpPr txBox="1"/>
          <p:nvPr/>
        </p:nvSpPr>
        <p:spPr>
          <a:xfrm>
            <a:off x="667725" y="277750"/>
            <a:ext cx="3399600" cy="102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br>
              <a:rPr lang="en-US" sz="2700">
                <a:solidFill>
                  <a:schemeClr val="lt1"/>
                </a:solidFill>
                <a:latin typeface="Lexend Thin"/>
                <a:ea typeface="Lexend Thin"/>
                <a:cs typeface="Lexend Thin"/>
                <a:sym typeface="Lexend Thin"/>
              </a:rPr>
            </a:br>
            <a:r>
              <a:rPr lang="en-US" sz="2700">
                <a:solidFill>
                  <a:schemeClr val="lt1"/>
                </a:solidFill>
                <a:latin typeface="Lexend Thin"/>
                <a:ea typeface="Lexend Thin"/>
                <a:cs typeface="Lexend Thin"/>
                <a:sym typeface="Lexend Thin"/>
              </a:rPr>
              <a:t>Better or the </a:t>
            </a:r>
            <a:r>
              <a:rPr lang="en-US" sz="2700" b="1">
                <a:solidFill>
                  <a:schemeClr val="lt1"/>
                </a:solidFill>
                <a:latin typeface="Lexend"/>
                <a:ea typeface="Lexend"/>
                <a:cs typeface="Lexend"/>
                <a:sym typeface="Lexend"/>
              </a:rPr>
              <a:t>BEST?</a:t>
            </a:r>
            <a:br>
              <a:rPr lang="en-US" sz="2700" b="1">
                <a:solidFill>
                  <a:schemeClr val="lt1"/>
                </a:solidFill>
                <a:latin typeface="Lexend"/>
                <a:ea typeface="Lexend"/>
                <a:cs typeface="Lexend"/>
                <a:sym typeface="Lexend"/>
              </a:rPr>
            </a:br>
            <a:endParaRPr sz="2700">
              <a:solidFill>
                <a:schemeClr val="lt1"/>
              </a:solidFill>
              <a:latin typeface="Lexend Thin"/>
              <a:ea typeface="Lexend Thin"/>
              <a:cs typeface="Lexend Thin"/>
              <a:sym typeface="Lexend Thin"/>
            </a:endParaRPr>
          </a:p>
        </p:txBody>
      </p:sp>
      <p:pic>
        <p:nvPicPr>
          <p:cNvPr id="901" name="Google Shape;901;p174"/>
          <p:cNvPicPr preferRelativeResize="0"/>
          <p:nvPr/>
        </p:nvPicPr>
        <p:blipFill rotWithShape="1">
          <a:blip r:embed="rId3">
            <a:alphaModFix/>
          </a:blip>
          <a:srcRect t="6331" b="6331"/>
          <a:stretch/>
        </p:blipFill>
        <p:spPr>
          <a:xfrm>
            <a:off x="667725" y="338650"/>
            <a:ext cx="2165801" cy="56894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17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07" name="Google Shape;907;p175"/>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908" name="Google Shape;908;p175"/>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909" name="Google Shape;909;p175"/>
          <p:cNvSpPr txBox="1"/>
          <p:nvPr/>
        </p:nvSpPr>
        <p:spPr>
          <a:xfrm>
            <a:off x="425850" y="1554263"/>
            <a:ext cx="8229600" cy="4854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200" b="1">
                <a:solidFill>
                  <a:srgbClr val="1F497D"/>
                </a:solidFill>
                <a:latin typeface="Lexend"/>
                <a:ea typeface="Lexend"/>
                <a:cs typeface="Lexend"/>
                <a:sym typeface="Lexend"/>
              </a:rPr>
              <a:t>Oscar got a weird message the other day on Snapchat.</a:t>
            </a:r>
            <a:r>
              <a:rPr lang="en-US" sz="2200" b="1">
                <a:solidFill>
                  <a:srgbClr val="636463"/>
                </a:solidFill>
                <a:latin typeface="Calibri"/>
                <a:ea typeface="Calibri"/>
                <a:cs typeface="Calibri"/>
                <a:sym typeface="Calibri"/>
              </a:rPr>
              <a:t> </a:t>
            </a:r>
            <a:r>
              <a:rPr lang="en-US" sz="2400" b="1">
                <a:solidFill>
                  <a:srgbClr val="636463"/>
                </a:solidFill>
                <a:latin typeface="Calibri"/>
                <a:ea typeface="Calibri"/>
                <a:cs typeface="Calibri"/>
                <a:sym typeface="Calibri"/>
              </a:rPr>
              <a:t> </a:t>
            </a:r>
            <a:r>
              <a:rPr lang="en-US" sz="2100">
                <a:solidFill>
                  <a:srgbClr val="636463"/>
                </a:solidFill>
                <a:latin typeface="Lexend ExtraLight"/>
                <a:ea typeface="Lexend ExtraLight"/>
                <a:cs typeface="Lexend ExtraLight"/>
                <a:sym typeface="Lexend ExtraLight"/>
              </a:rPr>
              <a:t>It was from a girl in another city who asked him for a picture of himself. He didn’t do it, but he keeps thinking that maybe he should. Plus the girl keeps messaging him. What can he do?</a:t>
            </a:r>
            <a:br>
              <a:rPr lang="en-US" sz="24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a:buAutoNum type="alphaLcParenR"/>
            </a:pPr>
            <a:r>
              <a:rPr lang="en-US" sz="2100">
                <a:solidFill>
                  <a:srgbClr val="636463"/>
                </a:solidFill>
                <a:latin typeface="Lexend ExtraLight"/>
                <a:ea typeface="Lexend ExtraLight"/>
                <a:cs typeface="Lexend ExtraLight"/>
                <a:sym typeface="Lexend ExtraLight"/>
              </a:rPr>
              <a:t>Talk to his parents about it. </a:t>
            </a:r>
            <a:br>
              <a:rPr lang="en-US" sz="21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a:buAutoNum type="alphaLcParenR"/>
            </a:pPr>
            <a:r>
              <a:rPr lang="en-US" sz="2100">
                <a:solidFill>
                  <a:srgbClr val="636463"/>
                </a:solidFill>
                <a:latin typeface="Lexend ExtraLight"/>
                <a:ea typeface="Lexend ExtraLight"/>
                <a:cs typeface="Lexend ExtraLight"/>
                <a:sym typeface="Lexend ExtraLight"/>
              </a:rPr>
              <a:t>Delete Snap off of his phone for a while and talk to his parents about it. He knows his parents have talked to him about people pretending to be other people on the internet.</a:t>
            </a:r>
            <a:br>
              <a:rPr lang="en-US" sz="2100">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457200" lvl="0" indent="-361950" algn="l" rtl="0">
              <a:lnSpc>
                <a:spcPct val="115000"/>
              </a:lnSpc>
              <a:spcBef>
                <a:spcPts val="0"/>
              </a:spcBef>
              <a:spcAft>
                <a:spcPts val="0"/>
              </a:spcAft>
              <a:buClr>
                <a:srgbClr val="636463"/>
              </a:buClr>
              <a:buSzPts val="2100"/>
              <a:buFont typeface="Lexend"/>
              <a:buAutoNum type="alphaLcParenR"/>
            </a:pPr>
            <a:r>
              <a:rPr lang="en-US" sz="2100">
                <a:solidFill>
                  <a:srgbClr val="636463"/>
                </a:solidFill>
                <a:latin typeface="Lexend ExtraLight"/>
                <a:ea typeface="Lexend ExtraLight"/>
                <a:cs typeface="Lexend ExtraLight"/>
                <a:sym typeface="Lexend ExtraLight"/>
              </a:rPr>
              <a:t>Just go ahead and send it. What can go wrong? Then she’ll stop bugging him.</a:t>
            </a:r>
            <a:endParaRPr sz="2100">
              <a:solidFill>
                <a:srgbClr val="1F497D"/>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1800">
              <a:solidFill>
                <a:srgbClr val="636463"/>
              </a:solidFill>
              <a:latin typeface="Lexend ExtraLight"/>
              <a:ea typeface="Lexend ExtraLight"/>
              <a:cs typeface="Lexend ExtraLight"/>
              <a:sym typeface="Lexend ExtraLight"/>
            </a:endParaRPr>
          </a:p>
        </p:txBody>
      </p:sp>
      <p:sp>
        <p:nvSpPr>
          <p:cNvPr id="910" name="Google Shape;910;p175"/>
          <p:cNvSpPr/>
          <p:nvPr/>
        </p:nvSpPr>
        <p:spPr>
          <a:xfrm>
            <a:off x="450850" y="277750"/>
            <a:ext cx="4037400" cy="1024200"/>
          </a:xfrm>
          <a:prstGeom prst="rect">
            <a:avLst/>
          </a:prstGeom>
          <a:solidFill>
            <a:srgbClr val="81B9FF"/>
          </a:solidFill>
          <a:ln>
            <a:noFill/>
          </a:ln>
          <a:effectLst>
            <a:outerShdw blurRad="57150" dist="95250" algn="bl" rotWithShape="0">
              <a:srgbClr val="000000">
                <a:alpha val="5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11" name="Google Shape;911;p175"/>
          <p:cNvSpPr txBox="1"/>
          <p:nvPr/>
        </p:nvSpPr>
        <p:spPr>
          <a:xfrm>
            <a:off x="667725" y="277750"/>
            <a:ext cx="3399600" cy="102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br>
              <a:rPr lang="en-US" sz="2700">
                <a:solidFill>
                  <a:schemeClr val="lt1"/>
                </a:solidFill>
                <a:latin typeface="Lexend Thin"/>
                <a:ea typeface="Lexend Thin"/>
                <a:cs typeface="Lexend Thin"/>
                <a:sym typeface="Lexend Thin"/>
              </a:rPr>
            </a:br>
            <a:r>
              <a:rPr lang="en-US" sz="2700">
                <a:solidFill>
                  <a:schemeClr val="lt1"/>
                </a:solidFill>
                <a:latin typeface="Lexend Thin"/>
                <a:ea typeface="Lexend Thin"/>
                <a:cs typeface="Lexend Thin"/>
                <a:sym typeface="Lexend Thin"/>
              </a:rPr>
              <a:t>Better or the </a:t>
            </a:r>
            <a:r>
              <a:rPr lang="en-US" sz="2700" b="1">
                <a:solidFill>
                  <a:schemeClr val="lt1"/>
                </a:solidFill>
                <a:latin typeface="Lexend"/>
                <a:ea typeface="Lexend"/>
                <a:cs typeface="Lexend"/>
                <a:sym typeface="Lexend"/>
              </a:rPr>
              <a:t>BEST?</a:t>
            </a:r>
            <a:br>
              <a:rPr lang="en-US" sz="2700" b="1">
                <a:solidFill>
                  <a:schemeClr val="lt1"/>
                </a:solidFill>
                <a:latin typeface="Lexend"/>
                <a:ea typeface="Lexend"/>
                <a:cs typeface="Lexend"/>
                <a:sym typeface="Lexend"/>
              </a:rPr>
            </a:br>
            <a:endParaRPr sz="2700">
              <a:solidFill>
                <a:schemeClr val="lt1"/>
              </a:solidFill>
              <a:latin typeface="Lexend Thin"/>
              <a:ea typeface="Lexend Thin"/>
              <a:cs typeface="Lexend Thin"/>
              <a:sym typeface="Lexend Thin"/>
            </a:endParaRPr>
          </a:p>
        </p:txBody>
      </p:sp>
      <p:pic>
        <p:nvPicPr>
          <p:cNvPr id="912" name="Google Shape;912;p175"/>
          <p:cNvPicPr preferRelativeResize="0"/>
          <p:nvPr/>
        </p:nvPicPr>
        <p:blipFill rotWithShape="1">
          <a:blip r:embed="rId3">
            <a:alphaModFix/>
          </a:blip>
          <a:srcRect t="6331" b="6331"/>
          <a:stretch/>
        </p:blipFill>
        <p:spPr>
          <a:xfrm>
            <a:off x="667725" y="338650"/>
            <a:ext cx="2165801" cy="56894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17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18" name="Google Shape;918;p176"/>
          <p:cNvSpPr txBox="1"/>
          <p:nvPr/>
        </p:nvSpPr>
        <p:spPr>
          <a:xfrm>
            <a:off x="3895000" y="1808225"/>
            <a:ext cx="4963800" cy="3474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Calibri"/>
              <a:buNone/>
            </a:pPr>
            <a:r>
              <a:rPr lang="en-US" sz="2600" b="1">
                <a:solidFill>
                  <a:schemeClr val="dk2"/>
                </a:solidFill>
                <a:latin typeface="Lexend"/>
                <a:ea typeface="Lexend"/>
                <a:cs typeface="Lexend"/>
                <a:sym typeface="Lexend"/>
              </a:rPr>
              <a:t>Hormones</a:t>
            </a:r>
            <a:r>
              <a:rPr lang="en-US" sz="2600">
                <a:solidFill>
                  <a:schemeClr val="dk2"/>
                </a:solidFill>
                <a:latin typeface="Lexend ExtraLight"/>
                <a:ea typeface="Lexend ExtraLight"/>
                <a:cs typeface="Lexend ExtraLight"/>
                <a:sym typeface="Lexend ExtraLight"/>
              </a:rPr>
              <a:t> </a:t>
            </a:r>
            <a:r>
              <a:rPr lang="en-US" sz="2600">
                <a:solidFill>
                  <a:srgbClr val="595959"/>
                </a:solidFill>
                <a:latin typeface="Lexend ExtraLight"/>
                <a:ea typeface="Lexend ExtraLight"/>
                <a:cs typeface="Lexend ExtraLight"/>
                <a:sym typeface="Lexend ExtraLight"/>
              </a:rPr>
              <a:t>cause all the growing &amp; changing that your body does during puberty.</a:t>
            </a:r>
            <a:r>
              <a:rPr lang="en-US" sz="2600" i="0" u="none" strike="noStrike" cap="none">
                <a:solidFill>
                  <a:srgbClr val="595959"/>
                </a:solidFill>
                <a:latin typeface="Lexend ExtraLight"/>
                <a:ea typeface="Lexend ExtraLight"/>
                <a:cs typeface="Lexend ExtraLight"/>
                <a:sym typeface="Lexend ExtraLight"/>
              </a:rPr>
              <a:t> </a:t>
            </a:r>
            <a:endParaRPr sz="26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endParaRPr sz="26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r>
              <a:rPr lang="en-US" sz="2600" b="1">
                <a:solidFill>
                  <a:schemeClr val="dk2"/>
                </a:solidFill>
                <a:latin typeface="Lexend"/>
                <a:ea typeface="Lexend"/>
                <a:cs typeface="Lexend"/>
                <a:sym typeface="Lexend"/>
              </a:rPr>
              <a:t>Testosterone</a:t>
            </a:r>
            <a:r>
              <a:rPr lang="en-US" sz="2600">
                <a:solidFill>
                  <a:schemeClr val="dk2"/>
                </a:solidFill>
                <a:latin typeface="Lexend ExtraLight"/>
                <a:ea typeface="Lexend ExtraLight"/>
                <a:cs typeface="Lexend ExtraLight"/>
                <a:sym typeface="Lexend ExtraLight"/>
              </a:rPr>
              <a:t> </a:t>
            </a:r>
            <a:r>
              <a:rPr lang="en-US" sz="2600">
                <a:solidFill>
                  <a:srgbClr val="595959"/>
                </a:solidFill>
                <a:latin typeface="Lexend ExtraLight"/>
                <a:ea typeface="Lexend ExtraLight"/>
                <a:cs typeface="Lexend ExtraLight"/>
                <a:sym typeface="Lexend ExtraLight"/>
              </a:rPr>
              <a:t>is the main male hormone.</a:t>
            </a:r>
            <a:endParaRPr sz="26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endParaRPr sz="26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r>
              <a:rPr lang="en-US" sz="2600">
                <a:solidFill>
                  <a:srgbClr val="595959"/>
                </a:solidFill>
                <a:latin typeface="Lexend ExtraLight"/>
                <a:ea typeface="Lexend ExtraLight"/>
                <a:cs typeface="Lexend ExtraLight"/>
                <a:sym typeface="Lexend ExtraLight"/>
              </a:rPr>
              <a:t>After testosterone is produced, it acts as a messenger back to your brain = </a:t>
            </a:r>
            <a:r>
              <a:rPr lang="en-US" sz="2600">
                <a:solidFill>
                  <a:schemeClr val="dk2"/>
                </a:solidFill>
                <a:latin typeface="Lexend ExtraLight"/>
                <a:ea typeface="Lexend ExtraLight"/>
                <a:cs typeface="Lexend ExtraLight"/>
                <a:sym typeface="Lexend ExtraLight"/>
              </a:rPr>
              <a:t>hormonal feedback</a:t>
            </a:r>
            <a:r>
              <a:rPr lang="en-US" sz="2600">
                <a:solidFill>
                  <a:srgbClr val="595959"/>
                </a:solidFill>
                <a:latin typeface="Lexend ExtraLight"/>
                <a:ea typeface="Lexend ExtraLight"/>
                <a:cs typeface="Lexend ExtraLight"/>
                <a:sym typeface="Lexend ExtraLight"/>
              </a:rPr>
              <a:t>.</a:t>
            </a:r>
            <a:endParaRPr sz="26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endParaRPr sz="23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endParaRPr sz="2300">
              <a:solidFill>
                <a:srgbClr val="595959"/>
              </a:solidFill>
              <a:latin typeface="Lexend ExtraLight"/>
              <a:ea typeface="Lexend ExtraLight"/>
              <a:cs typeface="Lexend ExtraLight"/>
              <a:sym typeface="Lexend ExtraLight"/>
            </a:endParaRPr>
          </a:p>
        </p:txBody>
      </p:sp>
      <p:sp>
        <p:nvSpPr>
          <p:cNvPr id="919" name="Google Shape;919;p17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920" name="Google Shape;920;p176"/>
          <p:cNvSpPr txBox="1"/>
          <p:nvPr/>
        </p:nvSpPr>
        <p:spPr>
          <a:xfrm>
            <a:off x="21926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i="0" u="none" strike="noStrike" cap="none">
                <a:solidFill>
                  <a:srgbClr val="FFFFFF"/>
                </a:solidFill>
                <a:latin typeface="Lexend"/>
                <a:ea typeface="Lexend"/>
                <a:cs typeface="Lexend"/>
                <a:sym typeface="Lexend"/>
              </a:rPr>
              <a:t>Hormones &amp; you</a:t>
            </a:r>
            <a:r>
              <a:rPr lang="en-US" sz="3000" i="0" u="none" strike="noStrike" cap="none">
                <a:solidFill>
                  <a:srgbClr val="FFFFFF"/>
                </a:solidFill>
                <a:latin typeface="Lexend Thin"/>
                <a:ea typeface="Lexend Thin"/>
                <a:cs typeface="Lexend Thin"/>
                <a:sym typeface="Lexend Thin"/>
              </a:rPr>
              <a:t>r growth</a:t>
            </a:r>
            <a:endParaRPr sz="3000" i="0" u="none" strike="noStrike" cap="none">
              <a:solidFill>
                <a:srgbClr val="FFFFFF"/>
              </a:solidFill>
              <a:latin typeface="Lexend Thin"/>
              <a:ea typeface="Lexend Thin"/>
              <a:cs typeface="Lexend Thin"/>
              <a:sym typeface="Lexend Thin"/>
            </a:endParaRPr>
          </a:p>
        </p:txBody>
      </p:sp>
      <p:pic>
        <p:nvPicPr>
          <p:cNvPr id="921" name="Google Shape;921;p176"/>
          <p:cNvPicPr preferRelativeResize="0"/>
          <p:nvPr/>
        </p:nvPicPr>
        <p:blipFill>
          <a:blip r:embed="rId3">
            <a:alphaModFix/>
          </a:blip>
          <a:stretch>
            <a:fillRect/>
          </a:stretch>
        </p:blipFill>
        <p:spPr>
          <a:xfrm>
            <a:off x="429775" y="1200075"/>
            <a:ext cx="3325799" cy="52928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17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28" name="Google Shape;928;p177"/>
          <p:cNvSpPr txBox="1"/>
          <p:nvPr/>
        </p:nvSpPr>
        <p:spPr>
          <a:xfrm>
            <a:off x="378030" y="512800"/>
            <a:ext cx="7133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Testosterone, risk &amp; peer influence</a:t>
            </a:r>
            <a:endParaRPr sz="3000" i="0" u="none" strike="noStrike" cap="none">
              <a:solidFill>
                <a:srgbClr val="FFFFFF"/>
              </a:solidFill>
              <a:latin typeface="Lexend Thin"/>
              <a:ea typeface="Lexend Thin"/>
              <a:cs typeface="Lexend Thin"/>
              <a:sym typeface="Lexend Thin"/>
            </a:endParaRPr>
          </a:p>
        </p:txBody>
      </p:sp>
      <p:sp>
        <p:nvSpPr>
          <p:cNvPr id="929" name="Google Shape;929;p177"/>
          <p:cNvSpPr txBox="1">
            <a:spLocks noGrp="1"/>
          </p:cNvSpPr>
          <p:nvPr>
            <p:ph type="body" idx="1"/>
          </p:nvPr>
        </p:nvSpPr>
        <p:spPr>
          <a:xfrm>
            <a:off x="2723363" y="1637225"/>
            <a:ext cx="6215700" cy="516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50"/>
              <a:buFont typeface="Arial"/>
              <a:buNone/>
            </a:pPr>
            <a:endParaRPr sz="2400" b="1">
              <a:solidFill>
                <a:srgbClr val="1F497D"/>
              </a:solidFill>
              <a:latin typeface="Lexend"/>
              <a:ea typeface="Lexend"/>
              <a:cs typeface="Lexend"/>
              <a:sym typeface="Lexend"/>
            </a:endParaRPr>
          </a:p>
          <a:p>
            <a:pPr marL="0" marR="0" lvl="0" indent="0" algn="l" rtl="0">
              <a:lnSpc>
                <a:spcPct val="100000"/>
              </a:lnSpc>
              <a:spcBef>
                <a:spcPts val="0"/>
              </a:spcBef>
              <a:spcAft>
                <a:spcPts val="0"/>
              </a:spcAft>
              <a:buClr>
                <a:srgbClr val="595959"/>
              </a:buClr>
              <a:buSzPts val="650"/>
              <a:buFont typeface="Arial"/>
              <a:buNone/>
            </a:pPr>
            <a:endParaRPr sz="2400" i="0" u="none" strike="noStrike" cap="none">
              <a:solidFill>
                <a:srgbClr val="636463"/>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r>
              <a:rPr lang="en-US" sz="2100">
                <a:solidFill>
                  <a:srgbClr val="636463"/>
                </a:solidFill>
                <a:latin typeface="Lexend ExtraLight"/>
                <a:ea typeface="Lexend ExtraLight"/>
                <a:cs typeface="Lexend ExtraLight"/>
                <a:sym typeface="Lexend ExtraLight"/>
              </a:rPr>
              <a:t>    </a:t>
            </a:r>
            <a:r>
              <a:rPr lang="en-US" sz="2100" i="0" u="none" strike="noStrike" cap="none">
                <a:solidFill>
                  <a:srgbClr val="636463"/>
                </a:solidFill>
                <a:latin typeface="Lexend ExtraLight"/>
                <a:ea typeface="Lexend ExtraLight"/>
                <a:cs typeface="Lexend ExtraLight"/>
                <a:sym typeface="Lexend ExtraLight"/>
              </a:rPr>
              <a:t>strengthens bones, muscles, heart</a:t>
            </a:r>
            <a:endParaRPr sz="2100">
              <a:solidFill>
                <a:srgbClr val="636463"/>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br>
              <a:rPr lang="en-US" sz="2100">
                <a:solidFill>
                  <a:srgbClr val="636463"/>
                </a:solidFill>
                <a:latin typeface="Lexend ExtraLight"/>
                <a:ea typeface="Lexend ExtraLight"/>
                <a:cs typeface="Lexend ExtraLight"/>
                <a:sym typeface="Lexend ExtraLight"/>
              </a:rPr>
            </a:br>
            <a:r>
              <a:rPr lang="en-US" sz="2100">
                <a:solidFill>
                  <a:srgbClr val="636463"/>
                </a:solidFill>
                <a:latin typeface="Lexend ExtraLight"/>
                <a:ea typeface="Lexend ExtraLight"/>
                <a:cs typeface="Lexend ExtraLight"/>
                <a:sym typeface="Lexend ExtraLight"/>
              </a:rPr>
              <a:t>    </a:t>
            </a:r>
            <a:r>
              <a:rPr lang="en-US" sz="2100" i="0" u="none" strike="noStrike" cap="none">
                <a:solidFill>
                  <a:srgbClr val="636463"/>
                </a:solidFill>
                <a:latin typeface="Lexend ExtraLight"/>
                <a:ea typeface="Lexend ExtraLight"/>
                <a:cs typeface="Lexend ExtraLight"/>
                <a:sym typeface="Lexend ExtraLight"/>
              </a:rPr>
              <a:t>deepens voice</a:t>
            </a:r>
            <a:br>
              <a:rPr lang="en-US" sz="2100" i="0" u="none" strike="noStrike" cap="none">
                <a:solidFill>
                  <a:srgbClr val="636463"/>
                </a:solidFill>
                <a:latin typeface="Lexend ExtraLight"/>
                <a:ea typeface="Lexend ExtraLight"/>
                <a:cs typeface="Lexend ExtraLight"/>
                <a:sym typeface="Lexend ExtraLight"/>
              </a:rPr>
            </a:br>
            <a:endParaRPr sz="2100">
              <a:solidFill>
                <a:srgbClr val="636463"/>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r>
              <a:rPr lang="en-US" sz="2100">
                <a:solidFill>
                  <a:srgbClr val="636463"/>
                </a:solidFill>
                <a:latin typeface="Lexend ExtraLight"/>
                <a:ea typeface="Lexend ExtraLight"/>
                <a:cs typeface="Lexend ExtraLight"/>
                <a:sym typeface="Lexend ExtraLight"/>
              </a:rPr>
              <a:t>    </a:t>
            </a:r>
            <a:r>
              <a:rPr lang="en-US" sz="2100" i="0" u="none" strike="noStrike" cap="none">
                <a:solidFill>
                  <a:srgbClr val="636463"/>
                </a:solidFill>
                <a:latin typeface="Lexend ExtraLight"/>
                <a:ea typeface="Lexend ExtraLight"/>
                <a:cs typeface="Lexend ExtraLight"/>
                <a:sym typeface="Lexend ExtraLight"/>
              </a:rPr>
              <a:t>increases hair growth</a:t>
            </a:r>
            <a:endParaRPr sz="2100">
              <a:solidFill>
                <a:srgbClr val="636463"/>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endParaRPr sz="2100">
              <a:solidFill>
                <a:srgbClr val="636463"/>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br>
              <a:rPr lang="en-US" sz="2100">
                <a:solidFill>
                  <a:srgbClr val="636463"/>
                </a:solidFill>
                <a:latin typeface="Lexend ExtraLight"/>
                <a:ea typeface="Lexend ExtraLight"/>
                <a:cs typeface="Lexend ExtraLight"/>
                <a:sym typeface="Lexend ExtraLight"/>
              </a:rPr>
            </a:br>
            <a:r>
              <a:rPr lang="en-US" sz="2100">
                <a:solidFill>
                  <a:srgbClr val="636463"/>
                </a:solidFill>
                <a:latin typeface="Lexend ExtraLight"/>
                <a:ea typeface="Lexend ExtraLight"/>
                <a:cs typeface="Lexend ExtraLight"/>
                <a:sym typeface="Lexend ExtraLight"/>
              </a:rPr>
              <a:t>  </a:t>
            </a:r>
            <a:r>
              <a:rPr lang="en-US" sz="2100" b="1">
                <a:solidFill>
                  <a:srgbClr val="636463"/>
                </a:solidFill>
                <a:latin typeface="Lexend"/>
                <a:ea typeface="Lexend"/>
                <a:cs typeface="Lexend"/>
                <a:sym typeface="Lexend"/>
              </a:rPr>
              <a:t>Make us want to try risky activities </a:t>
            </a:r>
            <a:endParaRPr sz="2100" b="1" i="1">
              <a:solidFill>
                <a:srgbClr val="636463"/>
              </a:solidFill>
              <a:latin typeface="Lexend"/>
              <a:ea typeface="Lexend"/>
              <a:cs typeface="Lexend"/>
              <a:sym typeface="Lexend"/>
            </a:endParaRPr>
          </a:p>
          <a:p>
            <a:pPr marL="457200" marR="0" lvl="0" indent="0" algn="l" rtl="0">
              <a:lnSpc>
                <a:spcPct val="100000"/>
              </a:lnSpc>
              <a:spcBef>
                <a:spcPts val="480"/>
              </a:spcBef>
              <a:spcAft>
                <a:spcPts val="0"/>
              </a:spcAft>
              <a:buNone/>
            </a:pPr>
            <a:r>
              <a:rPr lang="en-US" sz="2300">
                <a:solidFill>
                  <a:srgbClr val="636463"/>
                </a:solidFill>
                <a:latin typeface="Lexend Thin"/>
                <a:ea typeface="Lexend Thin"/>
                <a:cs typeface="Lexend Thin"/>
                <a:sym typeface="Lexend Thin"/>
              </a:rPr>
              <a:t>The influence of friends can also make us more prone to try risky things. </a:t>
            </a:r>
            <a:br>
              <a:rPr lang="en-US" sz="2300">
                <a:solidFill>
                  <a:srgbClr val="636463"/>
                </a:solidFill>
                <a:latin typeface="Lexend Thin"/>
                <a:ea typeface="Lexend Thin"/>
                <a:cs typeface="Lexend Thin"/>
                <a:sym typeface="Lexend Thin"/>
              </a:rPr>
            </a:br>
            <a:br>
              <a:rPr lang="en-US" sz="2300">
                <a:solidFill>
                  <a:srgbClr val="636463"/>
                </a:solidFill>
                <a:latin typeface="Lexend Thin"/>
                <a:ea typeface="Lexend Thin"/>
                <a:cs typeface="Lexend Thin"/>
                <a:sym typeface="Lexend Thin"/>
              </a:rPr>
            </a:br>
            <a:endParaRPr sz="2100" i="0" u="none" strike="noStrike" cap="none">
              <a:solidFill>
                <a:srgbClr val="595959"/>
              </a:solidFill>
              <a:latin typeface="Lexend ExtraLight"/>
              <a:ea typeface="Lexend ExtraLight"/>
              <a:cs typeface="Lexend ExtraLight"/>
              <a:sym typeface="Lexend ExtraLight"/>
            </a:endParaRPr>
          </a:p>
        </p:txBody>
      </p:sp>
      <p:pic>
        <p:nvPicPr>
          <p:cNvPr id="930" name="Google Shape;930;p177"/>
          <p:cNvPicPr preferRelativeResize="0"/>
          <p:nvPr/>
        </p:nvPicPr>
        <p:blipFill rotWithShape="1">
          <a:blip r:embed="rId3">
            <a:alphaModFix/>
          </a:blip>
          <a:srcRect/>
          <a:stretch/>
        </p:blipFill>
        <p:spPr>
          <a:xfrm>
            <a:off x="698487" y="1291338"/>
            <a:ext cx="1537275" cy="5250275"/>
          </a:xfrm>
          <a:prstGeom prst="rect">
            <a:avLst/>
          </a:prstGeom>
          <a:noFill/>
          <a:ln>
            <a:noFill/>
          </a:ln>
        </p:spPr>
      </p:pic>
      <p:sp>
        <p:nvSpPr>
          <p:cNvPr id="931" name="Google Shape;931;p177"/>
          <p:cNvSpPr txBox="1"/>
          <p:nvPr/>
        </p:nvSpPr>
        <p:spPr>
          <a:xfrm>
            <a:off x="204944" y="6505100"/>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932" name="Google Shape;932;p177"/>
          <p:cNvSpPr txBox="1"/>
          <p:nvPr/>
        </p:nvSpPr>
        <p:spPr>
          <a:xfrm>
            <a:off x="2741837" y="2103600"/>
            <a:ext cx="787943" cy="802754"/>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US" sz="3600" b="1" dirty="0">
                <a:solidFill>
                  <a:srgbClr val="636463"/>
                </a:solidFill>
                <a:latin typeface="Lexend"/>
                <a:ea typeface="Lexend"/>
                <a:cs typeface="Lexend"/>
                <a:sym typeface="Lexend"/>
              </a:rPr>
              <a:t>💪</a:t>
            </a:r>
            <a:endParaRPr sz="4800" dirty="0"/>
          </a:p>
        </p:txBody>
      </p:sp>
      <p:sp>
        <p:nvSpPr>
          <p:cNvPr id="933" name="Google Shape;933;p177"/>
          <p:cNvSpPr txBox="1"/>
          <p:nvPr/>
        </p:nvSpPr>
        <p:spPr>
          <a:xfrm>
            <a:off x="2779338" y="2904000"/>
            <a:ext cx="603900" cy="72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500"/>
              <a:t>🎙️ </a:t>
            </a:r>
            <a:endParaRPr sz="4000"/>
          </a:p>
        </p:txBody>
      </p:sp>
      <p:sp>
        <p:nvSpPr>
          <p:cNvPr id="934" name="Google Shape;934;p177"/>
          <p:cNvSpPr txBox="1"/>
          <p:nvPr/>
        </p:nvSpPr>
        <p:spPr>
          <a:xfrm>
            <a:off x="2741838" y="3558750"/>
            <a:ext cx="6789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000"/>
              <a:t>🥸</a:t>
            </a:r>
            <a:endParaRPr sz="4000"/>
          </a:p>
        </p:txBody>
      </p:sp>
      <p:sp>
        <p:nvSpPr>
          <p:cNvPr id="935" name="Google Shape;935;p177"/>
          <p:cNvSpPr txBox="1"/>
          <p:nvPr/>
        </p:nvSpPr>
        <p:spPr>
          <a:xfrm>
            <a:off x="2436538" y="4756850"/>
            <a:ext cx="678900" cy="954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5000"/>
              <a:t>⚠️</a:t>
            </a:r>
            <a:endParaRPr sz="5000"/>
          </a:p>
        </p:txBody>
      </p:sp>
      <p:sp>
        <p:nvSpPr>
          <p:cNvPr id="936" name="Google Shape;936;p177"/>
          <p:cNvSpPr txBox="1"/>
          <p:nvPr/>
        </p:nvSpPr>
        <p:spPr>
          <a:xfrm>
            <a:off x="2436550" y="1460600"/>
            <a:ext cx="57912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1F497D"/>
                </a:solidFill>
                <a:latin typeface="Lexend"/>
                <a:ea typeface="Lexend"/>
                <a:cs typeface="Lexend"/>
                <a:sym typeface="Lexend"/>
              </a:rPr>
              <a:t>Testosterone can have these effects: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17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43" name="Google Shape;943;p178"/>
          <p:cNvSpPr txBox="1"/>
          <p:nvPr/>
        </p:nvSpPr>
        <p:spPr>
          <a:xfrm>
            <a:off x="378030" y="512800"/>
            <a:ext cx="7133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Testosterone, risk &amp; peer influence</a:t>
            </a:r>
            <a:endParaRPr sz="3000" i="0" u="none" strike="noStrike" cap="none">
              <a:solidFill>
                <a:srgbClr val="FFFFFF"/>
              </a:solidFill>
              <a:latin typeface="Lexend Thin"/>
              <a:ea typeface="Lexend Thin"/>
              <a:cs typeface="Lexend Thin"/>
              <a:sym typeface="Lexend Thin"/>
            </a:endParaRPr>
          </a:p>
        </p:txBody>
      </p:sp>
      <p:sp>
        <p:nvSpPr>
          <p:cNvPr id="944" name="Google Shape;944;p178"/>
          <p:cNvSpPr txBox="1">
            <a:spLocks noGrp="1"/>
          </p:cNvSpPr>
          <p:nvPr>
            <p:ph type="body" idx="1"/>
          </p:nvPr>
        </p:nvSpPr>
        <p:spPr>
          <a:xfrm>
            <a:off x="1638438" y="1689900"/>
            <a:ext cx="6215700" cy="516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50"/>
              <a:buFont typeface="Arial"/>
              <a:buNone/>
            </a:pPr>
            <a:endParaRPr sz="2400" b="1" dirty="0">
              <a:solidFill>
                <a:srgbClr val="1F497D"/>
              </a:solidFill>
              <a:latin typeface="Lexend"/>
              <a:ea typeface="Lexend"/>
              <a:cs typeface="Lexend"/>
              <a:sym typeface="Lexend"/>
            </a:endParaRPr>
          </a:p>
          <a:p>
            <a:pPr marL="0" marR="0" lvl="0" indent="0" algn="l" rtl="0">
              <a:lnSpc>
                <a:spcPct val="100000"/>
              </a:lnSpc>
              <a:spcBef>
                <a:spcPts val="0"/>
              </a:spcBef>
              <a:spcAft>
                <a:spcPts val="0"/>
              </a:spcAft>
              <a:buClr>
                <a:srgbClr val="595959"/>
              </a:buClr>
              <a:buSzPts val="650"/>
              <a:buFont typeface="Arial"/>
              <a:buNone/>
            </a:pPr>
            <a:endParaRPr sz="2400" i="0" u="none" strike="noStrike" cap="none" dirty="0">
              <a:solidFill>
                <a:srgbClr val="636463"/>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r>
              <a:rPr lang="en-US" sz="2100" dirty="0">
                <a:solidFill>
                  <a:srgbClr val="636463"/>
                </a:solidFill>
                <a:latin typeface="Lexend ExtraLight"/>
                <a:ea typeface="Lexend ExtraLight"/>
                <a:cs typeface="Lexend ExtraLight"/>
                <a:sym typeface="Lexend ExtraLight"/>
              </a:rPr>
              <a:t>Help us become better. They encourage and competitively challenge us to do good things.</a:t>
            </a:r>
            <a:endParaRPr sz="1300" dirty="0">
              <a:solidFill>
                <a:schemeClr val="dk1"/>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endParaRPr sz="1300" dirty="0">
              <a:solidFill>
                <a:schemeClr val="dk1"/>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r>
              <a:rPr lang="en-US" sz="2100" dirty="0">
                <a:solidFill>
                  <a:schemeClr val="dk1"/>
                </a:solidFill>
                <a:latin typeface="Lexend ExtraLight"/>
                <a:ea typeface="Lexend ExtraLight"/>
                <a:cs typeface="Lexend ExtraLight"/>
                <a:sym typeface="Lexend ExtraLight"/>
              </a:rPr>
              <a:t>They give us the courage to stand up for our convictions and choose what is excellent.</a:t>
            </a:r>
            <a:endParaRPr sz="2100" dirty="0">
              <a:solidFill>
                <a:schemeClr val="dk1"/>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endParaRPr sz="2100" dirty="0">
              <a:solidFill>
                <a:schemeClr val="dk1"/>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r>
              <a:rPr lang="en-US" sz="2100" dirty="0">
                <a:solidFill>
                  <a:schemeClr val="dk1"/>
                </a:solidFill>
                <a:latin typeface="Lexend ExtraLight"/>
                <a:ea typeface="Lexend ExtraLight"/>
                <a:cs typeface="Lexend ExtraLight"/>
                <a:sym typeface="Lexend ExtraLight"/>
              </a:rPr>
              <a:t>Inspire leadership. They always show respect to others, which is why people respect them.</a:t>
            </a:r>
            <a:endParaRPr sz="2100" dirty="0">
              <a:solidFill>
                <a:schemeClr val="dk1"/>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endParaRPr sz="2100" dirty="0">
              <a:solidFill>
                <a:schemeClr val="dk1"/>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endParaRPr sz="2100" i="0" u="none" strike="noStrike" cap="none" dirty="0">
              <a:solidFill>
                <a:srgbClr val="595959"/>
              </a:solidFill>
              <a:latin typeface="Lexend ExtraLight"/>
              <a:ea typeface="Lexend ExtraLight"/>
              <a:cs typeface="Lexend ExtraLight"/>
              <a:sym typeface="Lexend ExtraLight"/>
            </a:endParaRPr>
          </a:p>
        </p:txBody>
      </p:sp>
      <p:sp>
        <p:nvSpPr>
          <p:cNvPr id="945" name="Google Shape;945;p178"/>
          <p:cNvSpPr txBox="1"/>
          <p:nvPr/>
        </p:nvSpPr>
        <p:spPr>
          <a:xfrm>
            <a:off x="204944" y="6505100"/>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946" name="Google Shape;946;p178"/>
          <p:cNvSpPr txBox="1"/>
          <p:nvPr/>
        </p:nvSpPr>
        <p:spPr>
          <a:xfrm>
            <a:off x="1087337" y="3404150"/>
            <a:ext cx="859449" cy="864309"/>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US" sz="4000" b="1" dirty="0">
                <a:solidFill>
                  <a:srgbClr val="636463"/>
                </a:solidFill>
                <a:latin typeface="Lexend"/>
                <a:ea typeface="Lexend"/>
                <a:cs typeface="Lexend"/>
                <a:sym typeface="Lexend"/>
              </a:rPr>
              <a:t>💪</a:t>
            </a:r>
            <a:endParaRPr sz="5400" dirty="0"/>
          </a:p>
        </p:txBody>
      </p:sp>
      <p:sp>
        <p:nvSpPr>
          <p:cNvPr id="947" name="Google Shape;947;p178"/>
          <p:cNvSpPr txBox="1"/>
          <p:nvPr/>
        </p:nvSpPr>
        <p:spPr>
          <a:xfrm>
            <a:off x="1163550" y="1613688"/>
            <a:ext cx="6893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1F497D"/>
                </a:solidFill>
                <a:latin typeface="Lexend"/>
                <a:ea typeface="Lexend"/>
                <a:cs typeface="Lexend"/>
                <a:sym typeface="Lexend"/>
              </a:rPr>
              <a:t>Excellent friends may cause these risks: </a:t>
            </a:r>
            <a:endParaRPr/>
          </a:p>
        </p:txBody>
      </p:sp>
      <p:sp>
        <p:nvSpPr>
          <p:cNvPr id="948" name="Google Shape;948;p178"/>
          <p:cNvSpPr txBox="1"/>
          <p:nvPr/>
        </p:nvSpPr>
        <p:spPr>
          <a:xfrm>
            <a:off x="1163550" y="2437088"/>
            <a:ext cx="6789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000"/>
              <a:t>🧗</a:t>
            </a:r>
            <a:endParaRPr sz="4000"/>
          </a:p>
        </p:txBody>
      </p:sp>
      <p:sp>
        <p:nvSpPr>
          <p:cNvPr id="949" name="Google Shape;949;p178"/>
          <p:cNvSpPr txBox="1"/>
          <p:nvPr/>
        </p:nvSpPr>
        <p:spPr>
          <a:xfrm>
            <a:off x="1087350" y="4560863"/>
            <a:ext cx="6789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000"/>
              <a:t>🏅</a:t>
            </a:r>
            <a:endParaRPr sz="4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pic>
        <p:nvPicPr>
          <p:cNvPr id="954" name="Google Shape;954;p179"/>
          <p:cNvPicPr preferRelativeResize="0"/>
          <p:nvPr/>
        </p:nvPicPr>
        <p:blipFill rotWithShape="1">
          <a:blip r:embed="rId3">
            <a:alphaModFix/>
          </a:blip>
          <a:srcRect b="16359"/>
          <a:stretch/>
        </p:blipFill>
        <p:spPr>
          <a:xfrm>
            <a:off x="1687350" y="1358648"/>
            <a:ext cx="5769299" cy="5245351"/>
          </a:xfrm>
          <a:prstGeom prst="rect">
            <a:avLst/>
          </a:prstGeom>
          <a:noFill/>
          <a:ln>
            <a:noFill/>
          </a:ln>
          <a:effectLst>
            <a:outerShdw blurRad="57150" dist="19050" dir="5400000" algn="bl" rotWithShape="0">
              <a:srgbClr val="000000">
                <a:alpha val="50000"/>
              </a:srgbClr>
            </a:outerShdw>
          </a:effectLst>
        </p:spPr>
      </p:pic>
      <p:sp>
        <p:nvSpPr>
          <p:cNvPr id="955" name="Google Shape;955;p17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56" name="Google Shape;956;p179"/>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957" name="Google Shape;957;p179"/>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958" name="Google Shape;958;p179"/>
          <p:cNvSpPr txBox="1"/>
          <p:nvPr/>
        </p:nvSpPr>
        <p:spPr>
          <a:xfrm>
            <a:off x="306025" y="459050"/>
            <a:ext cx="4994100" cy="68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b="1">
                <a:solidFill>
                  <a:schemeClr val="lt1"/>
                </a:solidFill>
                <a:latin typeface="Lexend"/>
                <a:ea typeface="Lexend"/>
                <a:cs typeface="Lexend"/>
                <a:sym typeface="Lexend"/>
              </a:rPr>
              <a:t>Think</a:t>
            </a:r>
            <a:r>
              <a:rPr lang="en-US" sz="3000">
                <a:solidFill>
                  <a:schemeClr val="lt1"/>
                </a:solidFill>
                <a:latin typeface="Lexend Thin"/>
                <a:ea typeface="Lexend Thin"/>
                <a:cs typeface="Lexend Thin"/>
                <a:sym typeface="Lexend Thin"/>
              </a:rPr>
              <a:t> and </a:t>
            </a:r>
            <a:r>
              <a:rPr lang="en-US" sz="3000" b="1">
                <a:solidFill>
                  <a:schemeClr val="lt1"/>
                </a:solidFill>
                <a:latin typeface="Lexend"/>
                <a:ea typeface="Lexend"/>
                <a:cs typeface="Lexend"/>
                <a:sym typeface="Lexend"/>
              </a:rPr>
              <a:t>Write</a:t>
            </a:r>
            <a:endParaRPr sz="3000" b="1">
              <a:solidFill>
                <a:schemeClr val="lt1"/>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180"/>
          <p:cNvSpPr/>
          <p:nvPr/>
        </p:nvSpPr>
        <p:spPr>
          <a:xfrm>
            <a:off x="4064000" y="4270375"/>
            <a:ext cx="4435500" cy="2411100"/>
          </a:xfrm>
          <a:prstGeom prst="wedgeRectCallout">
            <a:avLst>
              <a:gd name="adj1" fmla="val -66025"/>
              <a:gd name="adj2" fmla="val -1022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64" name="Google Shape;964;p180"/>
          <p:cNvSpPr/>
          <p:nvPr/>
        </p:nvSpPr>
        <p:spPr>
          <a:xfrm>
            <a:off x="2698675" y="1464100"/>
            <a:ext cx="6106800" cy="1488600"/>
          </a:xfrm>
          <a:prstGeom prst="wedgeRectCallout">
            <a:avLst>
              <a:gd name="adj1" fmla="val -43166"/>
              <a:gd name="adj2" fmla="val 185258"/>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65" name="Google Shape;965;p18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66" name="Google Shape;966;p180"/>
          <p:cNvSpPr txBox="1"/>
          <p:nvPr/>
        </p:nvSpPr>
        <p:spPr>
          <a:xfrm>
            <a:off x="4311675" y="4476750"/>
            <a:ext cx="4000500" cy="189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900">
                <a:solidFill>
                  <a:srgbClr val="0055A4"/>
                </a:solidFill>
                <a:highlight>
                  <a:srgbClr val="FFFFFF"/>
                </a:highlight>
                <a:latin typeface="Calibri"/>
                <a:ea typeface="Calibri"/>
                <a:cs typeface="Calibri"/>
                <a:sym typeface="Calibri"/>
              </a:rPr>
              <a:t>It is </a:t>
            </a:r>
            <a:r>
              <a:rPr lang="en-US" sz="2900" b="1">
                <a:solidFill>
                  <a:srgbClr val="0055A4"/>
                </a:solidFill>
                <a:highlight>
                  <a:srgbClr val="FFFFFF"/>
                </a:highlight>
                <a:latin typeface="Calibri"/>
                <a:ea typeface="Calibri"/>
                <a:cs typeface="Calibri"/>
                <a:sym typeface="Calibri"/>
              </a:rPr>
              <a:t>the ability to do the things you know you should do</a:t>
            </a:r>
            <a:r>
              <a:rPr lang="en-US" sz="2900">
                <a:solidFill>
                  <a:srgbClr val="0055A4"/>
                </a:solidFill>
                <a:highlight>
                  <a:srgbClr val="FFFFFF"/>
                </a:highlight>
                <a:latin typeface="Calibri"/>
                <a:ea typeface="Calibri"/>
                <a:cs typeface="Calibri"/>
                <a:sym typeface="Calibri"/>
              </a:rPr>
              <a:t>, even if you do not </a:t>
            </a:r>
            <a:r>
              <a:rPr lang="en-US" sz="2900" i="1">
                <a:solidFill>
                  <a:srgbClr val="0055A4"/>
                </a:solidFill>
                <a:highlight>
                  <a:srgbClr val="FFFFFF"/>
                </a:highlight>
                <a:latin typeface="Calibri"/>
                <a:ea typeface="Calibri"/>
                <a:cs typeface="Calibri"/>
                <a:sym typeface="Calibri"/>
              </a:rPr>
              <a:t>want </a:t>
            </a:r>
            <a:r>
              <a:rPr lang="en-US" sz="2900">
                <a:solidFill>
                  <a:srgbClr val="0055A4"/>
                </a:solidFill>
                <a:highlight>
                  <a:srgbClr val="FFFFFF"/>
                </a:highlight>
                <a:latin typeface="Calibri"/>
                <a:ea typeface="Calibri"/>
                <a:cs typeface="Calibri"/>
                <a:sym typeface="Calibri"/>
              </a:rPr>
              <a:t>to do them. </a:t>
            </a:r>
            <a:endParaRPr sz="4400">
              <a:solidFill>
                <a:srgbClr val="0055A4"/>
              </a:solidFill>
              <a:latin typeface="Calibri"/>
              <a:ea typeface="Calibri"/>
              <a:cs typeface="Calibri"/>
              <a:sym typeface="Calibri"/>
            </a:endParaRPr>
          </a:p>
        </p:txBody>
      </p:sp>
      <p:sp>
        <p:nvSpPr>
          <p:cNvPr id="967" name="Google Shape;967;p180"/>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200">
                <a:solidFill>
                  <a:srgbClr val="FFFFFF"/>
                </a:solidFill>
                <a:latin typeface="Lexend Thin"/>
                <a:ea typeface="Lexend Thin"/>
                <a:cs typeface="Lexend Thin"/>
                <a:sym typeface="Lexend Thin"/>
              </a:rPr>
              <a:t>Self-determination</a:t>
            </a:r>
            <a:endParaRPr sz="3200" i="0" u="none" strike="noStrike" cap="none">
              <a:solidFill>
                <a:srgbClr val="FFFFFF"/>
              </a:solidFill>
              <a:latin typeface="Lexend Thin"/>
              <a:ea typeface="Lexend Thin"/>
              <a:cs typeface="Lexend Thin"/>
              <a:sym typeface="Lexend Thin"/>
            </a:endParaRPr>
          </a:p>
        </p:txBody>
      </p:sp>
      <p:sp>
        <p:nvSpPr>
          <p:cNvPr id="968" name="Google Shape;968;p18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969" name="Google Shape;969;p180"/>
          <p:cNvPicPr preferRelativeResize="0"/>
          <p:nvPr/>
        </p:nvPicPr>
        <p:blipFill rotWithShape="1">
          <a:blip r:embed="rId3">
            <a:alphaModFix/>
          </a:blip>
          <a:srcRect t="7952" r="17108"/>
          <a:stretch/>
        </p:blipFill>
        <p:spPr>
          <a:xfrm>
            <a:off x="0" y="2952700"/>
            <a:ext cx="3086650" cy="3905301"/>
          </a:xfrm>
          <a:prstGeom prst="rect">
            <a:avLst/>
          </a:prstGeom>
          <a:noFill/>
          <a:ln>
            <a:noFill/>
          </a:ln>
        </p:spPr>
      </p:pic>
      <p:sp>
        <p:nvSpPr>
          <p:cNvPr id="970" name="Google Shape;970;p180"/>
          <p:cNvSpPr txBox="1"/>
          <p:nvPr/>
        </p:nvSpPr>
        <p:spPr>
          <a:xfrm>
            <a:off x="3060375" y="1682575"/>
            <a:ext cx="5439000" cy="1335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rgbClr val="595959"/>
              </a:buClr>
              <a:buSzPts val="600"/>
              <a:buFont typeface="Calibri"/>
              <a:buNone/>
            </a:pPr>
            <a:r>
              <a:rPr lang="en-US" sz="2800" b="1">
                <a:solidFill>
                  <a:schemeClr val="dk2"/>
                </a:solidFill>
                <a:latin typeface="Calibri"/>
                <a:ea typeface="Calibri"/>
                <a:cs typeface="Calibri"/>
                <a:sym typeface="Calibri"/>
              </a:rPr>
              <a:t>Self-determination</a:t>
            </a:r>
            <a:r>
              <a:rPr lang="en-US" sz="2800">
                <a:solidFill>
                  <a:schemeClr val="dk2"/>
                </a:solidFill>
                <a:latin typeface="Calibri"/>
                <a:ea typeface="Calibri"/>
                <a:cs typeface="Calibri"/>
                <a:sym typeface="Calibri"/>
              </a:rPr>
              <a:t> is an important skill to build!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p18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77" name="Google Shape;977;p181"/>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8" name="Google Shape;978;p181"/>
          <p:cNvSpPr txBox="1"/>
          <p:nvPr/>
        </p:nvSpPr>
        <p:spPr>
          <a:xfrm>
            <a:off x="3780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Living self-determination</a:t>
            </a:r>
            <a:endParaRPr>
              <a:latin typeface="Lexend Thin"/>
              <a:ea typeface="Lexend Thin"/>
              <a:cs typeface="Lexend Thin"/>
              <a:sym typeface="Lexend Thin"/>
            </a:endParaRPr>
          </a:p>
        </p:txBody>
      </p:sp>
      <p:sp>
        <p:nvSpPr>
          <p:cNvPr id="979" name="Google Shape;979;p181"/>
          <p:cNvSpPr txBox="1">
            <a:spLocks noGrp="1"/>
          </p:cNvSpPr>
          <p:nvPr>
            <p:ph type="body" idx="1"/>
          </p:nvPr>
        </p:nvSpPr>
        <p:spPr>
          <a:xfrm>
            <a:off x="2242525" y="1514450"/>
            <a:ext cx="5917800" cy="4695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700" b="1">
                <a:solidFill>
                  <a:srgbClr val="1F497D"/>
                </a:solidFill>
                <a:highlight>
                  <a:srgbClr val="FFFFFF"/>
                </a:highlight>
              </a:rPr>
              <a:t>Avoid the situation in the first place: </a:t>
            </a:r>
            <a:br>
              <a:rPr lang="en-US" sz="2700">
                <a:solidFill>
                  <a:srgbClr val="1F497D"/>
                </a:solidFill>
                <a:highlight>
                  <a:srgbClr val="FFFFFF"/>
                </a:highlight>
              </a:rPr>
            </a:br>
            <a:r>
              <a:rPr lang="en-US" sz="2400">
                <a:solidFill>
                  <a:srgbClr val="1F497D"/>
                </a:solidFill>
                <a:highlight>
                  <a:srgbClr val="FFFFFF"/>
                </a:highlight>
              </a:rPr>
              <a:t>Stealing chocolate bars?</a:t>
            </a:r>
            <a:br>
              <a:rPr lang="en-US" sz="2400" i="1">
                <a:solidFill>
                  <a:srgbClr val="1F497D"/>
                </a:solidFill>
                <a:highlight>
                  <a:srgbClr val="FFFFFF"/>
                </a:highlight>
              </a:rPr>
            </a:br>
            <a:endParaRPr sz="2500" i="1">
              <a:solidFill>
                <a:srgbClr val="1F497D"/>
              </a:solidFill>
              <a:highlight>
                <a:srgbClr val="FFFFFF"/>
              </a:highlight>
            </a:endParaRPr>
          </a:p>
          <a:p>
            <a:pPr marL="0" lvl="0" indent="0" algn="l" rtl="0">
              <a:lnSpc>
                <a:spcPct val="115000"/>
              </a:lnSpc>
              <a:spcBef>
                <a:spcPts val="0"/>
              </a:spcBef>
              <a:spcAft>
                <a:spcPts val="0"/>
              </a:spcAft>
              <a:buNone/>
            </a:pPr>
            <a:r>
              <a:rPr lang="en-US" sz="2700" b="1">
                <a:solidFill>
                  <a:srgbClr val="1F497D"/>
                </a:solidFill>
                <a:highlight>
                  <a:srgbClr val="FFFFFF"/>
                </a:highlight>
              </a:rPr>
              <a:t>Change your thinking: </a:t>
            </a:r>
            <a:br>
              <a:rPr lang="en-US" sz="2700" b="1">
                <a:solidFill>
                  <a:srgbClr val="1F497D"/>
                </a:solidFill>
                <a:highlight>
                  <a:srgbClr val="FFFFFF"/>
                </a:highlight>
              </a:rPr>
            </a:br>
            <a:r>
              <a:rPr lang="en-US" sz="2400">
                <a:solidFill>
                  <a:srgbClr val="1F497D"/>
                </a:solidFill>
                <a:highlight>
                  <a:srgbClr val="FFFFFF"/>
                </a:highlight>
              </a:rPr>
              <a:t>FOMO or a choice towards important goals?</a:t>
            </a:r>
            <a:endParaRPr sz="2400">
              <a:solidFill>
                <a:srgbClr val="1F497D"/>
              </a:solidFill>
              <a:highlight>
                <a:srgbClr val="FFFFFF"/>
              </a:highlight>
            </a:endParaRPr>
          </a:p>
          <a:p>
            <a:pPr marL="457200" lvl="0" indent="0" algn="l" rtl="0">
              <a:lnSpc>
                <a:spcPct val="115000"/>
              </a:lnSpc>
              <a:spcBef>
                <a:spcPts val="0"/>
              </a:spcBef>
              <a:spcAft>
                <a:spcPts val="0"/>
              </a:spcAft>
              <a:buNone/>
            </a:pPr>
            <a:endParaRPr sz="2400">
              <a:solidFill>
                <a:srgbClr val="1F497D"/>
              </a:solidFill>
              <a:highlight>
                <a:srgbClr val="FFFFFF"/>
              </a:highlight>
            </a:endParaRPr>
          </a:p>
          <a:p>
            <a:pPr marL="0" lvl="0" indent="0" algn="l" rtl="0">
              <a:lnSpc>
                <a:spcPct val="115000"/>
              </a:lnSpc>
              <a:spcBef>
                <a:spcPts val="0"/>
              </a:spcBef>
              <a:spcAft>
                <a:spcPts val="0"/>
              </a:spcAft>
              <a:buNone/>
            </a:pPr>
            <a:r>
              <a:rPr lang="en-US" sz="2700" b="1">
                <a:solidFill>
                  <a:srgbClr val="1F497D"/>
                </a:solidFill>
                <a:highlight>
                  <a:srgbClr val="FFFFFF"/>
                </a:highlight>
              </a:rPr>
              <a:t>Challenge yourself with healthy choices: </a:t>
            </a:r>
            <a:br>
              <a:rPr lang="en-US" sz="2700" b="1">
                <a:solidFill>
                  <a:srgbClr val="1F497D"/>
                </a:solidFill>
                <a:highlight>
                  <a:srgbClr val="FFFFFF"/>
                </a:highlight>
              </a:rPr>
            </a:br>
            <a:r>
              <a:rPr lang="en-US" sz="2400">
                <a:solidFill>
                  <a:srgbClr val="1F497D"/>
                </a:solidFill>
                <a:highlight>
                  <a:srgbClr val="FFFFFF"/>
                </a:highlight>
              </a:rPr>
              <a:t>Remember the three pillars of health!</a:t>
            </a:r>
            <a:br>
              <a:rPr lang="en-US" sz="2400">
                <a:solidFill>
                  <a:srgbClr val="1F497D"/>
                </a:solidFill>
                <a:highlight>
                  <a:srgbClr val="FFFFFF"/>
                </a:highlight>
              </a:rPr>
            </a:br>
            <a:endParaRPr sz="2500">
              <a:solidFill>
                <a:srgbClr val="1F497D"/>
              </a:solidFill>
              <a:highlight>
                <a:srgbClr val="FFFFFF"/>
              </a:highlight>
            </a:endParaRPr>
          </a:p>
          <a:p>
            <a:pPr marL="0" lvl="0" indent="0" algn="l" rtl="0">
              <a:lnSpc>
                <a:spcPct val="115000"/>
              </a:lnSpc>
              <a:spcBef>
                <a:spcPts val="0"/>
              </a:spcBef>
              <a:spcAft>
                <a:spcPts val="0"/>
              </a:spcAft>
              <a:buNone/>
            </a:pPr>
            <a:r>
              <a:rPr lang="en-US" sz="2700" b="1">
                <a:solidFill>
                  <a:srgbClr val="1F497D"/>
                </a:solidFill>
                <a:highlight>
                  <a:srgbClr val="FFFFFF"/>
                </a:highlight>
              </a:rPr>
              <a:t>Set a goal and tackle it, step by step:</a:t>
            </a:r>
            <a:r>
              <a:rPr lang="en-US" sz="2700">
                <a:solidFill>
                  <a:srgbClr val="1F497D"/>
                </a:solidFill>
                <a:highlight>
                  <a:srgbClr val="FFFFFF"/>
                </a:highlight>
              </a:rPr>
              <a:t> </a:t>
            </a:r>
            <a:br>
              <a:rPr lang="en-US" sz="2700">
                <a:solidFill>
                  <a:srgbClr val="1F497D"/>
                </a:solidFill>
                <a:highlight>
                  <a:srgbClr val="FFFFFF"/>
                </a:highlight>
              </a:rPr>
            </a:br>
            <a:r>
              <a:rPr lang="en-US" sz="2400">
                <a:solidFill>
                  <a:srgbClr val="1F497D"/>
                </a:solidFill>
                <a:highlight>
                  <a:srgbClr val="FFFFFF"/>
                </a:highlight>
              </a:rPr>
              <a:t>Start small!</a:t>
            </a:r>
            <a:endParaRPr sz="2600">
              <a:solidFill>
                <a:srgbClr val="1F497D"/>
              </a:solidFill>
            </a:endParaRPr>
          </a:p>
          <a:p>
            <a:pPr marL="0" marR="0" lvl="0" indent="0" algn="l" rtl="0">
              <a:lnSpc>
                <a:spcPct val="100000"/>
              </a:lnSpc>
              <a:spcBef>
                <a:spcPts val="480"/>
              </a:spcBef>
              <a:spcAft>
                <a:spcPts val="0"/>
              </a:spcAft>
              <a:buNone/>
            </a:pPr>
            <a:endParaRPr sz="2300">
              <a:solidFill>
                <a:srgbClr val="666666"/>
              </a:solidFill>
            </a:endParaRPr>
          </a:p>
          <a:p>
            <a:pPr marL="457200" marR="0" lvl="1" indent="0" algn="l" rtl="0">
              <a:lnSpc>
                <a:spcPct val="100000"/>
              </a:lnSpc>
              <a:spcBef>
                <a:spcPts val="480"/>
              </a:spcBef>
              <a:spcAft>
                <a:spcPts val="0"/>
              </a:spcAft>
              <a:buClr>
                <a:srgbClr val="595959"/>
              </a:buClr>
              <a:buSzPts val="600"/>
              <a:buFont typeface="Arial"/>
              <a:buNone/>
            </a:pPr>
            <a:endParaRPr sz="1800" i="0" u="none" strike="noStrike" cap="none">
              <a:solidFill>
                <a:srgbClr val="595959"/>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1800" i="0" u="none" strike="noStrike" cap="none">
              <a:solidFill>
                <a:srgbClr val="595959"/>
              </a:solidFill>
              <a:latin typeface="Lexend ExtraLight"/>
              <a:ea typeface="Lexend ExtraLight"/>
              <a:cs typeface="Lexend ExtraLight"/>
              <a:sym typeface="Lexend ExtraLight"/>
            </a:endParaRPr>
          </a:p>
        </p:txBody>
      </p:sp>
      <p:sp>
        <p:nvSpPr>
          <p:cNvPr id="980" name="Google Shape;980;p181"/>
          <p:cNvSpPr txBox="1"/>
          <p:nvPr/>
        </p:nvSpPr>
        <p:spPr>
          <a:xfrm>
            <a:off x="1258313" y="2926575"/>
            <a:ext cx="904784" cy="864309"/>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US" sz="4000" b="1" dirty="0">
                <a:solidFill>
                  <a:srgbClr val="636463"/>
                </a:solidFill>
                <a:latin typeface="Lexend"/>
                <a:ea typeface="Lexend"/>
                <a:cs typeface="Lexend"/>
                <a:sym typeface="Lexend"/>
              </a:rPr>
              <a:t>💪</a:t>
            </a:r>
            <a:endParaRPr sz="5400" dirty="0"/>
          </a:p>
        </p:txBody>
      </p:sp>
      <p:sp>
        <p:nvSpPr>
          <p:cNvPr id="981" name="Google Shape;981;p181"/>
          <p:cNvSpPr txBox="1"/>
          <p:nvPr/>
        </p:nvSpPr>
        <p:spPr>
          <a:xfrm>
            <a:off x="1258325" y="4256600"/>
            <a:ext cx="6789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000"/>
              <a:t>🧗</a:t>
            </a:r>
            <a:endParaRPr sz="4000"/>
          </a:p>
        </p:txBody>
      </p:sp>
      <p:sp>
        <p:nvSpPr>
          <p:cNvPr id="982" name="Google Shape;982;p181"/>
          <p:cNvSpPr txBox="1"/>
          <p:nvPr/>
        </p:nvSpPr>
        <p:spPr>
          <a:xfrm>
            <a:off x="1258325" y="5586613"/>
            <a:ext cx="6789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000"/>
              <a:t>🏅</a:t>
            </a:r>
            <a:endParaRPr sz="4000"/>
          </a:p>
        </p:txBody>
      </p:sp>
      <p:sp>
        <p:nvSpPr>
          <p:cNvPr id="983" name="Google Shape;983;p181"/>
          <p:cNvSpPr txBox="1"/>
          <p:nvPr/>
        </p:nvSpPr>
        <p:spPr>
          <a:xfrm>
            <a:off x="1258313" y="1459750"/>
            <a:ext cx="6789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000"/>
              <a:t>⚠️</a:t>
            </a:r>
            <a:endParaRPr sz="4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pic>
        <p:nvPicPr>
          <p:cNvPr id="988" name="Google Shape;988;p182"/>
          <p:cNvPicPr preferRelativeResize="0"/>
          <p:nvPr/>
        </p:nvPicPr>
        <p:blipFill>
          <a:blip r:embed="rId3">
            <a:alphaModFix/>
          </a:blip>
          <a:stretch>
            <a:fillRect/>
          </a:stretch>
        </p:blipFill>
        <p:spPr>
          <a:xfrm>
            <a:off x="635147" y="1349375"/>
            <a:ext cx="4247600" cy="5143500"/>
          </a:xfrm>
          <a:prstGeom prst="rect">
            <a:avLst/>
          </a:prstGeom>
          <a:noFill/>
          <a:ln>
            <a:noFill/>
          </a:ln>
          <a:effectLst>
            <a:outerShdw blurRad="57150" dist="19050" dir="5400000" algn="bl" rotWithShape="0">
              <a:srgbClr val="000000">
                <a:alpha val="50000"/>
              </a:srgbClr>
            </a:outerShdw>
          </a:effectLst>
        </p:spPr>
      </p:pic>
      <p:sp>
        <p:nvSpPr>
          <p:cNvPr id="989" name="Google Shape;989;p18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90" name="Google Shape;990;p182"/>
          <p:cNvSpPr txBox="1"/>
          <p:nvPr/>
        </p:nvSpPr>
        <p:spPr>
          <a:xfrm>
            <a:off x="146050" y="65690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991" name="Google Shape;991;p182"/>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992" name="Google Shape;992;p182"/>
          <p:cNvSpPr txBox="1"/>
          <p:nvPr/>
        </p:nvSpPr>
        <p:spPr>
          <a:xfrm>
            <a:off x="5397500" y="1816100"/>
            <a:ext cx="3638400" cy="460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br>
              <a:rPr lang="en-US" sz="1700" i="1">
                <a:solidFill>
                  <a:schemeClr val="dk1"/>
                </a:solidFill>
                <a:highlight>
                  <a:srgbClr val="FFFFFF"/>
                </a:highlight>
                <a:latin typeface="Calibri"/>
                <a:ea typeface="Calibri"/>
                <a:cs typeface="Calibri"/>
                <a:sym typeface="Calibri"/>
              </a:rPr>
            </a:br>
            <a:r>
              <a:rPr lang="en-US" sz="1700" i="1">
                <a:solidFill>
                  <a:schemeClr val="dk1"/>
                </a:solidFill>
                <a:highlight>
                  <a:srgbClr val="FFFFFF"/>
                </a:highlight>
                <a:latin typeface="Calibri"/>
                <a:ea typeface="Calibri"/>
                <a:cs typeface="Calibri"/>
                <a:sym typeface="Calibri"/>
              </a:rPr>
              <a:t>For example: </a:t>
            </a:r>
            <a:r>
              <a:rPr lang="en-US" sz="1700">
                <a:solidFill>
                  <a:schemeClr val="dk1"/>
                </a:solidFill>
                <a:highlight>
                  <a:srgbClr val="FFFFFF"/>
                </a:highlight>
                <a:latin typeface="Calibri"/>
                <a:ea typeface="Calibri"/>
                <a:cs typeface="Calibri"/>
                <a:sym typeface="Calibri"/>
              </a:rPr>
              <a:t>a friend is trying to get you to try smoking. </a:t>
            </a:r>
            <a:br>
              <a:rPr lang="en-US" sz="1800">
                <a:solidFill>
                  <a:schemeClr val="dk1"/>
                </a:solidFill>
                <a:highlight>
                  <a:srgbClr val="FFFFFF"/>
                </a:highlight>
                <a:latin typeface="Nothing You Could Do"/>
                <a:ea typeface="Nothing You Could Do"/>
                <a:cs typeface="Nothing You Could Do"/>
                <a:sym typeface="Nothing You Could Do"/>
              </a:rPr>
            </a:br>
            <a:br>
              <a:rPr lang="en-US" sz="1800">
                <a:solidFill>
                  <a:schemeClr val="dk1"/>
                </a:solidFill>
                <a:highlight>
                  <a:srgbClr val="FFFFFF"/>
                </a:highlight>
                <a:latin typeface="Nothing You Could Do"/>
                <a:ea typeface="Nothing You Could Do"/>
                <a:cs typeface="Nothing You Could Do"/>
                <a:sym typeface="Nothing You Could Do"/>
              </a:rPr>
            </a:br>
            <a:r>
              <a:rPr lang="en-US" sz="1700" i="1">
                <a:solidFill>
                  <a:schemeClr val="dk1"/>
                </a:solidFill>
                <a:highlight>
                  <a:srgbClr val="FFFFFF"/>
                </a:highlight>
                <a:latin typeface="Calibri"/>
                <a:ea typeface="Calibri"/>
                <a:cs typeface="Calibri"/>
                <a:sym typeface="Calibri"/>
              </a:rPr>
              <a:t>Script your response:</a:t>
            </a:r>
            <a:r>
              <a:rPr lang="en-US" sz="1600" i="1">
                <a:solidFill>
                  <a:schemeClr val="dk1"/>
                </a:solidFill>
                <a:highlight>
                  <a:srgbClr val="FFFFFF"/>
                </a:highlight>
                <a:latin typeface="Courier New"/>
                <a:ea typeface="Courier New"/>
                <a:cs typeface="Courier New"/>
                <a:sym typeface="Courier New"/>
              </a:rPr>
              <a:t> </a:t>
            </a:r>
            <a:br>
              <a:rPr lang="en-US" sz="1600" b="1">
                <a:solidFill>
                  <a:schemeClr val="dk1"/>
                </a:solidFill>
                <a:highlight>
                  <a:srgbClr val="FFFFFF"/>
                </a:highlight>
                <a:latin typeface="Courier New"/>
                <a:ea typeface="Courier New"/>
                <a:cs typeface="Courier New"/>
                <a:sym typeface="Courier New"/>
              </a:rPr>
            </a:br>
            <a:br>
              <a:rPr lang="en-US" sz="1600" b="1">
                <a:solidFill>
                  <a:schemeClr val="dk1"/>
                </a:solidFill>
                <a:highlight>
                  <a:srgbClr val="FFFFFF"/>
                </a:highlight>
                <a:latin typeface="Courier New"/>
                <a:ea typeface="Courier New"/>
                <a:cs typeface="Courier New"/>
                <a:sym typeface="Courier New"/>
              </a:rPr>
            </a:br>
            <a:r>
              <a:rPr lang="en-US" sz="1900">
                <a:solidFill>
                  <a:schemeClr val="dk1"/>
                </a:solidFill>
                <a:highlight>
                  <a:srgbClr val="FFFFFF"/>
                </a:highlight>
                <a:latin typeface="Nothing You Could Do"/>
                <a:ea typeface="Nothing You Could Do"/>
                <a:cs typeface="Nothing You Could Do"/>
                <a:sym typeface="Nothing You Could Do"/>
              </a:rPr>
              <a:t>No, it’s not really my thing. I don’t like how the smell sticks to your clothes.  </a:t>
            </a:r>
            <a:br>
              <a:rPr lang="en-US" sz="1600">
                <a:solidFill>
                  <a:schemeClr val="dk1"/>
                </a:solidFill>
                <a:highlight>
                  <a:srgbClr val="FFFFFF"/>
                </a:highlight>
                <a:latin typeface="Nothing You Could Do"/>
                <a:ea typeface="Nothing You Could Do"/>
                <a:cs typeface="Nothing You Could Do"/>
                <a:sym typeface="Nothing You Could Do"/>
              </a:rPr>
            </a:br>
            <a:br>
              <a:rPr lang="en-US" sz="2600">
                <a:solidFill>
                  <a:schemeClr val="dk1"/>
                </a:solidFill>
                <a:highlight>
                  <a:srgbClr val="FFFFFF"/>
                </a:highlight>
                <a:latin typeface="Caveat"/>
                <a:ea typeface="Caveat"/>
                <a:cs typeface="Caveat"/>
                <a:sym typeface="Caveat"/>
              </a:rPr>
            </a:br>
            <a:endParaRPr sz="2700">
              <a:latin typeface="Caveat"/>
              <a:ea typeface="Caveat"/>
              <a:cs typeface="Caveat"/>
              <a:sym typeface="Caveat"/>
            </a:endParaRPr>
          </a:p>
        </p:txBody>
      </p:sp>
      <p:sp>
        <p:nvSpPr>
          <p:cNvPr id="993" name="Google Shape;993;p182"/>
          <p:cNvSpPr txBox="1"/>
          <p:nvPr/>
        </p:nvSpPr>
        <p:spPr>
          <a:xfrm>
            <a:off x="225629" y="512800"/>
            <a:ext cx="6793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200" b="1">
                <a:solidFill>
                  <a:srgbClr val="FFFFFF"/>
                </a:solidFill>
                <a:latin typeface="Lexend"/>
                <a:ea typeface="Lexend"/>
                <a:cs typeface="Lexend"/>
                <a:sym typeface="Lexend"/>
              </a:rPr>
              <a:t>Worksheet | </a:t>
            </a:r>
            <a:r>
              <a:rPr lang="en-US" sz="3200">
                <a:solidFill>
                  <a:srgbClr val="FFFFFF"/>
                </a:solidFill>
                <a:latin typeface="Lexend Thin"/>
                <a:ea typeface="Lexend Thin"/>
                <a:cs typeface="Lexend Thin"/>
                <a:sym typeface="Lexend Thin"/>
              </a:rPr>
              <a:t>Script the Situation </a:t>
            </a:r>
            <a:endParaRPr sz="3200" i="0" u="none" strike="noStrike" cap="none">
              <a:solidFill>
                <a:srgbClr val="FFFFFF"/>
              </a:solidFill>
              <a:latin typeface="Lexend Thin"/>
              <a:ea typeface="Lexend Thin"/>
              <a:cs typeface="Lexend Thin"/>
              <a:sym typeface="Lexend Thi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p18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999" name="Google Shape;999;p183"/>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1000" name="Google Shape;1000;p183"/>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001" name="Google Shape;1001;p183"/>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3000" b="1">
                <a:solidFill>
                  <a:srgbClr val="FFFFFF"/>
                </a:solidFill>
                <a:latin typeface="Lexend"/>
                <a:ea typeface="Lexend"/>
                <a:cs typeface="Lexend"/>
                <a:sym typeface="Lexend"/>
              </a:rPr>
              <a:t>Review</a:t>
            </a:r>
            <a:endParaRPr sz="4500" b="1">
              <a:latin typeface="Lexend"/>
              <a:ea typeface="Lexend"/>
              <a:cs typeface="Lexend"/>
              <a:sym typeface="Lexend"/>
            </a:endParaRPr>
          </a:p>
        </p:txBody>
      </p:sp>
      <p:sp>
        <p:nvSpPr>
          <p:cNvPr id="1002" name="Google Shape;1002;p183"/>
          <p:cNvSpPr txBox="1"/>
          <p:nvPr/>
        </p:nvSpPr>
        <p:spPr>
          <a:xfrm>
            <a:off x="425850" y="1512717"/>
            <a:ext cx="7977600" cy="4854000"/>
          </a:xfrm>
          <a:prstGeom prst="rect">
            <a:avLst/>
          </a:prstGeom>
          <a:noFill/>
          <a:ln>
            <a:noFill/>
          </a:ln>
        </p:spPr>
        <p:txBody>
          <a:bodyPr spcFirstLastPara="1" wrap="square" lIns="91425" tIns="45700" rIns="91425" bIns="45700" anchor="t" anchorCtr="0">
            <a:noAutofit/>
          </a:bodyPr>
          <a:lstStyle/>
          <a:p>
            <a:pPr marL="457200" marR="0" lvl="0" indent="-393700" algn="l" rtl="0">
              <a:lnSpc>
                <a:spcPct val="100000"/>
              </a:lnSpc>
              <a:spcBef>
                <a:spcPts val="0"/>
              </a:spcBef>
              <a:spcAft>
                <a:spcPts val="0"/>
              </a:spcAft>
              <a:buClr>
                <a:schemeClr val="dk2"/>
              </a:buClr>
              <a:buSzPts val="2600"/>
              <a:buFont typeface="Lexend ExtraLight"/>
              <a:buChar char="●"/>
            </a:pPr>
            <a:r>
              <a:rPr lang="en-US" sz="2600">
                <a:solidFill>
                  <a:srgbClr val="636463"/>
                </a:solidFill>
                <a:latin typeface="Lexend ExtraLight"/>
                <a:ea typeface="Lexend ExtraLight"/>
                <a:cs typeface="Lexend ExtraLight"/>
                <a:sym typeface="Lexend ExtraLight"/>
              </a:rPr>
              <a:t>Testosterone is important for our healthy development.</a:t>
            </a:r>
            <a:br>
              <a:rPr lang="en-US" sz="2600">
                <a:solidFill>
                  <a:srgbClr val="636463"/>
                </a:solidFill>
                <a:latin typeface="Lexend ExtraLight"/>
                <a:ea typeface="Lexend ExtraLight"/>
                <a:cs typeface="Lexend ExtraLight"/>
                <a:sym typeface="Lexend ExtraLight"/>
              </a:rPr>
            </a:br>
            <a:endParaRPr sz="2600">
              <a:solidFill>
                <a:srgbClr val="636463"/>
              </a:solidFill>
              <a:latin typeface="Lexend ExtraLight"/>
              <a:ea typeface="Lexend ExtraLight"/>
              <a:cs typeface="Lexend ExtraLight"/>
              <a:sym typeface="Lexend ExtraLight"/>
            </a:endParaRPr>
          </a:p>
          <a:p>
            <a:pPr marL="457200" lvl="0" indent="-393700" algn="l" rtl="0">
              <a:spcBef>
                <a:spcPts val="0"/>
              </a:spcBef>
              <a:spcAft>
                <a:spcPts val="0"/>
              </a:spcAft>
              <a:buClr>
                <a:schemeClr val="dk2"/>
              </a:buClr>
              <a:buSzPts val="2600"/>
              <a:buFont typeface="Lexend ExtraLight"/>
              <a:buChar char="●"/>
            </a:pPr>
            <a:r>
              <a:rPr lang="en-US" sz="2600">
                <a:solidFill>
                  <a:srgbClr val="595959"/>
                </a:solidFill>
                <a:latin typeface="Lexend ExtraLight"/>
                <a:ea typeface="Lexend ExtraLight"/>
                <a:cs typeface="Lexend ExtraLight"/>
                <a:sym typeface="Lexend ExtraLight"/>
              </a:rPr>
              <a:t>Practicing small steps towards making healthy choices helps us when tricky situations come along.</a:t>
            </a:r>
            <a:br>
              <a:rPr lang="en-US" sz="2600">
                <a:solidFill>
                  <a:srgbClr val="636463"/>
                </a:solidFill>
                <a:latin typeface="Lexend ExtraLight"/>
                <a:ea typeface="Lexend ExtraLight"/>
                <a:cs typeface="Lexend ExtraLight"/>
                <a:sym typeface="Lexend ExtraLight"/>
              </a:rPr>
            </a:br>
            <a:endParaRPr sz="2600">
              <a:solidFill>
                <a:srgbClr val="636463"/>
              </a:solidFill>
              <a:latin typeface="Lexend ExtraLight"/>
              <a:ea typeface="Lexend ExtraLight"/>
              <a:cs typeface="Lexend ExtraLight"/>
              <a:sym typeface="Lexend ExtraLight"/>
            </a:endParaRPr>
          </a:p>
          <a:p>
            <a:pPr marL="457200" marR="0" lvl="0" indent="-393700" algn="l" rtl="0">
              <a:lnSpc>
                <a:spcPct val="100000"/>
              </a:lnSpc>
              <a:spcBef>
                <a:spcPts val="0"/>
              </a:spcBef>
              <a:spcAft>
                <a:spcPts val="0"/>
              </a:spcAft>
              <a:buClr>
                <a:schemeClr val="dk2"/>
              </a:buClr>
              <a:buSzPts val="2600"/>
              <a:buFont typeface="Lexend ExtraLight"/>
              <a:buChar char="●"/>
            </a:pPr>
            <a:r>
              <a:rPr lang="en-US" sz="2600">
                <a:solidFill>
                  <a:srgbClr val="636463"/>
                </a:solidFill>
                <a:latin typeface="Lexend ExtraLight"/>
                <a:ea typeface="Lexend ExtraLight"/>
                <a:cs typeface="Lexend ExtraLight"/>
                <a:sym typeface="Lexend ExtraLight"/>
              </a:rPr>
              <a:t>Friends are important. Remember that we can influence our friends positively. </a:t>
            </a:r>
            <a:br>
              <a:rPr lang="en-US" sz="2600">
                <a:solidFill>
                  <a:srgbClr val="636463"/>
                </a:solidFill>
                <a:latin typeface="Lexend ExtraLight"/>
                <a:ea typeface="Lexend ExtraLight"/>
                <a:cs typeface="Lexend ExtraLight"/>
                <a:sym typeface="Lexend ExtraLight"/>
              </a:rPr>
            </a:br>
            <a:endParaRPr sz="2600">
              <a:solidFill>
                <a:srgbClr val="636463"/>
              </a:solidFill>
              <a:latin typeface="Lexend ExtraLight"/>
              <a:ea typeface="Lexend ExtraLight"/>
              <a:cs typeface="Lexend ExtraLight"/>
              <a:sym typeface="Lexend ExtraLight"/>
            </a:endParaRPr>
          </a:p>
          <a:p>
            <a:pPr marL="457200" marR="0" lvl="0" indent="-393700" algn="l" rtl="0">
              <a:lnSpc>
                <a:spcPct val="100000"/>
              </a:lnSpc>
              <a:spcBef>
                <a:spcPts val="0"/>
              </a:spcBef>
              <a:spcAft>
                <a:spcPts val="0"/>
              </a:spcAft>
              <a:buClr>
                <a:schemeClr val="dk2"/>
              </a:buClr>
              <a:buSzPts val="2600"/>
              <a:buFont typeface="Lexend ExtraLight"/>
              <a:buChar char="●"/>
            </a:pPr>
            <a:r>
              <a:rPr lang="en-US" sz="2600">
                <a:solidFill>
                  <a:srgbClr val="636463"/>
                </a:solidFill>
                <a:latin typeface="Lexend ExtraLight"/>
                <a:ea typeface="Lexend ExtraLight"/>
                <a:cs typeface="Lexend ExtraLight"/>
                <a:sym typeface="Lexend ExtraLight"/>
              </a:rPr>
              <a:t>A true friend is someone who wants what’s best for our health and wellbeing.</a:t>
            </a:r>
            <a:endParaRPr sz="2600">
              <a:solidFill>
                <a:srgbClr val="636463"/>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None/>
            </a:pPr>
            <a:endParaRPr sz="2600">
              <a:solidFill>
                <a:srgbClr val="636463"/>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400">
              <a:solidFill>
                <a:srgbClr val="636463"/>
              </a:solidFill>
              <a:latin typeface="Lexend ExtraLight"/>
              <a:ea typeface="Lexend ExtraLight"/>
              <a:cs typeface="Lexend ExtraLight"/>
              <a:sym typeface="Lexend Extra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006"/>
        <p:cNvGrpSpPr/>
        <p:nvPr/>
      </p:nvGrpSpPr>
      <p:grpSpPr>
        <a:xfrm>
          <a:off x="0" y="0"/>
          <a:ext cx="0" cy="0"/>
          <a:chOff x="0" y="0"/>
          <a:chExt cx="0" cy="0"/>
        </a:xfrm>
      </p:grpSpPr>
      <p:sp>
        <p:nvSpPr>
          <p:cNvPr id="1007" name="Google Shape;1007;p18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008" name="Google Shape;1008;p184"/>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009" name="Google Shape;1009;p184"/>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010" name="Google Shape;1010;p184"/>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1011" name="Google Shape;1011;p184"/>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7</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2037</Words>
  <Application>Microsoft Office PowerPoint</Application>
  <PresentationFormat>On-screen Show (4:3)</PresentationFormat>
  <Paragraphs>140</Paragraphs>
  <Slides>16</Slides>
  <Notes>16</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16</vt:i4>
      </vt:variant>
    </vt:vector>
  </HeadingPairs>
  <TitlesOfParts>
    <vt:vector size="31" baseType="lpstr">
      <vt:lpstr>Calibri</vt:lpstr>
      <vt:lpstr>Impact</vt:lpstr>
      <vt:lpstr>Lexend Medium</vt:lpstr>
      <vt:lpstr>Caveat</vt:lpstr>
      <vt:lpstr>Open Sans</vt:lpstr>
      <vt:lpstr>Nothing You Could Do</vt:lpstr>
      <vt:lpstr>Courier New</vt:lpstr>
      <vt:lpstr>Lexend</vt:lpstr>
      <vt:lpstr>Lexend Thin</vt:lpstr>
      <vt:lpstr>Arial</vt:lpstr>
      <vt:lpstr>Lexend ExtraLight</vt:lpstr>
      <vt:lpstr>1_femmtrial</vt:lpstr>
      <vt:lpstr>4_FEMM Powerpoint_VER02</vt:lpstr>
      <vt:lpstr>6_FEMM Powerpoint_VER02</vt:lpstr>
      <vt:lpstr>5_femmtrial</vt:lpstr>
      <vt:lpstr>Grade 7</vt:lpstr>
      <vt:lpstr>PowerPoint Presentation</vt:lpstr>
      <vt:lpstr>Technology Review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2024-11-19T14:48:25Z</dcterms:modified>
</cp:coreProperties>
</file>