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3.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4.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5.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50" r:id="rId1"/>
    <p:sldMasterId id="2147483751" r:id="rId2"/>
    <p:sldMasterId id="2147483752" r:id="rId3"/>
    <p:sldMasterId id="2147483753" r:id="rId4"/>
    <p:sldMasterId id="2147483754" r:id="rId5"/>
    <p:sldMasterId id="2147483755" r:id="rId6"/>
  </p:sldMasterIdLst>
  <p:notesMasterIdLst>
    <p:notesMasterId r:id="rId21"/>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embeddedFontLst>
    <p:embeddedFont>
      <p:font typeface="Annie Use Your Telescope" panose="02000000000000000000" pitchFamily="2" charset="0"/>
      <p:regular r:id="rId22"/>
    </p:embeddedFont>
    <p:embeddedFont>
      <p:font typeface="Caveat" pitchFamily="2" charset="0"/>
      <p:regular r:id="rId23"/>
      <p:bold r:id="rId24"/>
    </p:embeddedFont>
    <p:embeddedFont>
      <p:font typeface="Comfortaa" pitchFamily="2" charset="0"/>
      <p:regular r:id="rId25"/>
      <p:bold r:id="rId26"/>
    </p:embeddedFont>
    <p:embeddedFont>
      <p:font typeface="Indie Flower" panose="02000000000000000000" pitchFamily="2" charset="0"/>
      <p:regular r:id="rId27"/>
    </p:embeddedFont>
    <p:embeddedFont>
      <p:font typeface="Lexend" pitchFamily="2" charset="0"/>
      <p:regular r:id="rId28"/>
      <p:bold r:id="rId29"/>
    </p:embeddedFont>
    <p:embeddedFont>
      <p:font typeface="Lexend Medium" pitchFamily="2" charset="0"/>
      <p:regular r:id="rId30"/>
      <p:bold r:id="rId31"/>
    </p:embeddedFont>
    <p:embeddedFont>
      <p:font typeface="Lexend SemiBold" pitchFamily="2" charset="0"/>
      <p:regular r:id="rId32"/>
      <p:bold r:id="rId33"/>
    </p:embeddedFont>
    <p:embeddedFont>
      <p:font typeface="Lexend Thin" pitchFamily="2" charset="0"/>
      <p:regular r:id="rId34"/>
      <p:bold r:id="rId35"/>
    </p:embeddedFont>
    <p:embeddedFont>
      <p:font typeface="Open Sans" panose="020B0606030504020204" pitchFamily="34"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8.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10.fntdata"/><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2d19bdfc4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8" name="Google Shape;548;g2d19bdfc4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1ceef99da62_0_250: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8" name="Google Shape;558;g1ceef99da62_0_250: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PROCEDURE</a:t>
            </a:r>
            <a:endParaRPr sz="1300" b="1">
              <a:solidFill>
                <a:srgbClr val="757AA8"/>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1 (5 minutes): </a:t>
            </a:r>
            <a:r>
              <a:rPr lang="en-US" sz="1300" i="1">
                <a:solidFill>
                  <a:srgbClr val="757AA8"/>
                </a:solidFill>
                <a:latin typeface="Calibri"/>
                <a:ea typeface="Calibri"/>
                <a:cs typeface="Calibri"/>
                <a:sym typeface="Calibri"/>
              </a:rPr>
              <a:t>Review and introduce the concept of body image</a:t>
            </a:r>
            <a:br>
              <a:rPr lang="en-US" sz="1300" i="1">
                <a:solidFill>
                  <a:srgbClr val="757AA8"/>
                </a:solidFill>
                <a:latin typeface="Calibri"/>
                <a:ea typeface="Calibri"/>
                <a:cs typeface="Calibri"/>
                <a:sym typeface="Calibri"/>
              </a:rPr>
            </a:br>
            <a:r>
              <a:rPr lang="en-US" sz="1300" b="1">
                <a:solidFill>
                  <a:schemeClr val="dk1"/>
                </a:solidFill>
                <a:latin typeface="Calibri"/>
                <a:ea typeface="Calibri"/>
                <a:cs typeface="Calibri"/>
                <a:sym typeface="Calibri"/>
              </a:rPr>
              <a:t>What controls the activity of every system in the body? </a:t>
            </a:r>
            <a:r>
              <a:rPr lang="en-US" sz="1300" i="1">
                <a:solidFill>
                  <a:schemeClr val="dk1"/>
                </a:solidFill>
                <a:latin typeface="Calibri"/>
                <a:ea typeface="Calibri"/>
                <a:cs typeface="Calibri"/>
                <a:sym typeface="Calibri"/>
              </a:rPr>
              <a:t>Hormones. </a:t>
            </a:r>
            <a:r>
              <a:rPr lang="en-US" sz="1300">
                <a:solidFill>
                  <a:schemeClr val="dk1"/>
                </a:solidFill>
                <a:latin typeface="Calibri"/>
                <a:ea typeface="Calibri"/>
                <a:cs typeface="Calibri"/>
                <a:sym typeface="Calibri"/>
              </a:rPr>
              <a:t>Hormones are directed by your brain. We have learned in the last few classes that our choices not only impact the body but impact the brain.</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559" name="Google Shape;559;g1ceef99da62_0_250: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2</a:t>
            </a:fld>
            <a:endParaRPr>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2ed1b19d193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1" name="Google Shape;591;g2ed1b19d193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What is </a:t>
            </a:r>
            <a:r>
              <a:rPr lang="en-US" sz="1300" b="1">
                <a:solidFill>
                  <a:srgbClr val="757AA8"/>
                </a:solidFill>
                <a:latin typeface="Calibri"/>
                <a:ea typeface="Calibri"/>
                <a:cs typeface="Calibri"/>
                <a:sym typeface="Calibri"/>
              </a:rPr>
              <a:t>body image</a:t>
            </a:r>
            <a:r>
              <a:rPr lang="en-US" sz="1300">
                <a:solidFill>
                  <a:schemeClr val="dk1"/>
                </a:solidFill>
                <a:latin typeface="Calibri"/>
                <a:ea typeface="Calibri"/>
                <a:cs typeface="Calibri"/>
                <a:sym typeface="Calibri"/>
              </a:rPr>
              <a:t>? Body image is how an individual girl sees her own body, and the feelings that go along with this viewpoint. This is a very normal time in your life to be thinking more about your body as it grows and changes. But, instead of comparing your body to the girls around you, or to the girls or women on social media or in shows, talk with a trusted grown up to learn and focus on what is healthy and best for </a:t>
            </a:r>
            <a:r>
              <a:rPr lang="en-US" sz="1300" b="1">
                <a:solidFill>
                  <a:schemeClr val="dk1"/>
                </a:solidFill>
                <a:latin typeface="Calibri"/>
                <a:ea typeface="Calibri"/>
                <a:cs typeface="Calibri"/>
                <a:sym typeface="Calibri"/>
              </a:rPr>
              <a:t>you. </a:t>
            </a:r>
            <a:br>
              <a:rPr lang="en-US" sz="1300" b="1">
                <a:solidFill>
                  <a:schemeClr val="dk1"/>
                </a:solidFill>
                <a:latin typeface="Calibri"/>
                <a:ea typeface="Calibri"/>
                <a:cs typeface="Calibri"/>
                <a:sym typeface="Calibri"/>
              </a:rPr>
            </a:br>
            <a:br>
              <a:rPr lang="en-US" sz="1300" b="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You know yourself better than anyone else! Each girl will grow at her own pace. And depending on her genetics and the health choices that she makes, each girl will grow into a unique, strong, beautiful woman. </a:t>
            </a:r>
            <a:br>
              <a:rPr lang="en-US" sz="13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400" b="1" i="1">
              <a:solidFill>
                <a:srgbClr val="757AA8"/>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592" name="Google Shape;592;g2ed1b19d193_0_2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3</a:t>
            </a:fld>
            <a:endParaRPr sz="1200">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2283e63f5e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14" name="Google Shape;614;g2283e63f5e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54% of girls said that being on social media made them feel worse about their body.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Because the brain is the control center for your whole body, </a:t>
            </a:r>
            <a:r>
              <a:rPr lang="en-US" sz="1300" b="1">
                <a:solidFill>
                  <a:schemeClr val="dk1"/>
                </a:solidFill>
                <a:latin typeface="Calibri"/>
                <a:ea typeface="Calibri"/>
                <a:cs typeface="Calibri"/>
                <a:sym typeface="Calibri"/>
              </a:rPr>
              <a:t>things that affect your brain also affect your physical and emotional health.</a:t>
            </a:r>
            <a:r>
              <a:rPr lang="en-US" sz="1300">
                <a:solidFill>
                  <a:schemeClr val="dk1"/>
                </a:solidFill>
                <a:latin typeface="Calibri"/>
                <a:ea typeface="Calibri"/>
                <a:cs typeface="Calibri"/>
                <a:sym typeface="Calibri"/>
              </a:rPr>
              <a:t> And things that affect your emotional health impact your physical health, your hormones and your cycle. So, it’s so important to take time away from your phone and not spend your time comparing your body to the girls around you or the people you see online or on TV. You will all grow and mature at a different pace, depending on your genetics and your health choices.</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400" b="1" i="1">
              <a:solidFill>
                <a:srgbClr val="757AA8"/>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615" name="Google Shape;615;g2283e63f5ed_0_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4</a:t>
            </a:fld>
            <a:endParaRPr sz="120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1d609bdf84e_0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4" name="Google Shape;624;g1d609bdf84e_0_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2 (10 minutes):</a:t>
            </a:r>
            <a:r>
              <a:rPr lang="en-US" sz="1300" b="1" i="1">
                <a:solidFill>
                  <a:srgbClr val="757AA8"/>
                </a:solidFill>
                <a:latin typeface="Calibri"/>
                <a:ea typeface="Calibri"/>
                <a:cs typeface="Calibri"/>
                <a:sym typeface="Calibri"/>
              </a:rPr>
              <a:t> InstateenFEMM Portrait </a:t>
            </a:r>
            <a:endParaRPr sz="1300" b="1" i="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Place students in pairs. Give one InstateenFEMM phone to each student.</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Explain:</a:t>
            </a:r>
            <a:r>
              <a:rPr lang="en-US" sz="1300">
                <a:solidFill>
                  <a:schemeClr val="dk1"/>
                </a:solidFill>
                <a:latin typeface="Calibri"/>
                <a:ea typeface="Calibri"/>
                <a:cs typeface="Calibri"/>
                <a:sym typeface="Calibri"/>
              </a:rPr>
              <a:t> Draw a portrait of yourself, within the instateenFEMM cell phone outline. The only catch is that you have to keep your pencil/pen on the page the whole time - it’s called a “continuous line” drawing. Have fun!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Give students two minutes to draw themselves. Then, have students tape or hang the completed portraits on a wall in the classroom.  </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Discuss as a class: </a:t>
            </a:r>
            <a:r>
              <a:rPr lang="en-US" sz="1300">
                <a:solidFill>
                  <a:schemeClr val="dk1"/>
                </a:solidFill>
                <a:latin typeface="Calibri"/>
                <a:ea typeface="Calibri"/>
                <a:cs typeface="Calibri"/>
                <a:sym typeface="Calibri"/>
              </a:rPr>
              <a:t>What did you like about this activity? Was it fun to do? Did you feel a lot of pressure to look the best in your portrait? </a:t>
            </a:r>
            <a:r>
              <a:rPr lang="en-US" sz="1300" i="1">
                <a:solidFill>
                  <a:schemeClr val="dk1"/>
                </a:solidFill>
                <a:latin typeface="Calibri"/>
                <a:ea typeface="Calibri"/>
                <a:cs typeface="Calibri"/>
                <a:sym typeface="Calibri"/>
              </a:rPr>
              <a:t>Ha! No, of course not, right? </a:t>
            </a:r>
            <a:r>
              <a:rPr lang="en-US" sz="1300">
                <a:solidFill>
                  <a:schemeClr val="dk1"/>
                </a:solidFill>
                <a:latin typeface="Calibri"/>
                <a:ea typeface="Calibri"/>
                <a:cs typeface="Calibri"/>
                <a:sym typeface="Calibri"/>
              </a:rPr>
              <a:t>This drawing is just a fun image. It probably barely even looks like you! That’s what we have to remember about instagram and social media, too: it’s just an image. And if it’s making you feel less confident or more anxious about your appearance, then it’s not even fun.</a:t>
            </a:r>
            <a:br>
              <a:rPr lang="en-US" sz="1300">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p:txBody>
      </p:sp>
      <p:sp>
        <p:nvSpPr>
          <p:cNvPr id="625" name="Google Shape;625;g1d609bdf84e_0_16: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5</a:t>
            </a:fld>
            <a:endParaRPr sz="1200">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28833e59ff2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35" name="Google Shape;635;g28833e59ff2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3 (10 minutes): </a:t>
            </a:r>
            <a:r>
              <a:rPr lang="en-US" sz="1300" i="1">
                <a:solidFill>
                  <a:srgbClr val="757AA8"/>
                </a:solidFill>
                <a:latin typeface="Calibri"/>
                <a:ea typeface="Calibri"/>
                <a:cs typeface="Calibri"/>
                <a:sym typeface="Calibri"/>
              </a:rPr>
              <a:t>Media and Technology </a:t>
            </a:r>
            <a:endParaRPr sz="1300" i="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Technology gives us lots of opportunities to connect.</a:t>
            </a:r>
            <a:r>
              <a:rPr lang="en-US" sz="1300">
                <a:solidFill>
                  <a:schemeClr val="dk1"/>
                </a:solidFill>
                <a:latin typeface="Calibri"/>
                <a:ea typeface="Calibri"/>
                <a:cs typeface="Calibri"/>
                <a:sym typeface="Calibri"/>
              </a:rPr>
              <a:t> Maybe your grandparents live far away and you FaceTime them from your family’s iPad or iPhone. It’s great to be able to do this! Technology can also help us learn many new things.</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Technology can also be a way to disconnect. </a:t>
            </a:r>
            <a:r>
              <a:rPr lang="en-US" sz="1300">
                <a:solidFill>
                  <a:schemeClr val="dk1"/>
                </a:solidFill>
                <a:latin typeface="Calibri"/>
                <a:ea typeface="Calibri"/>
                <a:cs typeface="Calibri"/>
                <a:sym typeface="Calibri"/>
              </a:rPr>
              <a:t>It can distract us from what’s going on around us. Our body might be in the room but our brain is on our phone or device. This can cause problems in our friendships or our relationships with our family if we’re not really listening or giving our full attention to the person in front of us.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There are other risks of technology, too. </a:t>
            </a:r>
            <a:endParaRPr sz="1300">
              <a:solidFill>
                <a:schemeClr val="dk1"/>
              </a:solidFill>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AutoNum type="arabicPeriod"/>
            </a:pPr>
            <a:r>
              <a:rPr lang="en-US" sz="1300" b="1">
                <a:solidFill>
                  <a:schemeClr val="dk1"/>
                </a:solidFill>
                <a:latin typeface="Calibri"/>
                <a:ea typeface="Calibri"/>
                <a:cs typeface="Calibri"/>
                <a:sym typeface="Calibri"/>
              </a:rPr>
              <a:t>Skipping meals to keep scrolling</a:t>
            </a:r>
            <a:br>
              <a:rPr lang="en-US" sz="1300" b="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Do you know that when you skip a meal, your body sees this as a mini-emergency? It starts to produce stress hormones. This isn’t healthy for your body or your emotional health. Skipping meals can also affect your metabolism, because your body thinks you are in a state of famine! Talk to a trusted adult about this. </a:t>
            </a:r>
            <a:endParaRPr sz="1300">
              <a:solidFill>
                <a:schemeClr val="dk1"/>
              </a:solidFill>
              <a:latin typeface="Calibri"/>
              <a:ea typeface="Calibri"/>
              <a:cs typeface="Calibri"/>
              <a:sym typeface="Calibri"/>
            </a:endParaRPr>
          </a:p>
          <a:p>
            <a:pPr marL="457200" lvl="0" indent="0" algn="l" rtl="0">
              <a:lnSpc>
                <a:spcPct val="115000"/>
              </a:lnSpc>
              <a:spcBef>
                <a:spcPts val="1200"/>
              </a:spcBef>
              <a:spcAft>
                <a:spcPts val="0"/>
              </a:spcAft>
              <a:buNone/>
            </a:pPr>
            <a:endParaRPr sz="1300" b="1">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636" name="Google Shape;636;g28833e59ff2_0_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g28833e59ff2_0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55" name="Google Shape;655;g28833e59ff2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b="1">
                <a:solidFill>
                  <a:schemeClr val="dk1"/>
                </a:solidFill>
                <a:latin typeface="Calibri"/>
                <a:ea typeface="Calibri"/>
                <a:cs typeface="Calibri"/>
                <a:sym typeface="Calibri"/>
              </a:rPr>
              <a:t>Staying up late watching YouTube when you should have been asleep three hours ago!</a:t>
            </a:r>
            <a:endParaRPr sz="1300" b="1">
              <a:solidFill>
                <a:schemeClr val="dk1"/>
              </a:solidFill>
              <a:latin typeface="Calibri"/>
              <a:ea typeface="Calibri"/>
              <a:cs typeface="Calibri"/>
              <a:sym typeface="Calibri"/>
            </a:endParaRPr>
          </a:p>
          <a:p>
            <a:pPr marL="457200" lvl="0" indent="0" algn="l" rtl="0">
              <a:lnSpc>
                <a:spcPct val="115000"/>
              </a:lnSpc>
              <a:spcBef>
                <a:spcPts val="1200"/>
              </a:spcBef>
              <a:spcAft>
                <a:spcPts val="0"/>
              </a:spcAft>
              <a:buNone/>
            </a:pPr>
            <a:r>
              <a:rPr lang="en-US" sz="1300">
                <a:solidFill>
                  <a:schemeClr val="dk1"/>
                </a:solidFill>
                <a:latin typeface="Calibri"/>
                <a:ea typeface="Calibri"/>
                <a:cs typeface="Calibri"/>
                <a:sym typeface="Calibri"/>
              </a:rPr>
              <a:t>This can have very real effects on our body and brain. Lack of sleep affects your ability to pay attention, learn, and remember things in school. It can also make you feel worried or sad. Our bodies produce a sleep hormone called </a:t>
            </a:r>
            <a:r>
              <a:rPr lang="en-US" sz="1300" b="1">
                <a:solidFill>
                  <a:schemeClr val="dk1"/>
                </a:solidFill>
                <a:latin typeface="Calibri"/>
                <a:ea typeface="Calibri"/>
                <a:cs typeface="Calibri"/>
                <a:sym typeface="Calibri"/>
              </a:rPr>
              <a:t>melatonin</a:t>
            </a:r>
            <a:r>
              <a:rPr lang="en-US" sz="1300">
                <a:solidFill>
                  <a:schemeClr val="dk1"/>
                </a:solidFill>
                <a:latin typeface="Calibri"/>
                <a:ea typeface="Calibri"/>
                <a:cs typeface="Calibri"/>
                <a:sym typeface="Calibri"/>
              </a:rPr>
              <a:t> at night to help us sleep. The light from our screens actually prevents our body from producing melatonin, which makes it harder to fall asleep. </a:t>
            </a:r>
            <a:r>
              <a:rPr lang="en-US" sz="1300" b="1">
                <a:solidFill>
                  <a:schemeClr val="dk1"/>
                </a:solidFill>
                <a:latin typeface="Calibri"/>
                <a:ea typeface="Calibri"/>
                <a:cs typeface="Calibri"/>
                <a:sym typeface="Calibri"/>
              </a:rPr>
              <a:t>To avoid this, put your phone/screen out of reach an hour before bed.</a:t>
            </a:r>
            <a:br>
              <a:rPr lang="en-US" sz="1300" b="1">
                <a:solidFill>
                  <a:schemeClr val="dk1"/>
                </a:solidFill>
                <a:latin typeface="Calibri"/>
                <a:ea typeface="Calibri"/>
                <a:cs typeface="Calibri"/>
                <a:sym typeface="Calibri"/>
              </a:rPr>
            </a:br>
            <a:endParaRPr sz="1300" b="1">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656" name="Google Shape;656;g28833e59ff2_0_3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1d609bdf84e_0_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69" name="Google Shape;669;g1d609bdf84e_0_5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300" b="1">
                <a:solidFill>
                  <a:schemeClr val="dk1"/>
                </a:solidFill>
                <a:latin typeface="Calibri"/>
                <a:ea typeface="Calibri"/>
                <a:cs typeface="Calibri"/>
                <a:sym typeface="Calibri"/>
              </a:rPr>
              <a:t>3. Spending so much time on instagram that you start to feel like your body doesn’t measure up. </a:t>
            </a:r>
            <a:endParaRPr sz="1300" b="1">
              <a:solidFill>
                <a:schemeClr val="dk1"/>
              </a:solidFill>
              <a:latin typeface="Calibri"/>
              <a:ea typeface="Calibri"/>
              <a:cs typeface="Calibri"/>
              <a:sym typeface="Calibri"/>
            </a:endParaRPr>
          </a:p>
          <a:p>
            <a:pPr marL="0" lvl="0" indent="0" algn="l" rtl="0">
              <a:lnSpc>
                <a:spcPct val="115000"/>
              </a:lnSpc>
              <a:spcBef>
                <a:spcPts val="1200"/>
              </a:spcBef>
              <a:spcAft>
                <a:spcPts val="1200"/>
              </a:spcAft>
              <a:buNone/>
            </a:pPr>
            <a:r>
              <a:rPr lang="en-US" sz="1300">
                <a:solidFill>
                  <a:schemeClr val="dk1"/>
                </a:solidFill>
                <a:latin typeface="Calibri"/>
                <a:ea typeface="Calibri"/>
                <a:cs typeface="Calibri"/>
                <a:sym typeface="Calibri"/>
              </a:rPr>
              <a:t>Have you ever felt this before? Did you know that a lot of girls feel this way? 1 out of 3 girls feel worse about their bodies after being online. Instead, practice making things, play sports, enjoy music and learn new things. You are way more important than your body shape or size and you have so much more to give the world.</a:t>
            </a:r>
            <a:endParaRPr sz="1300" b="1">
              <a:solidFill>
                <a:schemeClr val="dk1"/>
              </a:solidFill>
              <a:latin typeface="Calibri"/>
              <a:ea typeface="Calibri"/>
              <a:cs typeface="Calibri"/>
              <a:sym typeface="Calibri"/>
            </a:endParaRPr>
          </a:p>
        </p:txBody>
      </p:sp>
      <p:sp>
        <p:nvSpPr>
          <p:cNvPr id="670" name="Google Shape;670;g1d609bdf84e_0_5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8</a:t>
            </a:fld>
            <a:endParaRPr sz="1200">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1d609bdf84e_0_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81" name="Google Shape;681;g1d609bdf84e_0_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Check in with yourself!</a:t>
            </a:r>
            <a:endParaRPr sz="1300" b="1">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682" name="Google Shape;682;g1d609bdf84e_0_7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2283e63f5ed_0_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92" name="Google Shape;692;g2283e63f5ed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4 (10 minutes): </a:t>
            </a:r>
            <a:r>
              <a:rPr lang="en-US" sz="1300" i="1">
                <a:solidFill>
                  <a:srgbClr val="757AA8"/>
                </a:solidFill>
                <a:latin typeface="Calibri"/>
                <a:ea typeface="Calibri"/>
                <a:cs typeface="Calibri"/>
                <a:sym typeface="Calibri"/>
              </a:rPr>
              <a:t>Take control </a:t>
            </a:r>
            <a:r>
              <a:rPr lang="en-US" sz="1300" b="1">
                <a:solidFill>
                  <a:srgbClr val="757AA8"/>
                </a:solidFill>
                <a:latin typeface="Calibri"/>
                <a:ea typeface="Calibri"/>
                <a:cs typeface="Calibri"/>
                <a:sym typeface="Calibri"/>
              </a:rPr>
              <a:t>+ </a:t>
            </a:r>
            <a:r>
              <a:rPr lang="en-US" sz="1300" b="1" i="1">
                <a:solidFill>
                  <a:srgbClr val="757AA8"/>
                </a:solidFill>
                <a:latin typeface="Calibri"/>
                <a:ea typeface="Calibri"/>
                <a:cs typeface="Calibri"/>
                <a:sym typeface="Calibri"/>
              </a:rPr>
              <a:t>Worksheet: Katya’s Story</a:t>
            </a:r>
            <a:br>
              <a:rPr lang="en-US" sz="1300" b="1">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One main thing to remember is that </a:t>
            </a:r>
            <a:r>
              <a:rPr lang="en-US" sz="1300" b="1">
                <a:solidFill>
                  <a:schemeClr val="dk1"/>
                </a:solidFill>
                <a:latin typeface="Calibri"/>
                <a:ea typeface="Calibri"/>
                <a:cs typeface="Calibri"/>
                <a:sym typeface="Calibri"/>
              </a:rPr>
              <a:t>you are in charge of your devices; they are not in charge of you!</a:t>
            </a:r>
            <a:endParaRPr sz="1300" b="1">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300">
                <a:solidFill>
                  <a:schemeClr val="dk1"/>
                </a:solidFill>
                <a:latin typeface="Calibri"/>
                <a:ea typeface="Calibri"/>
                <a:cs typeface="Calibri"/>
                <a:sym typeface="Calibri"/>
              </a:rPr>
              <a:t>Given what you now know about how your brain responds to social media, online videos, and other forms of digital media, think about an after-school and weekend schedule that allows you to maintain control over how you spend your time. Make sure you turn off auto-play and notifications that are there to keep you watching.</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693" name="Google Shape;693;g2283e63f5ed_0_12: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g2283e63f5ed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Hand out </a:t>
            </a:r>
            <a:r>
              <a:rPr lang="en-US" sz="1300" b="1" i="1">
                <a:solidFill>
                  <a:srgbClr val="757AA8"/>
                </a:solidFill>
                <a:latin typeface="Calibri"/>
                <a:ea typeface="Calibri"/>
                <a:cs typeface="Calibri"/>
                <a:sym typeface="Calibri"/>
              </a:rPr>
              <a:t>Worksheet: Katya’s Story </a:t>
            </a:r>
            <a:r>
              <a:rPr lang="en-US" sz="1300" i="1">
                <a:solidFill>
                  <a:schemeClr val="dk1"/>
                </a:solidFill>
                <a:latin typeface="Calibri"/>
                <a:ea typeface="Calibri"/>
                <a:cs typeface="Calibri"/>
                <a:sym typeface="Calibri"/>
              </a:rPr>
              <a:t>to students. Give students a couple of minutes to answer the questions on the worksheet and then discuss their answers together. Or, you may also use the following questions as a jumping off point for the students, instead.</a:t>
            </a:r>
            <a:br>
              <a:rPr lang="en-US" sz="1300" i="1">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457200" lvl="0" indent="-311150" algn="l" rtl="0">
              <a:lnSpc>
                <a:spcPct val="115000"/>
              </a:lnSpc>
              <a:spcBef>
                <a:spcPts val="0"/>
              </a:spcBef>
              <a:spcAft>
                <a:spcPts val="0"/>
              </a:spcAft>
              <a:buClr>
                <a:srgbClr val="222222"/>
              </a:buClr>
              <a:buSzPts val="1300"/>
              <a:buFont typeface="Calibri"/>
              <a:buAutoNum type="arabicPeriod"/>
            </a:pPr>
            <a:r>
              <a:rPr lang="en-US" sz="1300">
                <a:solidFill>
                  <a:srgbClr val="222222"/>
                </a:solidFill>
                <a:latin typeface="Calibri"/>
                <a:ea typeface="Calibri"/>
                <a:cs typeface="Calibri"/>
                <a:sym typeface="Calibri"/>
              </a:rPr>
              <a:t>How many hours of sleep do you usually get each night? </a:t>
            </a:r>
            <a:br>
              <a:rPr lang="en-US" sz="1300">
                <a:solidFill>
                  <a:srgbClr val="222222"/>
                </a:solidFill>
                <a:latin typeface="Calibri"/>
                <a:ea typeface="Calibri"/>
                <a:cs typeface="Calibri"/>
                <a:sym typeface="Calibri"/>
              </a:rPr>
            </a:br>
            <a:r>
              <a:rPr lang="en-US" sz="1300" i="1">
                <a:solidFill>
                  <a:srgbClr val="222222"/>
                </a:solidFill>
                <a:latin typeface="Calibri"/>
                <a:ea typeface="Calibri"/>
                <a:cs typeface="Calibri"/>
                <a:sym typeface="Calibri"/>
              </a:rPr>
              <a:t>Write down each girl’s answer. </a:t>
            </a:r>
            <a:endParaRPr sz="1300">
              <a:solidFill>
                <a:srgbClr val="222222"/>
              </a:solidFill>
              <a:latin typeface="Calibri"/>
              <a:ea typeface="Calibri"/>
              <a:cs typeface="Calibri"/>
              <a:sym typeface="Calibri"/>
            </a:endParaRPr>
          </a:p>
          <a:p>
            <a:pPr marL="457200" lvl="0" indent="-311150" algn="l" rtl="0">
              <a:lnSpc>
                <a:spcPct val="115000"/>
              </a:lnSpc>
              <a:spcBef>
                <a:spcPts val="0"/>
              </a:spcBef>
              <a:spcAft>
                <a:spcPts val="0"/>
              </a:spcAft>
              <a:buClr>
                <a:srgbClr val="222222"/>
              </a:buClr>
              <a:buSzPts val="1300"/>
              <a:buFont typeface="Calibri"/>
              <a:buAutoNum type="arabicPeriod"/>
            </a:pPr>
            <a:r>
              <a:rPr lang="en-US" sz="1300">
                <a:solidFill>
                  <a:srgbClr val="222222"/>
                </a:solidFill>
                <a:latin typeface="Calibri"/>
                <a:ea typeface="Calibri"/>
                <a:cs typeface="Calibri"/>
                <a:sym typeface="Calibri"/>
              </a:rPr>
              <a:t>Do you think it is enough? </a:t>
            </a:r>
            <a:r>
              <a:rPr lang="en-US" sz="1300" i="1">
                <a:solidFill>
                  <a:srgbClr val="222222"/>
                </a:solidFill>
                <a:latin typeface="Calibri"/>
                <a:ea typeface="Calibri"/>
                <a:cs typeface="Calibri"/>
                <a:sym typeface="Calibri"/>
              </a:rPr>
              <a:t>Discuss this together.</a:t>
            </a:r>
            <a:endParaRPr sz="1300" i="1">
              <a:solidFill>
                <a:srgbClr val="222222"/>
              </a:solidFill>
              <a:latin typeface="Calibri"/>
              <a:ea typeface="Calibri"/>
              <a:cs typeface="Calibri"/>
              <a:sym typeface="Calibri"/>
            </a:endParaRPr>
          </a:p>
          <a:p>
            <a:pPr marL="457200" lvl="0" indent="-311150" algn="l" rtl="0">
              <a:lnSpc>
                <a:spcPct val="115000"/>
              </a:lnSpc>
              <a:spcBef>
                <a:spcPts val="0"/>
              </a:spcBef>
              <a:spcAft>
                <a:spcPts val="0"/>
              </a:spcAft>
              <a:buClr>
                <a:srgbClr val="222222"/>
              </a:buClr>
              <a:buSzPts val="1300"/>
              <a:buFont typeface="Calibri"/>
              <a:buAutoNum type="arabicPeriod"/>
            </a:pPr>
            <a:r>
              <a:rPr lang="en-US" sz="1300">
                <a:solidFill>
                  <a:srgbClr val="222222"/>
                </a:solidFill>
                <a:latin typeface="Calibri"/>
                <a:ea typeface="Calibri"/>
                <a:cs typeface="Calibri"/>
                <a:sym typeface="Calibri"/>
              </a:rPr>
              <a:t>What can </a:t>
            </a:r>
            <a:r>
              <a:rPr lang="en-US" sz="1300" u="sng">
                <a:solidFill>
                  <a:srgbClr val="222222"/>
                </a:solidFill>
                <a:latin typeface="Calibri"/>
                <a:ea typeface="Calibri"/>
                <a:cs typeface="Calibri"/>
                <a:sym typeface="Calibri"/>
              </a:rPr>
              <a:t>you</a:t>
            </a:r>
            <a:r>
              <a:rPr lang="en-US" sz="1300">
                <a:solidFill>
                  <a:srgbClr val="222222"/>
                </a:solidFill>
                <a:latin typeface="Calibri"/>
                <a:ea typeface="Calibri"/>
                <a:cs typeface="Calibri"/>
                <a:sym typeface="Calibri"/>
              </a:rPr>
              <a:t> do to get more sleep and/or better sleep?</a:t>
            </a:r>
            <a:endParaRPr sz="1300" b="1">
              <a:solidFill>
                <a:srgbClr val="8E7CC3"/>
              </a:solidFill>
              <a:latin typeface="Calibri"/>
              <a:ea typeface="Calibri"/>
              <a:cs typeface="Calibri"/>
              <a:sym typeface="Calibri"/>
            </a:endParaRPr>
          </a:p>
          <a:p>
            <a:pPr marL="0" lvl="0" indent="0" algn="l" rtl="0">
              <a:spcBef>
                <a:spcPts val="0"/>
              </a:spcBef>
              <a:spcAft>
                <a:spcPts val="0"/>
              </a:spcAft>
              <a:buNone/>
            </a:pPr>
            <a:endParaRPr sz="1300" i="1">
              <a:solidFill>
                <a:schemeClr val="dk1"/>
              </a:solidFill>
              <a:latin typeface="Calibri"/>
              <a:ea typeface="Calibri"/>
              <a:cs typeface="Calibri"/>
              <a:sym typeface="Calibri"/>
            </a:endParaRPr>
          </a:p>
        </p:txBody>
      </p:sp>
      <p:sp>
        <p:nvSpPr>
          <p:cNvPr id="703" name="Google Shape;703;g2283e63f5ed_0_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1d609bdf84e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2" name="Google Shape;712;g1d609bdf84e_1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g1cfd643ab1e_0_28: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22" name="Google Shape;722;g1cfd643ab1e_0_2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Conclusion: </a:t>
            </a:r>
            <a:r>
              <a:rPr lang="en-US" sz="1300" i="1">
                <a:solidFill>
                  <a:srgbClr val="757AA8"/>
                </a:solidFill>
                <a:latin typeface="Calibri"/>
                <a:ea typeface="Calibri"/>
                <a:cs typeface="Calibri"/>
                <a:sym typeface="Calibri"/>
              </a:rPr>
              <a:t>Everyone goes through puberty! </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boys in your grade have completed their grade 7 teenMEN course as you have been working through this course. Although their changes are different from yours, many of the same hormones also play a major role in the boys’ body and brain development during puberty. It is important to remember that all kids go through puberty, and hopefully you all will have a little bit more understanding for each other as you navigate these changes.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This brings us to the end of our teenFEMM grade 7 course. I hope that you have learned some new things about your cycle and your health. It is a great idea to keep charting- on paper or in the FEMM app if your parents are ok with it- so that you have a unique health record for yourself. I hope you continue to consider the impacts of sleep, nutrition, and exercise on your developing mind and body, and remember that your ovulation cycle is an amazing window into your own health and strength as a young woman.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723" name="Google Shape;723;g1cfd643ab1e_0_28: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13</a:t>
            </a:fld>
            <a:endParaRPr sz="1200">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1d667b13a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7" name="Google Shape;737;g1d667b13a4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 name="Google Shape;41;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2" name="Google Shape;42;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
        <p:cNvGrpSpPr/>
        <p:nvPr/>
      </p:nvGrpSpPr>
      <p:grpSpPr>
        <a:xfrm>
          <a:off x="0" y="0"/>
          <a:ext cx="0" cy="0"/>
          <a:chOff x="0" y="0"/>
          <a:chExt cx="0" cy="0"/>
        </a:xfrm>
      </p:grpSpPr>
      <p:sp>
        <p:nvSpPr>
          <p:cNvPr id="45" name="Google Shape;45;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 name="Google Shape;46;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 name="Google Shape;47;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800">
                <a:solidFill>
                  <a:srgbClr val="000000"/>
                </a:solidFill>
                <a:latin typeface="Arial"/>
                <a:ea typeface="Arial"/>
                <a:cs typeface="Arial"/>
                <a:sym typeface="Arial"/>
              </a:defRPr>
            </a:lvl1pPr>
            <a:lvl2pPr marL="0" marR="0" lvl="1" indent="0" algn="l" rtl="0">
              <a:spcBef>
                <a:spcPts val="0"/>
              </a:spcBef>
              <a:buNone/>
              <a:defRPr sz="1800">
                <a:solidFill>
                  <a:srgbClr val="000000"/>
                </a:solidFill>
                <a:latin typeface="Arial"/>
                <a:ea typeface="Arial"/>
                <a:cs typeface="Arial"/>
                <a:sym typeface="Arial"/>
              </a:defRPr>
            </a:lvl2pPr>
            <a:lvl3pPr marL="0" marR="0" lvl="2" indent="0" algn="l" rtl="0">
              <a:spcBef>
                <a:spcPts val="0"/>
              </a:spcBef>
              <a:buNone/>
              <a:defRPr sz="1800">
                <a:solidFill>
                  <a:srgbClr val="000000"/>
                </a:solidFill>
                <a:latin typeface="Arial"/>
                <a:ea typeface="Arial"/>
                <a:cs typeface="Arial"/>
                <a:sym typeface="Arial"/>
              </a:defRPr>
            </a:lvl3pPr>
            <a:lvl4pPr marL="0" marR="0" lvl="3" indent="0" algn="l" rtl="0">
              <a:spcBef>
                <a:spcPts val="0"/>
              </a:spcBef>
              <a:buNone/>
              <a:defRPr sz="1800">
                <a:solidFill>
                  <a:srgbClr val="000000"/>
                </a:solidFill>
                <a:latin typeface="Arial"/>
                <a:ea typeface="Arial"/>
                <a:cs typeface="Arial"/>
                <a:sym typeface="Arial"/>
              </a:defRPr>
            </a:lvl4pPr>
            <a:lvl5pPr marL="0" marR="0" lvl="4" indent="0" algn="l" rtl="0">
              <a:spcBef>
                <a:spcPts val="0"/>
              </a:spcBef>
              <a:buNone/>
              <a:defRPr sz="1800">
                <a:solidFill>
                  <a:srgbClr val="000000"/>
                </a:solidFill>
                <a:latin typeface="Arial"/>
                <a:ea typeface="Arial"/>
                <a:cs typeface="Arial"/>
                <a:sym typeface="Arial"/>
              </a:defRPr>
            </a:lvl5pPr>
            <a:lvl6pPr marL="0" marR="0" lvl="5" indent="0" algn="l" rtl="0">
              <a:spcBef>
                <a:spcPts val="0"/>
              </a:spcBef>
              <a:buNone/>
              <a:defRPr sz="1800">
                <a:solidFill>
                  <a:srgbClr val="000000"/>
                </a:solidFill>
                <a:latin typeface="Arial"/>
                <a:ea typeface="Arial"/>
                <a:cs typeface="Arial"/>
                <a:sym typeface="Arial"/>
              </a:defRPr>
            </a:lvl6pPr>
            <a:lvl7pPr marL="0" marR="0" lvl="6" indent="0" algn="l" rtl="0">
              <a:spcBef>
                <a:spcPts val="0"/>
              </a:spcBef>
              <a:buNone/>
              <a:defRPr sz="1800">
                <a:solidFill>
                  <a:srgbClr val="000000"/>
                </a:solidFill>
                <a:latin typeface="Arial"/>
                <a:ea typeface="Arial"/>
                <a:cs typeface="Arial"/>
                <a:sym typeface="Arial"/>
              </a:defRPr>
            </a:lvl7pPr>
            <a:lvl8pPr marL="0" marR="0" lvl="7" indent="0" algn="l" rtl="0">
              <a:spcBef>
                <a:spcPts val="0"/>
              </a:spcBef>
              <a:buNone/>
              <a:defRPr sz="1800">
                <a:solidFill>
                  <a:srgbClr val="000000"/>
                </a:solidFill>
                <a:latin typeface="Arial"/>
                <a:ea typeface="Arial"/>
                <a:cs typeface="Arial"/>
                <a:sym typeface="Arial"/>
              </a:defRPr>
            </a:lvl8pPr>
            <a:lvl9pPr marL="0" marR="0" lvl="8" indent="0" algn="l" rtl="0">
              <a:spcBef>
                <a:spcPts val="0"/>
              </a:spcBef>
              <a:buNone/>
              <a:defRPr sz="1800">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
        <p:cNvGrpSpPr/>
        <p:nvPr/>
      </p:nvGrpSpPr>
      <p:grpSpPr>
        <a:xfrm>
          <a:off x="0" y="0"/>
          <a:ext cx="0" cy="0"/>
          <a:chOff x="0" y="0"/>
          <a:chExt cx="0" cy="0"/>
        </a:xfrm>
      </p:grpSpPr>
      <p:sp>
        <p:nvSpPr>
          <p:cNvPr id="49" name="Google Shape;49;p8"/>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Arial"/>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0" name="Google Shape;50;p8"/>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51" name="Google Shape;51;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2" name="Google Shape;52;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3" name="Google Shape;53;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6" name="Google Shape;56;p9"/>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7" name="Google Shape;57;p9"/>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8" name="Google Shape;58;p9"/>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9" name="Google Shape;59;p9"/>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Arial"/>
              <a:buNone/>
              <a:defRPr sz="1200">
                <a:solidFill>
                  <a:srgbClr val="FFFFFF"/>
                </a:solidFill>
                <a:latin typeface="Arial"/>
                <a:ea typeface="Arial"/>
                <a:cs typeface="Arial"/>
                <a:sym typeface="Arial"/>
              </a:defRPr>
            </a:lvl1pPr>
            <a:lvl2pPr marL="0" marR="0" lvl="1" indent="0" algn="r" rtl="0">
              <a:spcBef>
                <a:spcPts val="0"/>
              </a:spcBef>
              <a:buClr>
                <a:srgbClr val="FFFFFF"/>
              </a:buClr>
              <a:buSzPts val="300"/>
              <a:buFont typeface="Arial"/>
              <a:buNone/>
              <a:defRPr sz="1200">
                <a:solidFill>
                  <a:srgbClr val="FFFFFF"/>
                </a:solidFill>
                <a:latin typeface="Arial"/>
                <a:ea typeface="Arial"/>
                <a:cs typeface="Arial"/>
                <a:sym typeface="Arial"/>
              </a:defRPr>
            </a:lvl2pPr>
            <a:lvl3pPr marL="0" marR="0" lvl="2" indent="0" algn="r" rtl="0">
              <a:spcBef>
                <a:spcPts val="0"/>
              </a:spcBef>
              <a:buClr>
                <a:srgbClr val="FFFFFF"/>
              </a:buClr>
              <a:buSzPts val="300"/>
              <a:buFont typeface="Arial"/>
              <a:buNone/>
              <a:defRPr sz="1200">
                <a:solidFill>
                  <a:srgbClr val="FFFFFF"/>
                </a:solidFill>
                <a:latin typeface="Arial"/>
                <a:ea typeface="Arial"/>
                <a:cs typeface="Arial"/>
                <a:sym typeface="Arial"/>
              </a:defRPr>
            </a:lvl3pPr>
            <a:lvl4pPr marL="0" marR="0" lvl="3" indent="0" algn="r" rtl="0">
              <a:spcBef>
                <a:spcPts val="0"/>
              </a:spcBef>
              <a:buClr>
                <a:srgbClr val="FFFFFF"/>
              </a:buClr>
              <a:buSzPts val="300"/>
              <a:buFont typeface="Arial"/>
              <a:buNone/>
              <a:defRPr sz="1200">
                <a:solidFill>
                  <a:srgbClr val="FFFFFF"/>
                </a:solidFill>
                <a:latin typeface="Arial"/>
                <a:ea typeface="Arial"/>
                <a:cs typeface="Arial"/>
                <a:sym typeface="Arial"/>
              </a:defRPr>
            </a:lvl4pPr>
            <a:lvl5pPr marL="0" marR="0" lvl="4" indent="0" algn="r" rtl="0">
              <a:spcBef>
                <a:spcPts val="0"/>
              </a:spcBef>
              <a:buClr>
                <a:srgbClr val="FFFFFF"/>
              </a:buClr>
              <a:buSzPts val="300"/>
              <a:buFont typeface="Arial"/>
              <a:buNone/>
              <a:defRPr sz="1200">
                <a:solidFill>
                  <a:srgbClr val="FFFFFF"/>
                </a:solidFill>
                <a:latin typeface="Arial"/>
                <a:ea typeface="Arial"/>
                <a:cs typeface="Arial"/>
                <a:sym typeface="Arial"/>
              </a:defRPr>
            </a:lvl5pPr>
            <a:lvl6pPr marL="0" marR="0" lvl="5" indent="0" algn="r" rtl="0">
              <a:spcBef>
                <a:spcPts val="0"/>
              </a:spcBef>
              <a:buClr>
                <a:srgbClr val="FFFFFF"/>
              </a:buClr>
              <a:buSzPts val="300"/>
              <a:buFont typeface="Arial"/>
              <a:buNone/>
              <a:defRPr sz="1200">
                <a:solidFill>
                  <a:srgbClr val="FFFFFF"/>
                </a:solidFill>
                <a:latin typeface="Arial"/>
                <a:ea typeface="Arial"/>
                <a:cs typeface="Arial"/>
                <a:sym typeface="Arial"/>
              </a:defRPr>
            </a:lvl6pPr>
            <a:lvl7pPr marL="0" marR="0" lvl="6" indent="0" algn="r" rtl="0">
              <a:spcBef>
                <a:spcPts val="0"/>
              </a:spcBef>
              <a:buClr>
                <a:srgbClr val="FFFFFF"/>
              </a:buClr>
              <a:buSzPts val="300"/>
              <a:buFont typeface="Arial"/>
              <a:buNone/>
              <a:defRPr sz="1200">
                <a:solidFill>
                  <a:srgbClr val="FFFFFF"/>
                </a:solidFill>
                <a:latin typeface="Arial"/>
                <a:ea typeface="Arial"/>
                <a:cs typeface="Arial"/>
                <a:sym typeface="Arial"/>
              </a:defRPr>
            </a:lvl7pPr>
            <a:lvl8pPr marL="0" marR="0" lvl="7" indent="0" algn="r" rtl="0">
              <a:spcBef>
                <a:spcPts val="0"/>
              </a:spcBef>
              <a:buClr>
                <a:srgbClr val="FFFFFF"/>
              </a:buClr>
              <a:buSzPts val="300"/>
              <a:buFont typeface="Arial"/>
              <a:buNone/>
              <a:defRPr sz="1200">
                <a:solidFill>
                  <a:srgbClr val="FFFFFF"/>
                </a:solidFill>
                <a:latin typeface="Arial"/>
                <a:ea typeface="Arial"/>
                <a:cs typeface="Arial"/>
                <a:sym typeface="Arial"/>
              </a:defRPr>
            </a:lvl8pPr>
            <a:lvl9pPr marL="0" marR="0" lvl="8" indent="0" algn="r" rtl="0">
              <a:spcBef>
                <a:spcPts val="0"/>
              </a:spcBef>
              <a:buClr>
                <a:srgbClr val="FFFFFF"/>
              </a:buClr>
              <a:buSzPts val="300"/>
              <a:buFont typeface="Arial"/>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60"/>
        <p:cNvGrpSpPr/>
        <p:nvPr/>
      </p:nvGrpSpPr>
      <p:grpSpPr>
        <a:xfrm>
          <a:off x="0" y="0"/>
          <a:ext cx="0" cy="0"/>
          <a:chOff x="0" y="0"/>
          <a:chExt cx="0" cy="0"/>
        </a:xfrm>
      </p:grpSpPr>
      <p:sp>
        <p:nvSpPr>
          <p:cNvPr id="61" name="Google Shape;61;p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2" name="Google Shape;62;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3" name="Google Shape;63;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4" name="Google Shape;64;p10"/>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7" name="Google Shape;67;p1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8" name="Google Shape;68;p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9" name="Google Shape;69;p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0" name="Google Shape;70;p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1"/>
        <p:cNvGrpSpPr/>
        <p:nvPr/>
      </p:nvGrpSpPr>
      <p:grpSpPr>
        <a:xfrm>
          <a:off x="0" y="0"/>
          <a:ext cx="0" cy="0"/>
          <a:chOff x="0" y="0"/>
          <a:chExt cx="0" cy="0"/>
        </a:xfrm>
      </p:grpSpPr>
      <p:sp>
        <p:nvSpPr>
          <p:cNvPr id="72" name="Google Shape;72;p12"/>
          <p:cNvSpPr txBox="1">
            <a:spLocks noGrp="1"/>
          </p:cNvSpPr>
          <p:nvPr>
            <p:ph type="title"/>
          </p:nvPr>
        </p:nvSpPr>
        <p:spPr>
          <a:xfrm>
            <a:off x="722312" y="3100385"/>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Arial"/>
              <a:buNone/>
              <a:defRPr sz="4000" b="1"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3" name="Google Shape;73;p12"/>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74" name="Google Shape;74;p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5" name="Google Shape;75;p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6" name="Google Shape;76;p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9" name="Google Shape;79;p13"/>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0" name="Google Shape;80;p13"/>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1" name="Google Shape;81;p13"/>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2" name="Google Shape;82;p13"/>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3" name="Google Shape;83;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4" name="Google Shape;84;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5" name="Google Shape;85;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6"/>
        <p:cNvGrpSpPr/>
        <p:nvPr/>
      </p:nvGrpSpPr>
      <p:grpSpPr>
        <a:xfrm>
          <a:off x="0" y="0"/>
          <a:ext cx="0" cy="0"/>
          <a:chOff x="0" y="0"/>
          <a:chExt cx="0" cy="0"/>
        </a:xfrm>
      </p:grpSpPr>
      <p:sp>
        <p:nvSpPr>
          <p:cNvPr id="87" name="Google Shape;87;p14"/>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88" name="Google Shape;88;p14"/>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9" name="Google Shape;89;p14"/>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90" name="Google Shape;90;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1" name="Google Shape;91;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2" name="Google Shape;92;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95" name="Google Shape;95;p15"/>
          <p:cNvSpPr txBox="1">
            <a:spLocks noGrp="1"/>
          </p:cNvSpPr>
          <p:nvPr>
            <p:ph type="body" idx="1"/>
          </p:nvPr>
        </p:nvSpPr>
        <p:spPr>
          <a:xfrm rot="5400000">
            <a:off x="2308948"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6" name="Google Shape;96;p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7" name="Google Shape;97;p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8" name="Google Shape;98;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01"/>
        <p:cNvGrpSpPr/>
        <p:nvPr/>
      </p:nvGrpSpPr>
      <p:grpSpPr>
        <a:xfrm>
          <a:off x="0" y="0"/>
          <a:ext cx="0" cy="0"/>
          <a:chOff x="0" y="0"/>
          <a:chExt cx="0" cy="0"/>
        </a:xfrm>
      </p:grpSpPr>
      <p:cxnSp>
        <p:nvCxnSpPr>
          <p:cNvPr id="102" name="Google Shape;102;p1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3" name="Google Shape;103;p17"/>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04" name="Google Shape;104;p1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5"/>
        <p:cNvGrpSpPr/>
        <p:nvPr/>
      </p:nvGrpSpPr>
      <p:grpSpPr>
        <a:xfrm>
          <a:off x="0" y="0"/>
          <a:ext cx="0" cy="0"/>
          <a:chOff x="0" y="0"/>
          <a:chExt cx="0" cy="0"/>
        </a:xfrm>
      </p:grpSpPr>
      <p:cxnSp>
        <p:nvCxnSpPr>
          <p:cNvPr id="106" name="Google Shape;106;p1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07" name="Google Shape;107;p1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08" name="Google Shape;108;p18"/>
          <p:cNvSpPr txBox="1">
            <a:spLocks noGrp="1"/>
          </p:cNvSpPr>
          <p:nvPr>
            <p:ph type="body" idx="1"/>
          </p:nvPr>
        </p:nvSpPr>
        <p:spPr>
          <a:xfrm>
            <a:off x="349250" y="1150695"/>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9"/>
        <p:cNvGrpSpPr/>
        <p:nvPr/>
      </p:nvGrpSpPr>
      <p:grpSpPr>
        <a:xfrm>
          <a:off x="0" y="0"/>
          <a:ext cx="0" cy="0"/>
          <a:chOff x="0" y="0"/>
          <a:chExt cx="0" cy="0"/>
        </a:xfrm>
      </p:grpSpPr>
      <p:sp>
        <p:nvSpPr>
          <p:cNvPr id="110" name="Google Shape;110;p19"/>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1" name="Google Shape;111;p1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12"/>
        <p:cNvGrpSpPr/>
        <p:nvPr/>
      </p:nvGrpSpPr>
      <p:grpSpPr>
        <a:xfrm>
          <a:off x="0" y="0"/>
          <a:ext cx="0" cy="0"/>
          <a:chOff x="0" y="0"/>
          <a:chExt cx="0" cy="0"/>
        </a:xfrm>
      </p:grpSpPr>
      <p:pic>
        <p:nvPicPr>
          <p:cNvPr id="113" name="Google Shape;113;p2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14" name="Google Shape;114;p2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15" name="Google Shape;115;p2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16" name="Google Shape;116;p20"/>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7" name="Google Shape;117;p20"/>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8" name="Google Shape;118;p20"/>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9"/>
        <p:cNvGrpSpPr/>
        <p:nvPr/>
      </p:nvGrpSpPr>
      <p:grpSpPr>
        <a:xfrm>
          <a:off x="0" y="0"/>
          <a:ext cx="0" cy="0"/>
          <a:chOff x="0" y="0"/>
          <a:chExt cx="0" cy="0"/>
        </a:xfrm>
      </p:grpSpPr>
      <p:sp>
        <p:nvSpPr>
          <p:cNvPr id="120" name="Google Shape;120;p2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21" name="Google Shape;121;p2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22" name="Google Shape;122;p21"/>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3" name="Google Shape;123;p21"/>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4" name="Google Shape;124;p21"/>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5"/>
        <p:cNvGrpSpPr/>
        <p:nvPr/>
      </p:nvGrpSpPr>
      <p:grpSpPr>
        <a:xfrm>
          <a:off x="0" y="0"/>
          <a:ext cx="0" cy="0"/>
          <a:chOff x="0" y="0"/>
          <a:chExt cx="0" cy="0"/>
        </a:xfrm>
      </p:grpSpPr>
      <p:sp>
        <p:nvSpPr>
          <p:cNvPr id="126" name="Google Shape;126;p2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7" name="Google Shape;127;p2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8"/>
        <p:cNvGrpSpPr/>
        <p:nvPr/>
      </p:nvGrpSpPr>
      <p:grpSpPr>
        <a:xfrm>
          <a:off x="0" y="0"/>
          <a:ext cx="0" cy="0"/>
          <a:chOff x="0" y="0"/>
          <a:chExt cx="0" cy="0"/>
        </a:xfrm>
      </p:grpSpPr>
      <p:pic>
        <p:nvPicPr>
          <p:cNvPr id="129" name="Google Shape;129;p2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30" name="Google Shape;130;p2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31" name="Google Shape;131;p2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32" name="Google Shape;132;p23"/>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3" name="Google Shape;133;p23"/>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4" name="Google Shape;134;p23"/>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135"/>
        <p:cNvGrpSpPr/>
        <p:nvPr/>
      </p:nvGrpSpPr>
      <p:grpSpPr>
        <a:xfrm>
          <a:off x="0" y="0"/>
          <a:ext cx="0" cy="0"/>
          <a:chOff x="0" y="0"/>
          <a:chExt cx="0" cy="0"/>
        </a:xfrm>
      </p:grpSpPr>
      <p:sp>
        <p:nvSpPr>
          <p:cNvPr id="136" name="Google Shape;136;p2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37" name="Google Shape;137;p2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38" name="Google Shape;138;p24"/>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9" name="Google Shape;139;p24"/>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40" name="Google Shape;140;p24"/>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141"/>
        <p:cNvGrpSpPr/>
        <p:nvPr/>
      </p:nvGrpSpPr>
      <p:grpSpPr>
        <a:xfrm>
          <a:off x="0" y="0"/>
          <a:ext cx="0" cy="0"/>
          <a:chOff x="0" y="0"/>
          <a:chExt cx="0" cy="0"/>
        </a:xfrm>
      </p:grpSpPr>
      <p:sp>
        <p:nvSpPr>
          <p:cNvPr id="142" name="Google Shape;142;p2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3" name="Google Shape;143;p2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44"/>
        <p:cNvGrpSpPr/>
        <p:nvPr/>
      </p:nvGrpSpPr>
      <p:grpSpPr>
        <a:xfrm>
          <a:off x="0" y="0"/>
          <a:ext cx="0" cy="0"/>
          <a:chOff x="0" y="0"/>
          <a:chExt cx="0" cy="0"/>
        </a:xfrm>
      </p:grpSpPr>
      <p:cxnSp>
        <p:nvCxnSpPr>
          <p:cNvPr id="145" name="Google Shape;145;p2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46" name="Google Shape;146;p2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47" name="Google Shape;147;p2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148"/>
        <p:cNvGrpSpPr/>
        <p:nvPr/>
      </p:nvGrpSpPr>
      <p:grpSpPr>
        <a:xfrm>
          <a:off x="0" y="0"/>
          <a:ext cx="0" cy="0"/>
          <a:chOff x="0" y="0"/>
          <a:chExt cx="0" cy="0"/>
        </a:xfrm>
      </p:grpSpPr>
      <p:cxnSp>
        <p:nvCxnSpPr>
          <p:cNvPr id="149" name="Google Shape;149;p2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0" name="Google Shape;150;p2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1" name="Google Shape;151;p2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152"/>
        <p:cNvGrpSpPr/>
        <p:nvPr/>
      </p:nvGrpSpPr>
      <p:grpSpPr>
        <a:xfrm>
          <a:off x="0" y="0"/>
          <a:ext cx="0" cy="0"/>
          <a:chOff x="0" y="0"/>
          <a:chExt cx="0" cy="0"/>
        </a:xfrm>
      </p:grpSpPr>
      <p:cxnSp>
        <p:nvCxnSpPr>
          <p:cNvPr id="153" name="Google Shape;153;p2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4" name="Google Shape;154;p2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5" name="Google Shape;155;p2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156"/>
        <p:cNvGrpSpPr/>
        <p:nvPr/>
      </p:nvGrpSpPr>
      <p:grpSpPr>
        <a:xfrm>
          <a:off x="0" y="0"/>
          <a:ext cx="0" cy="0"/>
          <a:chOff x="0" y="0"/>
          <a:chExt cx="0" cy="0"/>
        </a:xfrm>
      </p:grpSpPr>
      <p:cxnSp>
        <p:nvCxnSpPr>
          <p:cNvPr id="157" name="Google Shape;157;p2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8" name="Google Shape;158;p2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9" name="Google Shape;159;p2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60"/>
        <p:cNvGrpSpPr/>
        <p:nvPr/>
      </p:nvGrpSpPr>
      <p:grpSpPr>
        <a:xfrm>
          <a:off x="0" y="0"/>
          <a:ext cx="0" cy="0"/>
          <a:chOff x="0" y="0"/>
          <a:chExt cx="0" cy="0"/>
        </a:xfrm>
      </p:grpSpPr>
      <p:cxnSp>
        <p:nvCxnSpPr>
          <p:cNvPr id="161" name="Google Shape;161;p3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62" name="Google Shape;162;p3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3" name="Google Shape;163;p3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64"/>
        <p:cNvGrpSpPr/>
        <p:nvPr/>
      </p:nvGrpSpPr>
      <p:grpSpPr>
        <a:xfrm>
          <a:off x="0" y="0"/>
          <a:ext cx="0" cy="0"/>
          <a:chOff x="0" y="0"/>
          <a:chExt cx="0" cy="0"/>
        </a:xfrm>
      </p:grpSpPr>
      <p:pic>
        <p:nvPicPr>
          <p:cNvPr id="165" name="Google Shape;165;p3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66" name="Google Shape;166;p3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67" name="Google Shape;167;p3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8" name="Google Shape;168;p3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69" name="Google Shape;169;p3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0" name="Google Shape;170;p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71"/>
        <p:cNvGrpSpPr/>
        <p:nvPr/>
      </p:nvGrpSpPr>
      <p:grpSpPr>
        <a:xfrm>
          <a:off x="0" y="0"/>
          <a:ext cx="0" cy="0"/>
          <a:chOff x="0" y="0"/>
          <a:chExt cx="0" cy="0"/>
        </a:xfrm>
      </p:grpSpPr>
      <p:sp>
        <p:nvSpPr>
          <p:cNvPr id="172" name="Google Shape;172;p3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73" name="Google Shape;173;p3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74" name="Google Shape;174;p3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5" name="Google Shape;175;p3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6" name="Google Shape;176;p3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77"/>
        <p:cNvGrpSpPr/>
        <p:nvPr/>
      </p:nvGrpSpPr>
      <p:grpSpPr>
        <a:xfrm>
          <a:off x="0" y="0"/>
          <a:ext cx="0" cy="0"/>
          <a:chOff x="0" y="0"/>
          <a:chExt cx="0" cy="0"/>
        </a:xfrm>
      </p:grpSpPr>
      <p:pic>
        <p:nvPicPr>
          <p:cNvPr id="178" name="Google Shape;178;p3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79" name="Google Shape;179;p3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80" name="Google Shape;180;p3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81" name="Google Shape;181;p3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2" name="Google Shape;182;p3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3" name="Google Shape;183;p3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84"/>
        <p:cNvGrpSpPr/>
        <p:nvPr/>
      </p:nvGrpSpPr>
      <p:grpSpPr>
        <a:xfrm>
          <a:off x="0" y="0"/>
          <a:ext cx="0" cy="0"/>
          <a:chOff x="0" y="0"/>
          <a:chExt cx="0" cy="0"/>
        </a:xfrm>
      </p:grpSpPr>
      <p:sp>
        <p:nvSpPr>
          <p:cNvPr id="185" name="Google Shape;185;p3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86" name="Google Shape;186;p3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87" name="Google Shape;187;p3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8" name="Google Shape;188;p3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9" name="Google Shape;189;p3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2" name="Google Shape;192;p3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93"/>
        <p:cNvGrpSpPr/>
        <p:nvPr/>
      </p:nvGrpSpPr>
      <p:grpSpPr>
        <a:xfrm>
          <a:off x="0" y="0"/>
          <a:ext cx="0" cy="0"/>
          <a:chOff x="0" y="0"/>
          <a:chExt cx="0" cy="0"/>
        </a:xfrm>
      </p:grpSpPr>
      <p:pic>
        <p:nvPicPr>
          <p:cNvPr id="194" name="Google Shape;194;p3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95" name="Google Shape;195;p3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96" name="Google Shape;196;p3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97" name="Google Shape;197;p3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8" name="Google Shape;198;p3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9" name="Google Shape;199;p3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200"/>
        <p:cNvGrpSpPr/>
        <p:nvPr/>
      </p:nvGrpSpPr>
      <p:grpSpPr>
        <a:xfrm>
          <a:off x="0" y="0"/>
          <a:ext cx="0" cy="0"/>
          <a:chOff x="0" y="0"/>
          <a:chExt cx="0" cy="0"/>
        </a:xfrm>
      </p:grpSpPr>
      <p:sp>
        <p:nvSpPr>
          <p:cNvPr id="201" name="Google Shape;201;p3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02" name="Google Shape;202;p3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03" name="Google Shape;203;p3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4" name="Google Shape;204;p3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5" name="Google Shape;205;p3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206"/>
        <p:cNvGrpSpPr/>
        <p:nvPr/>
      </p:nvGrpSpPr>
      <p:grpSpPr>
        <a:xfrm>
          <a:off x="0" y="0"/>
          <a:ext cx="0" cy="0"/>
          <a:chOff x="0" y="0"/>
          <a:chExt cx="0" cy="0"/>
        </a:xfrm>
      </p:grpSpPr>
      <p:sp>
        <p:nvSpPr>
          <p:cNvPr id="207" name="Google Shape;207;p38"/>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08"/>
        <p:cNvGrpSpPr/>
        <p:nvPr/>
      </p:nvGrpSpPr>
      <p:grpSpPr>
        <a:xfrm>
          <a:off x="0" y="0"/>
          <a:ext cx="0" cy="0"/>
          <a:chOff x="0" y="0"/>
          <a:chExt cx="0" cy="0"/>
        </a:xfrm>
      </p:grpSpPr>
      <p:pic>
        <p:nvPicPr>
          <p:cNvPr id="209" name="Google Shape;209;p3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10" name="Google Shape;210;p3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11" name="Google Shape;211;p3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12" name="Google Shape;212;p3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3" name="Google Shape;213;p3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4" name="Google Shape;214;p3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215"/>
        <p:cNvGrpSpPr/>
        <p:nvPr/>
      </p:nvGrpSpPr>
      <p:grpSpPr>
        <a:xfrm>
          <a:off x="0" y="0"/>
          <a:ext cx="0" cy="0"/>
          <a:chOff x="0" y="0"/>
          <a:chExt cx="0" cy="0"/>
        </a:xfrm>
      </p:grpSpPr>
      <p:sp>
        <p:nvSpPr>
          <p:cNvPr id="216" name="Google Shape;216;p4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17" name="Google Shape;217;p4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18" name="Google Shape;218;p4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9" name="Google Shape;219;p4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0" name="Google Shape;220;p4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221"/>
        <p:cNvGrpSpPr/>
        <p:nvPr/>
      </p:nvGrpSpPr>
      <p:grpSpPr>
        <a:xfrm>
          <a:off x="0" y="0"/>
          <a:ext cx="0" cy="0"/>
          <a:chOff x="0" y="0"/>
          <a:chExt cx="0" cy="0"/>
        </a:xfrm>
      </p:grpSpPr>
      <p:pic>
        <p:nvPicPr>
          <p:cNvPr id="222" name="Google Shape;222;p4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23" name="Google Shape;223;p4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24" name="Google Shape;224;p4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25" name="Google Shape;225;p4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6" name="Google Shape;226;p4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7" name="Google Shape;227;p4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228"/>
        <p:cNvGrpSpPr/>
        <p:nvPr/>
      </p:nvGrpSpPr>
      <p:grpSpPr>
        <a:xfrm>
          <a:off x="0" y="0"/>
          <a:ext cx="0" cy="0"/>
          <a:chOff x="0" y="0"/>
          <a:chExt cx="0" cy="0"/>
        </a:xfrm>
      </p:grpSpPr>
      <p:sp>
        <p:nvSpPr>
          <p:cNvPr id="229" name="Google Shape;229;p4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0" name="Google Shape;230;p4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31" name="Google Shape;231;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2" name="Google Shape;232;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3" name="Google Shape;233;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234"/>
        <p:cNvGrpSpPr/>
        <p:nvPr/>
      </p:nvGrpSpPr>
      <p:grpSpPr>
        <a:xfrm>
          <a:off x="0" y="0"/>
          <a:ext cx="0" cy="0"/>
          <a:chOff x="0" y="0"/>
          <a:chExt cx="0" cy="0"/>
        </a:xfrm>
      </p:grpSpPr>
      <p:pic>
        <p:nvPicPr>
          <p:cNvPr id="235" name="Google Shape;235;p4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36" name="Google Shape;236;p4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37" name="Google Shape;237;p4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8" name="Google Shape;238;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9" name="Google Shape;239;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0" name="Google Shape;240;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241"/>
        <p:cNvGrpSpPr/>
        <p:nvPr/>
      </p:nvGrpSpPr>
      <p:grpSpPr>
        <a:xfrm>
          <a:off x="0" y="0"/>
          <a:ext cx="0" cy="0"/>
          <a:chOff x="0" y="0"/>
          <a:chExt cx="0" cy="0"/>
        </a:xfrm>
      </p:grpSpPr>
      <p:sp>
        <p:nvSpPr>
          <p:cNvPr id="242" name="Google Shape;242;p4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43" name="Google Shape;243;p4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44" name="Google Shape;244;p4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5" name="Google Shape;245;p4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6" name="Google Shape;246;p4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247"/>
        <p:cNvGrpSpPr/>
        <p:nvPr/>
      </p:nvGrpSpPr>
      <p:grpSpPr>
        <a:xfrm>
          <a:off x="0" y="0"/>
          <a:ext cx="0" cy="0"/>
          <a:chOff x="0" y="0"/>
          <a:chExt cx="0" cy="0"/>
        </a:xfrm>
      </p:grpSpPr>
      <p:sp>
        <p:nvSpPr>
          <p:cNvPr id="248" name="Google Shape;248;p45"/>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249"/>
        <p:cNvGrpSpPr/>
        <p:nvPr/>
      </p:nvGrpSpPr>
      <p:grpSpPr>
        <a:xfrm>
          <a:off x="0" y="0"/>
          <a:ext cx="0" cy="0"/>
          <a:chOff x="0" y="0"/>
          <a:chExt cx="0" cy="0"/>
        </a:xfrm>
      </p:grpSpPr>
      <p:pic>
        <p:nvPicPr>
          <p:cNvPr id="250" name="Google Shape;250;p4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51" name="Google Shape;251;p4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52" name="Google Shape;252;p4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53" name="Google Shape;253;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4" name="Google Shape;254;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5" name="Google Shape;255;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256"/>
        <p:cNvGrpSpPr/>
        <p:nvPr/>
      </p:nvGrpSpPr>
      <p:grpSpPr>
        <a:xfrm>
          <a:off x="0" y="0"/>
          <a:ext cx="0" cy="0"/>
          <a:chOff x="0" y="0"/>
          <a:chExt cx="0" cy="0"/>
        </a:xfrm>
      </p:grpSpPr>
      <p:sp>
        <p:nvSpPr>
          <p:cNvPr id="257" name="Google Shape;257;p4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58" name="Google Shape;258;p4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59" name="Google Shape;259;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0" name="Google Shape;260;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1" name="Google Shape;261;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262"/>
        <p:cNvGrpSpPr/>
        <p:nvPr/>
      </p:nvGrpSpPr>
      <p:grpSpPr>
        <a:xfrm>
          <a:off x="0" y="0"/>
          <a:ext cx="0" cy="0"/>
          <a:chOff x="0" y="0"/>
          <a:chExt cx="0" cy="0"/>
        </a:xfrm>
      </p:grpSpPr>
      <p:sp>
        <p:nvSpPr>
          <p:cNvPr id="263" name="Google Shape;263;p48"/>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4" name="Google Shape;264;p4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265"/>
        <p:cNvGrpSpPr/>
        <p:nvPr/>
      </p:nvGrpSpPr>
      <p:grpSpPr>
        <a:xfrm>
          <a:off x="0" y="0"/>
          <a:ext cx="0" cy="0"/>
          <a:chOff x="0" y="0"/>
          <a:chExt cx="0" cy="0"/>
        </a:xfrm>
      </p:grpSpPr>
      <p:cxnSp>
        <p:nvCxnSpPr>
          <p:cNvPr id="266" name="Google Shape;266;p4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67" name="Google Shape;267;p4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68" name="Google Shape;268;p4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269"/>
        <p:cNvGrpSpPr/>
        <p:nvPr/>
      </p:nvGrpSpPr>
      <p:grpSpPr>
        <a:xfrm>
          <a:off x="0" y="0"/>
          <a:ext cx="0" cy="0"/>
          <a:chOff x="0" y="0"/>
          <a:chExt cx="0" cy="0"/>
        </a:xfrm>
      </p:grpSpPr>
      <p:cxnSp>
        <p:nvCxnSpPr>
          <p:cNvPr id="270" name="Google Shape;270;p5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1" name="Google Shape;271;p5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2" name="Google Shape;272;p5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273"/>
        <p:cNvGrpSpPr/>
        <p:nvPr/>
      </p:nvGrpSpPr>
      <p:grpSpPr>
        <a:xfrm>
          <a:off x="0" y="0"/>
          <a:ext cx="0" cy="0"/>
          <a:chOff x="0" y="0"/>
          <a:chExt cx="0" cy="0"/>
        </a:xfrm>
      </p:grpSpPr>
      <p:cxnSp>
        <p:nvCxnSpPr>
          <p:cNvPr id="274" name="Google Shape;274;p5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5" name="Google Shape;275;p5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6" name="Google Shape;276;p5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277"/>
        <p:cNvGrpSpPr/>
        <p:nvPr/>
      </p:nvGrpSpPr>
      <p:grpSpPr>
        <a:xfrm>
          <a:off x="0" y="0"/>
          <a:ext cx="0" cy="0"/>
          <a:chOff x="0" y="0"/>
          <a:chExt cx="0" cy="0"/>
        </a:xfrm>
      </p:grpSpPr>
      <p:cxnSp>
        <p:nvCxnSpPr>
          <p:cNvPr id="278" name="Google Shape;278;p5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9" name="Google Shape;279;p5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80" name="Google Shape;280;p5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81"/>
        <p:cNvGrpSpPr/>
        <p:nvPr/>
      </p:nvGrpSpPr>
      <p:grpSpPr>
        <a:xfrm>
          <a:off x="0" y="0"/>
          <a:ext cx="0" cy="0"/>
          <a:chOff x="0" y="0"/>
          <a:chExt cx="0" cy="0"/>
        </a:xfrm>
      </p:grpSpPr>
      <p:cxnSp>
        <p:nvCxnSpPr>
          <p:cNvPr id="282" name="Google Shape;282;p5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283" name="Google Shape;283;p5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84" name="Google Shape;284;p5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285"/>
        <p:cNvGrpSpPr/>
        <p:nvPr/>
      </p:nvGrpSpPr>
      <p:grpSpPr>
        <a:xfrm>
          <a:off x="0" y="0"/>
          <a:ext cx="0" cy="0"/>
          <a:chOff x="0" y="0"/>
          <a:chExt cx="0" cy="0"/>
        </a:xfrm>
      </p:grpSpPr>
      <p:sp>
        <p:nvSpPr>
          <p:cNvPr id="286" name="Google Shape;286;p54"/>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287"/>
        <p:cNvGrpSpPr/>
        <p:nvPr/>
      </p:nvGrpSpPr>
      <p:grpSpPr>
        <a:xfrm>
          <a:off x="0" y="0"/>
          <a:ext cx="0" cy="0"/>
          <a:chOff x="0" y="0"/>
          <a:chExt cx="0" cy="0"/>
        </a:xfrm>
      </p:grpSpPr>
      <p:pic>
        <p:nvPicPr>
          <p:cNvPr id="288" name="Google Shape;288;p55"/>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89" name="Google Shape;289;p5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90" name="Google Shape;290;p5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91" name="Google Shape;291;p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2" name="Google Shape;292;p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3" name="Google Shape;293;p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294"/>
        <p:cNvGrpSpPr/>
        <p:nvPr/>
      </p:nvGrpSpPr>
      <p:grpSpPr>
        <a:xfrm>
          <a:off x="0" y="0"/>
          <a:ext cx="0" cy="0"/>
          <a:chOff x="0" y="0"/>
          <a:chExt cx="0" cy="0"/>
        </a:xfrm>
      </p:grpSpPr>
      <p:sp>
        <p:nvSpPr>
          <p:cNvPr id="295" name="Google Shape;295;p5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96" name="Google Shape;296;p5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97" name="Google Shape;297;p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8" name="Google Shape;298;p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9" name="Google Shape;299;p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300"/>
        <p:cNvGrpSpPr/>
        <p:nvPr/>
      </p:nvGrpSpPr>
      <p:grpSpPr>
        <a:xfrm>
          <a:off x="0" y="0"/>
          <a:ext cx="0" cy="0"/>
          <a:chOff x="0" y="0"/>
          <a:chExt cx="0" cy="0"/>
        </a:xfrm>
      </p:grpSpPr>
      <p:sp>
        <p:nvSpPr>
          <p:cNvPr id="301" name="Google Shape;301;p5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2" name="Google Shape;302;p5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303"/>
        <p:cNvGrpSpPr/>
        <p:nvPr/>
      </p:nvGrpSpPr>
      <p:grpSpPr>
        <a:xfrm>
          <a:off x="0" y="0"/>
          <a:ext cx="0" cy="0"/>
          <a:chOff x="0" y="0"/>
          <a:chExt cx="0" cy="0"/>
        </a:xfrm>
      </p:grpSpPr>
      <p:cxnSp>
        <p:nvCxnSpPr>
          <p:cNvPr id="304" name="Google Shape;304;p5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5" name="Google Shape;305;p5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06" name="Google Shape;306;p5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307"/>
        <p:cNvGrpSpPr/>
        <p:nvPr/>
      </p:nvGrpSpPr>
      <p:grpSpPr>
        <a:xfrm>
          <a:off x="0" y="0"/>
          <a:ext cx="0" cy="0"/>
          <a:chOff x="0" y="0"/>
          <a:chExt cx="0" cy="0"/>
        </a:xfrm>
      </p:grpSpPr>
      <p:cxnSp>
        <p:nvCxnSpPr>
          <p:cNvPr id="308" name="Google Shape;308;p5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9" name="Google Shape;309;p5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0" name="Google Shape;310;p5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311"/>
        <p:cNvGrpSpPr/>
        <p:nvPr/>
      </p:nvGrpSpPr>
      <p:grpSpPr>
        <a:xfrm>
          <a:off x="0" y="0"/>
          <a:ext cx="0" cy="0"/>
          <a:chOff x="0" y="0"/>
          <a:chExt cx="0" cy="0"/>
        </a:xfrm>
      </p:grpSpPr>
      <p:cxnSp>
        <p:nvCxnSpPr>
          <p:cNvPr id="312" name="Google Shape;312;p6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3" name="Google Shape;313;p6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4" name="Google Shape;314;p6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315"/>
        <p:cNvGrpSpPr/>
        <p:nvPr/>
      </p:nvGrpSpPr>
      <p:grpSpPr>
        <a:xfrm>
          <a:off x="0" y="0"/>
          <a:ext cx="0" cy="0"/>
          <a:chOff x="0" y="0"/>
          <a:chExt cx="0" cy="0"/>
        </a:xfrm>
      </p:grpSpPr>
      <p:cxnSp>
        <p:nvCxnSpPr>
          <p:cNvPr id="316" name="Google Shape;316;p6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7" name="Google Shape;317;p6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8" name="Google Shape;318;p6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319"/>
        <p:cNvGrpSpPr/>
        <p:nvPr/>
      </p:nvGrpSpPr>
      <p:grpSpPr>
        <a:xfrm>
          <a:off x="0" y="0"/>
          <a:ext cx="0" cy="0"/>
          <a:chOff x="0" y="0"/>
          <a:chExt cx="0" cy="0"/>
        </a:xfrm>
      </p:grpSpPr>
      <p:cxnSp>
        <p:nvCxnSpPr>
          <p:cNvPr id="320" name="Google Shape;320;p6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21" name="Google Shape;321;p6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2" name="Google Shape;322;p6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323"/>
        <p:cNvGrpSpPr/>
        <p:nvPr/>
      </p:nvGrpSpPr>
      <p:grpSpPr>
        <a:xfrm>
          <a:off x="0" y="0"/>
          <a:ext cx="0" cy="0"/>
          <a:chOff x="0" y="0"/>
          <a:chExt cx="0" cy="0"/>
        </a:xfrm>
      </p:grpSpPr>
      <p:pic>
        <p:nvPicPr>
          <p:cNvPr id="324" name="Google Shape;324;p6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25" name="Google Shape;325;p6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26" name="Google Shape;326;p6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7" name="Google Shape;327;p6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8" name="Google Shape;328;p6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9" name="Google Shape;329;p6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330"/>
        <p:cNvGrpSpPr/>
        <p:nvPr/>
      </p:nvGrpSpPr>
      <p:grpSpPr>
        <a:xfrm>
          <a:off x="0" y="0"/>
          <a:ext cx="0" cy="0"/>
          <a:chOff x="0" y="0"/>
          <a:chExt cx="0" cy="0"/>
        </a:xfrm>
      </p:grpSpPr>
      <p:sp>
        <p:nvSpPr>
          <p:cNvPr id="331" name="Google Shape;331;p6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32" name="Google Shape;332;p6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33" name="Google Shape;333;p6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4" name="Google Shape;334;p6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5" name="Google Shape;335;p6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336"/>
        <p:cNvGrpSpPr/>
        <p:nvPr/>
      </p:nvGrpSpPr>
      <p:grpSpPr>
        <a:xfrm>
          <a:off x="0" y="0"/>
          <a:ext cx="0" cy="0"/>
          <a:chOff x="0" y="0"/>
          <a:chExt cx="0" cy="0"/>
        </a:xfrm>
      </p:grpSpPr>
      <p:sp>
        <p:nvSpPr>
          <p:cNvPr id="337" name="Google Shape;337;p6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38" name="Google Shape;338;p6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339"/>
        <p:cNvGrpSpPr/>
        <p:nvPr/>
      </p:nvGrpSpPr>
      <p:grpSpPr>
        <a:xfrm>
          <a:off x="0" y="0"/>
          <a:ext cx="0" cy="0"/>
          <a:chOff x="0" y="0"/>
          <a:chExt cx="0" cy="0"/>
        </a:xfrm>
      </p:grpSpPr>
      <p:pic>
        <p:nvPicPr>
          <p:cNvPr id="340" name="Google Shape;340;p6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41" name="Google Shape;341;p6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42" name="Google Shape;342;p6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43" name="Google Shape;343;p6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4" name="Google Shape;344;p6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5" name="Google Shape;345;p6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346"/>
        <p:cNvGrpSpPr/>
        <p:nvPr/>
      </p:nvGrpSpPr>
      <p:grpSpPr>
        <a:xfrm>
          <a:off x="0" y="0"/>
          <a:ext cx="0" cy="0"/>
          <a:chOff x="0" y="0"/>
          <a:chExt cx="0" cy="0"/>
        </a:xfrm>
      </p:grpSpPr>
      <p:sp>
        <p:nvSpPr>
          <p:cNvPr id="347" name="Google Shape;347;p6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48" name="Google Shape;348;p6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49" name="Google Shape;349;p6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0" name="Google Shape;350;p6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1" name="Google Shape;351;p6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352"/>
        <p:cNvGrpSpPr/>
        <p:nvPr/>
      </p:nvGrpSpPr>
      <p:grpSpPr>
        <a:xfrm>
          <a:off x="0" y="0"/>
          <a:ext cx="0" cy="0"/>
          <a:chOff x="0" y="0"/>
          <a:chExt cx="0" cy="0"/>
        </a:xfrm>
      </p:grpSpPr>
      <p:pic>
        <p:nvPicPr>
          <p:cNvPr id="353" name="Google Shape;353;p6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54" name="Google Shape;354;p6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55" name="Google Shape;355;p6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6" name="Google Shape;356;p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7" name="Google Shape;357;p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8" name="Google Shape;358;p6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359"/>
        <p:cNvGrpSpPr/>
        <p:nvPr/>
      </p:nvGrpSpPr>
      <p:grpSpPr>
        <a:xfrm>
          <a:off x="0" y="0"/>
          <a:ext cx="0" cy="0"/>
          <a:chOff x="0" y="0"/>
          <a:chExt cx="0" cy="0"/>
        </a:xfrm>
      </p:grpSpPr>
      <p:sp>
        <p:nvSpPr>
          <p:cNvPr id="360" name="Google Shape;360;p6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61" name="Google Shape;361;p6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62" name="Google Shape;362;p6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3" name="Google Shape;363;p6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4" name="Google Shape;364;p6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365"/>
        <p:cNvGrpSpPr/>
        <p:nvPr/>
      </p:nvGrpSpPr>
      <p:grpSpPr>
        <a:xfrm>
          <a:off x="0" y="0"/>
          <a:ext cx="0" cy="0"/>
          <a:chOff x="0" y="0"/>
          <a:chExt cx="0" cy="0"/>
        </a:xfrm>
      </p:grpSpPr>
      <p:sp>
        <p:nvSpPr>
          <p:cNvPr id="366" name="Google Shape;366;p7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7" name="Google Shape;367;p7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368"/>
        <p:cNvGrpSpPr/>
        <p:nvPr/>
      </p:nvGrpSpPr>
      <p:grpSpPr>
        <a:xfrm>
          <a:off x="0" y="0"/>
          <a:ext cx="0" cy="0"/>
          <a:chOff x="0" y="0"/>
          <a:chExt cx="0" cy="0"/>
        </a:xfrm>
      </p:grpSpPr>
      <p:pic>
        <p:nvPicPr>
          <p:cNvPr id="369" name="Google Shape;369;p7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70" name="Google Shape;370;p7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71" name="Google Shape;371;p7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72" name="Google Shape;372;p7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3" name="Google Shape;373;p7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4" name="Google Shape;374;p7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375"/>
        <p:cNvGrpSpPr/>
        <p:nvPr/>
      </p:nvGrpSpPr>
      <p:grpSpPr>
        <a:xfrm>
          <a:off x="0" y="0"/>
          <a:ext cx="0" cy="0"/>
          <a:chOff x="0" y="0"/>
          <a:chExt cx="0" cy="0"/>
        </a:xfrm>
      </p:grpSpPr>
      <p:sp>
        <p:nvSpPr>
          <p:cNvPr id="376" name="Google Shape;376;p7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77" name="Google Shape;377;p7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78" name="Google Shape;378;p7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9" name="Google Shape;379;p7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0" name="Google Shape;380;p7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381"/>
        <p:cNvGrpSpPr/>
        <p:nvPr/>
      </p:nvGrpSpPr>
      <p:grpSpPr>
        <a:xfrm>
          <a:off x="0" y="0"/>
          <a:ext cx="0" cy="0"/>
          <a:chOff x="0" y="0"/>
          <a:chExt cx="0" cy="0"/>
        </a:xfrm>
      </p:grpSpPr>
      <p:sp>
        <p:nvSpPr>
          <p:cNvPr id="382" name="Google Shape;382;p7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83" name="Google Shape;383;p7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384"/>
        <p:cNvGrpSpPr/>
        <p:nvPr/>
      </p:nvGrpSpPr>
      <p:grpSpPr>
        <a:xfrm>
          <a:off x="0" y="0"/>
          <a:ext cx="0" cy="0"/>
          <a:chOff x="0" y="0"/>
          <a:chExt cx="0" cy="0"/>
        </a:xfrm>
      </p:grpSpPr>
      <p:cxnSp>
        <p:nvCxnSpPr>
          <p:cNvPr id="385" name="Google Shape;385;p7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86" name="Google Shape;386;p7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87" name="Google Shape;387;p7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388"/>
        <p:cNvGrpSpPr/>
        <p:nvPr/>
      </p:nvGrpSpPr>
      <p:grpSpPr>
        <a:xfrm>
          <a:off x="0" y="0"/>
          <a:ext cx="0" cy="0"/>
          <a:chOff x="0" y="0"/>
          <a:chExt cx="0" cy="0"/>
        </a:xfrm>
      </p:grpSpPr>
      <p:cxnSp>
        <p:nvCxnSpPr>
          <p:cNvPr id="389" name="Google Shape;389;p7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0" name="Google Shape;390;p75"/>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91" name="Google Shape;391;p7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392"/>
        <p:cNvGrpSpPr/>
        <p:nvPr/>
      </p:nvGrpSpPr>
      <p:grpSpPr>
        <a:xfrm>
          <a:off x="0" y="0"/>
          <a:ext cx="0" cy="0"/>
          <a:chOff x="0" y="0"/>
          <a:chExt cx="0" cy="0"/>
        </a:xfrm>
      </p:grpSpPr>
      <p:sp>
        <p:nvSpPr>
          <p:cNvPr id="393" name="Google Shape;393;p76"/>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4" name="Google Shape;394;p7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395"/>
        <p:cNvGrpSpPr/>
        <p:nvPr/>
      </p:nvGrpSpPr>
      <p:grpSpPr>
        <a:xfrm>
          <a:off x="0" y="0"/>
          <a:ext cx="0" cy="0"/>
          <a:chOff x="0" y="0"/>
          <a:chExt cx="0" cy="0"/>
        </a:xfrm>
      </p:grpSpPr>
      <p:cxnSp>
        <p:nvCxnSpPr>
          <p:cNvPr id="396" name="Google Shape;396;p7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7" name="Google Shape;397;p7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98" name="Google Shape;398;p7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399"/>
        <p:cNvGrpSpPr/>
        <p:nvPr/>
      </p:nvGrpSpPr>
      <p:grpSpPr>
        <a:xfrm>
          <a:off x="0" y="0"/>
          <a:ext cx="0" cy="0"/>
          <a:chOff x="0" y="0"/>
          <a:chExt cx="0" cy="0"/>
        </a:xfrm>
      </p:grpSpPr>
      <p:cxnSp>
        <p:nvCxnSpPr>
          <p:cNvPr id="400" name="Google Shape;400;p7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01" name="Google Shape;401;p78"/>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02" name="Google Shape;402;p7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403"/>
        <p:cNvGrpSpPr/>
        <p:nvPr/>
      </p:nvGrpSpPr>
      <p:grpSpPr>
        <a:xfrm>
          <a:off x="0" y="0"/>
          <a:ext cx="0" cy="0"/>
          <a:chOff x="0" y="0"/>
          <a:chExt cx="0" cy="0"/>
        </a:xfrm>
      </p:grpSpPr>
      <p:sp>
        <p:nvSpPr>
          <p:cNvPr id="404" name="Google Shape;404;p79"/>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405"/>
        <p:cNvGrpSpPr/>
        <p:nvPr/>
      </p:nvGrpSpPr>
      <p:grpSpPr>
        <a:xfrm>
          <a:off x="0" y="0"/>
          <a:ext cx="0" cy="0"/>
          <a:chOff x="0" y="0"/>
          <a:chExt cx="0" cy="0"/>
        </a:xfrm>
      </p:grpSpPr>
      <p:sp>
        <p:nvSpPr>
          <p:cNvPr id="406" name="Google Shape;406;p8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07" name="Google Shape;407;p8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408"/>
        <p:cNvGrpSpPr/>
        <p:nvPr/>
      </p:nvGrpSpPr>
      <p:grpSpPr>
        <a:xfrm>
          <a:off x="0" y="0"/>
          <a:ext cx="0" cy="0"/>
          <a:chOff x="0" y="0"/>
          <a:chExt cx="0" cy="0"/>
        </a:xfrm>
      </p:grpSpPr>
      <p:sp>
        <p:nvSpPr>
          <p:cNvPr id="409" name="Google Shape;409;p81"/>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10" name="Google Shape;410;p8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411"/>
        <p:cNvGrpSpPr/>
        <p:nvPr/>
      </p:nvGrpSpPr>
      <p:grpSpPr>
        <a:xfrm>
          <a:off x="0" y="0"/>
          <a:ext cx="0" cy="0"/>
          <a:chOff x="0" y="0"/>
          <a:chExt cx="0" cy="0"/>
        </a:xfrm>
      </p:grpSpPr>
      <p:cxnSp>
        <p:nvCxnSpPr>
          <p:cNvPr id="412" name="Google Shape;412;p8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3" name="Google Shape;413;p8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4" name="Google Shape;414;p8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415"/>
        <p:cNvGrpSpPr/>
        <p:nvPr/>
      </p:nvGrpSpPr>
      <p:grpSpPr>
        <a:xfrm>
          <a:off x="0" y="0"/>
          <a:ext cx="0" cy="0"/>
          <a:chOff x="0" y="0"/>
          <a:chExt cx="0" cy="0"/>
        </a:xfrm>
      </p:grpSpPr>
      <p:cxnSp>
        <p:nvCxnSpPr>
          <p:cNvPr id="416" name="Google Shape;416;p8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7" name="Google Shape;417;p8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8" name="Google Shape;418;p8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419"/>
        <p:cNvGrpSpPr/>
        <p:nvPr/>
      </p:nvGrpSpPr>
      <p:grpSpPr>
        <a:xfrm>
          <a:off x="0" y="0"/>
          <a:ext cx="0" cy="0"/>
          <a:chOff x="0" y="0"/>
          <a:chExt cx="0" cy="0"/>
        </a:xfrm>
      </p:grpSpPr>
      <p:cxnSp>
        <p:nvCxnSpPr>
          <p:cNvPr id="420" name="Google Shape;420;p8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1" name="Google Shape;421;p8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2" name="Google Shape;422;p8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423"/>
        <p:cNvGrpSpPr/>
        <p:nvPr/>
      </p:nvGrpSpPr>
      <p:grpSpPr>
        <a:xfrm>
          <a:off x="0" y="0"/>
          <a:ext cx="0" cy="0"/>
          <a:chOff x="0" y="0"/>
          <a:chExt cx="0" cy="0"/>
        </a:xfrm>
      </p:grpSpPr>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424"/>
        <p:cNvGrpSpPr/>
        <p:nvPr/>
      </p:nvGrpSpPr>
      <p:grpSpPr>
        <a:xfrm>
          <a:off x="0" y="0"/>
          <a:ext cx="0" cy="0"/>
          <a:chOff x="0" y="0"/>
          <a:chExt cx="0" cy="0"/>
        </a:xfrm>
      </p:grpSpPr>
      <p:cxnSp>
        <p:nvCxnSpPr>
          <p:cNvPr id="425" name="Google Shape;425;p8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6" name="Google Shape;426;p8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7" name="Google Shape;427;p8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428"/>
        <p:cNvGrpSpPr/>
        <p:nvPr/>
      </p:nvGrpSpPr>
      <p:grpSpPr>
        <a:xfrm>
          <a:off x="0" y="0"/>
          <a:ext cx="0" cy="0"/>
          <a:chOff x="0" y="0"/>
          <a:chExt cx="0" cy="0"/>
        </a:xfrm>
      </p:grpSpPr>
      <p:cxnSp>
        <p:nvCxnSpPr>
          <p:cNvPr id="429" name="Google Shape;429;p8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0" name="Google Shape;430;p8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1" name="Google Shape;431;p8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432"/>
        <p:cNvGrpSpPr/>
        <p:nvPr/>
      </p:nvGrpSpPr>
      <p:grpSpPr>
        <a:xfrm>
          <a:off x="0" y="0"/>
          <a:ext cx="0" cy="0"/>
          <a:chOff x="0" y="0"/>
          <a:chExt cx="0" cy="0"/>
        </a:xfrm>
      </p:grpSpPr>
      <p:cxnSp>
        <p:nvCxnSpPr>
          <p:cNvPr id="433" name="Google Shape;433;p8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4" name="Google Shape;434;p8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5" name="Google Shape;435;p8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436"/>
        <p:cNvGrpSpPr/>
        <p:nvPr/>
      </p:nvGrpSpPr>
      <p:grpSpPr>
        <a:xfrm>
          <a:off x="0" y="0"/>
          <a:ext cx="0" cy="0"/>
          <a:chOff x="0" y="0"/>
          <a:chExt cx="0" cy="0"/>
        </a:xfrm>
      </p:grpSpPr>
      <p:cxnSp>
        <p:nvCxnSpPr>
          <p:cNvPr id="437" name="Google Shape;437;p8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8" name="Google Shape;438;p8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9" name="Google Shape;439;p89"/>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440"/>
        <p:cNvGrpSpPr/>
        <p:nvPr/>
      </p:nvGrpSpPr>
      <p:grpSpPr>
        <a:xfrm>
          <a:off x="0" y="0"/>
          <a:ext cx="0" cy="0"/>
          <a:chOff x="0" y="0"/>
          <a:chExt cx="0" cy="0"/>
        </a:xfrm>
      </p:grpSpPr>
      <p:cxnSp>
        <p:nvCxnSpPr>
          <p:cNvPr id="441" name="Google Shape;441;p9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2" name="Google Shape;442;p9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3" name="Google Shape;443;p9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444"/>
        <p:cNvGrpSpPr/>
        <p:nvPr/>
      </p:nvGrpSpPr>
      <p:grpSpPr>
        <a:xfrm>
          <a:off x="0" y="0"/>
          <a:ext cx="0" cy="0"/>
          <a:chOff x="0" y="0"/>
          <a:chExt cx="0" cy="0"/>
        </a:xfrm>
      </p:grpSpPr>
      <p:cxnSp>
        <p:nvCxnSpPr>
          <p:cNvPr id="445" name="Google Shape;445;p9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6" name="Google Shape;446;p9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7" name="Google Shape;447;p9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448"/>
        <p:cNvGrpSpPr/>
        <p:nvPr/>
      </p:nvGrpSpPr>
      <p:grpSpPr>
        <a:xfrm>
          <a:off x="0" y="0"/>
          <a:ext cx="0" cy="0"/>
          <a:chOff x="0" y="0"/>
          <a:chExt cx="0" cy="0"/>
        </a:xfrm>
      </p:grpSpPr>
      <p:sp>
        <p:nvSpPr>
          <p:cNvPr id="449" name="Google Shape;449;p9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0" name="Google Shape;450;p9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51"/>
        <p:cNvGrpSpPr/>
        <p:nvPr/>
      </p:nvGrpSpPr>
      <p:grpSpPr>
        <a:xfrm>
          <a:off x="0" y="0"/>
          <a:ext cx="0" cy="0"/>
          <a:chOff x="0" y="0"/>
          <a:chExt cx="0" cy="0"/>
        </a:xfrm>
      </p:grpSpPr>
      <p:pic>
        <p:nvPicPr>
          <p:cNvPr id="452" name="Google Shape;452;p93"/>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53" name="Google Shape;453;p9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54" name="Google Shape;454;p9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5" name="Google Shape;455;p9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6" name="Google Shape;456;p9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57" name="Google Shape;457;p9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458"/>
        <p:cNvGrpSpPr/>
        <p:nvPr/>
      </p:nvGrpSpPr>
      <p:grpSpPr>
        <a:xfrm>
          <a:off x="0" y="0"/>
          <a:ext cx="0" cy="0"/>
          <a:chOff x="0" y="0"/>
          <a:chExt cx="0" cy="0"/>
        </a:xfrm>
      </p:grpSpPr>
      <p:sp>
        <p:nvSpPr>
          <p:cNvPr id="459" name="Google Shape;459;p9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60" name="Google Shape;460;p9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61" name="Google Shape;461;p9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2" name="Google Shape;462;p9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3" name="Google Shape;463;p9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464"/>
        <p:cNvGrpSpPr/>
        <p:nvPr/>
      </p:nvGrpSpPr>
      <p:grpSpPr>
        <a:xfrm>
          <a:off x="0" y="0"/>
          <a:ext cx="0" cy="0"/>
          <a:chOff x="0" y="0"/>
          <a:chExt cx="0" cy="0"/>
        </a:xfrm>
      </p:grpSpPr>
      <p:pic>
        <p:nvPicPr>
          <p:cNvPr id="465" name="Google Shape;465;p95"/>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66" name="Google Shape;466;p9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67" name="Google Shape;467;p9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8" name="Google Shape;468;p9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9" name="Google Shape;469;p9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70" name="Google Shape;470;p9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471"/>
        <p:cNvGrpSpPr/>
        <p:nvPr/>
      </p:nvGrpSpPr>
      <p:grpSpPr>
        <a:xfrm>
          <a:off x="0" y="0"/>
          <a:ext cx="0" cy="0"/>
          <a:chOff x="0" y="0"/>
          <a:chExt cx="0" cy="0"/>
        </a:xfrm>
      </p:grpSpPr>
      <p:sp>
        <p:nvSpPr>
          <p:cNvPr id="472" name="Google Shape;472;p9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73" name="Google Shape;473;p9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74" name="Google Shape;474;p9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5" name="Google Shape;475;p9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6" name="Google Shape;476;p9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477"/>
        <p:cNvGrpSpPr/>
        <p:nvPr/>
      </p:nvGrpSpPr>
      <p:grpSpPr>
        <a:xfrm>
          <a:off x="0" y="0"/>
          <a:ext cx="0" cy="0"/>
          <a:chOff x="0" y="0"/>
          <a:chExt cx="0" cy="0"/>
        </a:xfrm>
      </p:grpSpPr>
      <p:sp>
        <p:nvSpPr>
          <p:cNvPr id="478" name="Google Shape;478;p97"/>
          <p:cNvSpPr txBox="1">
            <a:spLocks noGrp="1"/>
          </p:cNvSpPr>
          <p:nvPr>
            <p:ph type="title"/>
          </p:nvPr>
        </p:nvSpPr>
        <p:spPr>
          <a:xfrm>
            <a:off x="331788" y="2883894"/>
            <a:ext cx="8481900" cy="7032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sz="3600" b="1">
                <a:solidFill>
                  <a:srgbClr val="002060"/>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5"/>
        <p:cNvGrpSpPr/>
        <p:nvPr/>
      </p:nvGrpSpPr>
      <p:grpSpPr>
        <a:xfrm>
          <a:off x="0" y="0"/>
          <a:ext cx="0" cy="0"/>
          <a:chOff x="0" y="0"/>
          <a:chExt cx="0" cy="0"/>
        </a:xfrm>
      </p:grpSpPr>
      <p:sp>
        <p:nvSpPr>
          <p:cNvPr id="486" name="Google Shape;486;p99"/>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87" name="Google Shape;487;p99"/>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88" name="Google Shape;488;p9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9" name="Google Shape;489;p9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0" name="Google Shape;490;p9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1"/>
        <p:cNvGrpSpPr/>
        <p:nvPr/>
      </p:nvGrpSpPr>
      <p:grpSpPr>
        <a:xfrm>
          <a:off x="0" y="0"/>
          <a:ext cx="0" cy="0"/>
          <a:chOff x="0" y="0"/>
          <a:chExt cx="0" cy="0"/>
        </a:xfrm>
      </p:grpSpPr>
      <p:sp>
        <p:nvSpPr>
          <p:cNvPr id="492" name="Google Shape;492;p10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93" name="Google Shape;493;p10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4" name="Google Shape;494;p10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5" name="Google Shape;495;p10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latin typeface="Calibri"/>
              <a:ea typeface="Calibri"/>
              <a:cs typeface="Calibri"/>
              <a:sym typeface="Calibri"/>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96"/>
        <p:cNvGrpSpPr/>
        <p:nvPr/>
      </p:nvGrpSpPr>
      <p:grpSpPr>
        <a:xfrm>
          <a:off x="0" y="0"/>
          <a:ext cx="0" cy="0"/>
          <a:chOff x="0" y="0"/>
          <a:chExt cx="0" cy="0"/>
        </a:xfrm>
      </p:grpSpPr>
      <p:sp>
        <p:nvSpPr>
          <p:cNvPr id="497" name="Google Shape;497;p101"/>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498" name="Google Shape;498;p101"/>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595959"/>
              </a:buClr>
              <a:buSzPts val="2800"/>
              <a:buNone/>
              <a:defRPr sz="2800"/>
            </a:lvl1pPr>
            <a:lvl2pPr marL="914400" lvl="1" indent="-228600" algn="l" rtl="0">
              <a:spcBef>
                <a:spcPts val="480"/>
              </a:spcBef>
              <a:spcAft>
                <a:spcPts val="0"/>
              </a:spcAft>
              <a:buClr>
                <a:srgbClr val="595959"/>
              </a:buClr>
              <a:buSzPts val="2400"/>
              <a:buNone/>
              <a:defRPr sz="2400"/>
            </a:lvl2pPr>
            <a:lvl3pPr marL="1371600" lvl="2" indent="-228600" algn="l" rtl="0">
              <a:spcBef>
                <a:spcPts val="400"/>
              </a:spcBef>
              <a:spcAft>
                <a:spcPts val="0"/>
              </a:spcAft>
              <a:buClr>
                <a:srgbClr val="595959"/>
              </a:buClr>
              <a:buSzPts val="2000"/>
              <a:buNone/>
              <a:defRPr sz="2000"/>
            </a:lvl3pPr>
            <a:lvl4pPr marL="1828800" lvl="3" indent="-228600" algn="l" rtl="0">
              <a:spcBef>
                <a:spcPts val="360"/>
              </a:spcBef>
              <a:spcAft>
                <a:spcPts val="0"/>
              </a:spcAft>
              <a:buClr>
                <a:srgbClr val="595959"/>
              </a:buClr>
              <a:buSzPts val="1800"/>
              <a:buNone/>
              <a:defRPr sz="1800"/>
            </a:lvl4pPr>
            <a:lvl5pPr marL="2286000" lvl="4" indent="-228600" algn="l" rtl="0">
              <a:spcBef>
                <a:spcPts val="360"/>
              </a:spcBef>
              <a:spcAft>
                <a:spcPts val="0"/>
              </a:spcAft>
              <a:buClr>
                <a:srgbClr val="595959"/>
              </a:buClr>
              <a:buSzPts val="1800"/>
              <a:buNone/>
              <a:defRPr sz="1800"/>
            </a:lvl5pPr>
            <a:lvl6pPr marL="2743200" lvl="5" indent="-228600" algn="l" rtl="0">
              <a:spcBef>
                <a:spcPts val="360"/>
              </a:spcBef>
              <a:spcAft>
                <a:spcPts val="0"/>
              </a:spcAft>
              <a:buClr>
                <a:schemeClr val="dk1"/>
              </a:buClr>
              <a:buSzPts val="1800"/>
              <a:buNone/>
              <a:defRPr sz="1800"/>
            </a:lvl6pPr>
            <a:lvl7pPr marL="3200400" lvl="6" indent="-228600" algn="l" rtl="0">
              <a:spcBef>
                <a:spcPts val="360"/>
              </a:spcBef>
              <a:spcAft>
                <a:spcPts val="0"/>
              </a:spcAft>
              <a:buClr>
                <a:schemeClr val="dk1"/>
              </a:buClr>
              <a:buSzPts val="1800"/>
              <a:buNone/>
              <a:defRPr sz="1800"/>
            </a:lvl7pPr>
            <a:lvl8pPr marL="3657600" lvl="7" indent="-228600" algn="l" rtl="0">
              <a:spcBef>
                <a:spcPts val="360"/>
              </a:spcBef>
              <a:spcAft>
                <a:spcPts val="0"/>
              </a:spcAft>
              <a:buClr>
                <a:schemeClr val="dk1"/>
              </a:buClr>
              <a:buSzPts val="1800"/>
              <a:buNone/>
              <a:defRPr sz="1800"/>
            </a:lvl8pPr>
            <a:lvl9pPr marL="4114800" lvl="8" indent="-228600" algn="l" rtl="0">
              <a:spcBef>
                <a:spcPts val="360"/>
              </a:spcBef>
              <a:spcAft>
                <a:spcPts val="0"/>
              </a:spcAft>
              <a:buClr>
                <a:schemeClr val="dk1"/>
              </a:buClr>
              <a:buSzPts val="1800"/>
              <a:buNone/>
              <a:defRPr sz="1800"/>
            </a:lvl9pPr>
          </a:lstStyle>
          <a:p>
            <a:endParaRPr/>
          </a:p>
        </p:txBody>
      </p:sp>
      <p:sp>
        <p:nvSpPr>
          <p:cNvPr id="499" name="Google Shape;499;p101"/>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595959"/>
              </a:buClr>
              <a:buSzPts val="2800"/>
              <a:buNone/>
              <a:defRPr sz="2800"/>
            </a:lvl1pPr>
            <a:lvl2pPr marL="914400" lvl="1" indent="-228600" algn="l" rtl="0">
              <a:spcBef>
                <a:spcPts val="480"/>
              </a:spcBef>
              <a:spcAft>
                <a:spcPts val="0"/>
              </a:spcAft>
              <a:buClr>
                <a:srgbClr val="595959"/>
              </a:buClr>
              <a:buSzPts val="2400"/>
              <a:buNone/>
              <a:defRPr sz="2400"/>
            </a:lvl2pPr>
            <a:lvl3pPr marL="1371600" lvl="2" indent="-228600" algn="l" rtl="0">
              <a:spcBef>
                <a:spcPts val="400"/>
              </a:spcBef>
              <a:spcAft>
                <a:spcPts val="0"/>
              </a:spcAft>
              <a:buClr>
                <a:srgbClr val="595959"/>
              </a:buClr>
              <a:buSzPts val="2000"/>
              <a:buNone/>
              <a:defRPr sz="2000"/>
            </a:lvl3pPr>
            <a:lvl4pPr marL="1828800" lvl="3" indent="-228600" algn="l" rtl="0">
              <a:spcBef>
                <a:spcPts val="360"/>
              </a:spcBef>
              <a:spcAft>
                <a:spcPts val="0"/>
              </a:spcAft>
              <a:buClr>
                <a:srgbClr val="595959"/>
              </a:buClr>
              <a:buSzPts val="1800"/>
              <a:buNone/>
              <a:defRPr sz="1800"/>
            </a:lvl4pPr>
            <a:lvl5pPr marL="2286000" lvl="4" indent="-228600" algn="l" rtl="0">
              <a:spcBef>
                <a:spcPts val="360"/>
              </a:spcBef>
              <a:spcAft>
                <a:spcPts val="0"/>
              </a:spcAft>
              <a:buClr>
                <a:srgbClr val="595959"/>
              </a:buClr>
              <a:buSzPts val="1800"/>
              <a:buNone/>
              <a:defRPr sz="1800"/>
            </a:lvl5pPr>
            <a:lvl6pPr marL="2743200" lvl="5" indent="-228600" algn="l" rtl="0">
              <a:spcBef>
                <a:spcPts val="360"/>
              </a:spcBef>
              <a:spcAft>
                <a:spcPts val="0"/>
              </a:spcAft>
              <a:buClr>
                <a:schemeClr val="dk1"/>
              </a:buClr>
              <a:buSzPts val="1800"/>
              <a:buNone/>
              <a:defRPr sz="1800"/>
            </a:lvl6pPr>
            <a:lvl7pPr marL="3200400" lvl="6" indent="-228600" algn="l" rtl="0">
              <a:spcBef>
                <a:spcPts val="360"/>
              </a:spcBef>
              <a:spcAft>
                <a:spcPts val="0"/>
              </a:spcAft>
              <a:buClr>
                <a:schemeClr val="dk1"/>
              </a:buClr>
              <a:buSzPts val="1800"/>
              <a:buNone/>
              <a:defRPr sz="1800"/>
            </a:lvl7pPr>
            <a:lvl8pPr marL="3657600" lvl="7" indent="-228600" algn="l" rtl="0">
              <a:spcBef>
                <a:spcPts val="360"/>
              </a:spcBef>
              <a:spcAft>
                <a:spcPts val="0"/>
              </a:spcAft>
              <a:buClr>
                <a:schemeClr val="dk1"/>
              </a:buClr>
              <a:buSzPts val="1800"/>
              <a:buNone/>
              <a:defRPr sz="1800"/>
            </a:lvl8pPr>
            <a:lvl9pPr marL="4114800" lvl="8" indent="-228600" algn="l" rtl="0">
              <a:spcBef>
                <a:spcPts val="360"/>
              </a:spcBef>
              <a:spcAft>
                <a:spcPts val="0"/>
              </a:spcAft>
              <a:buClr>
                <a:schemeClr val="dk1"/>
              </a:buClr>
              <a:buSzPts val="1800"/>
              <a:buNone/>
              <a:defRPr sz="1800"/>
            </a:lvl9pPr>
          </a:lstStyle>
          <a:p>
            <a:endParaRPr/>
          </a:p>
        </p:txBody>
      </p:sp>
      <p:sp>
        <p:nvSpPr>
          <p:cNvPr id="500" name="Google Shape;500;p101"/>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01" name="Google Shape;501;p101"/>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02" name="Google Shape;502;p10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3"/>
        <p:cNvGrpSpPr/>
        <p:nvPr/>
      </p:nvGrpSpPr>
      <p:grpSpPr>
        <a:xfrm>
          <a:off x="0" y="0"/>
          <a:ext cx="0" cy="0"/>
          <a:chOff x="0" y="0"/>
          <a:chExt cx="0" cy="0"/>
        </a:xfrm>
      </p:grpSpPr>
      <p:sp>
        <p:nvSpPr>
          <p:cNvPr id="504" name="Google Shape;504;p10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05" name="Google Shape;505;p10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06" name="Google Shape;506;p10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7" name="Google Shape;507;p10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8" name="Google Shape;508;p10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888888"/>
              </a:solidFill>
              <a:latin typeface="Calibri"/>
              <a:ea typeface="Calibri"/>
              <a:cs typeface="Calibri"/>
              <a:sym typeface="Calibri"/>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15"/>
        <p:cNvGrpSpPr/>
        <p:nvPr/>
      </p:nvGrpSpPr>
      <p:grpSpPr>
        <a:xfrm>
          <a:off x="0" y="0"/>
          <a:ext cx="0" cy="0"/>
          <a:chOff x="0" y="0"/>
          <a:chExt cx="0" cy="0"/>
        </a:xfrm>
      </p:grpSpPr>
      <p:sp>
        <p:nvSpPr>
          <p:cNvPr id="516" name="Google Shape;516;p104"/>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17" name="Google Shape;517;p104"/>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518" name="Google Shape;518;p104"/>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519" name="Google Shape;519;p10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0" name="Google Shape;520;p10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1" name="Google Shape;521;p10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2"/>
        <p:cNvGrpSpPr/>
        <p:nvPr/>
      </p:nvGrpSpPr>
      <p:grpSpPr>
        <a:xfrm>
          <a:off x="0" y="0"/>
          <a:ext cx="0" cy="0"/>
          <a:chOff x="0" y="0"/>
          <a:chExt cx="0" cy="0"/>
        </a:xfrm>
      </p:grpSpPr>
      <p:sp>
        <p:nvSpPr>
          <p:cNvPr id="523" name="Google Shape;523;p10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24" name="Google Shape;524;p10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5" name="Google Shape;525;p10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6" name="Google Shape;526;p10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800">
              <a:solidFill>
                <a:srgbClr val="898989"/>
              </a:solidFil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33"/>
        <p:cNvGrpSpPr/>
        <p:nvPr/>
      </p:nvGrpSpPr>
      <p:grpSpPr>
        <a:xfrm>
          <a:off x="0" y="0"/>
          <a:ext cx="0" cy="0"/>
          <a:chOff x="0" y="0"/>
          <a:chExt cx="0" cy="0"/>
        </a:xfrm>
      </p:grpSpPr>
      <p:sp>
        <p:nvSpPr>
          <p:cNvPr id="534" name="Google Shape;534;p10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35" name="Google Shape;535;p10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36" name="Google Shape;536;p10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7" name="Google Shape;537;p10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8" name="Google Shape;538;p10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39"/>
        <p:cNvGrpSpPr/>
        <p:nvPr/>
      </p:nvGrpSpPr>
      <p:grpSpPr>
        <a:xfrm>
          <a:off x="0" y="0"/>
          <a:ext cx="0" cy="0"/>
          <a:chOff x="0" y="0"/>
          <a:chExt cx="0" cy="0"/>
        </a:xfrm>
      </p:grpSpPr>
      <p:sp>
        <p:nvSpPr>
          <p:cNvPr id="540" name="Google Shape;540;p108"/>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541" name="Google Shape;541;p108"/>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lvl="0" indent="-406400" algn="l" rtl="0">
              <a:spcBef>
                <a:spcPts val="560"/>
              </a:spcBef>
              <a:spcAft>
                <a:spcPts val="0"/>
              </a:spcAft>
              <a:buClr>
                <a:srgbClr val="595959"/>
              </a:buClr>
              <a:buSzPts val="2800"/>
              <a:buChar char="•"/>
              <a:defRPr sz="2800"/>
            </a:lvl1pPr>
            <a:lvl2pPr marL="914400" lvl="1" indent="-381000" algn="l" rtl="0">
              <a:spcBef>
                <a:spcPts val="480"/>
              </a:spcBef>
              <a:spcAft>
                <a:spcPts val="0"/>
              </a:spcAft>
              <a:buClr>
                <a:srgbClr val="595959"/>
              </a:buClr>
              <a:buSzPts val="2400"/>
              <a:buChar char="–"/>
              <a:defRPr sz="2400"/>
            </a:lvl2pPr>
            <a:lvl3pPr marL="1371600" lvl="2" indent="-355600" algn="l" rtl="0">
              <a:spcBef>
                <a:spcPts val="400"/>
              </a:spcBef>
              <a:spcAft>
                <a:spcPts val="0"/>
              </a:spcAft>
              <a:buClr>
                <a:srgbClr val="595959"/>
              </a:buClr>
              <a:buSzPts val="2000"/>
              <a:buChar char="•"/>
              <a:defRPr sz="2000"/>
            </a:lvl3pPr>
            <a:lvl4pPr marL="1828800" lvl="3" indent="-342900" algn="l" rtl="0">
              <a:spcBef>
                <a:spcPts val="360"/>
              </a:spcBef>
              <a:spcAft>
                <a:spcPts val="0"/>
              </a:spcAft>
              <a:buClr>
                <a:srgbClr val="595959"/>
              </a:buClr>
              <a:buSzPts val="1800"/>
              <a:buChar char="–"/>
              <a:defRPr sz="1800"/>
            </a:lvl4pPr>
            <a:lvl5pPr marL="2286000" lvl="4" indent="-342900" algn="l" rtl="0">
              <a:spcBef>
                <a:spcPts val="360"/>
              </a:spcBef>
              <a:spcAft>
                <a:spcPts val="0"/>
              </a:spcAft>
              <a:buClr>
                <a:srgbClr val="595959"/>
              </a:buClr>
              <a:buSzPts val="1800"/>
              <a:buChar char="»"/>
              <a:defRPr sz="1800"/>
            </a:lvl5pPr>
            <a:lvl6pPr marL="2743200" lvl="5" indent="-342900" algn="l" rtl="0">
              <a:spcBef>
                <a:spcPts val="360"/>
              </a:spcBef>
              <a:spcAft>
                <a:spcPts val="0"/>
              </a:spcAft>
              <a:buClr>
                <a:schemeClr val="dk1"/>
              </a:buClr>
              <a:buSzPts val="1800"/>
              <a:buChar char="•"/>
              <a:defRPr sz="1800"/>
            </a:lvl6pPr>
            <a:lvl7pPr marL="3200400" lvl="6" indent="-342900" algn="l" rtl="0">
              <a:spcBef>
                <a:spcPts val="360"/>
              </a:spcBef>
              <a:spcAft>
                <a:spcPts val="0"/>
              </a:spcAft>
              <a:buClr>
                <a:schemeClr val="dk1"/>
              </a:buClr>
              <a:buSzPts val="1800"/>
              <a:buChar char="•"/>
              <a:defRPr sz="1800"/>
            </a:lvl7pPr>
            <a:lvl8pPr marL="3657600" lvl="7" indent="-342900" algn="l" rtl="0">
              <a:spcBef>
                <a:spcPts val="360"/>
              </a:spcBef>
              <a:spcAft>
                <a:spcPts val="0"/>
              </a:spcAft>
              <a:buClr>
                <a:schemeClr val="dk1"/>
              </a:buClr>
              <a:buSzPts val="1800"/>
              <a:buChar char="•"/>
              <a:defRPr sz="1800"/>
            </a:lvl8pPr>
            <a:lvl9pPr marL="4114800" lvl="8" indent="-342900" algn="l" rtl="0">
              <a:spcBef>
                <a:spcPts val="360"/>
              </a:spcBef>
              <a:spcAft>
                <a:spcPts val="0"/>
              </a:spcAft>
              <a:buClr>
                <a:schemeClr val="dk1"/>
              </a:buClr>
              <a:buSzPts val="1800"/>
              <a:buChar char="•"/>
              <a:defRPr sz="1800"/>
            </a:lvl9pPr>
          </a:lstStyle>
          <a:p>
            <a:endParaRPr/>
          </a:p>
        </p:txBody>
      </p:sp>
      <p:sp>
        <p:nvSpPr>
          <p:cNvPr id="542" name="Google Shape;542;p108"/>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lvl="0" indent="-406400" algn="l" rtl="0">
              <a:spcBef>
                <a:spcPts val="560"/>
              </a:spcBef>
              <a:spcAft>
                <a:spcPts val="0"/>
              </a:spcAft>
              <a:buClr>
                <a:srgbClr val="595959"/>
              </a:buClr>
              <a:buSzPts val="2800"/>
              <a:buChar char="•"/>
              <a:defRPr sz="2800"/>
            </a:lvl1pPr>
            <a:lvl2pPr marL="914400" lvl="1" indent="-381000" algn="l" rtl="0">
              <a:spcBef>
                <a:spcPts val="480"/>
              </a:spcBef>
              <a:spcAft>
                <a:spcPts val="0"/>
              </a:spcAft>
              <a:buClr>
                <a:srgbClr val="595959"/>
              </a:buClr>
              <a:buSzPts val="2400"/>
              <a:buChar char="–"/>
              <a:defRPr sz="2400"/>
            </a:lvl2pPr>
            <a:lvl3pPr marL="1371600" lvl="2" indent="-355600" algn="l" rtl="0">
              <a:spcBef>
                <a:spcPts val="400"/>
              </a:spcBef>
              <a:spcAft>
                <a:spcPts val="0"/>
              </a:spcAft>
              <a:buClr>
                <a:srgbClr val="595959"/>
              </a:buClr>
              <a:buSzPts val="2000"/>
              <a:buChar char="•"/>
              <a:defRPr sz="2000"/>
            </a:lvl3pPr>
            <a:lvl4pPr marL="1828800" lvl="3" indent="-342900" algn="l" rtl="0">
              <a:spcBef>
                <a:spcPts val="360"/>
              </a:spcBef>
              <a:spcAft>
                <a:spcPts val="0"/>
              </a:spcAft>
              <a:buClr>
                <a:srgbClr val="595959"/>
              </a:buClr>
              <a:buSzPts val="1800"/>
              <a:buChar char="–"/>
              <a:defRPr sz="1800"/>
            </a:lvl4pPr>
            <a:lvl5pPr marL="2286000" lvl="4" indent="-342900" algn="l" rtl="0">
              <a:spcBef>
                <a:spcPts val="360"/>
              </a:spcBef>
              <a:spcAft>
                <a:spcPts val="0"/>
              </a:spcAft>
              <a:buClr>
                <a:srgbClr val="595959"/>
              </a:buClr>
              <a:buSzPts val="1800"/>
              <a:buChar char="»"/>
              <a:defRPr sz="1800"/>
            </a:lvl5pPr>
            <a:lvl6pPr marL="2743200" lvl="5" indent="-342900" algn="l" rtl="0">
              <a:spcBef>
                <a:spcPts val="360"/>
              </a:spcBef>
              <a:spcAft>
                <a:spcPts val="0"/>
              </a:spcAft>
              <a:buClr>
                <a:schemeClr val="dk1"/>
              </a:buClr>
              <a:buSzPts val="1800"/>
              <a:buChar char="•"/>
              <a:defRPr sz="1800"/>
            </a:lvl6pPr>
            <a:lvl7pPr marL="3200400" lvl="6" indent="-342900" algn="l" rtl="0">
              <a:spcBef>
                <a:spcPts val="360"/>
              </a:spcBef>
              <a:spcAft>
                <a:spcPts val="0"/>
              </a:spcAft>
              <a:buClr>
                <a:schemeClr val="dk1"/>
              </a:buClr>
              <a:buSzPts val="1800"/>
              <a:buChar char="•"/>
              <a:defRPr sz="1800"/>
            </a:lvl7pPr>
            <a:lvl8pPr marL="3657600" lvl="7" indent="-342900" algn="l" rtl="0">
              <a:spcBef>
                <a:spcPts val="360"/>
              </a:spcBef>
              <a:spcAft>
                <a:spcPts val="0"/>
              </a:spcAft>
              <a:buClr>
                <a:schemeClr val="dk1"/>
              </a:buClr>
              <a:buSzPts val="1800"/>
              <a:buChar char="•"/>
              <a:defRPr sz="1800"/>
            </a:lvl8pPr>
            <a:lvl9pPr marL="4114800" lvl="8" indent="-342900" algn="l" rtl="0">
              <a:spcBef>
                <a:spcPts val="360"/>
              </a:spcBef>
              <a:spcAft>
                <a:spcPts val="0"/>
              </a:spcAft>
              <a:buClr>
                <a:schemeClr val="dk1"/>
              </a:buClr>
              <a:buSzPts val="1800"/>
              <a:buChar char="•"/>
              <a:defRPr sz="1800"/>
            </a:lvl9pPr>
          </a:lstStyle>
          <a:p>
            <a:endParaRPr/>
          </a:p>
        </p:txBody>
      </p:sp>
      <p:sp>
        <p:nvSpPr>
          <p:cNvPr id="543" name="Google Shape;543;p108"/>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44" name="Google Shape;544;p108"/>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45" name="Google Shape;545;p10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28.xml"/><Relationship Id="rId21" Type="http://schemas.openxmlformats.org/officeDocument/2006/relationships/slideLayout" Target="../slideLayouts/slideLayout23.xml"/><Relationship Id="rId42" Type="http://schemas.openxmlformats.org/officeDocument/2006/relationships/slideLayout" Target="../slideLayouts/slideLayout44.xml"/><Relationship Id="rId47" Type="http://schemas.openxmlformats.org/officeDocument/2006/relationships/slideLayout" Target="../slideLayouts/slideLayout49.xml"/><Relationship Id="rId63" Type="http://schemas.openxmlformats.org/officeDocument/2006/relationships/slideLayout" Target="../slideLayouts/slideLayout65.xml"/><Relationship Id="rId68" Type="http://schemas.openxmlformats.org/officeDocument/2006/relationships/slideLayout" Target="../slideLayouts/slideLayout70.xml"/><Relationship Id="rId84" Type="http://schemas.openxmlformats.org/officeDocument/2006/relationships/slideLayout" Target="../slideLayouts/slideLayout86.xml"/><Relationship Id="rId89" Type="http://schemas.openxmlformats.org/officeDocument/2006/relationships/slideLayout" Target="../slideLayouts/slideLayout91.xml"/><Relationship Id="rId16" Type="http://schemas.openxmlformats.org/officeDocument/2006/relationships/slideLayout" Target="../slideLayouts/slideLayout18.xml"/><Relationship Id="rId11" Type="http://schemas.openxmlformats.org/officeDocument/2006/relationships/slideLayout" Target="../slideLayouts/slideLayout13.xml"/><Relationship Id="rId32" Type="http://schemas.openxmlformats.org/officeDocument/2006/relationships/slideLayout" Target="../slideLayouts/slideLayout34.xml"/><Relationship Id="rId37" Type="http://schemas.openxmlformats.org/officeDocument/2006/relationships/slideLayout" Target="../slideLayouts/slideLayout39.xml"/><Relationship Id="rId53" Type="http://schemas.openxmlformats.org/officeDocument/2006/relationships/slideLayout" Target="../slideLayouts/slideLayout55.xml"/><Relationship Id="rId58" Type="http://schemas.openxmlformats.org/officeDocument/2006/relationships/slideLayout" Target="../slideLayouts/slideLayout60.xml"/><Relationship Id="rId74" Type="http://schemas.openxmlformats.org/officeDocument/2006/relationships/slideLayout" Target="../slideLayouts/slideLayout76.xml"/><Relationship Id="rId79" Type="http://schemas.openxmlformats.org/officeDocument/2006/relationships/slideLayout" Target="../slideLayouts/slideLayout81.xml"/><Relationship Id="rId5" Type="http://schemas.openxmlformats.org/officeDocument/2006/relationships/slideLayout" Target="../slideLayouts/slideLayout7.xml"/><Relationship Id="rId90" Type="http://schemas.openxmlformats.org/officeDocument/2006/relationships/slideLayout" Target="../slideLayouts/slideLayout92.xml"/><Relationship Id="rId22" Type="http://schemas.openxmlformats.org/officeDocument/2006/relationships/slideLayout" Target="../slideLayouts/slideLayout24.xml"/><Relationship Id="rId27" Type="http://schemas.openxmlformats.org/officeDocument/2006/relationships/slideLayout" Target="../slideLayouts/slideLayout29.xml"/><Relationship Id="rId43" Type="http://schemas.openxmlformats.org/officeDocument/2006/relationships/slideLayout" Target="../slideLayouts/slideLayout45.xml"/><Relationship Id="rId48" Type="http://schemas.openxmlformats.org/officeDocument/2006/relationships/slideLayout" Target="../slideLayouts/slideLayout50.xml"/><Relationship Id="rId64" Type="http://schemas.openxmlformats.org/officeDocument/2006/relationships/slideLayout" Target="../slideLayouts/slideLayout66.xml"/><Relationship Id="rId69" Type="http://schemas.openxmlformats.org/officeDocument/2006/relationships/slideLayout" Target="../slideLayouts/slideLayout71.xml"/><Relationship Id="rId8" Type="http://schemas.openxmlformats.org/officeDocument/2006/relationships/slideLayout" Target="../slideLayouts/slideLayout10.xml"/><Relationship Id="rId51" Type="http://schemas.openxmlformats.org/officeDocument/2006/relationships/slideLayout" Target="../slideLayouts/slideLayout53.xml"/><Relationship Id="rId72" Type="http://schemas.openxmlformats.org/officeDocument/2006/relationships/slideLayout" Target="../slideLayouts/slideLayout74.xml"/><Relationship Id="rId80" Type="http://schemas.openxmlformats.org/officeDocument/2006/relationships/slideLayout" Target="../slideLayouts/slideLayout82.xml"/><Relationship Id="rId85" Type="http://schemas.openxmlformats.org/officeDocument/2006/relationships/slideLayout" Target="../slideLayouts/slideLayout87.xml"/><Relationship Id="rId93" Type="http://schemas.openxmlformats.org/officeDocument/2006/relationships/theme" Target="../theme/theme3.xml"/><Relationship Id="rId3" Type="http://schemas.openxmlformats.org/officeDocument/2006/relationships/slideLayout" Target="../slideLayouts/slideLayout5.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33" Type="http://schemas.openxmlformats.org/officeDocument/2006/relationships/slideLayout" Target="../slideLayouts/slideLayout35.xml"/><Relationship Id="rId38" Type="http://schemas.openxmlformats.org/officeDocument/2006/relationships/slideLayout" Target="../slideLayouts/slideLayout40.xml"/><Relationship Id="rId46" Type="http://schemas.openxmlformats.org/officeDocument/2006/relationships/slideLayout" Target="../slideLayouts/slideLayout48.xml"/><Relationship Id="rId59" Type="http://schemas.openxmlformats.org/officeDocument/2006/relationships/slideLayout" Target="../slideLayouts/slideLayout61.xml"/><Relationship Id="rId67" Type="http://schemas.openxmlformats.org/officeDocument/2006/relationships/slideLayout" Target="../slideLayouts/slideLayout69.xml"/><Relationship Id="rId20" Type="http://schemas.openxmlformats.org/officeDocument/2006/relationships/slideLayout" Target="../slideLayouts/slideLayout22.xml"/><Relationship Id="rId41" Type="http://schemas.openxmlformats.org/officeDocument/2006/relationships/slideLayout" Target="../slideLayouts/slideLayout43.xml"/><Relationship Id="rId54" Type="http://schemas.openxmlformats.org/officeDocument/2006/relationships/slideLayout" Target="../slideLayouts/slideLayout56.xml"/><Relationship Id="rId62" Type="http://schemas.openxmlformats.org/officeDocument/2006/relationships/slideLayout" Target="../slideLayouts/slideLayout64.xml"/><Relationship Id="rId70" Type="http://schemas.openxmlformats.org/officeDocument/2006/relationships/slideLayout" Target="../slideLayouts/slideLayout72.xml"/><Relationship Id="rId75" Type="http://schemas.openxmlformats.org/officeDocument/2006/relationships/slideLayout" Target="../slideLayouts/slideLayout77.xml"/><Relationship Id="rId83" Type="http://schemas.openxmlformats.org/officeDocument/2006/relationships/slideLayout" Target="../slideLayouts/slideLayout85.xml"/><Relationship Id="rId88" Type="http://schemas.openxmlformats.org/officeDocument/2006/relationships/slideLayout" Target="../slideLayouts/slideLayout90.xml"/><Relationship Id="rId91" Type="http://schemas.openxmlformats.org/officeDocument/2006/relationships/slideLayout" Target="../slideLayouts/slideLayout93.xml"/><Relationship Id="rId1" Type="http://schemas.openxmlformats.org/officeDocument/2006/relationships/slideLayout" Target="../slideLayouts/slideLayout3.xml"/><Relationship Id="rId6" Type="http://schemas.openxmlformats.org/officeDocument/2006/relationships/slideLayout" Target="../slideLayouts/slideLayout8.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36" Type="http://schemas.openxmlformats.org/officeDocument/2006/relationships/slideLayout" Target="../slideLayouts/slideLayout38.xml"/><Relationship Id="rId49" Type="http://schemas.openxmlformats.org/officeDocument/2006/relationships/slideLayout" Target="../slideLayouts/slideLayout51.xml"/><Relationship Id="rId57" Type="http://schemas.openxmlformats.org/officeDocument/2006/relationships/slideLayout" Target="../slideLayouts/slideLayout59.xml"/><Relationship Id="rId10" Type="http://schemas.openxmlformats.org/officeDocument/2006/relationships/slideLayout" Target="../slideLayouts/slideLayout12.xml"/><Relationship Id="rId31" Type="http://schemas.openxmlformats.org/officeDocument/2006/relationships/slideLayout" Target="../slideLayouts/slideLayout33.xml"/><Relationship Id="rId44" Type="http://schemas.openxmlformats.org/officeDocument/2006/relationships/slideLayout" Target="../slideLayouts/slideLayout46.xml"/><Relationship Id="rId52" Type="http://schemas.openxmlformats.org/officeDocument/2006/relationships/slideLayout" Target="../slideLayouts/slideLayout54.xml"/><Relationship Id="rId60" Type="http://schemas.openxmlformats.org/officeDocument/2006/relationships/slideLayout" Target="../slideLayouts/slideLayout62.xml"/><Relationship Id="rId65" Type="http://schemas.openxmlformats.org/officeDocument/2006/relationships/slideLayout" Target="../slideLayouts/slideLayout67.xml"/><Relationship Id="rId73" Type="http://schemas.openxmlformats.org/officeDocument/2006/relationships/slideLayout" Target="../slideLayouts/slideLayout75.xml"/><Relationship Id="rId78" Type="http://schemas.openxmlformats.org/officeDocument/2006/relationships/slideLayout" Target="../slideLayouts/slideLayout80.xml"/><Relationship Id="rId81" Type="http://schemas.openxmlformats.org/officeDocument/2006/relationships/slideLayout" Target="../slideLayouts/slideLayout83.xml"/><Relationship Id="rId86" Type="http://schemas.openxmlformats.org/officeDocument/2006/relationships/slideLayout" Target="../slideLayouts/slideLayout88.xml"/><Relationship Id="rId94" Type="http://schemas.openxmlformats.org/officeDocument/2006/relationships/image" Target="../media/image1.png"/><Relationship Id="rId4" Type="http://schemas.openxmlformats.org/officeDocument/2006/relationships/slideLayout" Target="../slideLayouts/slideLayout6.xml"/><Relationship Id="rId9" Type="http://schemas.openxmlformats.org/officeDocument/2006/relationships/slideLayout" Target="../slideLayouts/slideLayout11.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9" Type="http://schemas.openxmlformats.org/officeDocument/2006/relationships/slideLayout" Target="../slideLayouts/slideLayout41.xml"/><Relationship Id="rId34" Type="http://schemas.openxmlformats.org/officeDocument/2006/relationships/slideLayout" Target="../slideLayouts/slideLayout36.xml"/><Relationship Id="rId50" Type="http://schemas.openxmlformats.org/officeDocument/2006/relationships/slideLayout" Target="../slideLayouts/slideLayout52.xml"/><Relationship Id="rId55" Type="http://schemas.openxmlformats.org/officeDocument/2006/relationships/slideLayout" Target="../slideLayouts/slideLayout57.xml"/><Relationship Id="rId76" Type="http://schemas.openxmlformats.org/officeDocument/2006/relationships/slideLayout" Target="../slideLayouts/slideLayout78.xml"/><Relationship Id="rId7" Type="http://schemas.openxmlformats.org/officeDocument/2006/relationships/slideLayout" Target="../slideLayouts/slideLayout9.xml"/><Relationship Id="rId71" Type="http://schemas.openxmlformats.org/officeDocument/2006/relationships/slideLayout" Target="../slideLayouts/slideLayout73.xml"/><Relationship Id="rId92" Type="http://schemas.openxmlformats.org/officeDocument/2006/relationships/slideLayout" Target="../slideLayouts/slideLayout94.xml"/><Relationship Id="rId2" Type="http://schemas.openxmlformats.org/officeDocument/2006/relationships/slideLayout" Target="../slideLayouts/slideLayout4.xml"/><Relationship Id="rId29" Type="http://schemas.openxmlformats.org/officeDocument/2006/relationships/slideLayout" Target="../slideLayouts/slideLayout31.xml"/><Relationship Id="rId24" Type="http://schemas.openxmlformats.org/officeDocument/2006/relationships/slideLayout" Target="../slideLayouts/slideLayout26.xml"/><Relationship Id="rId40" Type="http://schemas.openxmlformats.org/officeDocument/2006/relationships/slideLayout" Target="../slideLayouts/slideLayout42.xml"/><Relationship Id="rId45" Type="http://schemas.openxmlformats.org/officeDocument/2006/relationships/slideLayout" Target="../slideLayouts/slideLayout47.xml"/><Relationship Id="rId66" Type="http://schemas.openxmlformats.org/officeDocument/2006/relationships/slideLayout" Target="../slideLayouts/slideLayout68.xml"/><Relationship Id="rId87" Type="http://schemas.openxmlformats.org/officeDocument/2006/relationships/slideLayout" Target="../slideLayouts/slideLayout89.xml"/><Relationship Id="rId61" Type="http://schemas.openxmlformats.org/officeDocument/2006/relationships/slideLayout" Target="../slideLayouts/slideLayout63.xml"/><Relationship Id="rId82" Type="http://schemas.openxmlformats.org/officeDocument/2006/relationships/slideLayout" Target="../slideLayouts/slideLayout84.xml"/><Relationship Id="rId19" Type="http://schemas.openxmlformats.org/officeDocument/2006/relationships/slideLayout" Target="../slideLayouts/slideLayout21.xml"/><Relationship Id="rId14" Type="http://schemas.openxmlformats.org/officeDocument/2006/relationships/slideLayout" Target="../slideLayouts/slideLayout16.xml"/><Relationship Id="rId30" Type="http://schemas.openxmlformats.org/officeDocument/2006/relationships/slideLayout" Target="../slideLayouts/slideLayout32.xml"/><Relationship Id="rId35" Type="http://schemas.openxmlformats.org/officeDocument/2006/relationships/slideLayout" Target="../slideLayouts/slideLayout37.xml"/><Relationship Id="rId56" Type="http://schemas.openxmlformats.org/officeDocument/2006/relationships/slideLayout" Target="../slideLayouts/slideLayout58.xml"/><Relationship Id="rId77" Type="http://schemas.openxmlformats.org/officeDocument/2006/relationships/slideLayout" Target="../slideLayouts/slideLayout7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98.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94">
            <a:alphaModFix/>
          </a:blip>
          <a:stretch>
            <a:fillRect/>
          </a:stretch>
        </a:blipFill>
        <a:effectLst/>
      </p:bgPr>
    </p:bg>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 name="Google Shape;35;p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 name="Google Shape;36;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4" r:id="rId45"/>
    <p:sldLayoutId id="2147483695" r:id="rId46"/>
    <p:sldLayoutId id="2147483696" r:id="rId47"/>
    <p:sldLayoutId id="2147483697" r:id="rId48"/>
    <p:sldLayoutId id="2147483698" r:id="rId49"/>
    <p:sldLayoutId id="2147483699" r:id="rId50"/>
    <p:sldLayoutId id="2147483700" r:id="rId51"/>
    <p:sldLayoutId id="2147483701" r:id="rId52"/>
    <p:sldLayoutId id="2147483702" r:id="rId53"/>
    <p:sldLayoutId id="2147483703" r:id="rId54"/>
    <p:sldLayoutId id="2147483704" r:id="rId55"/>
    <p:sldLayoutId id="2147483705" r:id="rId56"/>
    <p:sldLayoutId id="2147483706" r:id="rId57"/>
    <p:sldLayoutId id="2147483707" r:id="rId58"/>
    <p:sldLayoutId id="2147483708" r:id="rId59"/>
    <p:sldLayoutId id="2147483709" r:id="rId60"/>
    <p:sldLayoutId id="2147483710" r:id="rId61"/>
    <p:sldLayoutId id="2147483711" r:id="rId62"/>
    <p:sldLayoutId id="2147483712" r:id="rId63"/>
    <p:sldLayoutId id="2147483713" r:id="rId64"/>
    <p:sldLayoutId id="2147483714" r:id="rId65"/>
    <p:sldLayoutId id="2147483715" r:id="rId66"/>
    <p:sldLayoutId id="2147483716" r:id="rId67"/>
    <p:sldLayoutId id="2147483717" r:id="rId68"/>
    <p:sldLayoutId id="2147483718" r:id="rId69"/>
    <p:sldLayoutId id="2147483719" r:id="rId70"/>
    <p:sldLayoutId id="2147483720" r:id="rId71"/>
    <p:sldLayoutId id="2147483721" r:id="rId72"/>
    <p:sldLayoutId id="2147483722" r:id="rId73"/>
    <p:sldLayoutId id="2147483723" r:id="rId74"/>
    <p:sldLayoutId id="2147483724" r:id="rId75"/>
    <p:sldLayoutId id="2147483725" r:id="rId76"/>
    <p:sldLayoutId id="2147483726" r:id="rId77"/>
    <p:sldLayoutId id="2147483727" r:id="rId78"/>
    <p:sldLayoutId id="2147483728" r:id="rId79"/>
    <p:sldLayoutId id="2147483729" r:id="rId80"/>
    <p:sldLayoutId id="2147483730" r:id="rId81"/>
    <p:sldLayoutId id="2147483731" r:id="rId82"/>
    <p:sldLayoutId id="2147483732" r:id="rId83"/>
    <p:sldLayoutId id="2147483733" r:id="rId84"/>
    <p:sldLayoutId id="2147483734" r:id="rId85"/>
    <p:sldLayoutId id="2147483735" r:id="rId86"/>
    <p:sldLayoutId id="2147483736" r:id="rId87"/>
    <p:sldLayoutId id="2147483737" r:id="rId88"/>
    <p:sldLayoutId id="2147483738" r:id="rId89"/>
    <p:sldLayoutId id="2147483739" r:id="rId90"/>
    <p:sldLayoutId id="2147483740" r:id="rId91"/>
    <p:sldLayoutId id="2147483741" r:id="rId9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479"/>
        <p:cNvGrpSpPr/>
        <p:nvPr/>
      </p:nvGrpSpPr>
      <p:grpSpPr>
        <a:xfrm>
          <a:off x="0" y="0"/>
          <a:ext cx="0" cy="0"/>
          <a:chOff x="0" y="0"/>
          <a:chExt cx="0" cy="0"/>
        </a:xfrm>
      </p:grpSpPr>
      <p:sp>
        <p:nvSpPr>
          <p:cNvPr id="480" name="Google Shape;480;p9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81" name="Google Shape;481;p9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2" name="Google Shape;482;p9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3" name="Google Shape;483;p9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4" name="Google Shape;484;p9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09"/>
        <p:cNvGrpSpPr/>
        <p:nvPr/>
      </p:nvGrpSpPr>
      <p:grpSpPr>
        <a:xfrm>
          <a:off x="0" y="0"/>
          <a:ext cx="0" cy="0"/>
          <a:chOff x="0" y="0"/>
          <a:chExt cx="0" cy="0"/>
        </a:xfrm>
      </p:grpSpPr>
      <p:sp>
        <p:nvSpPr>
          <p:cNvPr id="510" name="Google Shape;510;p10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11" name="Google Shape;511;p10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12" name="Google Shape;512;p10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13" name="Google Shape;513;p10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14" name="Google Shape;514;p10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746" r:id="rId1"/>
    <p:sldLayoutId id="2147483747"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1">
          <a:blip r:embed="rId4">
            <a:alphaModFix/>
          </a:blip>
          <a:stretch>
            <a:fillRect/>
          </a:stretch>
        </a:blipFill>
        <a:effectLst/>
      </p:bgPr>
    </p:bg>
    <p:spTree>
      <p:nvGrpSpPr>
        <p:cNvPr id="1" name="Shape 527"/>
        <p:cNvGrpSpPr/>
        <p:nvPr/>
      </p:nvGrpSpPr>
      <p:grpSpPr>
        <a:xfrm>
          <a:off x="0" y="0"/>
          <a:ext cx="0" cy="0"/>
          <a:chOff x="0" y="0"/>
          <a:chExt cx="0" cy="0"/>
        </a:xfrm>
      </p:grpSpPr>
      <p:sp>
        <p:nvSpPr>
          <p:cNvPr id="528" name="Google Shape;528;p10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29" name="Google Shape;529;p106"/>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30" name="Google Shape;530;p10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1" name="Google Shape;531;p10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2" name="Google Shape;532;p10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748" r:id="rId1"/>
    <p:sldLayoutId id="2147483749"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99.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00.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0.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02.xml"/><Relationship Id="rId6" Type="http://schemas.openxmlformats.org/officeDocument/2006/relationships/image" Target="../media/image11.png"/><Relationship Id="rId5" Type="http://schemas.openxmlformats.org/officeDocument/2006/relationships/image" Target="../media/image9.png"/><Relationship Id="rId10"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02.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0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0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98.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97.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549"/>
        <p:cNvGrpSpPr/>
        <p:nvPr/>
      </p:nvGrpSpPr>
      <p:grpSpPr>
        <a:xfrm>
          <a:off x="0" y="0"/>
          <a:ext cx="0" cy="0"/>
          <a:chOff x="0" y="0"/>
          <a:chExt cx="0" cy="0"/>
        </a:xfrm>
      </p:grpSpPr>
      <p:sp>
        <p:nvSpPr>
          <p:cNvPr id="550" name="Google Shape;550;p10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51" name="Google Shape;551;p109"/>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552" name="Google Shape;552;p109"/>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553" name="Google Shape;553;p109"/>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54" name="Google Shape;554;p109"/>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7</a:t>
            </a:r>
            <a:endParaRPr sz="6000">
              <a:solidFill>
                <a:srgbClr val="8587C2"/>
              </a:solidFill>
              <a:latin typeface="Lexend Medium"/>
              <a:ea typeface="Lexend Medium"/>
              <a:cs typeface="Lexend Medium"/>
              <a:sym typeface="Lexend Medium"/>
            </a:endParaRPr>
          </a:p>
        </p:txBody>
      </p:sp>
      <p:sp>
        <p:nvSpPr>
          <p:cNvPr id="555" name="Google Shape;555;p109"/>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8</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110"/>
          <p:cNvSpPr txBox="1"/>
          <p:nvPr/>
        </p:nvSpPr>
        <p:spPr>
          <a:xfrm>
            <a:off x="253075" y="512800"/>
            <a:ext cx="7674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Healthy choices help healthy cycles</a:t>
            </a:r>
            <a:endParaRPr>
              <a:latin typeface="Lexend Thin"/>
              <a:ea typeface="Lexend Thin"/>
              <a:cs typeface="Lexend Thin"/>
              <a:sym typeface="Lexend Thin"/>
            </a:endParaRPr>
          </a:p>
        </p:txBody>
      </p:sp>
      <p:pic>
        <p:nvPicPr>
          <p:cNvPr id="562" name="Google Shape;562;p110" descr="Charts_ppt look-revEL2_chartcervix copy 12.png"/>
          <p:cNvPicPr preferRelativeResize="0"/>
          <p:nvPr/>
        </p:nvPicPr>
        <p:blipFill rotWithShape="1">
          <a:blip r:embed="rId3">
            <a:alphaModFix/>
          </a:blip>
          <a:srcRect b="19048"/>
          <a:stretch/>
        </p:blipFill>
        <p:spPr>
          <a:xfrm>
            <a:off x="800111" y="1267376"/>
            <a:ext cx="7772400" cy="581100"/>
          </a:xfrm>
          <a:prstGeom prst="rect">
            <a:avLst/>
          </a:prstGeom>
          <a:noFill/>
          <a:ln>
            <a:noFill/>
          </a:ln>
        </p:spPr>
      </p:pic>
      <p:sp>
        <p:nvSpPr>
          <p:cNvPr id="563" name="Google Shape;563;p110"/>
          <p:cNvSpPr txBox="1"/>
          <p:nvPr/>
        </p:nvSpPr>
        <p:spPr>
          <a:xfrm>
            <a:off x="152406" y="645902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564" name="Google Shape;564;p110"/>
          <p:cNvSpPr txBox="1"/>
          <p:nvPr/>
        </p:nvSpPr>
        <p:spPr>
          <a:xfrm>
            <a:off x="3745850" y="1583250"/>
            <a:ext cx="217800" cy="238200"/>
          </a:xfrm>
          <a:prstGeom prst="rect">
            <a:avLst/>
          </a:prstGeom>
          <a:solidFill>
            <a:srgbClr val="86B9E4"/>
          </a:solidFill>
          <a:ln w="9525"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5" name="Google Shape;565;p110"/>
          <p:cNvSpPr txBox="1"/>
          <p:nvPr/>
        </p:nvSpPr>
        <p:spPr>
          <a:xfrm>
            <a:off x="3963650" y="1583250"/>
            <a:ext cx="261900" cy="238200"/>
          </a:xfrm>
          <a:prstGeom prst="rect">
            <a:avLst/>
          </a:prstGeom>
          <a:solidFill>
            <a:srgbClr val="86B9E4"/>
          </a:solidFill>
          <a:ln w="9525"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6" name="Google Shape;566;p110"/>
          <p:cNvSpPr txBox="1"/>
          <p:nvPr/>
        </p:nvSpPr>
        <p:spPr>
          <a:xfrm>
            <a:off x="4215975" y="1583250"/>
            <a:ext cx="217800" cy="238200"/>
          </a:xfrm>
          <a:prstGeom prst="rect">
            <a:avLst/>
          </a:prstGeom>
          <a:solidFill>
            <a:srgbClr val="86B9E4"/>
          </a:solidFill>
          <a:ln w="9525"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7" name="Google Shape;567;p110"/>
          <p:cNvSpPr txBox="1"/>
          <p:nvPr/>
        </p:nvSpPr>
        <p:spPr>
          <a:xfrm>
            <a:off x="4430500" y="1583250"/>
            <a:ext cx="261900" cy="238200"/>
          </a:xfrm>
          <a:prstGeom prst="rect">
            <a:avLst/>
          </a:prstGeom>
          <a:solidFill>
            <a:srgbClr val="86B9E4"/>
          </a:solidFill>
          <a:ln w="9525"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8" name="Google Shape;568;p110"/>
          <p:cNvSpPr txBox="1"/>
          <p:nvPr/>
        </p:nvSpPr>
        <p:spPr>
          <a:xfrm>
            <a:off x="4692425" y="1583250"/>
            <a:ext cx="217800" cy="238200"/>
          </a:xfrm>
          <a:prstGeom prst="rect">
            <a:avLst/>
          </a:prstGeom>
          <a:solidFill>
            <a:srgbClr val="86B9E4"/>
          </a:solidFill>
          <a:ln w="9525"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569" name="Google Shape;569;p110"/>
          <p:cNvPicPr preferRelativeResize="0"/>
          <p:nvPr/>
        </p:nvPicPr>
        <p:blipFill rotWithShape="1">
          <a:blip r:embed="rId4">
            <a:alphaModFix/>
          </a:blip>
          <a:srcRect l="32855" r="27577"/>
          <a:stretch/>
        </p:blipFill>
        <p:spPr>
          <a:xfrm>
            <a:off x="4126298" y="2338630"/>
            <a:ext cx="929973" cy="2937994"/>
          </a:xfrm>
          <a:prstGeom prst="rect">
            <a:avLst/>
          </a:prstGeom>
          <a:noFill/>
          <a:ln>
            <a:noFill/>
          </a:ln>
        </p:spPr>
      </p:pic>
      <p:pic>
        <p:nvPicPr>
          <p:cNvPr id="570" name="Google Shape;570;p110"/>
          <p:cNvPicPr preferRelativeResize="0"/>
          <p:nvPr/>
        </p:nvPicPr>
        <p:blipFill rotWithShape="1">
          <a:blip r:embed="rId4">
            <a:alphaModFix/>
          </a:blip>
          <a:srcRect l="32855" r="27577"/>
          <a:stretch/>
        </p:blipFill>
        <p:spPr>
          <a:xfrm>
            <a:off x="6380016" y="2338630"/>
            <a:ext cx="929973" cy="2937994"/>
          </a:xfrm>
          <a:prstGeom prst="rect">
            <a:avLst/>
          </a:prstGeom>
          <a:noFill/>
          <a:ln>
            <a:noFill/>
          </a:ln>
        </p:spPr>
      </p:pic>
      <p:pic>
        <p:nvPicPr>
          <p:cNvPr id="571" name="Google Shape;571;p110"/>
          <p:cNvPicPr preferRelativeResize="0"/>
          <p:nvPr/>
        </p:nvPicPr>
        <p:blipFill rotWithShape="1">
          <a:blip r:embed="rId4">
            <a:alphaModFix/>
          </a:blip>
          <a:srcRect l="32855" r="27577"/>
          <a:stretch/>
        </p:blipFill>
        <p:spPr>
          <a:xfrm>
            <a:off x="1741491" y="2338630"/>
            <a:ext cx="929973" cy="2937994"/>
          </a:xfrm>
          <a:prstGeom prst="rect">
            <a:avLst/>
          </a:prstGeom>
          <a:noFill/>
          <a:ln>
            <a:noFill/>
          </a:ln>
        </p:spPr>
      </p:pic>
      <p:pic>
        <p:nvPicPr>
          <p:cNvPr id="572" name="Google Shape;572;p110"/>
          <p:cNvPicPr preferRelativeResize="0"/>
          <p:nvPr/>
        </p:nvPicPr>
        <p:blipFill>
          <a:blip r:embed="rId5">
            <a:alphaModFix/>
          </a:blip>
          <a:stretch>
            <a:fillRect/>
          </a:stretch>
        </p:blipFill>
        <p:spPr>
          <a:xfrm rot="419199">
            <a:off x="1324374" y="5807426"/>
            <a:ext cx="579953" cy="645776"/>
          </a:xfrm>
          <a:prstGeom prst="rect">
            <a:avLst/>
          </a:prstGeom>
          <a:noFill/>
          <a:ln>
            <a:noFill/>
          </a:ln>
        </p:spPr>
      </p:pic>
      <p:pic>
        <p:nvPicPr>
          <p:cNvPr id="573" name="Google Shape;573;p110"/>
          <p:cNvPicPr preferRelativeResize="0"/>
          <p:nvPr/>
        </p:nvPicPr>
        <p:blipFill>
          <a:blip r:embed="rId6">
            <a:alphaModFix/>
          </a:blip>
          <a:stretch>
            <a:fillRect/>
          </a:stretch>
        </p:blipFill>
        <p:spPr>
          <a:xfrm rot="-670244">
            <a:off x="1291919" y="5060638"/>
            <a:ext cx="533369" cy="822865"/>
          </a:xfrm>
          <a:prstGeom prst="rect">
            <a:avLst/>
          </a:prstGeom>
          <a:noFill/>
          <a:ln>
            <a:noFill/>
          </a:ln>
        </p:spPr>
      </p:pic>
      <p:pic>
        <p:nvPicPr>
          <p:cNvPr id="574" name="Google Shape;574;p110"/>
          <p:cNvPicPr preferRelativeResize="0"/>
          <p:nvPr/>
        </p:nvPicPr>
        <p:blipFill>
          <a:blip r:embed="rId7">
            <a:alphaModFix/>
          </a:blip>
          <a:stretch>
            <a:fillRect/>
          </a:stretch>
        </p:blipFill>
        <p:spPr>
          <a:xfrm rot="1467059">
            <a:off x="2378024" y="5142023"/>
            <a:ext cx="690840" cy="1008042"/>
          </a:xfrm>
          <a:prstGeom prst="rect">
            <a:avLst/>
          </a:prstGeom>
          <a:noFill/>
          <a:ln>
            <a:noFill/>
          </a:ln>
        </p:spPr>
      </p:pic>
      <p:pic>
        <p:nvPicPr>
          <p:cNvPr id="575" name="Google Shape;575;p110"/>
          <p:cNvPicPr preferRelativeResize="0"/>
          <p:nvPr/>
        </p:nvPicPr>
        <p:blipFill>
          <a:blip r:embed="rId8">
            <a:alphaModFix/>
          </a:blip>
          <a:stretch>
            <a:fillRect/>
          </a:stretch>
        </p:blipFill>
        <p:spPr>
          <a:xfrm rot="511494">
            <a:off x="2045237" y="5696530"/>
            <a:ext cx="777577" cy="847041"/>
          </a:xfrm>
          <a:prstGeom prst="rect">
            <a:avLst/>
          </a:prstGeom>
          <a:noFill/>
          <a:ln>
            <a:noFill/>
          </a:ln>
        </p:spPr>
      </p:pic>
      <p:pic>
        <p:nvPicPr>
          <p:cNvPr id="576" name="Google Shape;576;p110"/>
          <p:cNvPicPr preferRelativeResize="0"/>
          <p:nvPr/>
        </p:nvPicPr>
        <p:blipFill>
          <a:blip r:embed="rId9">
            <a:alphaModFix/>
          </a:blip>
          <a:stretch>
            <a:fillRect/>
          </a:stretch>
        </p:blipFill>
        <p:spPr>
          <a:xfrm>
            <a:off x="1861272" y="5261183"/>
            <a:ext cx="524729" cy="617329"/>
          </a:xfrm>
          <a:prstGeom prst="rect">
            <a:avLst/>
          </a:prstGeom>
          <a:noFill/>
          <a:ln>
            <a:noFill/>
          </a:ln>
        </p:spPr>
      </p:pic>
      <p:sp>
        <p:nvSpPr>
          <p:cNvPr id="577" name="Google Shape;577;p110"/>
          <p:cNvSpPr txBox="1"/>
          <p:nvPr/>
        </p:nvSpPr>
        <p:spPr>
          <a:xfrm flipH="1">
            <a:off x="1538300" y="3468975"/>
            <a:ext cx="1364400" cy="554100"/>
          </a:xfrm>
          <a:prstGeom prst="rect">
            <a:avLst/>
          </a:prstGeom>
          <a:solidFill>
            <a:srgbClr val="757AA8"/>
          </a:solidFill>
          <a:ln w="9525" cap="flat" cmpd="sng">
            <a:solidFill>
              <a:srgbClr val="FF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400" b="1">
                <a:solidFill>
                  <a:srgbClr val="FFFFFF"/>
                </a:solidFill>
                <a:latin typeface="Calibri"/>
                <a:ea typeface="Calibri"/>
                <a:cs typeface="Calibri"/>
                <a:sym typeface="Calibri"/>
              </a:rPr>
              <a:t>Nutrition</a:t>
            </a:r>
            <a:endParaRPr sz="3000">
              <a:solidFill>
                <a:srgbClr val="FFFFFF"/>
              </a:solidFill>
              <a:latin typeface="Calibri"/>
              <a:ea typeface="Calibri"/>
              <a:cs typeface="Calibri"/>
              <a:sym typeface="Calibri"/>
            </a:endParaRPr>
          </a:p>
        </p:txBody>
      </p:sp>
      <p:sp>
        <p:nvSpPr>
          <p:cNvPr id="578" name="Google Shape;578;p110"/>
          <p:cNvSpPr txBox="1"/>
          <p:nvPr/>
        </p:nvSpPr>
        <p:spPr>
          <a:xfrm flipH="1">
            <a:off x="3879900" y="3468972"/>
            <a:ext cx="1422900" cy="554100"/>
          </a:xfrm>
          <a:prstGeom prst="rect">
            <a:avLst/>
          </a:prstGeom>
          <a:solidFill>
            <a:srgbClr val="757AA8"/>
          </a:solidFill>
          <a:ln w="9525" cap="flat" cmpd="sng">
            <a:solidFill>
              <a:srgbClr val="FF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400" b="1">
                <a:solidFill>
                  <a:srgbClr val="FFFFFF"/>
                </a:solidFill>
                <a:latin typeface="Calibri"/>
                <a:ea typeface="Calibri"/>
                <a:cs typeface="Calibri"/>
                <a:sym typeface="Calibri"/>
              </a:rPr>
              <a:t>Exercise</a:t>
            </a:r>
            <a:endParaRPr sz="3000">
              <a:solidFill>
                <a:srgbClr val="FFFFFF"/>
              </a:solidFill>
              <a:latin typeface="Calibri"/>
              <a:ea typeface="Calibri"/>
              <a:cs typeface="Calibri"/>
              <a:sym typeface="Calibri"/>
            </a:endParaRPr>
          </a:p>
        </p:txBody>
      </p:sp>
      <p:sp>
        <p:nvSpPr>
          <p:cNvPr id="579" name="Google Shape;579;p110"/>
          <p:cNvSpPr txBox="1"/>
          <p:nvPr/>
        </p:nvSpPr>
        <p:spPr>
          <a:xfrm flipH="1">
            <a:off x="6279737" y="3468972"/>
            <a:ext cx="1130400" cy="554100"/>
          </a:xfrm>
          <a:prstGeom prst="rect">
            <a:avLst/>
          </a:prstGeom>
          <a:solidFill>
            <a:srgbClr val="757AA8"/>
          </a:solidFill>
          <a:ln w="9525" cap="flat" cmpd="sng">
            <a:solidFill>
              <a:srgbClr val="FF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400" b="1">
                <a:solidFill>
                  <a:srgbClr val="FFFFFF"/>
                </a:solidFill>
                <a:latin typeface="Calibri"/>
                <a:ea typeface="Calibri"/>
                <a:cs typeface="Calibri"/>
                <a:sym typeface="Calibri"/>
              </a:rPr>
              <a:t>Sleep</a:t>
            </a:r>
            <a:endParaRPr sz="3000">
              <a:solidFill>
                <a:srgbClr val="FFFFFF"/>
              </a:solidFill>
              <a:latin typeface="Calibri"/>
              <a:ea typeface="Calibri"/>
              <a:cs typeface="Calibri"/>
              <a:sym typeface="Calibri"/>
            </a:endParaRPr>
          </a:p>
        </p:txBody>
      </p:sp>
      <p:pic>
        <p:nvPicPr>
          <p:cNvPr id="580" name="Google Shape;580;p110"/>
          <p:cNvPicPr preferRelativeResize="0"/>
          <p:nvPr/>
        </p:nvPicPr>
        <p:blipFill>
          <a:blip r:embed="rId10">
            <a:alphaModFix/>
          </a:blip>
          <a:stretch>
            <a:fillRect/>
          </a:stretch>
        </p:blipFill>
        <p:spPr>
          <a:xfrm rot="-349910">
            <a:off x="6313674" y="5161570"/>
            <a:ext cx="1773833" cy="1121322"/>
          </a:xfrm>
          <a:prstGeom prst="rect">
            <a:avLst/>
          </a:prstGeom>
          <a:noFill/>
          <a:ln>
            <a:noFill/>
          </a:ln>
        </p:spPr>
      </p:pic>
      <p:pic>
        <p:nvPicPr>
          <p:cNvPr id="581" name="Google Shape;581;p110"/>
          <p:cNvPicPr preferRelativeResize="0"/>
          <p:nvPr/>
        </p:nvPicPr>
        <p:blipFill rotWithShape="1">
          <a:blip r:embed="rId11">
            <a:alphaModFix/>
          </a:blip>
          <a:srcRect/>
          <a:stretch/>
        </p:blipFill>
        <p:spPr>
          <a:xfrm>
            <a:off x="3925528" y="5261908"/>
            <a:ext cx="1103972" cy="1270410"/>
          </a:xfrm>
          <a:prstGeom prst="rect">
            <a:avLst/>
          </a:prstGeom>
          <a:noFill/>
          <a:ln>
            <a:noFill/>
          </a:ln>
        </p:spPr>
      </p:pic>
      <p:sp>
        <p:nvSpPr>
          <p:cNvPr id="582" name="Google Shape;582;p110"/>
          <p:cNvSpPr txBox="1"/>
          <p:nvPr/>
        </p:nvSpPr>
        <p:spPr>
          <a:xfrm flipH="1">
            <a:off x="988125" y="1848475"/>
            <a:ext cx="7392600" cy="507900"/>
          </a:xfrm>
          <a:prstGeom prst="rect">
            <a:avLst/>
          </a:prstGeom>
          <a:solidFill>
            <a:srgbClr val="757AA8"/>
          </a:solidFill>
          <a:ln w="9525" cap="flat" cmpd="sng">
            <a:solidFill>
              <a:srgbClr val="FF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100" b="1">
                <a:solidFill>
                  <a:srgbClr val="FFFFFF"/>
                </a:solidFill>
                <a:latin typeface="Lexend"/>
                <a:ea typeface="Lexend"/>
                <a:cs typeface="Lexend"/>
                <a:sym typeface="Lexend"/>
              </a:rPr>
              <a:t>The Three Pillars Supporting Your Health</a:t>
            </a:r>
            <a:endParaRPr sz="2700" b="1">
              <a:solidFill>
                <a:srgbClr val="FFFFFF"/>
              </a:solidFill>
              <a:latin typeface="Lexend"/>
              <a:ea typeface="Lexend"/>
              <a:cs typeface="Lexend"/>
              <a:sym typeface="Lexend"/>
            </a:endParaRPr>
          </a:p>
        </p:txBody>
      </p:sp>
      <p:sp>
        <p:nvSpPr>
          <p:cNvPr id="583" name="Google Shape;583;p110"/>
          <p:cNvSpPr/>
          <p:nvPr/>
        </p:nvSpPr>
        <p:spPr>
          <a:xfrm>
            <a:off x="1959886" y="2881796"/>
            <a:ext cx="493200" cy="493200"/>
          </a:xfrm>
          <a:prstGeom prst="ellipse">
            <a:avLst/>
          </a:prstGeom>
          <a:solidFill>
            <a:srgbClr val="FF00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4" name="Google Shape;584;p110"/>
          <p:cNvSpPr txBox="1"/>
          <p:nvPr/>
        </p:nvSpPr>
        <p:spPr>
          <a:xfrm>
            <a:off x="2039774" y="2902770"/>
            <a:ext cx="282900" cy="34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FFFFFF"/>
                </a:solidFill>
                <a:latin typeface="Lexend SemiBold"/>
                <a:ea typeface="Lexend SemiBold"/>
                <a:cs typeface="Lexend SemiBold"/>
                <a:sym typeface="Lexend SemiBold"/>
              </a:rPr>
              <a:t>1</a:t>
            </a:r>
            <a:endParaRPr sz="2000">
              <a:solidFill>
                <a:srgbClr val="FFFFFF"/>
              </a:solidFill>
              <a:latin typeface="Lexend SemiBold"/>
              <a:ea typeface="Lexend SemiBold"/>
              <a:cs typeface="Lexend SemiBold"/>
              <a:sym typeface="Lexend SemiBold"/>
            </a:endParaRPr>
          </a:p>
        </p:txBody>
      </p:sp>
      <p:sp>
        <p:nvSpPr>
          <p:cNvPr id="585" name="Google Shape;585;p110"/>
          <p:cNvSpPr/>
          <p:nvPr/>
        </p:nvSpPr>
        <p:spPr>
          <a:xfrm>
            <a:off x="4344693" y="2880363"/>
            <a:ext cx="493200" cy="493200"/>
          </a:xfrm>
          <a:prstGeom prst="ellipse">
            <a:avLst/>
          </a:prstGeom>
          <a:solidFill>
            <a:srgbClr val="FF00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6" name="Google Shape;586;p110"/>
          <p:cNvSpPr txBox="1"/>
          <p:nvPr/>
        </p:nvSpPr>
        <p:spPr>
          <a:xfrm>
            <a:off x="4425166" y="2902770"/>
            <a:ext cx="382500" cy="34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FFFFFF"/>
                </a:solidFill>
                <a:latin typeface="Lexend SemiBold"/>
                <a:ea typeface="Lexend SemiBold"/>
                <a:cs typeface="Lexend SemiBold"/>
                <a:sym typeface="Lexend SemiBold"/>
              </a:rPr>
              <a:t>2</a:t>
            </a:r>
            <a:endParaRPr sz="2000">
              <a:solidFill>
                <a:srgbClr val="FFFFFF"/>
              </a:solidFill>
              <a:latin typeface="Lexend SemiBold"/>
              <a:ea typeface="Lexend SemiBold"/>
              <a:cs typeface="Lexend SemiBold"/>
              <a:sym typeface="Lexend SemiBold"/>
            </a:endParaRPr>
          </a:p>
        </p:txBody>
      </p:sp>
      <p:sp>
        <p:nvSpPr>
          <p:cNvPr id="587" name="Google Shape;587;p110"/>
          <p:cNvSpPr/>
          <p:nvPr/>
        </p:nvSpPr>
        <p:spPr>
          <a:xfrm>
            <a:off x="6598411" y="2881796"/>
            <a:ext cx="493200" cy="493200"/>
          </a:xfrm>
          <a:prstGeom prst="ellipse">
            <a:avLst/>
          </a:prstGeom>
          <a:solidFill>
            <a:srgbClr val="FF00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8" name="Google Shape;588;p110"/>
          <p:cNvSpPr txBox="1"/>
          <p:nvPr/>
        </p:nvSpPr>
        <p:spPr>
          <a:xfrm>
            <a:off x="6703573" y="2902770"/>
            <a:ext cx="282900" cy="231300"/>
          </a:xfrm>
          <a:prstGeom prst="rect">
            <a:avLst/>
          </a:prstGeom>
          <a:noFill/>
          <a:ln>
            <a:noFill/>
          </a:ln>
        </p:spPr>
        <p:txBody>
          <a:bodyPr spcFirstLastPara="1" wrap="square" lIns="87575" tIns="91425" rIns="91425" bIns="91425" anchor="t" anchorCtr="0">
            <a:noAutofit/>
          </a:bodyPr>
          <a:lstStyle/>
          <a:p>
            <a:pPr marL="0" lvl="0" indent="0" algn="l" rtl="0">
              <a:spcBef>
                <a:spcPts val="0"/>
              </a:spcBef>
              <a:spcAft>
                <a:spcPts val="0"/>
              </a:spcAft>
              <a:buNone/>
            </a:pPr>
            <a:r>
              <a:rPr lang="en-US" sz="2000">
                <a:solidFill>
                  <a:srgbClr val="FFFFFF"/>
                </a:solidFill>
                <a:latin typeface="Lexend SemiBold"/>
                <a:ea typeface="Lexend SemiBold"/>
                <a:cs typeface="Lexend SemiBold"/>
                <a:sym typeface="Lexend SemiBold"/>
              </a:rPr>
              <a:t>3</a:t>
            </a:r>
            <a:endParaRPr sz="2000">
              <a:solidFill>
                <a:srgbClr val="FFFFFF"/>
              </a:solidFill>
              <a:latin typeface="Lexend SemiBold"/>
              <a:ea typeface="Lexend SemiBold"/>
              <a:cs typeface="Lexend SemiBold"/>
              <a:sym typeface="Lexend Semi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111"/>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595" name="Google Shape;595;p111"/>
          <p:cNvSpPr/>
          <p:nvPr/>
        </p:nvSpPr>
        <p:spPr>
          <a:xfrm>
            <a:off x="3867085" y="1235038"/>
            <a:ext cx="2405700" cy="907200"/>
          </a:xfrm>
          <a:prstGeom prst="wedgeRoundRectCallout">
            <a:avLst>
              <a:gd name="adj1" fmla="val -58974"/>
              <a:gd name="adj2" fmla="val 32088"/>
              <a:gd name="adj3" fmla="val 0"/>
            </a:avLst>
          </a:prstGeom>
          <a:solidFill>
            <a:srgbClr val="FCE5C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rgbClr val="595959"/>
                </a:solidFill>
                <a:latin typeface="Comfortaa"/>
                <a:ea typeface="Comfortaa"/>
                <a:cs typeface="Comfortaa"/>
                <a:sym typeface="Comfortaa"/>
              </a:rPr>
              <a:t>I’m not perfect, but nobody is</a:t>
            </a:r>
            <a:endParaRPr sz="1800" b="1" i="1">
              <a:solidFill>
                <a:srgbClr val="595959"/>
              </a:solidFill>
              <a:latin typeface="Comfortaa"/>
              <a:ea typeface="Comfortaa"/>
              <a:cs typeface="Comfortaa"/>
              <a:sym typeface="Comfortaa"/>
            </a:endParaRPr>
          </a:p>
        </p:txBody>
      </p:sp>
      <p:sp>
        <p:nvSpPr>
          <p:cNvPr id="596" name="Google Shape;596;p111"/>
          <p:cNvSpPr/>
          <p:nvPr/>
        </p:nvSpPr>
        <p:spPr>
          <a:xfrm>
            <a:off x="6485950" y="1471900"/>
            <a:ext cx="2405700" cy="890700"/>
          </a:xfrm>
          <a:prstGeom prst="wedgeRoundRectCallout">
            <a:avLst>
              <a:gd name="adj1" fmla="val 60642"/>
              <a:gd name="adj2" fmla="val 35040"/>
              <a:gd name="adj3" fmla="val 0"/>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chemeClr val="lt1"/>
                </a:solidFill>
                <a:latin typeface="Comfortaa"/>
                <a:ea typeface="Comfortaa"/>
                <a:cs typeface="Comfortaa"/>
                <a:sym typeface="Comfortaa"/>
              </a:rPr>
              <a:t>Bad hair day, </a:t>
            </a:r>
            <a:br>
              <a:rPr lang="en-US" sz="1800" b="1" i="1">
                <a:solidFill>
                  <a:schemeClr val="lt1"/>
                </a:solidFill>
                <a:latin typeface="Comfortaa"/>
                <a:ea typeface="Comfortaa"/>
                <a:cs typeface="Comfortaa"/>
                <a:sym typeface="Comfortaa"/>
              </a:rPr>
            </a:br>
            <a:r>
              <a:rPr lang="en-US" sz="1800" b="1" i="1">
                <a:solidFill>
                  <a:schemeClr val="lt1"/>
                </a:solidFill>
                <a:latin typeface="Comfortaa"/>
                <a:ea typeface="Comfortaa"/>
                <a:cs typeface="Comfortaa"/>
                <a:sym typeface="Comfortaa"/>
              </a:rPr>
              <a:t>so what? </a:t>
            </a:r>
            <a:r>
              <a:rPr lang="en-US" sz="3300" b="1">
                <a:solidFill>
                  <a:schemeClr val="lt1"/>
                </a:solidFill>
                <a:latin typeface="Comfortaa"/>
                <a:ea typeface="Comfortaa"/>
                <a:cs typeface="Comfortaa"/>
                <a:sym typeface="Comfortaa"/>
              </a:rPr>
              <a:t>🤷‍♀️</a:t>
            </a:r>
            <a:endParaRPr sz="3300" b="1">
              <a:solidFill>
                <a:schemeClr val="lt1"/>
              </a:solidFill>
              <a:latin typeface="Comfortaa"/>
              <a:ea typeface="Comfortaa"/>
              <a:cs typeface="Comfortaa"/>
              <a:sym typeface="Comfortaa"/>
            </a:endParaRPr>
          </a:p>
        </p:txBody>
      </p:sp>
      <p:sp>
        <p:nvSpPr>
          <p:cNvPr id="597" name="Google Shape;597;p111"/>
          <p:cNvSpPr/>
          <p:nvPr/>
        </p:nvSpPr>
        <p:spPr>
          <a:xfrm>
            <a:off x="706875" y="5030825"/>
            <a:ext cx="2567100" cy="1301700"/>
          </a:xfrm>
          <a:prstGeom prst="wedgeRoundRectCallout">
            <a:avLst>
              <a:gd name="adj1" fmla="val -67474"/>
              <a:gd name="adj2" fmla="val 35002"/>
              <a:gd name="adj3" fmla="val 0"/>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chemeClr val="lt1"/>
                </a:solidFill>
                <a:latin typeface="Comfortaa"/>
                <a:ea typeface="Comfortaa"/>
                <a:cs typeface="Comfortaa"/>
                <a:sym typeface="Comfortaa"/>
              </a:rPr>
              <a:t>Don’t give into </a:t>
            </a:r>
            <a:endParaRPr sz="1800" b="1" i="1">
              <a:solidFill>
                <a:schemeClr val="lt1"/>
              </a:solidFill>
              <a:latin typeface="Comfortaa"/>
              <a:ea typeface="Comfortaa"/>
              <a:cs typeface="Comfortaa"/>
              <a:sym typeface="Comfortaa"/>
            </a:endParaRPr>
          </a:p>
          <a:p>
            <a:pPr marL="0" lvl="0" indent="0" algn="ctr" rtl="0">
              <a:spcBef>
                <a:spcPts val="0"/>
              </a:spcBef>
              <a:spcAft>
                <a:spcPts val="0"/>
              </a:spcAft>
              <a:buNone/>
            </a:pPr>
            <a:r>
              <a:rPr lang="en-US" sz="1800" b="1" i="1">
                <a:solidFill>
                  <a:schemeClr val="lt1"/>
                </a:solidFill>
                <a:latin typeface="Comfortaa"/>
                <a:ea typeface="Comfortaa"/>
                <a:cs typeface="Comfortaa"/>
                <a:sym typeface="Comfortaa"/>
              </a:rPr>
              <a:t>peer pressure! </a:t>
            </a:r>
            <a:br>
              <a:rPr lang="en-US" sz="1800" b="1" i="1">
                <a:solidFill>
                  <a:schemeClr val="lt1"/>
                </a:solidFill>
                <a:latin typeface="Comfortaa"/>
                <a:ea typeface="Comfortaa"/>
                <a:cs typeface="Comfortaa"/>
                <a:sym typeface="Comfortaa"/>
              </a:rPr>
            </a:br>
            <a:r>
              <a:rPr lang="en-US" sz="1800" b="1" i="1">
                <a:solidFill>
                  <a:schemeClr val="lt1"/>
                </a:solidFill>
                <a:latin typeface="Comfortaa"/>
                <a:ea typeface="Comfortaa"/>
                <a:cs typeface="Comfortaa"/>
                <a:sym typeface="Comfortaa"/>
              </a:rPr>
              <a:t>LIKE yourself!</a:t>
            </a:r>
            <a:endParaRPr sz="1800" b="1" i="1">
              <a:solidFill>
                <a:schemeClr val="lt1"/>
              </a:solidFill>
              <a:latin typeface="Comfortaa"/>
              <a:ea typeface="Comfortaa"/>
              <a:cs typeface="Comfortaa"/>
              <a:sym typeface="Comfortaa"/>
            </a:endParaRPr>
          </a:p>
        </p:txBody>
      </p:sp>
      <p:sp>
        <p:nvSpPr>
          <p:cNvPr id="598" name="Google Shape;598;p111"/>
          <p:cNvSpPr/>
          <p:nvPr/>
        </p:nvSpPr>
        <p:spPr>
          <a:xfrm>
            <a:off x="6420550" y="4971275"/>
            <a:ext cx="2567100" cy="1187400"/>
          </a:xfrm>
          <a:prstGeom prst="wedgeRoundRectCallout">
            <a:avLst>
              <a:gd name="adj1" fmla="val 47832"/>
              <a:gd name="adj2" fmla="val 84653"/>
              <a:gd name="adj3" fmla="val 0"/>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rgbClr val="FFFFFF"/>
                </a:solidFill>
                <a:latin typeface="Comfortaa"/>
                <a:ea typeface="Comfortaa"/>
                <a:cs typeface="Comfortaa"/>
                <a:sym typeface="Comfortaa"/>
              </a:rPr>
              <a:t>Work harder</a:t>
            </a:r>
            <a:br>
              <a:rPr lang="en-US" sz="1800" b="1" i="1">
                <a:solidFill>
                  <a:srgbClr val="FFFFFF"/>
                </a:solidFill>
                <a:latin typeface="Comfortaa"/>
                <a:ea typeface="Comfortaa"/>
                <a:cs typeface="Comfortaa"/>
                <a:sym typeface="Comfortaa"/>
              </a:rPr>
            </a:br>
            <a:r>
              <a:rPr lang="en-US" sz="1800" b="1" i="1">
                <a:solidFill>
                  <a:srgbClr val="FFFFFF"/>
                </a:solidFill>
                <a:latin typeface="Comfortaa"/>
                <a:ea typeface="Comfortaa"/>
                <a:cs typeface="Comfortaa"/>
                <a:sym typeface="Comfortaa"/>
              </a:rPr>
              <a:t>to be a good friend to yourself. </a:t>
            </a:r>
            <a:endParaRPr sz="1800" b="1" i="1">
              <a:solidFill>
                <a:srgbClr val="FFFFFF"/>
              </a:solidFill>
              <a:latin typeface="Comfortaa"/>
              <a:ea typeface="Comfortaa"/>
              <a:cs typeface="Comfortaa"/>
              <a:sym typeface="Comfortaa"/>
            </a:endParaRPr>
          </a:p>
        </p:txBody>
      </p:sp>
      <p:sp>
        <p:nvSpPr>
          <p:cNvPr id="599" name="Google Shape;599;p111"/>
          <p:cNvSpPr/>
          <p:nvPr/>
        </p:nvSpPr>
        <p:spPr>
          <a:xfrm>
            <a:off x="242800" y="3944563"/>
            <a:ext cx="3128100" cy="780300"/>
          </a:xfrm>
          <a:prstGeom prst="wedgeRoundRectCallout">
            <a:avLst>
              <a:gd name="adj1" fmla="val -57080"/>
              <a:gd name="adj2" fmla="val 40929"/>
              <a:gd name="adj3" fmla="val 0"/>
            </a:avLst>
          </a:prstGeom>
          <a:solidFill>
            <a:srgbClr val="FCE5C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rgbClr val="595959"/>
                </a:solidFill>
                <a:latin typeface="Comfortaa"/>
                <a:ea typeface="Comfortaa"/>
                <a:cs typeface="Comfortaa"/>
                <a:sym typeface="Comfortaa"/>
              </a:rPr>
              <a:t>Be less? No way!</a:t>
            </a:r>
            <a:endParaRPr sz="1800" b="1" i="1">
              <a:solidFill>
                <a:srgbClr val="595959"/>
              </a:solidFill>
              <a:latin typeface="Comfortaa"/>
              <a:ea typeface="Comfortaa"/>
              <a:cs typeface="Comfortaa"/>
              <a:sym typeface="Comfortaa"/>
            </a:endParaRPr>
          </a:p>
        </p:txBody>
      </p:sp>
      <p:sp>
        <p:nvSpPr>
          <p:cNvPr id="600" name="Google Shape;600;p111"/>
          <p:cNvSpPr/>
          <p:nvPr/>
        </p:nvSpPr>
        <p:spPr>
          <a:xfrm>
            <a:off x="6572950" y="3114950"/>
            <a:ext cx="2405700" cy="1030500"/>
          </a:xfrm>
          <a:prstGeom prst="wedgeRoundRectCallout">
            <a:avLst>
              <a:gd name="adj1" fmla="val -61813"/>
              <a:gd name="adj2" fmla="val -20580"/>
              <a:gd name="adj3" fmla="val 0"/>
            </a:avLst>
          </a:prstGeom>
          <a:solidFill>
            <a:srgbClr val="FCE5C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rgbClr val="595959"/>
                </a:solidFill>
                <a:latin typeface="Comfortaa"/>
                <a:ea typeface="Comfortaa"/>
                <a:cs typeface="Comfortaa"/>
                <a:sym typeface="Comfortaa"/>
              </a:rPr>
              <a:t>I feel confident.</a:t>
            </a:r>
            <a:endParaRPr sz="1800" b="1" i="1">
              <a:solidFill>
                <a:srgbClr val="595959"/>
              </a:solidFill>
              <a:latin typeface="Comfortaa"/>
              <a:ea typeface="Comfortaa"/>
              <a:cs typeface="Comfortaa"/>
              <a:sym typeface="Comfortaa"/>
            </a:endParaRPr>
          </a:p>
        </p:txBody>
      </p:sp>
      <p:pic>
        <p:nvPicPr>
          <p:cNvPr id="601" name="Google Shape;601;p111"/>
          <p:cNvPicPr preferRelativeResize="0"/>
          <p:nvPr/>
        </p:nvPicPr>
        <p:blipFill>
          <a:blip r:embed="rId3">
            <a:alphaModFix/>
          </a:blip>
          <a:stretch>
            <a:fillRect/>
          </a:stretch>
        </p:blipFill>
        <p:spPr>
          <a:xfrm>
            <a:off x="2987818" y="4690925"/>
            <a:ext cx="781050" cy="781050"/>
          </a:xfrm>
          <a:prstGeom prst="rect">
            <a:avLst/>
          </a:prstGeom>
          <a:noFill/>
          <a:ln>
            <a:noFill/>
          </a:ln>
        </p:spPr>
      </p:pic>
      <p:sp>
        <p:nvSpPr>
          <p:cNvPr id="602" name="Google Shape;602;p111"/>
          <p:cNvSpPr txBox="1"/>
          <p:nvPr/>
        </p:nvSpPr>
        <p:spPr>
          <a:xfrm>
            <a:off x="154850" y="642739"/>
            <a:ext cx="30429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595959"/>
              </a:solidFill>
              <a:latin typeface="Calibri"/>
              <a:ea typeface="Calibri"/>
              <a:cs typeface="Calibri"/>
              <a:sym typeface="Calibri"/>
            </a:endParaRPr>
          </a:p>
        </p:txBody>
      </p:sp>
      <p:grpSp>
        <p:nvGrpSpPr>
          <p:cNvPr id="603" name="Google Shape;603;p111"/>
          <p:cNvGrpSpPr/>
          <p:nvPr/>
        </p:nvGrpSpPr>
        <p:grpSpPr>
          <a:xfrm>
            <a:off x="154949" y="291922"/>
            <a:ext cx="3303889" cy="3346707"/>
            <a:chOff x="1581775" y="1218195"/>
            <a:chExt cx="5417100" cy="5487305"/>
          </a:xfrm>
        </p:grpSpPr>
        <p:sp>
          <p:nvSpPr>
            <p:cNvPr id="604" name="Google Shape;604;p111"/>
            <p:cNvSpPr/>
            <p:nvPr/>
          </p:nvSpPr>
          <p:spPr>
            <a:xfrm>
              <a:off x="1581775" y="1218200"/>
              <a:ext cx="5417100" cy="54873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605" name="Google Shape;605;p111"/>
            <p:cNvGrpSpPr/>
            <p:nvPr/>
          </p:nvGrpSpPr>
          <p:grpSpPr>
            <a:xfrm>
              <a:off x="4054594" y="1218195"/>
              <a:ext cx="443114" cy="451283"/>
              <a:chOff x="991144" y="76203"/>
              <a:chExt cx="471900" cy="480600"/>
            </a:xfrm>
          </p:grpSpPr>
          <p:sp>
            <p:nvSpPr>
              <p:cNvPr id="606" name="Google Shape;606;p111"/>
              <p:cNvSpPr/>
              <p:nvPr/>
            </p:nvSpPr>
            <p:spPr>
              <a:xfrm>
                <a:off x="991144" y="76203"/>
                <a:ext cx="471900" cy="4806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7" name="Google Shape;607;p111"/>
              <p:cNvSpPr/>
              <p:nvPr/>
            </p:nvSpPr>
            <p:spPr>
              <a:xfrm>
                <a:off x="1095400" y="182400"/>
                <a:ext cx="263400" cy="2682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pic>
          <p:nvPicPr>
            <p:cNvPr id="608" name="Google Shape;608;p111"/>
            <p:cNvPicPr preferRelativeResize="0"/>
            <p:nvPr/>
          </p:nvPicPr>
          <p:blipFill rotWithShape="1">
            <a:blip r:embed="rId4">
              <a:alphaModFix/>
            </a:blip>
            <a:srcRect l="25203" t="20006" r="23023" b="74038"/>
            <a:stretch/>
          </p:blipFill>
          <p:spPr>
            <a:xfrm>
              <a:off x="2800650" y="2513872"/>
              <a:ext cx="3076429" cy="451294"/>
            </a:xfrm>
            <a:prstGeom prst="rect">
              <a:avLst/>
            </a:prstGeom>
            <a:noFill/>
            <a:ln>
              <a:noFill/>
            </a:ln>
          </p:spPr>
        </p:pic>
      </p:grpSp>
      <p:sp>
        <p:nvSpPr>
          <p:cNvPr id="609" name="Google Shape;609;p111"/>
          <p:cNvSpPr txBox="1"/>
          <p:nvPr/>
        </p:nvSpPr>
        <p:spPr>
          <a:xfrm>
            <a:off x="431254" y="1342234"/>
            <a:ext cx="2751000" cy="21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3000">
                <a:solidFill>
                  <a:schemeClr val="dk1"/>
                </a:solidFill>
                <a:latin typeface="Annie Use Your Telescope"/>
                <a:ea typeface="Annie Use Your Telescope"/>
                <a:cs typeface="Annie Use Your Telescope"/>
                <a:sym typeface="Annie Use Your Telescope"/>
              </a:rPr>
              <a:t>How an individual sees their body and the feelings that accompany this</a:t>
            </a:r>
            <a:endParaRPr sz="30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Clr>
                <a:schemeClr val="dk1"/>
              </a:buClr>
              <a:buSzPts val="1100"/>
              <a:buFont typeface="Arial"/>
              <a:buNone/>
            </a:pPr>
            <a:endParaRPr sz="21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sz="2300">
              <a:solidFill>
                <a:schemeClr val="dk1"/>
              </a:solidFill>
              <a:latin typeface="Annie Use Your Telescope"/>
              <a:ea typeface="Annie Use Your Telescope"/>
              <a:cs typeface="Annie Use Your Telescope"/>
              <a:sym typeface="Annie Use Your Telescope"/>
            </a:endParaRPr>
          </a:p>
        </p:txBody>
      </p:sp>
      <p:sp>
        <p:nvSpPr>
          <p:cNvPr id="610" name="Google Shape;610;p111"/>
          <p:cNvSpPr txBox="1"/>
          <p:nvPr/>
        </p:nvSpPr>
        <p:spPr>
          <a:xfrm>
            <a:off x="969787" y="570764"/>
            <a:ext cx="2424600" cy="84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3000" b="1">
                <a:solidFill>
                  <a:srgbClr val="343451"/>
                </a:solidFill>
                <a:latin typeface="Annie Use Your Telescope"/>
                <a:ea typeface="Annie Use Your Telescope"/>
                <a:cs typeface="Annie Use Your Telescope"/>
                <a:sym typeface="Annie Use Your Telescope"/>
              </a:rPr>
              <a:t>Body image:</a:t>
            </a:r>
            <a:r>
              <a:rPr lang="en-US" sz="3000" b="1">
                <a:solidFill>
                  <a:srgbClr val="8587C2"/>
                </a:solidFill>
                <a:latin typeface="Annie Use Your Telescope"/>
                <a:ea typeface="Annie Use Your Telescope"/>
                <a:cs typeface="Annie Use Your Telescope"/>
                <a:sym typeface="Annie Use Your Telescope"/>
              </a:rPr>
              <a:t> </a:t>
            </a:r>
            <a:endParaRPr sz="3500">
              <a:solidFill>
                <a:srgbClr val="595959"/>
              </a:solidFill>
            </a:endParaRPr>
          </a:p>
        </p:txBody>
      </p:sp>
      <p:pic>
        <p:nvPicPr>
          <p:cNvPr id="611" name="Google Shape;611;p111"/>
          <p:cNvPicPr preferRelativeResize="0"/>
          <p:nvPr/>
        </p:nvPicPr>
        <p:blipFill rotWithShape="1">
          <a:blip r:embed="rId5">
            <a:alphaModFix/>
          </a:blip>
          <a:srcRect/>
          <a:stretch/>
        </p:blipFill>
        <p:spPr>
          <a:xfrm flipH="1">
            <a:off x="4241287" y="2127901"/>
            <a:ext cx="1211950" cy="46539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p112"/>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618" name="Google Shape;618;p112"/>
          <p:cNvSpPr txBox="1">
            <a:spLocks noGrp="1"/>
          </p:cNvSpPr>
          <p:nvPr>
            <p:ph type="title"/>
          </p:nvPr>
        </p:nvSpPr>
        <p:spPr>
          <a:xfrm>
            <a:off x="243400" y="235487"/>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000">
                <a:latin typeface="Lexend Thin"/>
                <a:ea typeface="Lexend Thin"/>
                <a:cs typeface="Lexend Thin"/>
                <a:sym typeface="Lexend Thin"/>
              </a:rPr>
              <a:t>Time online can be toxic for body image</a:t>
            </a:r>
            <a:endParaRPr sz="3000">
              <a:latin typeface="Lexend Thin"/>
              <a:ea typeface="Lexend Thin"/>
              <a:cs typeface="Lexend Thin"/>
              <a:sym typeface="Lexend Thin"/>
            </a:endParaRPr>
          </a:p>
        </p:txBody>
      </p:sp>
      <p:sp>
        <p:nvSpPr>
          <p:cNvPr id="619" name="Google Shape;619;p11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620" name="Google Shape;620;p112"/>
          <p:cNvPicPr preferRelativeResize="0"/>
          <p:nvPr/>
        </p:nvPicPr>
        <p:blipFill>
          <a:blip r:embed="rId3">
            <a:alphaModFix/>
          </a:blip>
          <a:stretch>
            <a:fillRect/>
          </a:stretch>
        </p:blipFill>
        <p:spPr>
          <a:xfrm rot="-1101482">
            <a:off x="569446" y="2483761"/>
            <a:ext cx="7898981" cy="2316528"/>
          </a:xfrm>
          <a:prstGeom prst="rect">
            <a:avLst/>
          </a:prstGeom>
          <a:noFill/>
          <a:ln w="228600" cap="flat" cmpd="sng">
            <a:solidFill>
              <a:srgbClr val="8587C2"/>
            </a:solidFill>
            <a:prstDash val="solid"/>
            <a:round/>
            <a:headEnd type="none" w="sm" len="sm"/>
            <a:tailEnd type="none" w="sm" len="sm"/>
          </a:ln>
        </p:spPr>
      </p:pic>
      <p:sp>
        <p:nvSpPr>
          <p:cNvPr id="621" name="Google Shape;621;p112"/>
          <p:cNvSpPr/>
          <p:nvPr/>
        </p:nvSpPr>
        <p:spPr>
          <a:xfrm>
            <a:off x="83300" y="1513200"/>
            <a:ext cx="862200" cy="3471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113"/>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628" name="Google Shape;628;p113"/>
          <p:cNvSpPr txBox="1">
            <a:spLocks noGrp="1"/>
          </p:cNvSpPr>
          <p:nvPr>
            <p:ph type="title"/>
          </p:nvPr>
        </p:nvSpPr>
        <p:spPr>
          <a:xfrm>
            <a:off x="212925" y="228312"/>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000" b="1">
                <a:latin typeface="Lexend"/>
                <a:ea typeface="Lexend"/>
                <a:cs typeface="Lexend"/>
                <a:sym typeface="Lexend"/>
              </a:rPr>
              <a:t>Activity </a:t>
            </a:r>
            <a:r>
              <a:rPr lang="en-US" sz="3000">
                <a:latin typeface="Lexend Thin"/>
                <a:ea typeface="Lexend Thin"/>
                <a:cs typeface="Lexend Thin"/>
                <a:sym typeface="Lexend Thin"/>
              </a:rPr>
              <a:t>| insta </a:t>
            </a:r>
            <a:r>
              <a:rPr lang="en-US" sz="3000">
                <a:solidFill>
                  <a:srgbClr val="FF00FF"/>
                </a:solidFill>
                <a:latin typeface="Lexend Thin"/>
                <a:ea typeface="Lexend Thin"/>
                <a:cs typeface="Lexend Thin"/>
                <a:sym typeface="Lexend Thin"/>
              </a:rPr>
              <a:t>teen</a:t>
            </a:r>
            <a:r>
              <a:rPr lang="en-US" sz="3000" b="1">
                <a:solidFill>
                  <a:srgbClr val="8587C2"/>
                </a:solidFill>
                <a:latin typeface="Lexend"/>
                <a:ea typeface="Lexend"/>
                <a:cs typeface="Lexend"/>
                <a:sym typeface="Lexend"/>
              </a:rPr>
              <a:t>FEMM</a:t>
            </a:r>
            <a:r>
              <a:rPr lang="en-US" sz="3000">
                <a:latin typeface="Lexend Thin"/>
                <a:ea typeface="Lexend Thin"/>
                <a:cs typeface="Lexend Thin"/>
                <a:sym typeface="Lexend Thin"/>
              </a:rPr>
              <a:t> selfie!</a:t>
            </a:r>
            <a:endParaRPr sz="3000">
              <a:latin typeface="Lexend Thin"/>
              <a:ea typeface="Lexend Thin"/>
              <a:cs typeface="Lexend Thin"/>
              <a:sym typeface="Lexend Thin"/>
            </a:endParaRPr>
          </a:p>
        </p:txBody>
      </p:sp>
      <p:pic>
        <p:nvPicPr>
          <p:cNvPr id="629" name="Google Shape;629;p113"/>
          <p:cNvPicPr preferRelativeResize="0"/>
          <p:nvPr/>
        </p:nvPicPr>
        <p:blipFill>
          <a:blip r:embed="rId3">
            <a:alphaModFix/>
          </a:blip>
          <a:stretch>
            <a:fillRect/>
          </a:stretch>
        </p:blipFill>
        <p:spPr>
          <a:xfrm>
            <a:off x="1805781" y="1218162"/>
            <a:ext cx="4888118" cy="5195888"/>
          </a:xfrm>
          <a:prstGeom prst="rect">
            <a:avLst/>
          </a:prstGeom>
          <a:noFill/>
          <a:ln>
            <a:noFill/>
          </a:ln>
        </p:spPr>
      </p:pic>
      <p:pic>
        <p:nvPicPr>
          <p:cNvPr id="630" name="Google Shape;630;p113"/>
          <p:cNvPicPr preferRelativeResize="0"/>
          <p:nvPr/>
        </p:nvPicPr>
        <p:blipFill rotWithShape="1">
          <a:blip r:embed="rId4">
            <a:alphaModFix/>
          </a:blip>
          <a:srcRect l="10597" r="8193" b="12579"/>
          <a:stretch/>
        </p:blipFill>
        <p:spPr>
          <a:xfrm>
            <a:off x="4698625" y="2919675"/>
            <a:ext cx="1638850" cy="2179000"/>
          </a:xfrm>
          <a:prstGeom prst="rect">
            <a:avLst/>
          </a:prstGeom>
          <a:noFill/>
          <a:ln>
            <a:noFill/>
          </a:ln>
        </p:spPr>
      </p:pic>
      <p:sp>
        <p:nvSpPr>
          <p:cNvPr id="631" name="Google Shape;631;p113"/>
          <p:cNvSpPr txBox="1"/>
          <p:nvPr/>
        </p:nvSpPr>
        <p:spPr>
          <a:xfrm>
            <a:off x="7198125" y="2419825"/>
            <a:ext cx="1787700" cy="86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a:solidFill>
                  <a:srgbClr val="FF00FF"/>
                </a:solidFill>
                <a:latin typeface="Caveat"/>
                <a:ea typeface="Caveat"/>
                <a:cs typeface="Caveat"/>
                <a:sym typeface="Caveat"/>
              </a:rPr>
              <a:t>Keep your pencil on the page the WHOLE time!</a:t>
            </a:r>
            <a:endParaRPr sz="2000">
              <a:solidFill>
                <a:srgbClr val="FF00FF"/>
              </a:solidFill>
              <a:latin typeface="Caveat"/>
              <a:ea typeface="Caveat"/>
              <a:cs typeface="Caveat"/>
              <a:sym typeface="Caveat"/>
            </a:endParaRPr>
          </a:p>
        </p:txBody>
      </p:sp>
      <p:cxnSp>
        <p:nvCxnSpPr>
          <p:cNvPr id="632" name="Google Shape;632;p113"/>
          <p:cNvCxnSpPr/>
          <p:nvPr/>
        </p:nvCxnSpPr>
        <p:spPr>
          <a:xfrm flipH="1">
            <a:off x="6163375" y="2926725"/>
            <a:ext cx="1074300" cy="889500"/>
          </a:xfrm>
          <a:prstGeom prst="bentConnector3">
            <a:avLst>
              <a:gd name="adj1" fmla="val 50000"/>
            </a:avLst>
          </a:prstGeom>
          <a:noFill/>
          <a:ln w="19050" cap="flat" cmpd="sng">
            <a:solidFill>
              <a:srgbClr val="FF00FF"/>
            </a:solidFill>
            <a:prstDash val="solid"/>
            <a:round/>
            <a:headEnd type="none" w="med" len="med"/>
            <a:tailEnd type="triangl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114"/>
          <p:cNvSpPr/>
          <p:nvPr/>
        </p:nvSpPr>
        <p:spPr>
          <a:xfrm>
            <a:off x="6656650" y="2495113"/>
            <a:ext cx="1889100" cy="1782000"/>
          </a:xfrm>
          <a:prstGeom prst="roundRect">
            <a:avLst>
              <a:gd name="adj" fmla="val 16667"/>
            </a:avLst>
          </a:prstGeom>
          <a:noFill/>
          <a:ln w="76200" cap="flat" cmpd="sng">
            <a:solidFill>
              <a:srgbClr val="93C4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39" name="Google Shape;639;p114"/>
          <p:cNvPicPr preferRelativeResize="0"/>
          <p:nvPr/>
        </p:nvPicPr>
        <p:blipFill>
          <a:blip r:embed="rId3">
            <a:alphaModFix/>
          </a:blip>
          <a:stretch>
            <a:fillRect/>
          </a:stretch>
        </p:blipFill>
        <p:spPr>
          <a:xfrm>
            <a:off x="6916826" y="2607681"/>
            <a:ext cx="732735" cy="798197"/>
          </a:xfrm>
          <a:prstGeom prst="rect">
            <a:avLst/>
          </a:prstGeom>
          <a:noFill/>
          <a:ln>
            <a:noFill/>
          </a:ln>
        </p:spPr>
      </p:pic>
      <p:sp>
        <p:nvSpPr>
          <p:cNvPr id="640" name="Google Shape;640;p114"/>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41" name="Google Shape;641;p11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42" name="Google Shape;642;p114"/>
          <p:cNvSpPr txBox="1"/>
          <p:nvPr/>
        </p:nvSpPr>
        <p:spPr>
          <a:xfrm>
            <a:off x="3780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Check in with yourself</a:t>
            </a:r>
            <a:endParaRPr sz="3000">
              <a:latin typeface="Lexend Thin"/>
              <a:ea typeface="Lexend Thin"/>
              <a:cs typeface="Lexend Thin"/>
              <a:sym typeface="Lexend Thin"/>
            </a:endParaRPr>
          </a:p>
        </p:txBody>
      </p:sp>
      <p:sp>
        <p:nvSpPr>
          <p:cNvPr id="643" name="Google Shape;643;p114"/>
          <p:cNvSpPr txBox="1">
            <a:spLocks noGrp="1"/>
          </p:cNvSpPr>
          <p:nvPr>
            <p:ph type="body" idx="1"/>
          </p:nvPr>
        </p:nvSpPr>
        <p:spPr>
          <a:xfrm>
            <a:off x="598250" y="1580425"/>
            <a:ext cx="5265600" cy="43989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800">
                <a:solidFill>
                  <a:schemeClr val="dk1"/>
                </a:solidFill>
                <a:latin typeface="Lexend Thin"/>
                <a:ea typeface="Lexend Thin"/>
                <a:cs typeface="Lexend Thin"/>
                <a:sym typeface="Lexend Thin"/>
              </a:rPr>
              <a:t>DON’Ts of Technology</a:t>
            </a:r>
            <a:br>
              <a:rPr lang="en-US" sz="1800">
                <a:solidFill>
                  <a:schemeClr val="dk1"/>
                </a:solidFill>
                <a:latin typeface="Lexend Thin"/>
                <a:ea typeface="Lexend Thin"/>
                <a:cs typeface="Lexend Thin"/>
                <a:sym typeface="Lexend Thin"/>
              </a:rPr>
            </a:br>
            <a:endParaRPr sz="1600">
              <a:solidFill>
                <a:schemeClr val="dk1"/>
              </a:solidFill>
              <a:latin typeface="Lexend Thin"/>
              <a:ea typeface="Lexend Thin"/>
              <a:cs typeface="Lexend Thin"/>
              <a:sym typeface="Lexend Thin"/>
            </a:endParaRPr>
          </a:p>
          <a:p>
            <a:pPr marL="0" lvl="0" indent="0" algn="l" rtl="0">
              <a:lnSpc>
                <a:spcPct val="115000"/>
              </a:lnSpc>
              <a:spcBef>
                <a:spcPts val="0"/>
              </a:spcBef>
              <a:spcAft>
                <a:spcPts val="0"/>
              </a:spcAft>
              <a:buNone/>
            </a:pPr>
            <a:r>
              <a:rPr lang="en-US" sz="1600" b="1">
                <a:solidFill>
                  <a:schemeClr val="dk1"/>
                </a:solidFill>
                <a:latin typeface="Lexend"/>
                <a:ea typeface="Lexend"/>
                <a:cs typeface="Lexend"/>
                <a:sym typeface="Lexend"/>
              </a:rPr>
              <a:t>Skipping meals to keep scrolling</a:t>
            </a:r>
            <a:br>
              <a:rPr lang="en-US" sz="1600">
                <a:solidFill>
                  <a:schemeClr val="dk1"/>
                </a:solidFill>
                <a:latin typeface="Lexend Thin"/>
                <a:ea typeface="Lexend Thin"/>
                <a:cs typeface="Lexend Thin"/>
                <a:sym typeface="Lexend Thin"/>
              </a:rPr>
            </a:br>
            <a:r>
              <a:rPr lang="en-US" sz="1600">
                <a:solidFill>
                  <a:schemeClr val="dk1"/>
                </a:solidFill>
                <a:latin typeface="Lexend Thin"/>
                <a:ea typeface="Lexend Thin"/>
                <a:cs typeface="Lexend Thin"/>
                <a:sym typeface="Lexend Thin"/>
              </a:rPr>
              <a:t>Do you know that when you skip a meal, your body sees this as a mini-emergency? </a:t>
            </a:r>
            <a:br>
              <a:rPr lang="en-US" sz="1600">
                <a:solidFill>
                  <a:srgbClr val="FF00FF"/>
                </a:solidFill>
                <a:latin typeface="Lexend Thin"/>
                <a:ea typeface="Lexend Thin"/>
                <a:cs typeface="Lexend Thin"/>
                <a:sym typeface="Lexend Thin"/>
              </a:rPr>
            </a:br>
            <a:br>
              <a:rPr lang="en-US" sz="1600">
                <a:solidFill>
                  <a:schemeClr val="dk1"/>
                </a:solidFill>
                <a:latin typeface="Lexend Thin"/>
                <a:ea typeface="Lexend Thin"/>
                <a:cs typeface="Lexend Thin"/>
                <a:sym typeface="Lexend Thin"/>
              </a:rPr>
            </a:br>
            <a:r>
              <a:rPr lang="en-US" sz="1900" i="1">
                <a:solidFill>
                  <a:schemeClr val="dk1"/>
                </a:solidFill>
                <a:latin typeface="Lexend Thin"/>
                <a:ea typeface="Lexend Thin"/>
                <a:cs typeface="Lexend Thin"/>
                <a:sym typeface="Lexend Thin"/>
              </a:rPr>
              <a:t>It starts to produce </a:t>
            </a:r>
            <a:r>
              <a:rPr lang="en-US" sz="1900" b="1" i="1">
                <a:solidFill>
                  <a:schemeClr val="dk1"/>
                </a:solidFill>
                <a:latin typeface="Lexend"/>
                <a:ea typeface="Lexend"/>
                <a:cs typeface="Lexend"/>
                <a:sym typeface="Lexend"/>
              </a:rPr>
              <a:t>stress </a:t>
            </a:r>
            <a:r>
              <a:rPr lang="en-US" sz="1900" i="1">
                <a:solidFill>
                  <a:schemeClr val="dk1"/>
                </a:solidFill>
                <a:latin typeface="Lexend Thin"/>
                <a:ea typeface="Lexend Thin"/>
                <a:cs typeface="Lexend Thin"/>
                <a:sym typeface="Lexend Thin"/>
              </a:rPr>
              <a:t>hormones.</a:t>
            </a:r>
            <a:r>
              <a:rPr lang="en-US" sz="1900" i="1">
                <a:solidFill>
                  <a:srgbClr val="FF00FF"/>
                </a:solidFill>
                <a:latin typeface="Lexend Thin"/>
                <a:ea typeface="Lexend Thin"/>
                <a:cs typeface="Lexend Thin"/>
                <a:sym typeface="Lexend Thin"/>
              </a:rPr>
              <a:t> </a:t>
            </a:r>
            <a:br>
              <a:rPr lang="en-US" sz="1600" i="1">
                <a:solidFill>
                  <a:schemeClr val="dk1"/>
                </a:solidFill>
                <a:latin typeface="Lexend Thin"/>
                <a:ea typeface="Lexend Thin"/>
                <a:cs typeface="Lexend Thin"/>
                <a:sym typeface="Lexend Thin"/>
              </a:rPr>
            </a:br>
            <a:br>
              <a:rPr lang="en-US" sz="1600">
                <a:solidFill>
                  <a:schemeClr val="dk1"/>
                </a:solidFill>
                <a:latin typeface="Lexend Thin"/>
                <a:ea typeface="Lexend Thin"/>
                <a:cs typeface="Lexend Thin"/>
                <a:sym typeface="Lexend Thin"/>
              </a:rPr>
            </a:br>
            <a:r>
              <a:rPr lang="en-US" sz="1600" b="1">
                <a:solidFill>
                  <a:schemeClr val="dk1"/>
                </a:solidFill>
                <a:latin typeface="Lexend"/>
                <a:ea typeface="Lexend"/>
                <a:cs typeface="Lexend"/>
                <a:sym typeface="Lexend"/>
              </a:rPr>
              <a:t>This isn’t healthy for your body or your emotional health.</a:t>
            </a:r>
            <a:r>
              <a:rPr lang="en-US" sz="1600">
                <a:solidFill>
                  <a:schemeClr val="dk1"/>
                </a:solidFill>
                <a:latin typeface="Lexend Thin"/>
                <a:ea typeface="Lexend Thin"/>
                <a:cs typeface="Lexend Thin"/>
                <a:sym typeface="Lexend Thin"/>
              </a:rPr>
              <a:t> Skipping meals can also affect your metabolism, because your body thinks you are in a state of famine! Talk to a trusted adult about this. </a:t>
            </a:r>
            <a:br>
              <a:rPr lang="en-US" sz="1600">
                <a:solidFill>
                  <a:schemeClr val="dk1"/>
                </a:solidFill>
                <a:latin typeface="Lexend Thin"/>
                <a:ea typeface="Lexend Thin"/>
                <a:cs typeface="Lexend Thin"/>
                <a:sym typeface="Lexend Thin"/>
              </a:rPr>
            </a:br>
            <a:endParaRPr sz="2400">
              <a:latin typeface="Lexend Thin"/>
              <a:ea typeface="Lexend Thin"/>
              <a:cs typeface="Lexend Thin"/>
              <a:sym typeface="Lexend Thin"/>
            </a:endParaRPr>
          </a:p>
        </p:txBody>
      </p:sp>
      <p:pic>
        <p:nvPicPr>
          <p:cNvPr id="644" name="Google Shape;644;p114"/>
          <p:cNvPicPr preferRelativeResize="0"/>
          <p:nvPr/>
        </p:nvPicPr>
        <p:blipFill>
          <a:blip r:embed="rId4">
            <a:alphaModFix/>
          </a:blip>
          <a:stretch>
            <a:fillRect/>
          </a:stretch>
        </p:blipFill>
        <p:spPr>
          <a:xfrm rot="-670262">
            <a:off x="6754691" y="2999554"/>
            <a:ext cx="517522" cy="668002"/>
          </a:xfrm>
          <a:prstGeom prst="rect">
            <a:avLst/>
          </a:prstGeom>
          <a:noFill/>
          <a:ln>
            <a:noFill/>
          </a:ln>
        </p:spPr>
      </p:pic>
      <p:pic>
        <p:nvPicPr>
          <p:cNvPr id="645" name="Google Shape;645;p114"/>
          <p:cNvPicPr preferRelativeResize="0"/>
          <p:nvPr/>
        </p:nvPicPr>
        <p:blipFill>
          <a:blip r:embed="rId5">
            <a:alphaModFix/>
          </a:blip>
          <a:stretch>
            <a:fillRect/>
          </a:stretch>
        </p:blipFill>
        <p:spPr>
          <a:xfrm rot="1467089">
            <a:off x="7718052" y="2430855"/>
            <a:ext cx="698781" cy="1019648"/>
          </a:xfrm>
          <a:prstGeom prst="rect">
            <a:avLst/>
          </a:prstGeom>
          <a:noFill/>
          <a:ln>
            <a:noFill/>
          </a:ln>
        </p:spPr>
      </p:pic>
      <p:pic>
        <p:nvPicPr>
          <p:cNvPr id="646" name="Google Shape;646;p114"/>
          <p:cNvPicPr preferRelativeResize="0"/>
          <p:nvPr/>
        </p:nvPicPr>
        <p:blipFill>
          <a:blip r:embed="rId6">
            <a:alphaModFix/>
          </a:blip>
          <a:stretch>
            <a:fillRect/>
          </a:stretch>
        </p:blipFill>
        <p:spPr>
          <a:xfrm>
            <a:off x="7116588" y="3319918"/>
            <a:ext cx="485584" cy="571287"/>
          </a:xfrm>
          <a:prstGeom prst="rect">
            <a:avLst/>
          </a:prstGeom>
          <a:noFill/>
          <a:ln>
            <a:noFill/>
          </a:ln>
        </p:spPr>
      </p:pic>
      <p:pic>
        <p:nvPicPr>
          <p:cNvPr id="647" name="Google Shape;647;p114"/>
          <p:cNvPicPr preferRelativeResize="0"/>
          <p:nvPr/>
        </p:nvPicPr>
        <p:blipFill>
          <a:blip r:embed="rId7">
            <a:alphaModFix/>
          </a:blip>
          <a:stretch>
            <a:fillRect/>
          </a:stretch>
        </p:blipFill>
        <p:spPr>
          <a:xfrm rot="419200">
            <a:off x="7885420" y="3410518"/>
            <a:ext cx="350297" cy="390061"/>
          </a:xfrm>
          <a:prstGeom prst="rect">
            <a:avLst/>
          </a:prstGeom>
          <a:noFill/>
          <a:ln>
            <a:noFill/>
          </a:ln>
        </p:spPr>
      </p:pic>
      <p:pic>
        <p:nvPicPr>
          <p:cNvPr id="648" name="Google Shape;648;p114"/>
          <p:cNvPicPr preferRelativeResize="0"/>
          <p:nvPr/>
        </p:nvPicPr>
        <p:blipFill rotWithShape="1">
          <a:blip r:embed="rId8">
            <a:alphaModFix/>
          </a:blip>
          <a:srcRect/>
          <a:stretch/>
        </p:blipFill>
        <p:spPr>
          <a:xfrm flipH="1">
            <a:off x="7556375" y="3375217"/>
            <a:ext cx="571305" cy="622342"/>
          </a:xfrm>
          <a:prstGeom prst="rect">
            <a:avLst/>
          </a:prstGeom>
          <a:noFill/>
          <a:ln>
            <a:noFill/>
          </a:ln>
        </p:spPr>
      </p:pic>
      <p:pic>
        <p:nvPicPr>
          <p:cNvPr id="649" name="Google Shape;649;p114"/>
          <p:cNvPicPr preferRelativeResize="0"/>
          <p:nvPr/>
        </p:nvPicPr>
        <p:blipFill>
          <a:blip r:embed="rId9">
            <a:alphaModFix/>
          </a:blip>
          <a:stretch>
            <a:fillRect/>
          </a:stretch>
        </p:blipFill>
        <p:spPr>
          <a:xfrm>
            <a:off x="5501962" y="2499738"/>
            <a:ext cx="1004925" cy="1772759"/>
          </a:xfrm>
          <a:prstGeom prst="rect">
            <a:avLst/>
          </a:prstGeom>
          <a:noFill/>
          <a:ln>
            <a:noFill/>
          </a:ln>
        </p:spPr>
      </p:pic>
      <p:pic>
        <p:nvPicPr>
          <p:cNvPr id="650" name="Google Shape;650;p114"/>
          <p:cNvPicPr preferRelativeResize="0"/>
          <p:nvPr/>
        </p:nvPicPr>
        <p:blipFill>
          <a:blip r:embed="rId10">
            <a:alphaModFix/>
          </a:blip>
          <a:stretch>
            <a:fillRect/>
          </a:stretch>
        </p:blipFill>
        <p:spPr>
          <a:xfrm rot="511477">
            <a:off x="7291979" y="2749749"/>
            <a:ext cx="706365" cy="769443"/>
          </a:xfrm>
          <a:prstGeom prst="rect">
            <a:avLst/>
          </a:prstGeom>
          <a:noFill/>
          <a:ln>
            <a:noFill/>
          </a:ln>
        </p:spPr>
      </p:pic>
      <p:sp>
        <p:nvSpPr>
          <p:cNvPr id="651" name="Google Shape;651;p114"/>
          <p:cNvSpPr/>
          <p:nvPr/>
        </p:nvSpPr>
        <p:spPr>
          <a:xfrm>
            <a:off x="5696037" y="3023062"/>
            <a:ext cx="616800" cy="554100"/>
          </a:xfrm>
          <a:prstGeom prst="triangle">
            <a:avLst>
              <a:gd name="adj" fmla="val 50000"/>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2" name="Google Shape;652;p114"/>
          <p:cNvSpPr txBox="1"/>
          <p:nvPr/>
        </p:nvSpPr>
        <p:spPr>
          <a:xfrm>
            <a:off x="5862576" y="3023058"/>
            <a:ext cx="2211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a:solidFill>
                  <a:schemeClr val="lt1"/>
                </a:solidFill>
              </a:rPr>
              <a:t>!</a:t>
            </a:r>
            <a:endParaRPr sz="320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115"/>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59" name="Google Shape;659;p11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60" name="Google Shape;660;p115"/>
          <p:cNvSpPr txBox="1"/>
          <p:nvPr/>
        </p:nvSpPr>
        <p:spPr>
          <a:xfrm>
            <a:off x="3780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Check in with yourself</a:t>
            </a:r>
            <a:endParaRPr sz="3000">
              <a:latin typeface="Lexend Thin"/>
              <a:ea typeface="Lexend Thin"/>
              <a:cs typeface="Lexend Thin"/>
              <a:sym typeface="Lexend Thin"/>
            </a:endParaRPr>
          </a:p>
        </p:txBody>
      </p:sp>
      <p:sp>
        <p:nvSpPr>
          <p:cNvPr id="661" name="Google Shape;661;p115"/>
          <p:cNvSpPr txBox="1">
            <a:spLocks noGrp="1"/>
          </p:cNvSpPr>
          <p:nvPr>
            <p:ph type="body" idx="1"/>
          </p:nvPr>
        </p:nvSpPr>
        <p:spPr>
          <a:xfrm>
            <a:off x="378025" y="1499225"/>
            <a:ext cx="4852500" cy="43989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000">
                <a:solidFill>
                  <a:schemeClr val="dk1"/>
                </a:solidFill>
                <a:latin typeface="Lexend Thin"/>
                <a:ea typeface="Lexend Thin"/>
                <a:cs typeface="Lexend Thin"/>
                <a:sym typeface="Lexend Thin"/>
              </a:rPr>
              <a:t>DON’Ts of Technology</a:t>
            </a:r>
            <a:endParaRPr sz="2000">
              <a:solidFill>
                <a:schemeClr val="dk1"/>
              </a:solidFill>
              <a:latin typeface="Lexend Thin"/>
              <a:ea typeface="Lexend Thin"/>
              <a:cs typeface="Lexend Thin"/>
              <a:sym typeface="Lexend Thin"/>
            </a:endParaRPr>
          </a:p>
          <a:p>
            <a:pPr marL="0" lvl="0" indent="0" algn="l" rtl="0">
              <a:lnSpc>
                <a:spcPct val="115000"/>
              </a:lnSpc>
              <a:spcBef>
                <a:spcPts val="0"/>
              </a:spcBef>
              <a:spcAft>
                <a:spcPts val="0"/>
              </a:spcAft>
              <a:buNone/>
            </a:pPr>
            <a:endParaRPr sz="2200">
              <a:solidFill>
                <a:schemeClr val="dk1"/>
              </a:solidFill>
              <a:latin typeface="Lexend Thin"/>
              <a:ea typeface="Lexend Thin"/>
              <a:cs typeface="Lexend Thin"/>
              <a:sym typeface="Lexend Thin"/>
            </a:endParaRPr>
          </a:p>
          <a:p>
            <a:pPr marL="0" lvl="0" indent="0" algn="l" rtl="0">
              <a:lnSpc>
                <a:spcPct val="115000"/>
              </a:lnSpc>
              <a:spcBef>
                <a:spcPts val="0"/>
              </a:spcBef>
              <a:spcAft>
                <a:spcPts val="0"/>
              </a:spcAft>
              <a:buNone/>
            </a:pPr>
            <a:r>
              <a:rPr lang="en-US" sz="1600" b="1">
                <a:solidFill>
                  <a:schemeClr val="dk1"/>
                </a:solidFill>
                <a:latin typeface="Lexend"/>
                <a:ea typeface="Lexend"/>
                <a:cs typeface="Lexend"/>
                <a:sym typeface="Lexend"/>
              </a:rPr>
              <a:t>Staying up late to watch videos </a:t>
            </a:r>
            <a:r>
              <a:rPr lang="en-US" sz="1600">
                <a:solidFill>
                  <a:schemeClr val="dk1"/>
                </a:solidFill>
                <a:latin typeface="Lexend Thin"/>
                <a:ea typeface="Lexend Thin"/>
                <a:cs typeface="Lexend Thin"/>
                <a:sym typeface="Lexend Thin"/>
              </a:rPr>
              <a:t>when you should have been asleep three hours ago!</a:t>
            </a:r>
            <a:r>
              <a:rPr lang="en-US" sz="1500">
                <a:solidFill>
                  <a:schemeClr val="dk1"/>
                </a:solidFill>
                <a:latin typeface="Lexend Thin"/>
                <a:ea typeface="Lexend Thin"/>
                <a:cs typeface="Lexend Thin"/>
                <a:sym typeface="Lexend Thin"/>
              </a:rPr>
              <a:t> </a:t>
            </a:r>
            <a:br>
              <a:rPr lang="en-US" sz="1500">
                <a:solidFill>
                  <a:schemeClr val="dk1"/>
                </a:solidFill>
                <a:latin typeface="Lexend Thin"/>
                <a:ea typeface="Lexend Thin"/>
                <a:cs typeface="Lexend Thin"/>
                <a:sym typeface="Lexend Thin"/>
              </a:rPr>
            </a:br>
            <a:br>
              <a:rPr lang="en-US" sz="1500">
                <a:solidFill>
                  <a:schemeClr val="dk1"/>
                </a:solidFill>
                <a:latin typeface="Lexend Thin"/>
                <a:ea typeface="Lexend Thin"/>
                <a:cs typeface="Lexend Thin"/>
                <a:sym typeface="Lexend Thin"/>
              </a:rPr>
            </a:br>
            <a:r>
              <a:rPr lang="en-US" sz="1600">
                <a:solidFill>
                  <a:schemeClr val="dk1"/>
                </a:solidFill>
                <a:latin typeface="Lexend Thin"/>
                <a:ea typeface="Lexend Thin"/>
                <a:cs typeface="Lexend Thin"/>
                <a:sym typeface="Lexend Thin"/>
              </a:rPr>
              <a:t>This can have very real effects on our body and brain. Lack of sleep affects your ability to pay attention, learn, and remember things. Not getting enough sleep can also </a:t>
            </a:r>
            <a:r>
              <a:rPr lang="en-US" sz="1600" b="1">
                <a:solidFill>
                  <a:schemeClr val="dk1"/>
                </a:solidFill>
                <a:latin typeface="Lexend"/>
                <a:ea typeface="Lexend"/>
                <a:cs typeface="Lexend"/>
                <a:sym typeface="Lexend"/>
              </a:rPr>
              <a:t>make you feel more anxious or sad. </a:t>
            </a:r>
            <a:br>
              <a:rPr lang="en-US" sz="1800" b="1">
                <a:solidFill>
                  <a:schemeClr val="dk1"/>
                </a:solidFill>
                <a:latin typeface="Lexend"/>
                <a:ea typeface="Lexend"/>
                <a:cs typeface="Lexend"/>
                <a:sym typeface="Lexend"/>
              </a:rPr>
            </a:br>
            <a:br>
              <a:rPr lang="en-US" sz="1800">
                <a:solidFill>
                  <a:schemeClr val="dk1"/>
                </a:solidFill>
                <a:latin typeface="Lexend Thin"/>
                <a:ea typeface="Lexend Thin"/>
                <a:cs typeface="Lexend Thin"/>
                <a:sym typeface="Lexend Thin"/>
              </a:rPr>
            </a:br>
            <a:r>
              <a:rPr lang="en-US" sz="1500">
                <a:solidFill>
                  <a:schemeClr val="dk1"/>
                </a:solidFill>
                <a:latin typeface="Lexend Thin"/>
                <a:ea typeface="Lexend Thin"/>
                <a:cs typeface="Lexend Thin"/>
                <a:sym typeface="Lexend Thin"/>
              </a:rPr>
              <a:t>Our bodies produce a hormone called melatonin at night to help us sleep. The light from our screens prevents our bodies from producing enough melatonin, which leads to worse sleep.</a:t>
            </a:r>
            <a:endParaRPr sz="1500">
              <a:solidFill>
                <a:schemeClr val="dk1"/>
              </a:solidFill>
              <a:latin typeface="Lexend Thin"/>
              <a:ea typeface="Lexend Thin"/>
              <a:cs typeface="Lexend Thin"/>
              <a:sym typeface="Lexend Thin"/>
            </a:endParaRPr>
          </a:p>
          <a:p>
            <a:pPr marL="0" lvl="0" indent="0" algn="l" rtl="0">
              <a:lnSpc>
                <a:spcPct val="115000"/>
              </a:lnSpc>
              <a:spcBef>
                <a:spcPts val="1200"/>
              </a:spcBef>
              <a:spcAft>
                <a:spcPts val="0"/>
              </a:spcAft>
              <a:buClr>
                <a:schemeClr val="dk1"/>
              </a:buClr>
              <a:buSzPts val="1100"/>
              <a:buFont typeface="Arial"/>
              <a:buNone/>
            </a:pPr>
            <a:endParaRPr sz="1800">
              <a:solidFill>
                <a:schemeClr val="dk1"/>
              </a:solidFill>
              <a:latin typeface="Lexend Thin"/>
              <a:ea typeface="Lexend Thin"/>
              <a:cs typeface="Lexend Thin"/>
              <a:sym typeface="Lexend Thin"/>
            </a:endParaRPr>
          </a:p>
        </p:txBody>
      </p:sp>
      <p:pic>
        <p:nvPicPr>
          <p:cNvPr id="662" name="Google Shape;662;p115"/>
          <p:cNvPicPr preferRelativeResize="0"/>
          <p:nvPr/>
        </p:nvPicPr>
        <p:blipFill rotWithShape="1">
          <a:blip r:embed="rId3">
            <a:alphaModFix/>
          </a:blip>
          <a:srcRect l="23366" t="14048" r="16810" b="14055"/>
          <a:stretch/>
        </p:blipFill>
        <p:spPr>
          <a:xfrm>
            <a:off x="6675525" y="1499225"/>
            <a:ext cx="2236249" cy="2927748"/>
          </a:xfrm>
          <a:prstGeom prst="rect">
            <a:avLst/>
          </a:prstGeom>
          <a:noFill/>
          <a:ln>
            <a:noFill/>
          </a:ln>
        </p:spPr>
      </p:pic>
      <p:sp>
        <p:nvSpPr>
          <p:cNvPr id="663" name="Google Shape;663;p115"/>
          <p:cNvSpPr txBox="1"/>
          <p:nvPr/>
        </p:nvSpPr>
        <p:spPr>
          <a:xfrm>
            <a:off x="5590675" y="4529600"/>
            <a:ext cx="34137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a:solidFill>
                  <a:schemeClr val="dk1"/>
                </a:solidFill>
                <a:latin typeface="Caveat"/>
                <a:ea typeface="Caveat"/>
                <a:cs typeface="Caveat"/>
                <a:sym typeface="Caveat"/>
              </a:rPr>
              <a:t>For best results, turn off screens 1hr before bed.</a:t>
            </a:r>
            <a:endParaRPr sz="1000">
              <a:latin typeface="Caveat"/>
              <a:ea typeface="Caveat"/>
              <a:cs typeface="Caveat"/>
              <a:sym typeface="Caveat"/>
            </a:endParaRPr>
          </a:p>
        </p:txBody>
      </p:sp>
      <p:pic>
        <p:nvPicPr>
          <p:cNvPr id="664" name="Google Shape;664;p115"/>
          <p:cNvPicPr preferRelativeResize="0"/>
          <p:nvPr/>
        </p:nvPicPr>
        <p:blipFill>
          <a:blip r:embed="rId4">
            <a:alphaModFix/>
          </a:blip>
          <a:stretch>
            <a:fillRect/>
          </a:stretch>
        </p:blipFill>
        <p:spPr>
          <a:xfrm>
            <a:off x="5450562" y="2575950"/>
            <a:ext cx="1004925" cy="1772759"/>
          </a:xfrm>
          <a:prstGeom prst="rect">
            <a:avLst/>
          </a:prstGeom>
          <a:noFill/>
          <a:ln>
            <a:noFill/>
          </a:ln>
        </p:spPr>
      </p:pic>
      <p:sp>
        <p:nvSpPr>
          <p:cNvPr id="665" name="Google Shape;665;p115"/>
          <p:cNvSpPr/>
          <p:nvPr/>
        </p:nvSpPr>
        <p:spPr>
          <a:xfrm>
            <a:off x="5644637" y="3099275"/>
            <a:ext cx="616800" cy="554100"/>
          </a:xfrm>
          <a:prstGeom prst="triangle">
            <a:avLst>
              <a:gd name="adj" fmla="val 50000"/>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66" name="Google Shape;666;p115"/>
          <p:cNvSpPr txBox="1"/>
          <p:nvPr/>
        </p:nvSpPr>
        <p:spPr>
          <a:xfrm>
            <a:off x="5811176" y="3099270"/>
            <a:ext cx="2211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a:solidFill>
                  <a:schemeClr val="lt1"/>
                </a:solidFill>
              </a:rPr>
              <a:t>!</a:t>
            </a:r>
            <a:endParaRPr sz="320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116"/>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673" name="Google Shape;673;p116"/>
          <p:cNvSpPr txBox="1">
            <a:spLocks noGrp="1"/>
          </p:cNvSpPr>
          <p:nvPr>
            <p:ph type="title"/>
          </p:nvPr>
        </p:nvSpPr>
        <p:spPr>
          <a:xfrm>
            <a:off x="304800" y="267787"/>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000">
                <a:latin typeface="Lexend Thin"/>
                <a:ea typeface="Lexend Thin"/>
                <a:cs typeface="Lexend Thin"/>
                <a:sym typeface="Lexend Thin"/>
              </a:rPr>
              <a:t>Check in with yourself</a:t>
            </a:r>
            <a:endParaRPr sz="3000">
              <a:latin typeface="Lexend Thin"/>
              <a:ea typeface="Lexend Thin"/>
              <a:cs typeface="Lexend Thin"/>
              <a:sym typeface="Lexend Thin"/>
            </a:endParaRPr>
          </a:p>
        </p:txBody>
      </p:sp>
      <p:sp>
        <p:nvSpPr>
          <p:cNvPr id="674" name="Google Shape;674;p116"/>
          <p:cNvSpPr txBox="1"/>
          <p:nvPr/>
        </p:nvSpPr>
        <p:spPr>
          <a:xfrm>
            <a:off x="672575" y="1410775"/>
            <a:ext cx="4330200" cy="4891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000">
                <a:solidFill>
                  <a:schemeClr val="dk1"/>
                </a:solidFill>
                <a:latin typeface="Lexend Thin"/>
                <a:ea typeface="Lexend Thin"/>
                <a:cs typeface="Lexend Thin"/>
                <a:sym typeface="Lexend Thin"/>
              </a:rPr>
              <a:t>DON’Ts of Technology</a:t>
            </a:r>
            <a:endParaRPr sz="2000">
              <a:solidFill>
                <a:schemeClr val="dk1"/>
              </a:solidFill>
              <a:latin typeface="Lexend Thin"/>
              <a:ea typeface="Lexend Thin"/>
              <a:cs typeface="Lexend Thin"/>
              <a:sym typeface="Lexend Thin"/>
            </a:endParaRPr>
          </a:p>
          <a:p>
            <a:pPr marL="0" lvl="0" indent="0" algn="l" rtl="0">
              <a:lnSpc>
                <a:spcPct val="115000"/>
              </a:lnSpc>
              <a:spcBef>
                <a:spcPts val="0"/>
              </a:spcBef>
              <a:spcAft>
                <a:spcPts val="0"/>
              </a:spcAft>
              <a:buNone/>
            </a:pPr>
            <a:endParaRPr sz="2200">
              <a:solidFill>
                <a:schemeClr val="dk1"/>
              </a:solidFill>
              <a:latin typeface="Lexend Thin"/>
              <a:ea typeface="Lexend Thin"/>
              <a:cs typeface="Lexend Thin"/>
              <a:sym typeface="Lexend Thin"/>
            </a:endParaRPr>
          </a:p>
          <a:p>
            <a:pPr marL="0" lvl="0" indent="0" algn="l" rtl="0">
              <a:lnSpc>
                <a:spcPct val="115000"/>
              </a:lnSpc>
              <a:spcBef>
                <a:spcPts val="0"/>
              </a:spcBef>
              <a:spcAft>
                <a:spcPts val="1200"/>
              </a:spcAft>
              <a:buNone/>
            </a:pPr>
            <a:r>
              <a:rPr lang="en-US" sz="1600" b="1">
                <a:solidFill>
                  <a:schemeClr val="dk1"/>
                </a:solidFill>
                <a:latin typeface="Lexend"/>
                <a:ea typeface="Lexend"/>
                <a:cs typeface="Lexend"/>
                <a:sym typeface="Lexend"/>
              </a:rPr>
              <a:t>Spending so much time on Instagram, Tik Tok, etc. that you start to feel like your body doesn’t measure up.</a:t>
            </a:r>
            <a:r>
              <a:rPr lang="en-US" sz="1600">
                <a:solidFill>
                  <a:schemeClr val="dk1"/>
                </a:solidFill>
                <a:latin typeface="Lexend Thin"/>
                <a:ea typeface="Lexend Thin"/>
                <a:cs typeface="Lexend Thin"/>
                <a:sym typeface="Lexend Thin"/>
              </a:rPr>
              <a:t> </a:t>
            </a:r>
            <a:br>
              <a:rPr lang="en-US" sz="1600">
                <a:solidFill>
                  <a:schemeClr val="dk1"/>
                </a:solidFill>
                <a:latin typeface="Lexend Thin"/>
                <a:ea typeface="Lexend Thin"/>
                <a:cs typeface="Lexend Thin"/>
                <a:sym typeface="Lexend Thin"/>
              </a:rPr>
            </a:br>
            <a:br>
              <a:rPr lang="en-US" sz="1800">
                <a:solidFill>
                  <a:schemeClr val="dk1"/>
                </a:solidFill>
                <a:latin typeface="Lexend Thin"/>
                <a:ea typeface="Lexend Thin"/>
                <a:cs typeface="Lexend Thin"/>
                <a:sym typeface="Lexend Thin"/>
              </a:rPr>
            </a:br>
            <a:r>
              <a:rPr lang="en-US" sz="1600">
                <a:solidFill>
                  <a:schemeClr val="dk1"/>
                </a:solidFill>
                <a:latin typeface="Lexend Thin"/>
                <a:ea typeface="Lexend Thin"/>
                <a:cs typeface="Lexend Thin"/>
                <a:sym typeface="Lexend Thin"/>
              </a:rPr>
              <a:t>Have you ever felt this before? Did you know that a lot of girls feel this way? 1 out of 3 girls feel worse about their bodies after being online. This is not cool! </a:t>
            </a:r>
            <a:br>
              <a:rPr lang="en-US" sz="1600">
                <a:solidFill>
                  <a:schemeClr val="dk1"/>
                </a:solidFill>
                <a:latin typeface="Lexend Thin"/>
                <a:ea typeface="Lexend Thin"/>
                <a:cs typeface="Lexend Thin"/>
                <a:sym typeface="Lexend Thin"/>
              </a:rPr>
            </a:br>
            <a:br>
              <a:rPr lang="en-US" sz="1600">
                <a:solidFill>
                  <a:schemeClr val="dk1"/>
                </a:solidFill>
                <a:latin typeface="Lexend Thin"/>
                <a:ea typeface="Lexend Thin"/>
                <a:cs typeface="Lexend Thin"/>
                <a:sym typeface="Lexend Thin"/>
              </a:rPr>
            </a:br>
            <a:r>
              <a:rPr lang="en-US" sz="1600">
                <a:solidFill>
                  <a:schemeClr val="dk1"/>
                </a:solidFill>
                <a:latin typeface="Lexend Thin"/>
                <a:ea typeface="Lexend Thin"/>
                <a:cs typeface="Lexend Thin"/>
                <a:sym typeface="Lexend Thin"/>
              </a:rPr>
              <a:t>Make things, do things, play sports, enjoy music and enjoy your day.</a:t>
            </a:r>
            <a:r>
              <a:rPr lang="en-US" sz="1600" b="1">
                <a:solidFill>
                  <a:schemeClr val="dk1"/>
                </a:solidFill>
                <a:latin typeface="Lexend"/>
                <a:ea typeface="Lexend"/>
                <a:cs typeface="Lexend"/>
                <a:sym typeface="Lexend"/>
              </a:rPr>
              <a:t> You are valuable, just as you are. </a:t>
            </a:r>
            <a:r>
              <a:rPr lang="en-US" sz="1600">
                <a:solidFill>
                  <a:schemeClr val="dk1"/>
                </a:solidFill>
                <a:latin typeface="Lexend Thin"/>
                <a:ea typeface="Lexend Thin"/>
                <a:cs typeface="Lexend Thin"/>
                <a:sym typeface="Lexend Thin"/>
              </a:rPr>
              <a:t>And you have a lot more to give the world than your measurements.</a:t>
            </a:r>
            <a:endParaRPr sz="1600">
              <a:solidFill>
                <a:schemeClr val="dk1"/>
              </a:solidFill>
              <a:latin typeface="Lexend Thin"/>
              <a:ea typeface="Lexend Thin"/>
              <a:cs typeface="Lexend Thin"/>
              <a:sym typeface="Lexend Thin"/>
            </a:endParaRPr>
          </a:p>
        </p:txBody>
      </p:sp>
      <p:pic>
        <p:nvPicPr>
          <p:cNvPr id="675" name="Google Shape;675;p116"/>
          <p:cNvPicPr preferRelativeResize="0"/>
          <p:nvPr/>
        </p:nvPicPr>
        <p:blipFill>
          <a:blip r:embed="rId3">
            <a:alphaModFix/>
          </a:blip>
          <a:stretch>
            <a:fillRect/>
          </a:stretch>
        </p:blipFill>
        <p:spPr>
          <a:xfrm>
            <a:off x="5937628" y="1899925"/>
            <a:ext cx="2218524" cy="3913499"/>
          </a:xfrm>
          <a:prstGeom prst="rect">
            <a:avLst/>
          </a:prstGeom>
          <a:noFill/>
          <a:ln>
            <a:noFill/>
          </a:ln>
        </p:spPr>
      </p:pic>
      <p:sp>
        <p:nvSpPr>
          <p:cNvPr id="676" name="Google Shape;676;p116"/>
          <p:cNvSpPr/>
          <p:nvPr/>
        </p:nvSpPr>
        <p:spPr>
          <a:xfrm>
            <a:off x="6445526" y="2432574"/>
            <a:ext cx="1202700" cy="1080300"/>
          </a:xfrm>
          <a:prstGeom prst="triangle">
            <a:avLst>
              <a:gd name="adj" fmla="val 50000"/>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77" name="Google Shape;677;p116"/>
          <p:cNvSpPr txBox="1"/>
          <p:nvPr/>
        </p:nvSpPr>
        <p:spPr>
          <a:xfrm>
            <a:off x="6883537" y="2684200"/>
            <a:ext cx="326700" cy="76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4500">
                <a:solidFill>
                  <a:schemeClr val="lt1"/>
                </a:solidFill>
              </a:rPr>
              <a:t>!</a:t>
            </a:r>
            <a:endParaRPr sz="4500">
              <a:solidFill>
                <a:schemeClr val="lt1"/>
              </a:solidFill>
            </a:endParaRPr>
          </a:p>
        </p:txBody>
      </p:sp>
      <p:pic>
        <p:nvPicPr>
          <p:cNvPr id="678" name="Google Shape;678;p116"/>
          <p:cNvPicPr preferRelativeResize="0"/>
          <p:nvPr/>
        </p:nvPicPr>
        <p:blipFill rotWithShape="1">
          <a:blip r:embed="rId4">
            <a:alphaModFix/>
          </a:blip>
          <a:srcRect b="5482"/>
          <a:stretch/>
        </p:blipFill>
        <p:spPr>
          <a:xfrm>
            <a:off x="6156775" y="3640550"/>
            <a:ext cx="1743901" cy="10803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pic>
        <p:nvPicPr>
          <p:cNvPr id="684" name="Google Shape;684;p117"/>
          <p:cNvPicPr preferRelativeResize="0"/>
          <p:nvPr/>
        </p:nvPicPr>
        <p:blipFill rotWithShape="1">
          <a:blip r:embed="rId3">
            <a:alphaModFix/>
          </a:blip>
          <a:srcRect b="1661"/>
          <a:stretch/>
        </p:blipFill>
        <p:spPr>
          <a:xfrm rot="5400000">
            <a:off x="2320426" y="-117025"/>
            <a:ext cx="4503150" cy="7811624"/>
          </a:xfrm>
          <a:prstGeom prst="rect">
            <a:avLst/>
          </a:prstGeom>
          <a:noFill/>
          <a:ln>
            <a:noFill/>
          </a:ln>
        </p:spPr>
      </p:pic>
      <p:sp>
        <p:nvSpPr>
          <p:cNvPr id="685" name="Google Shape;685;p117"/>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86" name="Google Shape;686;p117"/>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87" name="Google Shape;687;p117"/>
          <p:cNvSpPr txBox="1"/>
          <p:nvPr/>
        </p:nvSpPr>
        <p:spPr>
          <a:xfrm>
            <a:off x="280090" y="5306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Check in with yourself</a:t>
            </a:r>
            <a:endParaRPr sz="3000">
              <a:latin typeface="Lexend Thin"/>
              <a:ea typeface="Lexend Thin"/>
              <a:cs typeface="Lexend Thin"/>
              <a:sym typeface="Lexend Thin"/>
            </a:endParaRPr>
          </a:p>
        </p:txBody>
      </p:sp>
      <p:sp>
        <p:nvSpPr>
          <p:cNvPr id="688" name="Google Shape;688;p117"/>
          <p:cNvSpPr txBox="1">
            <a:spLocks noGrp="1"/>
          </p:cNvSpPr>
          <p:nvPr>
            <p:ph type="body" idx="1"/>
          </p:nvPr>
        </p:nvSpPr>
        <p:spPr>
          <a:xfrm>
            <a:off x="1260638" y="2153122"/>
            <a:ext cx="6496500" cy="3397800"/>
          </a:xfrm>
          <a:prstGeom prst="rect">
            <a:avLst/>
          </a:prstGeom>
          <a:noFill/>
          <a:ln>
            <a:noFill/>
          </a:ln>
        </p:spPr>
        <p:txBody>
          <a:bodyPr spcFirstLastPara="1" wrap="square" lIns="91425" tIns="45700" rIns="91425" bIns="45700" anchor="t" anchorCtr="0">
            <a:noAutofit/>
          </a:bodyPr>
          <a:lstStyle/>
          <a:p>
            <a:pPr marL="457200" lvl="0" indent="-368300" algn="l" rtl="0">
              <a:spcBef>
                <a:spcPts val="480"/>
              </a:spcBef>
              <a:spcAft>
                <a:spcPts val="0"/>
              </a:spcAft>
              <a:buClr>
                <a:srgbClr val="666666"/>
              </a:buClr>
              <a:buSzPts val="2200"/>
              <a:buFont typeface="Indie Flower"/>
              <a:buChar char="❏"/>
            </a:pPr>
            <a:r>
              <a:rPr lang="en-US" sz="2200">
                <a:solidFill>
                  <a:srgbClr val="666666"/>
                </a:solidFill>
                <a:latin typeface="Indie Flower"/>
                <a:ea typeface="Indie Flower"/>
                <a:cs typeface="Indie Flower"/>
                <a:sym typeface="Indie Flower"/>
              </a:rPr>
              <a:t>Do I feel 👍 or 👎 after using social media?</a:t>
            </a:r>
            <a:br>
              <a:rPr lang="en-US" sz="2200">
                <a:solidFill>
                  <a:srgbClr val="666666"/>
                </a:solidFill>
                <a:latin typeface="Indie Flower"/>
                <a:ea typeface="Indie Flower"/>
                <a:cs typeface="Indie Flower"/>
                <a:sym typeface="Indie Flower"/>
              </a:rPr>
            </a:br>
            <a:br>
              <a:rPr lang="en-US" sz="2200">
                <a:solidFill>
                  <a:srgbClr val="666666"/>
                </a:solidFill>
                <a:latin typeface="Indie Flower"/>
                <a:ea typeface="Indie Flower"/>
                <a:cs typeface="Indie Flower"/>
                <a:sym typeface="Indie Flower"/>
              </a:rPr>
            </a:br>
            <a:endParaRPr sz="2200">
              <a:solidFill>
                <a:srgbClr val="666666"/>
              </a:solidFill>
              <a:latin typeface="Indie Flower"/>
              <a:ea typeface="Indie Flower"/>
              <a:cs typeface="Indie Flower"/>
              <a:sym typeface="Indie Flower"/>
            </a:endParaRPr>
          </a:p>
          <a:p>
            <a:pPr marL="457200" lvl="0" indent="-368300" algn="l" rtl="0">
              <a:spcBef>
                <a:spcPts val="0"/>
              </a:spcBef>
              <a:spcAft>
                <a:spcPts val="0"/>
              </a:spcAft>
              <a:buClr>
                <a:srgbClr val="666666"/>
              </a:buClr>
              <a:buSzPts val="2200"/>
              <a:buFont typeface="Indie Flower"/>
              <a:buChar char="❏"/>
            </a:pPr>
            <a:r>
              <a:rPr lang="en-US" sz="2200">
                <a:solidFill>
                  <a:srgbClr val="666666"/>
                </a:solidFill>
                <a:latin typeface="Indie Flower"/>
                <a:ea typeface="Indie Flower"/>
                <a:cs typeface="Indie Flower"/>
                <a:sym typeface="Indie Flower"/>
              </a:rPr>
              <a:t>Do I feel 👍 or 👎 confident about my choices, </a:t>
            </a:r>
            <a:br>
              <a:rPr lang="en-US" sz="2200">
                <a:solidFill>
                  <a:srgbClr val="666666"/>
                </a:solidFill>
                <a:latin typeface="Indie Flower"/>
                <a:ea typeface="Indie Flower"/>
                <a:cs typeface="Indie Flower"/>
                <a:sym typeface="Indie Flower"/>
              </a:rPr>
            </a:br>
            <a:r>
              <a:rPr lang="en-US" sz="2200">
                <a:solidFill>
                  <a:srgbClr val="666666"/>
                </a:solidFill>
                <a:latin typeface="Indie Flower"/>
                <a:ea typeface="Indie Flower"/>
                <a:cs typeface="Indie Flower"/>
                <a:sym typeface="Indie Flower"/>
              </a:rPr>
              <a:t>abilities or interests after I’m on social media? </a:t>
            </a:r>
            <a:br>
              <a:rPr lang="en-US" sz="2200">
                <a:solidFill>
                  <a:srgbClr val="666666"/>
                </a:solidFill>
                <a:latin typeface="Indie Flower"/>
                <a:ea typeface="Indie Flower"/>
                <a:cs typeface="Indie Flower"/>
                <a:sym typeface="Indie Flower"/>
              </a:rPr>
            </a:br>
            <a:br>
              <a:rPr lang="en-US" sz="2200">
                <a:solidFill>
                  <a:srgbClr val="666666"/>
                </a:solidFill>
                <a:latin typeface="Indie Flower"/>
                <a:ea typeface="Indie Flower"/>
                <a:cs typeface="Indie Flower"/>
                <a:sym typeface="Indie Flower"/>
              </a:rPr>
            </a:br>
            <a:endParaRPr sz="2200">
              <a:solidFill>
                <a:srgbClr val="666666"/>
              </a:solidFill>
              <a:latin typeface="Indie Flower"/>
              <a:ea typeface="Indie Flower"/>
              <a:cs typeface="Indie Flower"/>
              <a:sym typeface="Indie Flower"/>
            </a:endParaRPr>
          </a:p>
          <a:p>
            <a:pPr marL="457200" lvl="0" indent="-368300" algn="l" rtl="0">
              <a:spcBef>
                <a:spcPts val="0"/>
              </a:spcBef>
              <a:spcAft>
                <a:spcPts val="0"/>
              </a:spcAft>
              <a:buClr>
                <a:srgbClr val="666666"/>
              </a:buClr>
              <a:buSzPts val="2200"/>
              <a:buFont typeface="Indie Flower"/>
              <a:buChar char="❏"/>
            </a:pPr>
            <a:r>
              <a:rPr lang="en-US" sz="2200">
                <a:solidFill>
                  <a:srgbClr val="666666"/>
                </a:solidFill>
                <a:latin typeface="Indie Flower"/>
                <a:ea typeface="Indie Flower"/>
                <a:cs typeface="Indie Flower"/>
                <a:sym typeface="Indie Flower"/>
              </a:rPr>
              <a:t>Do I feel 👍 or 👎 grateful for the things that I have in my life after I use social media? </a:t>
            </a:r>
            <a:endParaRPr sz="2300" i="0" u="none" strike="noStrike" cap="none">
              <a:solidFill>
                <a:srgbClr val="595959"/>
              </a:solidFill>
              <a:latin typeface="Indie Flower"/>
              <a:ea typeface="Indie Flower"/>
              <a:cs typeface="Indie Flower"/>
              <a:sym typeface="Indie Flower"/>
            </a:endParaRPr>
          </a:p>
        </p:txBody>
      </p:sp>
      <p:sp>
        <p:nvSpPr>
          <p:cNvPr id="689" name="Google Shape;689;p117"/>
          <p:cNvSpPr txBox="1"/>
          <p:nvPr/>
        </p:nvSpPr>
        <p:spPr>
          <a:xfrm>
            <a:off x="992773" y="2152251"/>
            <a:ext cx="237000" cy="39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90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118"/>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96" name="Google Shape;696;p118"/>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97" name="Google Shape;697;p118"/>
          <p:cNvSpPr txBox="1"/>
          <p:nvPr/>
        </p:nvSpPr>
        <p:spPr>
          <a:xfrm>
            <a:off x="3780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200">
                <a:solidFill>
                  <a:srgbClr val="FFFFFF"/>
                </a:solidFill>
                <a:latin typeface="Lexend Thin"/>
                <a:ea typeface="Lexend Thin"/>
                <a:cs typeface="Lexend Thin"/>
                <a:sym typeface="Lexend Thin"/>
              </a:rPr>
              <a:t>Take control!</a:t>
            </a:r>
            <a:endParaRPr sz="3200">
              <a:latin typeface="Lexend Thin"/>
              <a:ea typeface="Lexend Thin"/>
              <a:cs typeface="Lexend Thin"/>
              <a:sym typeface="Lexend Thin"/>
            </a:endParaRPr>
          </a:p>
        </p:txBody>
      </p:sp>
      <p:pic>
        <p:nvPicPr>
          <p:cNvPr id="698" name="Google Shape;698;p118"/>
          <p:cNvPicPr preferRelativeResize="0"/>
          <p:nvPr/>
        </p:nvPicPr>
        <p:blipFill rotWithShape="1">
          <a:blip r:embed="rId3">
            <a:alphaModFix/>
          </a:blip>
          <a:srcRect b="1661"/>
          <a:stretch/>
        </p:blipFill>
        <p:spPr>
          <a:xfrm rot="5400000">
            <a:off x="2320426" y="-117025"/>
            <a:ext cx="4503150" cy="7811624"/>
          </a:xfrm>
          <a:prstGeom prst="rect">
            <a:avLst/>
          </a:prstGeom>
          <a:noFill/>
          <a:ln>
            <a:noFill/>
          </a:ln>
        </p:spPr>
      </p:pic>
      <p:sp>
        <p:nvSpPr>
          <p:cNvPr id="699" name="Google Shape;699;p118"/>
          <p:cNvSpPr txBox="1">
            <a:spLocks noGrp="1"/>
          </p:cNvSpPr>
          <p:nvPr>
            <p:ph type="body" idx="1"/>
          </p:nvPr>
        </p:nvSpPr>
        <p:spPr>
          <a:xfrm>
            <a:off x="1138225" y="2543450"/>
            <a:ext cx="6368400" cy="2616900"/>
          </a:xfrm>
          <a:prstGeom prst="rect">
            <a:avLst/>
          </a:prstGeom>
          <a:noFill/>
          <a:ln>
            <a:noFill/>
          </a:ln>
        </p:spPr>
        <p:txBody>
          <a:bodyPr spcFirstLastPara="1" wrap="square" lIns="91425" tIns="45700" rIns="91425" bIns="45700" anchor="t" anchorCtr="0">
            <a:noAutofit/>
          </a:bodyPr>
          <a:lstStyle/>
          <a:p>
            <a:pPr marL="457200" lvl="0" indent="0" algn="l" rtl="0">
              <a:spcBef>
                <a:spcPts val="480"/>
              </a:spcBef>
              <a:spcAft>
                <a:spcPts val="0"/>
              </a:spcAft>
              <a:buNone/>
            </a:pPr>
            <a:r>
              <a:rPr lang="en-US" sz="2200" b="1">
                <a:solidFill>
                  <a:srgbClr val="666666"/>
                </a:solidFill>
                <a:latin typeface="Indie Flower"/>
                <a:ea typeface="Indie Flower"/>
                <a:cs typeface="Indie Flower"/>
                <a:sym typeface="Indie Flower"/>
              </a:rPr>
              <a:t>Y</a:t>
            </a:r>
            <a:r>
              <a:rPr lang="en-US" sz="2600" b="1">
                <a:solidFill>
                  <a:srgbClr val="666666"/>
                </a:solidFill>
                <a:latin typeface="Indie Flower"/>
                <a:ea typeface="Indie Flower"/>
                <a:cs typeface="Indie Flower"/>
                <a:sym typeface="Indie Flower"/>
              </a:rPr>
              <a:t>OU are in charge of your devices</a:t>
            </a:r>
            <a:r>
              <a:rPr lang="en-US" sz="2600">
                <a:solidFill>
                  <a:srgbClr val="666666"/>
                </a:solidFill>
                <a:latin typeface="Indie Flower"/>
                <a:ea typeface="Indie Flower"/>
                <a:cs typeface="Indie Flower"/>
                <a:sym typeface="Indie Flower"/>
              </a:rPr>
              <a:t>… they are not in charge of you!</a:t>
            </a:r>
            <a:br>
              <a:rPr lang="en-US" sz="2600">
                <a:solidFill>
                  <a:srgbClr val="666666"/>
                </a:solidFill>
                <a:latin typeface="Indie Flower"/>
                <a:ea typeface="Indie Flower"/>
                <a:cs typeface="Indie Flower"/>
                <a:sym typeface="Indie Flower"/>
              </a:rPr>
            </a:br>
            <a:br>
              <a:rPr lang="en-US" sz="2600">
                <a:solidFill>
                  <a:srgbClr val="666666"/>
                </a:solidFill>
                <a:latin typeface="Indie Flower"/>
                <a:ea typeface="Indie Flower"/>
                <a:cs typeface="Indie Flower"/>
                <a:sym typeface="Indie Flower"/>
              </a:rPr>
            </a:br>
            <a:r>
              <a:rPr lang="en-US" sz="2600">
                <a:solidFill>
                  <a:srgbClr val="666666"/>
                </a:solidFill>
                <a:latin typeface="Indie Flower"/>
                <a:ea typeface="Indie Flower"/>
                <a:cs typeface="Indie Flower"/>
                <a:sym typeface="Indie Flower"/>
              </a:rPr>
              <a:t>Think about a schedule that allows you </a:t>
            </a:r>
            <a:br>
              <a:rPr lang="en-US" sz="2600">
                <a:solidFill>
                  <a:srgbClr val="666666"/>
                </a:solidFill>
                <a:latin typeface="Indie Flower"/>
                <a:ea typeface="Indie Flower"/>
                <a:cs typeface="Indie Flower"/>
                <a:sym typeface="Indie Flower"/>
              </a:rPr>
            </a:br>
            <a:r>
              <a:rPr lang="en-US" sz="2600">
                <a:solidFill>
                  <a:srgbClr val="666666"/>
                </a:solidFill>
                <a:latin typeface="Indie Flower"/>
                <a:ea typeface="Indie Flower"/>
                <a:cs typeface="Indie Flower"/>
                <a:sym typeface="Indie Flower"/>
              </a:rPr>
              <a:t>to maintain control of your time. </a:t>
            </a:r>
            <a:br>
              <a:rPr lang="en-US" sz="2600" b="1">
                <a:solidFill>
                  <a:srgbClr val="666666"/>
                </a:solidFill>
                <a:latin typeface="Indie Flower"/>
                <a:ea typeface="Indie Flower"/>
                <a:cs typeface="Indie Flower"/>
                <a:sym typeface="Indie Flower"/>
              </a:rPr>
            </a:br>
            <a:endParaRPr sz="2300" b="1" i="0" u="none" strike="noStrike" cap="none">
              <a:solidFill>
                <a:srgbClr val="595959"/>
              </a:solidFill>
              <a:latin typeface="Indie Flower"/>
              <a:ea typeface="Indie Flower"/>
              <a:cs typeface="Indie Flower"/>
              <a:sym typeface="Indie Flower"/>
            </a:endParaRPr>
          </a:p>
        </p:txBody>
      </p:sp>
      <p:sp>
        <p:nvSpPr>
          <p:cNvPr id="700" name="Google Shape;700;p118"/>
          <p:cNvSpPr txBox="1"/>
          <p:nvPr/>
        </p:nvSpPr>
        <p:spPr>
          <a:xfrm>
            <a:off x="992773" y="2152251"/>
            <a:ext cx="237000" cy="39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90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sp>
        <p:nvSpPr>
          <p:cNvPr id="705" name="Google Shape;705;p119"/>
          <p:cNvSpPr/>
          <p:nvPr/>
        </p:nvSpPr>
        <p:spPr>
          <a:xfrm>
            <a:off x="2351400" y="1126625"/>
            <a:ext cx="4441200" cy="5714400"/>
          </a:xfrm>
          <a:prstGeom prst="rect">
            <a:avLst/>
          </a:prstGeom>
          <a:solidFill>
            <a:srgbClr val="FFD9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706" name="Google Shape;706;p119"/>
          <p:cNvPicPr preferRelativeResize="0"/>
          <p:nvPr/>
        </p:nvPicPr>
        <p:blipFill>
          <a:blip r:embed="rId3">
            <a:alphaModFix/>
          </a:blip>
          <a:stretch>
            <a:fillRect/>
          </a:stretch>
        </p:blipFill>
        <p:spPr>
          <a:xfrm>
            <a:off x="2235500" y="1236600"/>
            <a:ext cx="4251441" cy="5494475"/>
          </a:xfrm>
          <a:prstGeom prst="rect">
            <a:avLst/>
          </a:prstGeom>
          <a:noFill/>
          <a:ln>
            <a:noFill/>
          </a:ln>
          <a:effectLst>
            <a:outerShdw blurRad="57150" dist="19050" dir="5400000" algn="bl" rotWithShape="0">
              <a:srgbClr val="000000">
                <a:alpha val="50000"/>
              </a:srgbClr>
            </a:outerShdw>
          </a:effectLst>
        </p:spPr>
      </p:pic>
      <p:sp>
        <p:nvSpPr>
          <p:cNvPr id="707" name="Google Shape;707;p11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708" name="Google Shape;708;p119"/>
          <p:cNvSpPr txBox="1"/>
          <p:nvPr/>
        </p:nvSpPr>
        <p:spPr>
          <a:xfrm>
            <a:off x="334950" y="1505125"/>
            <a:ext cx="5689200" cy="615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2800">
              <a:solidFill>
                <a:srgbClr val="595959"/>
              </a:solidFill>
              <a:latin typeface="Calibri"/>
              <a:ea typeface="Calibri"/>
              <a:cs typeface="Calibri"/>
              <a:sym typeface="Calibri"/>
            </a:endParaRPr>
          </a:p>
        </p:txBody>
      </p:sp>
      <p:sp>
        <p:nvSpPr>
          <p:cNvPr id="709" name="Google Shape;709;p119"/>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b="1">
                <a:latin typeface="Lexend"/>
                <a:ea typeface="Lexend"/>
                <a:cs typeface="Lexend"/>
                <a:sym typeface="Lexend"/>
              </a:rPr>
              <a:t>Worksheet</a:t>
            </a:r>
            <a:r>
              <a:rPr lang="en-US" sz="2900">
                <a:latin typeface="Lexend Thin"/>
                <a:ea typeface="Lexend Thin"/>
                <a:cs typeface="Lexend Thin"/>
                <a:sym typeface="Lexend Thin"/>
              </a:rPr>
              <a:t> |</a:t>
            </a:r>
            <a:r>
              <a:rPr lang="en-US" sz="2900" b="1">
                <a:latin typeface="Lexend"/>
                <a:ea typeface="Lexend"/>
                <a:cs typeface="Lexend"/>
                <a:sym typeface="Lexend"/>
              </a:rPr>
              <a:t> </a:t>
            </a:r>
            <a:r>
              <a:rPr lang="en-US" sz="2900">
                <a:latin typeface="Lexend Thin"/>
                <a:ea typeface="Lexend Thin"/>
                <a:cs typeface="Lexend Thin"/>
                <a:sym typeface="Lexend Thin"/>
              </a:rPr>
              <a:t>Katya’s Story</a:t>
            </a:r>
            <a:endParaRPr sz="2900">
              <a:latin typeface="Lexend Thin"/>
              <a:ea typeface="Lexend Thin"/>
              <a:cs typeface="Lexend Thin"/>
              <a:sym typeface="Lexend Thi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713"/>
        <p:cNvGrpSpPr/>
        <p:nvPr/>
      </p:nvGrpSpPr>
      <p:grpSpPr>
        <a:xfrm>
          <a:off x="0" y="0"/>
          <a:ext cx="0" cy="0"/>
          <a:chOff x="0" y="0"/>
          <a:chExt cx="0" cy="0"/>
        </a:xfrm>
      </p:grpSpPr>
      <p:sp>
        <p:nvSpPr>
          <p:cNvPr id="714" name="Google Shape;714;p12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715" name="Google Shape;715;p120"/>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716" name="Google Shape;716;p120"/>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717" name="Google Shape;717;p120"/>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718" name="Google Shape;718;p120"/>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7</a:t>
            </a:r>
            <a:endParaRPr sz="6000">
              <a:solidFill>
                <a:srgbClr val="8587C2"/>
              </a:solidFill>
              <a:latin typeface="Lexend Medium"/>
              <a:ea typeface="Lexend Medium"/>
              <a:cs typeface="Lexend Medium"/>
              <a:sym typeface="Lexend Medium"/>
            </a:endParaRPr>
          </a:p>
        </p:txBody>
      </p:sp>
      <p:sp>
        <p:nvSpPr>
          <p:cNvPr id="719" name="Google Shape;719;p120"/>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SUMMARY</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121"/>
          <p:cNvSpPr txBox="1">
            <a:spLocks noGrp="1"/>
          </p:cNvSpPr>
          <p:nvPr>
            <p:ph type="body" idx="1"/>
          </p:nvPr>
        </p:nvSpPr>
        <p:spPr>
          <a:xfrm>
            <a:off x="651300" y="1350325"/>
            <a:ext cx="7841400" cy="476400"/>
          </a:xfrm>
          <a:prstGeom prst="rect">
            <a:avLst/>
          </a:prstGeom>
          <a:noFill/>
          <a:ln>
            <a:noFill/>
          </a:ln>
        </p:spPr>
        <p:txBody>
          <a:bodyPr spcFirstLastPara="1" wrap="square" lIns="91425" tIns="45700" rIns="91425" bIns="45700" anchor="t" anchorCtr="0">
            <a:noAutofit/>
          </a:bodyPr>
          <a:lstStyle/>
          <a:p>
            <a:pPr marL="0" lvl="0" indent="0" algn="ctr" rtl="0">
              <a:lnSpc>
                <a:spcPct val="110000"/>
              </a:lnSpc>
              <a:spcBef>
                <a:spcPts val="0"/>
              </a:spcBef>
              <a:spcAft>
                <a:spcPts val="0"/>
              </a:spcAft>
              <a:buClr>
                <a:srgbClr val="595959"/>
              </a:buClr>
              <a:buSzPts val="2400"/>
              <a:buNone/>
            </a:pPr>
            <a:r>
              <a:rPr lang="en-US" sz="2700" b="1">
                <a:solidFill>
                  <a:srgbClr val="595959"/>
                </a:solidFill>
                <a:latin typeface="Calibri"/>
                <a:ea typeface="Calibri"/>
                <a:cs typeface="Calibri"/>
                <a:sym typeface="Calibri"/>
              </a:rPr>
              <a:t>Remember: Ovulation is a sign of health!</a:t>
            </a:r>
            <a:endParaRPr sz="2300" b="1">
              <a:solidFill>
                <a:srgbClr val="8587C2"/>
              </a:solidFill>
              <a:latin typeface="Calibri"/>
              <a:ea typeface="Calibri"/>
              <a:cs typeface="Calibri"/>
              <a:sym typeface="Calibri"/>
            </a:endParaRPr>
          </a:p>
          <a:p>
            <a:pPr marL="457200" lvl="0" indent="0" algn="l" rtl="0">
              <a:spcBef>
                <a:spcPts val="0"/>
              </a:spcBef>
              <a:spcAft>
                <a:spcPts val="0"/>
              </a:spcAft>
              <a:buNone/>
            </a:pPr>
            <a:endParaRPr sz="2400">
              <a:solidFill>
                <a:srgbClr val="8587C2"/>
              </a:solidFill>
              <a:latin typeface="Calibri"/>
              <a:ea typeface="Calibri"/>
              <a:cs typeface="Calibri"/>
              <a:sym typeface="Calibri"/>
            </a:endParaRPr>
          </a:p>
          <a:p>
            <a:pPr marL="0" lvl="0" indent="0" algn="just" rtl="0">
              <a:spcBef>
                <a:spcPts val="0"/>
              </a:spcBef>
              <a:spcAft>
                <a:spcPts val="0"/>
              </a:spcAft>
              <a:buClr>
                <a:schemeClr val="dk1"/>
              </a:buClr>
              <a:buSzPts val="1100"/>
              <a:buFont typeface="Arial"/>
              <a:buNone/>
            </a:pPr>
            <a:endParaRPr sz="2400">
              <a:solidFill>
                <a:srgbClr val="8587C2"/>
              </a:solidFill>
              <a:latin typeface="Calibri"/>
              <a:ea typeface="Calibri"/>
              <a:cs typeface="Calibri"/>
              <a:sym typeface="Calibri"/>
            </a:endParaRPr>
          </a:p>
          <a:p>
            <a:pPr marL="0" lvl="0" indent="0" algn="ctr" rtl="0">
              <a:lnSpc>
                <a:spcPct val="110000"/>
              </a:lnSpc>
              <a:spcBef>
                <a:spcPts val="0"/>
              </a:spcBef>
              <a:spcAft>
                <a:spcPts val="0"/>
              </a:spcAft>
              <a:buClr>
                <a:srgbClr val="595959"/>
              </a:buClr>
              <a:buSzPts val="2400"/>
              <a:buNone/>
            </a:pPr>
            <a:r>
              <a:rPr lang="en-US" sz="2700" b="1">
                <a:solidFill>
                  <a:srgbClr val="595959"/>
                </a:solidFill>
                <a:latin typeface="Calibri"/>
                <a:ea typeface="Calibri"/>
                <a:cs typeface="Calibri"/>
                <a:sym typeface="Calibri"/>
              </a:rPr>
              <a:t>Keep charting &amp; keep noticing what is </a:t>
            </a:r>
            <a:br>
              <a:rPr lang="en-US" sz="2700" b="1">
                <a:solidFill>
                  <a:srgbClr val="595959"/>
                </a:solidFill>
                <a:latin typeface="Calibri"/>
                <a:ea typeface="Calibri"/>
                <a:cs typeface="Calibri"/>
                <a:sym typeface="Calibri"/>
              </a:rPr>
            </a:br>
            <a:r>
              <a:rPr lang="en-US" sz="2700" b="1">
                <a:solidFill>
                  <a:srgbClr val="595959"/>
                </a:solidFill>
                <a:latin typeface="Calibri"/>
                <a:ea typeface="Calibri"/>
                <a:cs typeface="Calibri"/>
                <a:sym typeface="Calibri"/>
              </a:rPr>
              <a:t>happening to your body.</a:t>
            </a:r>
            <a:endParaRPr sz="2700" b="1">
              <a:solidFill>
                <a:srgbClr val="595959"/>
              </a:solidFill>
              <a:latin typeface="Calibri"/>
              <a:ea typeface="Calibri"/>
              <a:cs typeface="Calibri"/>
              <a:sym typeface="Calibri"/>
            </a:endParaRPr>
          </a:p>
          <a:p>
            <a:pPr marL="0" lvl="0" indent="0" algn="l" rtl="0">
              <a:lnSpc>
                <a:spcPct val="50000"/>
              </a:lnSpc>
              <a:spcBef>
                <a:spcPts val="0"/>
              </a:spcBef>
              <a:spcAft>
                <a:spcPts val="0"/>
              </a:spcAft>
              <a:buClr>
                <a:srgbClr val="595959"/>
              </a:buClr>
              <a:buSzPts val="2400"/>
              <a:buFont typeface="Arial"/>
              <a:buNone/>
            </a:pPr>
            <a:endParaRPr b="1">
              <a:solidFill>
                <a:srgbClr val="595959"/>
              </a:solidFill>
              <a:latin typeface="Calibri"/>
              <a:ea typeface="Calibri"/>
              <a:cs typeface="Calibri"/>
              <a:sym typeface="Calibri"/>
            </a:endParaRPr>
          </a:p>
          <a:p>
            <a:pPr marL="0" lvl="0" indent="0" algn="ctr" rtl="0">
              <a:spcBef>
                <a:spcPts val="0"/>
              </a:spcBef>
              <a:spcAft>
                <a:spcPts val="0"/>
              </a:spcAft>
              <a:buClr>
                <a:srgbClr val="595959"/>
              </a:buClr>
              <a:buSzPts val="2400"/>
              <a:buNone/>
            </a:pPr>
            <a:endParaRPr sz="2400">
              <a:latin typeface="Calibri"/>
              <a:ea typeface="Calibri"/>
              <a:cs typeface="Calibri"/>
              <a:sym typeface="Calibri"/>
            </a:endParaRPr>
          </a:p>
        </p:txBody>
      </p:sp>
      <p:sp>
        <p:nvSpPr>
          <p:cNvPr id="726" name="Google Shape;726;p121"/>
          <p:cNvSpPr txBox="1"/>
          <p:nvPr/>
        </p:nvSpPr>
        <p:spPr>
          <a:xfrm>
            <a:off x="428268" y="521152"/>
            <a:ext cx="64140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3000">
                <a:solidFill>
                  <a:schemeClr val="lt1"/>
                </a:solidFill>
                <a:latin typeface="Lexend Thin"/>
                <a:ea typeface="Lexend Thin"/>
                <a:cs typeface="Lexend Thin"/>
                <a:sym typeface="Lexend Thin"/>
              </a:rPr>
              <a:t>A healthy cycle looks like this</a:t>
            </a:r>
            <a:endParaRPr>
              <a:latin typeface="Lexend Thin"/>
              <a:ea typeface="Lexend Thin"/>
              <a:cs typeface="Lexend Thin"/>
              <a:sym typeface="Lexend Thin"/>
            </a:endParaRPr>
          </a:p>
        </p:txBody>
      </p:sp>
      <p:pic>
        <p:nvPicPr>
          <p:cNvPr id="727" name="Google Shape;727;p121" descr="Charts_ppt look-rev-86.png"/>
          <p:cNvPicPr preferRelativeResize="0"/>
          <p:nvPr/>
        </p:nvPicPr>
        <p:blipFill rotWithShape="1">
          <a:blip r:embed="rId3">
            <a:alphaModFix/>
          </a:blip>
          <a:srcRect/>
          <a:stretch/>
        </p:blipFill>
        <p:spPr>
          <a:xfrm>
            <a:off x="228604" y="3929150"/>
            <a:ext cx="8686801" cy="1809749"/>
          </a:xfrm>
          <a:prstGeom prst="rect">
            <a:avLst/>
          </a:prstGeom>
          <a:noFill/>
          <a:ln>
            <a:noFill/>
          </a:ln>
        </p:spPr>
      </p:pic>
      <p:sp>
        <p:nvSpPr>
          <p:cNvPr id="728" name="Google Shape;728;p121"/>
          <p:cNvSpPr txBox="1"/>
          <p:nvPr/>
        </p:nvSpPr>
        <p:spPr>
          <a:xfrm>
            <a:off x="311025" y="4999650"/>
            <a:ext cx="8522100" cy="8475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729" name="Google Shape;729;p121" descr="Charts_ppt look-revEL2_chartcervix copy 12.png"/>
          <p:cNvPicPr preferRelativeResize="0"/>
          <p:nvPr/>
        </p:nvPicPr>
        <p:blipFill rotWithShape="1">
          <a:blip r:embed="rId4">
            <a:alphaModFix/>
          </a:blip>
          <a:srcRect b="19048"/>
          <a:stretch/>
        </p:blipFill>
        <p:spPr>
          <a:xfrm>
            <a:off x="618936" y="5132851"/>
            <a:ext cx="7772400" cy="581100"/>
          </a:xfrm>
          <a:prstGeom prst="rect">
            <a:avLst/>
          </a:prstGeom>
          <a:noFill/>
          <a:ln>
            <a:noFill/>
          </a:ln>
        </p:spPr>
      </p:pic>
      <p:sp>
        <p:nvSpPr>
          <p:cNvPr id="730" name="Google Shape;730;p121"/>
          <p:cNvSpPr txBox="1"/>
          <p:nvPr/>
        </p:nvSpPr>
        <p:spPr>
          <a:xfrm>
            <a:off x="3578175" y="5457625"/>
            <a:ext cx="217800" cy="238200"/>
          </a:xfrm>
          <a:prstGeom prst="rect">
            <a:avLst/>
          </a:prstGeom>
          <a:solidFill>
            <a:srgbClr val="86B9E4"/>
          </a:solidFill>
          <a:ln w="9525"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1" name="Google Shape;731;p121"/>
          <p:cNvSpPr txBox="1"/>
          <p:nvPr/>
        </p:nvSpPr>
        <p:spPr>
          <a:xfrm>
            <a:off x="3795975" y="5457625"/>
            <a:ext cx="261900" cy="238200"/>
          </a:xfrm>
          <a:prstGeom prst="rect">
            <a:avLst/>
          </a:prstGeom>
          <a:solidFill>
            <a:srgbClr val="86B9E4"/>
          </a:solidFill>
          <a:ln w="9525"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2" name="Google Shape;732;p121"/>
          <p:cNvSpPr txBox="1"/>
          <p:nvPr/>
        </p:nvSpPr>
        <p:spPr>
          <a:xfrm>
            <a:off x="4048300" y="5457625"/>
            <a:ext cx="217800" cy="238200"/>
          </a:xfrm>
          <a:prstGeom prst="rect">
            <a:avLst/>
          </a:prstGeom>
          <a:solidFill>
            <a:srgbClr val="86B9E4"/>
          </a:solidFill>
          <a:ln w="9525"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3" name="Google Shape;733;p121"/>
          <p:cNvSpPr txBox="1"/>
          <p:nvPr/>
        </p:nvSpPr>
        <p:spPr>
          <a:xfrm>
            <a:off x="4262825" y="5457625"/>
            <a:ext cx="261900" cy="238200"/>
          </a:xfrm>
          <a:prstGeom prst="rect">
            <a:avLst/>
          </a:prstGeom>
          <a:solidFill>
            <a:srgbClr val="86B9E4"/>
          </a:solidFill>
          <a:ln w="9525"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4" name="Google Shape;734;p121"/>
          <p:cNvSpPr txBox="1"/>
          <p:nvPr/>
        </p:nvSpPr>
        <p:spPr>
          <a:xfrm>
            <a:off x="4524750" y="5457625"/>
            <a:ext cx="217800" cy="238200"/>
          </a:xfrm>
          <a:prstGeom prst="rect">
            <a:avLst/>
          </a:prstGeom>
          <a:solidFill>
            <a:srgbClr val="86B9E4"/>
          </a:solidFill>
          <a:ln w="9525"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738"/>
        <p:cNvGrpSpPr/>
        <p:nvPr/>
      </p:nvGrpSpPr>
      <p:grpSpPr>
        <a:xfrm>
          <a:off x="0" y="0"/>
          <a:ext cx="0" cy="0"/>
          <a:chOff x="0" y="0"/>
          <a:chExt cx="0" cy="0"/>
        </a:xfrm>
      </p:grpSpPr>
      <p:sp>
        <p:nvSpPr>
          <p:cNvPr id="739" name="Google Shape;739;p12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740" name="Google Shape;740;p122"/>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741" name="Google Shape;741;p12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742" name="Google Shape;742;p122"/>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743" name="Google Shape;743;p122"/>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7</a:t>
            </a:r>
            <a:endParaRPr sz="6000">
              <a:solidFill>
                <a:srgbClr val="8587C2"/>
              </a:solidFill>
              <a:latin typeface="Lexend Medium"/>
              <a:ea typeface="Lexend Medium"/>
              <a:cs typeface="Lexend Medium"/>
              <a:sym typeface="Lexend Medium"/>
            </a:endParaRPr>
          </a:p>
        </p:txBody>
      </p:sp>
      <p:sp>
        <p:nvSpPr>
          <p:cNvPr id="744" name="Google Shape;744;p122"/>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8</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9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1899</Words>
  <Application>Microsoft Office PowerPoint</Application>
  <PresentationFormat>On-screen Show (4:3)</PresentationFormat>
  <Paragraphs>119</Paragraphs>
  <Slides>14</Slides>
  <Notes>14</Notes>
  <HiddenSlides>0</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14</vt:i4>
      </vt:variant>
    </vt:vector>
  </HeadingPairs>
  <TitlesOfParts>
    <vt:vector size="31" baseType="lpstr">
      <vt:lpstr>Arial</vt:lpstr>
      <vt:lpstr>Lexend</vt:lpstr>
      <vt:lpstr>Caveat</vt:lpstr>
      <vt:lpstr>Open Sans</vt:lpstr>
      <vt:lpstr>Calibri</vt:lpstr>
      <vt:lpstr>Comfortaa</vt:lpstr>
      <vt:lpstr>Indie Flower</vt:lpstr>
      <vt:lpstr>Lexend SemiBold</vt:lpstr>
      <vt:lpstr>Lexend Medium</vt:lpstr>
      <vt:lpstr>Lexend Thin</vt:lpstr>
      <vt:lpstr>Annie Use Your Telescope</vt:lpstr>
      <vt:lpstr>3_femmtrial</vt:lpstr>
      <vt:lpstr>4_FEMM Powerpoint_VER02</vt:lpstr>
      <vt:lpstr>2_femmtrial</vt:lpstr>
      <vt:lpstr>4_femmtrial</vt:lpstr>
      <vt:lpstr>94_femmtrial</vt:lpstr>
      <vt:lpstr>4_FEMM Powerpoint_VER02</vt:lpstr>
      <vt:lpstr>Grade 7</vt:lpstr>
      <vt:lpstr>PowerPoint Presentation</vt:lpstr>
      <vt:lpstr>PowerPoint Presentation</vt:lpstr>
      <vt:lpstr>Time online can be toxic for body image</vt:lpstr>
      <vt:lpstr>Activity | insta teenFEMM selfie!</vt:lpstr>
      <vt:lpstr>PowerPoint Presentation</vt:lpstr>
      <vt:lpstr>PowerPoint Presentation</vt:lpstr>
      <vt:lpstr>Check in with yourself</vt:lpstr>
      <vt:lpstr>PowerPoint Presentation</vt:lpstr>
      <vt:lpstr>PowerPoint Presentation</vt:lpstr>
      <vt:lpstr>Worksheet | Katya’s Story</vt:lpstr>
      <vt:lpstr>Grade 7</vt:lpstr>
      <vt:lpstr>PowerPoint Presentation</vt:lpstr>
      <vt:lpstr>Grade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2024-11-19T08:26:31Z</dcterms:modified>
</cp:coreProperties>
</file>