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2.xml" ContentType="application/vnd.openxmlformats-officedocument.theme+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theme/theme3.xml" ContentType="application/vnd.openxmlformats-officedocument.theme+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729" r:id="rId1"/>
    <p:sldMasterId id="2147483730" r:id="rId2"/>
    <p:sldMasterId id="2147483731" r:id="rId3"/>
    <p:sldMasterId id="2147483732" r:id="rId4"/>
  </p:sldMasterIdLst>
  <p:notesMasterIdLst>
    <p:notesMasterId r:id="rId19"/>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Lst>
  <p:sldSz cx="9144000" cy="6858000" type="screen4x3"/>
  <p:notesSz cx="6858000" cy="9144000"/>
  <p:embeddedFontLst>
    <p:embeddedFont>
      <p:font typeface="Annie Use Your Telescope" panose="02000000000000000000" pitchFamily="2" charset="0"/>
      <p:regular r:id="rId20"/>
    </p:embeddedFont>
    <p:embeddedFont>
      <p:font typeface="Lexend" pitchFamily="2" charset="0"/>
      <p:regular r:id="rId21"/>
      <p:bold r:id="rId22"/>
    </p:embeddedFont>
    <p:embeddedFont>
      <p:font typeface="Lexend ExtraLight" pitchFamily="2" charset="0"/>
      <p:regular r:id="rId23"/>
      <p:bold r:id="rId24"/>
    </p:embeddedFont>
    <p:embeddedFont>
      <p:font typeface="Lexend Medium" pitchFamily="2" charset="0"/>
      <p:regular r:id="rId25"/>
      <p:bold r:id="rId26"/>
    </p:embeddedFont>
    <p:embeddedFont>
      <p:font typeface="Lexend Thin" pitchFamily="2" charset="0"/>
      <p:regular r:id="rId27"/>
      <p:bold r:id="rId28"/>
    </p:embeddedFont>
    <p:embeddedFont>
      <p:font typeface="Open Sans" panose="020B0606030504020204" pitchFamily="34" charset="0"/>
      <p:regular r:id="rId29"/>
      <p:bold r:id="rId30"/>
      <p:italic r:id="rId31"/>
      <p:boldItalic r:id="rId32"/>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78" d="100"/>
          <a:sy n="78" d="100"/>
        </p:scale>
        <p:origin x="1594"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font" Target="fonts/font7.fntdata"/><Relationship Id="rId3" Type="http://schemas.openxmlformats.org/officeDocument/2006/relationships/slideMaster" Target="slideMasters/slideMaster3.xml"/><Relationship Id="rId21" Type="http://schemas.openxmlformats.org/officeDocument/2006/relationships/font" Target="fonts/font2.fntdata"/><Relationship Id="rId34"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font" Target="fonts/font6.fntdata"/><Relationship Id="rId33"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font" Target="fonts/font1.fntdata"/><Relationship Id="rId29" Type="http://schemas.openxmlformats.org/officeDocument/2006/relationships/font" Target="fonts/font10.fntdata"/><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font" Target="fonts/font5.fntdata"/><Relationship Id="rId32" Type="http://schemas.openxmlformats.org/officeDocument/2006/relationships/font" Target="fonts/font13.fntdata"/><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font" Target="fonts/font4.fntdata"/><Relationship Id="rId28" Type="http://schemas.openxmlformats.org/officeDocument/2006/relationships/font" Target="fonts/font9.fntdata"/><Relationship Id="rId36"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notesMaster" Target="notesMasters/notesMaster1.xml"/><Relationship Id="rId31" Type="http://schemas.openxmlformats.org/officeDocument/2006/relationships/font" Target="fonts/font12.fntdata"/><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font" Target="fonts/font3.fntdata"/><Relationship Id="rId27" Type="http://schemas.openxmlformats.org/officeDocument/2006/relationships/font" Target="fonts/font8.fntdata"/><Relationship Id="rId30" Type="http://schemas.openxmlformats.org/officeDocument/2006/relationships/font" Target="fonts/font11.fntdata"/><Relationship Id="rId35" Type="http://schemas.openxmlformats.org/officeDocument/2006/relationships/theme" Target="theme/theme1.xml"/><Relationship Id="rId8"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7200"/>
          </a:xfrm>
          <a:prstGeom prst="rect">
            <a:avLst/>
          </a:prstGeom>
          <a:noFill/>
          <a:ln>
            <a:noFill/>
          </a:ln>
        </p:spPr>
        <p:txBody>
          <a:bodyPr spcFirstLastPara="1" wrap="square" lIns="91425" tIns="91425" rIns="91425" bIns="91425" anchor="t" anchorCtr="0">
            <a:noAutofit/>
          </a:bodyPr>
          <a:lstStyle>
            <a:lvl1pPr marL="0" marR="0" lvl="0" indent="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7200"/>
          </a:xfrm>
          <a:prstGeom prst="rect">
            <a:avLst/>
          </a:prstGeom>
          <a:noFill/>
          <a:ln>
            <a:noFill/>
          </a:ln>
        </p:spPr>
        <p:txBody>
          <a:bodyPr spcFirstLastPara="1" wrap="square" lIns="91425" tIns="91425" rIns="91425" bIns="91425" anchor="t" anchorCtr="0">
            <a:noAutofit/>
          </a:bodyPr>
          <a:lstStyle>
            <a:lvl1pPr marL="0" marR="0" lvl="0" indent="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7200"/>
          </a:xfrm>
          <a:prstGeom prst="rect">
            <a:avLst/>
          </a:prstGeom>
          <a:noFill/>
          <a:ln>
            <a:noFill/>
          </a:ln>
        </p:spPr>
        <p:txBody>
          <a:bodyPr spcFirstLastPara="1" wrap="square" lIns="91425" tIns="91425" rIns="91425" bIns="91425" anchor="b" anchorCtr="0">
            <a:noAutofit/>
          </a:bodyPr>
          <a:lstStyle>
            <a:lvl1pPr marL="0" marR="0" lvl="0" indent="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5"/>
        <p:cNvGrpSpPr/>
        <p:nvPr/>
      </p:nvGrpSpPr>
      <p:grpSpPr>
        <a:xfrm>
          <a:off x="0" y="0"/>
          <a:ext cx="0" cy="0"/>
          <a:chOff x="0" y="0"/>
          <a:chExt cx="0" cy="0"/>
        </a:xfrm>
      </p:grpSpPr>
      <p:sp>
        <p:nvSpPr>
          <p:cNvPr id="436" name="Google Shape;436;g1e9ea23d0d3_0_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437" name="Google Shape;437;g1e9ea23d0d3_0_2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4"/>
        <p:cNvGrpSpPr/>
        <p:nvPr/>
      </p:nvGrpSpPr>
      <p:grpSpPr>
        <a:xfrm>
          <a:off x="0" y="0"/>
          <a:ext cx="0" cy="0"/>
          <a:chOff x="0" y="0"/>
          <a:chExt cx="0" cy="0"/>
        </a:xfrm>
      </p:grpSpPr>
      <p:sp>
        <p:nvSpPr>
          <p:cNvPr id="445" name="Google Shape;445;g1d4ffd05a0c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1300" b="1">
                <a:solidFill>
                  <a:srgbClr val="0055A4"/>
                </a:solidFill>
              </a:rPr>
              <a:t>Step 1 (5 minutes): Review hormones &amp; the brain. Introduce hormones &amp; emotions. </a:t>
            </a:r>
            <a:endParaRPr sz="1300" b="1">
              <a:solidFill>
                <a:srgbClr val="434343"/>
              </a:solidFill>
            </a:endParaRPr>
          </a:p>
          <a:p>
            <a:pPr marL="0" lvl="0" indent="0" algn="l" rtl="0">
              <a:lnSpc>
                <a:spcPct val="110000"/>
              </a:lnSpc>
              <a:spcBef>
                <a:spcPts val="0"/>
              </a:spcBef>
              <a:spcAft>
                <a:spcPts val="0"/>
              </a:spcAft>
              <a:buClr>
                <a:schemeClr val="dk1"/>
              </a:buClr>
              <a:buSzPts val="1100"/>
              <a:buFont typeface="Arial"/>
              <a:buNone/>
            </a:pPr>
            <a:r>
              <a:rPr lang="en-US" sz="1300" b="1">
                <a:solidFill>
                  <a:srgbClr val="434343"/>
                </a:solidFill>
              </a:rPr>
              <a:t>Do you remember what controls the activity of every system in the body? </a:t>
            </a:r>
            <a:endParaRPr sz="1300" b="1">
              <a:solidFill>
                <a:srgbClr val="434343"/>
              </a:solidFill>
            </a:endParaRPr>
          </a:p>
          <a:p>
            <a:pPr marL="0" lvl="0" indent="0" algn="l" rtl="0">
              <a:lnSpc>
                <a:spcPct val="110000"/>
              </a:lnSpc>
              <a:spcBef>
                <a:spcPts val="0"/>
              </a:spcBef>
              <a:spcAft>
                <a:spcPts val="0"/>
              </a:spcAft>
              <a:buClr>
                <a:schemeClr val="dk1"/>
              </a:buClr>
              <a:buSzPts val="1100"/>
              <a:buFont typeface="Arial"/>
              <a:buNone/>
            </a:pPr>
            <a:r>
              <a:rPr lang="en-US" sz="1300">
                <a:solidFill>
                  <a:srgbClr val="434343"/>
                </a:solidFill>
              </a:rPr>
              <a:t>Yes, hormones! You’re basically experts now.</a:t>
            </a:r>
            <a:br>
              <a:rPr lang="en-US" sz="1300">
                <a:solidFill>
                  <a:srgbClr val="434343"/>
                </a:solidFill>
              </a:rPr>
            </a:br>
            <a:r>
              <a:rPr lang="en-US" sz="1300"/>
              <a:t>Hormones are directed by your brain and, as we learned last class, hormones can actually give feedback to the brain to make it want to act in certain ways, like choosing to do certain things when we are around our peers. This is where we need to practice those habits of self-determination, to make healthy choices for ourselves and others, so that we’re prepared for when we feel peer pressure to do otherwise. </a:t>
            </a:r>
            <a:endParaRPr sz="1300"/>
          </a:p>
          <a:p>
            <a:pPr marL="0" lvl="0" indent="0" algn="l" rtl="0">
              <a:lnSpc>
                <a:spcPct val="110000"/>
              </a:lnSpc>
              <a:spcBef>
                <a:spcPts val="0"/>
              </a:spcBef>
              <a:spcAft>
                <a:spcPts val="0"/>
              </a:spcAft>
              <a:buClr>
                <a:schemeClr val="dk1"/>
              </a:buClr>
              <a:buSzPts val="1100"/>
              <a:buFont typeface="Arial"/>
              <a:buNone/>
            </a:pPr>
            <a:endParaRPr sz="1300">
              <a:solidFill>
                <a:srgbClr val="434343"/>
              </a:solidFill>
            </a:endParaRPr>
          </a:p>
          <a:p>
            <a:pPr marL="0" lvl="0" indent="0" algn="l" rtl="0">
              <a:spcBef>
                <a:spcPts val="0"/>
              </a:spcBef>
              <a:spcAft>
                <a:spcPts val="0"/>
              </a:spcAft>
              <a:buNone/>
            </a:pPr>
            <a:endParaRPr sz="1100" b="1">
              <a:solidFill>
                <a:srgbClr val="434343"/>
              </a:solidFill>
              <a:latin typeface="Open Sans"/>
              <a:ea typeface="Open Sans"/>
              <a:cs typeface="Open Sans"/>
              <a:sym typeface="Open Sans"/>
            </a:endParaRPr>
          </a:p>
        </p:txBody>
      </p:sp>
      <p:sp>
        <p:nvSpPr>
          <p:cNvPr id="446" name="Google Shape;446;g1d4ffd05a0c_0_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4"/>
        <p:cNvGrpSpPr/>
        <p:nvPr/>
      </p:nvGrpSpPr>
      <p:grpSpPr>
        <a:xfrm>
          <a:off x="0" y="0"/>
          <a:ext cx="0" cy="0"/>
          <a:chOff x="0" y="0"/>
          <a:chExt cx="0" cy="0"/>
        </a:xfrm>
      </p:grpSpPr>
      <p:sp>
        <p:nvSpPr>
          <p:cNvPr id="455" name="Google Shape;455;g296f5c2493d_0_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56" name="Google Shape;456;g296f5c2493d_0_3:notes"/>
          <p:cNvSpPr txBox="1">
            <a:spLocks noGrp="1"/>
          </p:cNvSpPr>
          <p:nvPr>
            <p:ph type="body" idx="1"/>
          </p:nvPr>
        </p:nvSpPr>
        <p:spPr>
          <a:xfrm>
            <a:off x="685801"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10000"/>
              </a:lnSpc>
              <a:spcBef>
                <a:spcPts val="0"/>
              </a:spcBef>
              <a:spcAft>
                <a:spcPts val="0"/>
              </a:spcAft>
              <a:buClr>
                <a:schemeClr val="dk1"/>
              </a:buClr>
              <a:buSzPts val="1100"/>
              <a:buFont typeface="Arial"/>
              <a:buNone/>
            </a:pPr>
            <a:r>
              <a:rPr lang="en-US" sz="1300">
                <a:solidFill>
                  <a:schemeClr val="dk1"/>
                </a:solidFill>
                <a:latin typeface="Calibri"/>
                <a:ea typeface="Calibri"/>
                <a:cs typeface="Calibri"/>
                <a:sym typeface="Calibri"/>
              </a:rPr>
              <a:t>We know that testosterone is an important hormone for us and that it helps us in many different ways. When it comes to emotions, testosterone also plays a role. Testosterone is sometimes thought of as the hormone that contributes only to rage or aggression, like the Incredible Hulk.</a:t>
            </a:r>
            <a:endParaRPr sz="1300">
              <a:solidFill>
                <a:schemeClr val="dk1"/>
              </a:solidFill>
              <a:latin typeface="Calibri"/>
              <a:ea typeface="Calibri"/>
              <a:cs typeface="Calibri"/>
              <a:sym typeface="Calibri"/>
            </a:endParaRPr>
          </a:p>
          <a:p>
            <a:pPr marL="0" lvl="0" indent="0" algn="l" rtl="0">
              <a:lnSpc>
                <a:spcPct val="110000"/>
              </a:lnSpc>
              <a:spcBef>
                <a:spcPts val="0"/>
              </a:spcBef>
              <a:spcAft>
                <a:spcPts val="0"/>
              </a:spcAft>
              <a:buClr>
                <a:schemeClr val="dk1"/>
              </a:buClr>
              <a:buSzPts val="1100"/>
              <a:buFont typeface="Arial"/>
              <a:buNone/>
            </a:pPr>
            <a:endParaRPr sz="1300">
              <a:solidFill>
                <a:schemeClr val="dk1"/>
              </a:solidFill>
              <a:latin typeface="Calibri"/>
              <a:ea typeface="Calibri"/>
              <a:cs typeface="Calibri"/>
              <a:sym typeface="Calibri"/>
            </a:endParaRPr>
          </a:p>
          <a:p>
            <a:pPr marL="0" lvl="0" indent="0" algn="l" rtl="0">
              <a:lnSpc>
                <a:spcPct val="110000"/>
              </a:lnSpc>
              <a:spcBef>
                <a:spcPts val="0"/>
              </a:spcBef>
              <a:spcAft>
                <a:spcPts val="0"/>
              </a:spcAft>
              <a:buClr>
                <a:schemeClr val="dk1"/>
              </a:buClr>
              <a:buSzPts val="1100"/>
              <a:buFont typeface="Arial"/>
              <a:buNone/>
            </a:pPr>
            <a:r>
              <a:rPr lang="en-US" sz="1300">
                <a:solidFill>
                  <a:schemeClr val="dk1"/>
                </a:solidFill>
                <a:latin typeface="Calibri"/>
                <a:ea typeface="Calibri"/>
                <a:cs typeface="Calibri"/>
                <a:sym typeface="Calibri"/>
              </a:rPr>
              <a:t>But testosterone has actually been linked to many different types of emotions. Not having enough testosterone at certain points in our development has been linked to depression later in life. Supporting healthy testosterone levels by practicing the three pillars of health, will help you better manage your emotions overall, especially when faced with challenges. </a:t>
            </a:r>
            <a:endParaRPr sz="1300">
              <a:solidFill>
                <a:schemeClr val="dk1"/>
              </a:solidFill>
              <a:latin typeface="Calibri"/>
              <a:ea typeface="Calibri"/>
              <a:cs typeface="Calibri"/>
              <a:sym typeface="Calibri"/>
            </a:endParaRPr>
          </a:p>
          <a:p>
            <a:pPr marL="0" marR="0" lvl="0" indent="0" algn="l" rtl="0">
              <a:spcBef>
                <a:spcPts val="0"/>
              </a:spcBef>
              <a:spcAft>
                <a:spcPts val="0"/>
              </a:spcAft>
              <a:buClr>
                <a:schemeClr val="dk1"/>
              </a:buClr>
              <a:buSzPts val="300"/>
              <a:buFont typeface="Calibri"/>
              <a:buNone/>
            </a:pPr>
            <a:endParaRPr sz="1300">
              <a:solidFill>
                <a:srgbClr val="434343"/>
              </a:solidFill>
              <a:latin typeface="Calibri"/>
              <a:ea typeface="Calibri"/>
              <a:cs typeface="Calibri"/>
              <a:sym typeface="Calibri"/>
            </a:endParaRPr>
          </a:p>
        </p:txBody>
      </p:sp>
      <p:sp>
        <p:nvSpPr>
          <p:cNvPr id="457" name="Google Shape;457;g296f5c2493d_0_3:notes"/>
          <p:cNvSpPr txBox="1">
            <a:spLocks noGrp="1"/>
          </p:cNvSpPr>
          <p:nvPr>
            <p:ph type="sldNum" idx="12"/>
          </p:nvPr>
        </p:nvSpPr>
        <p:spPr>
          <a:xfrm>
            <a:off x="3884613" y="8685214"/>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300"/>
              <a:buFont typeface="Calibri"/>
              <a:buNone/>
            </a:pPr>
            <a:fld id="{00000000-1234-1234-1234-123412341234}" type="slidenum">
              <a:rPr lang="en-US">
                <a:latin typeface="Calibri"/>
                <a:ea typeface="Calibri"/>
                <a:cs typeface="Calibri"/>
                <a:sym typeface="Calibri"/>
              </a:rPr>
              <a:t>3</a:t>
            </a:fld>
            <a:endParaRPr>
              <a:latin typeface="Calibri"/>
              <a:ea typeface="Calibri"/>
              <a:cs typeface="Calibri"/>
              <a:sym typeface="Calibri"/>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3"/>
        <p:cNvGrpSpPr/>
        <p:nvPr/>
      </p:nvGrpSpPr>
      <p:grpSpPr>
        <a:xfrm>
          <a:off x="0" y="0"/>
          <a:ext cx="0" cy="0"/>
          <a:chOff x="0" y="0"/>
          <a:chExt cx="0" cy="0"/>
        </a:xfrm>
      </p:grpSpPr>
      <p:sp>
        <p:nvSpPr>
          <p:cNvPr id="474" name="Google Shape;474;g251c0e9ca7f_0_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75" name="Google Shape;475;g251c0e9ca7f_0_1: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10000"/>
              </a:lnSpc>
              <a:spcBef>
                <a:spcPts val="0"/>
              </a:spcBef>
              <a:spcAft>
                <a:spcPts val="0"/>
              </a:spcAft>
              <a:buClr>
                <a:schemeClr val="dk1"/>
              </a:buClr>
              <a:buSzPts val="1100"/>
              <a:buFont typeface="Arial"/>
              <a:buNone/>
            </a:pPr>
            <a:r>
              <a:rPr lang="en-US" sz="1300"/>
              <a:t>During adolescence, there will probably be times when we feel like it is hard to control our emotions. Or, we may not know why we are feeling or saying certain things. This is where recognizing certain things about emotions can be really helpful to us. </a:t>
            </a:r>
            <a:endParaRPr sz="1300"/>
          </a:p>
          <a:p>
            <a:pPr marL="0" lvl="0" indent="0" algn="just" rtl="0">
              <a:lnSpc>
                <a:spcPct val="110000"/>
              </a:lnSpc>
              <a:spcBef>
                <a:spcPts val="0"/>
              </a:spcBef>
              <a:spcAft>
                <a:spcPts val="0"/>
              </a:spcAft>
              <a:buClr>
                <a:schemeClr val="dk1"/>
              </a:buClr>
              <a:buSzPts val="1100"/>
              <a:buFont typeface="Arial"/>
              <a:buNone/>
            </a:pPr>
            <a:endParaRPr sz="1300"/>
          </a:p>
          <a:p>
            <a:pPr marL="0" lvl="0" indent="0" algn="just" rtl="0">
              <a:lnSpc>
                <a:spcPct val="110000"/>
              </a:lnSpc>
              <a:spcBef>
                <a:spcPts val="0"/>
              </a:spcBef>
              <a:spcAft>
                <a:spcPts val="0"/>
              </a:spcAft>
              <a:buClr>
                <a:schemeClr val="dk1"/>
              </a:buClr>
              <a:buSzPts val="1100"/>
              <a:buFont typeface="Arial"/>
              <a:buNone/>
            </a:pPr>
            <a:endParaRPr sz="1300"/>
          </a:p>
          <a:p>
            <a:pPr marL="0" lvl="0" indent="0" algn="just" rtl="0">
              <a:lnSpc>
                <a:spcPct val="110000"/>
              </a:lnSpc>
              <a:spcBef>
                <a:spcPts val="0"/>
              </a:spcBef>
              <a:spcAft>
                <a:spcPts val="0"/>
              </a:spcAft>
              <a:buClr>
                <a:schemeClr val="dk1"/>
              </a:buClr>
              <a:buSzPts val="1100"/>
              <a:buFont typeface="Arial"/>
              <a:buNone/>
            </a:pPr>
            <a:endParaRPr sz="1100">
              <a:latin typeface="Open Sans"/>
              <a:ea typeface="Open Sans"/>
              <a:cs typeface="Open Sans"/>
              <a:sym typeface="Open Sans"/>
            </a:endParaRPr>
          </a:p>
          <a:p>
            <a:pPr marL="0" marR="0" lvl="0" indent="0" algn="l" rtl="0">
              <a:spcBef>
                <a:spcPts val="0"/>
              </a:spcBef>
              <a:spcAft>
                <a:spcPts val="0"/>
              </a:spcAft>
              <a:buClr>
                <a:schemeClr val="dk1"/>
              </a:buClr>
              <a:buSzPts val="300"/>
              <a:buFont typeface="Calibri"/>
              <a:buNone/>
            </a:pPr>
            <a:endParaRPr sz="1300"/>
          </a:p>
        </p:txBody>
      </p:sp>
      <p:sp>
        <p:nvSpPr>
          <p:cNvPr id="476" name="Google Shape;476;g251c0e9ca7f_0_1:notes"/>
          <p:cNvSpPr txBox="1">
            <a:spLocks noGrp="1"/>
          </p:cNvSpPr>
          <p:nvPr>
            <p:ph type="sldNum" idx="12"/>
          </p:nvPr>
        </p:nvSpPr>
        <p:spPr>
          <a:xfrm>
            <a:off x="3884612"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Clr>
                <a:srgbClr val="000000"/>
              </a:buClr>
              <a:buSzPts val="300"/>
              <a:buFont typeface="Calibri"/>
              <a:buNone/>
            </a:pPr>
            <a:fld id="{00000000-1234-1234-1234-123412341234}" type="slidenum">
              <a:rPr lang="en-US" sz="1200" b="0" i="0" u="none" strike="noStrike" cap="none">
                <a:solidFill>
                  <a:srgbClr val="000000"/>
                </a:solidFill>
                <a:latin typeface="Calibri"/>
                <a:ea typeface="Calibri"/>
                <a:cs typeface="Calibri"/>
                <a:sym typeface="Calibri"/>
              </a:rPr>
              <a:t>4</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7"/>
        <p:cNvGrpSpPr/>
        <p:nvPr/>
      </p:nvGrpSpPr>
      <p:grpSpPr>
        <a:xfrm>
          <a:off x="0" y="0"/>
          <a:ext cx="0" cy="0"/>
          <a:chOff x="0" y="0"/>
          <a:chExt cx="0" cy="0"/>
        </a:xfrm>
      </p:grpSpPr>
      <p:sp>
        <p:nvSpPr>
          <p:cNvPr id="488" name="Google Shape;488;g1d010b5a294_0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1300"/>
              <a:t>It’s important to know that emotions themselves are neither good nor bad. They give us information. It is </a:t>
            </a:r>
            <a:r>
              <a:rPr lang="en-US" sz="1300" b="1"/>
              <a:t>what we decide to do </a:t>
            </a:r>
            <a:r>
              <a:rPr lang="en-US" sz="1300"/>
              <a:t>when we are feeling a certain emotion that can have a lasting impact on us, our friends or family, or the people around us. If we are feeling really mad about something and we punch our fist into our bedroom wall, that is going to have an impact on our family (somebody is going to have to patch that hole!) It will also have an impact on our hand: ouch! If we are mad and our fist finds a person’s head, then that is going to have a big impact on him and you.  </a:t>
            </a:r>
            <a:br>
              <a:rPr lang="en-US" sz="1300"/>
            </a:br>
            <a:endParaRPr sz="1300"/>
          </a:p>
          <a:p>
            <a:pPr marL="0" lvl="0" indent="0" algn="l" rtl="0">
              <a:lnSpc>
                <a:spcPct val="115000"/>
              </a:lnSpc>
              <a:spcBef>
                <a:spcPts val="0"/>
              </a:spcBef>
              <a:spcAft>
                <a:spcPts val="0"/>
              </a:spcAft>
              <a:buClr>
                <a:schemeClr val="dk1"/>
              </a:buClr>
              <a:buSzPts val="1100"/>
              <a:buFont typeface="Arial"/>
              <a:buNone/>
            </a:pPr>
            <a:r>
              <a:rPr lang="en-US" sz="1300"/>
              <a:t>So, how can we help ourselves to deal with a lot of emotions that we might be feeling? Recognizing them is the first step. </a:t>
            </a:r>
            <a:endParaRPr sz="1300"/>
          </a:p>
          <a:p>
            <a:pPr marL="0" lvl="0" indent="0" algn="l" rtl="0">
              <a:lnSpc>
                <a:spcPct val="115000"/>
              </a:lnSpc>
              <a:spcBef>
                <a:spcPts val="0"/>
              </a:spcBef>
              <a:spcAft>
                <a:spcPts val="0"/>
              </a:spcAft>
              <a:buClr>
                <a:schemeClr val="dk1"/>
              </a:buClr>
              <a:buSzPts val="1100"/>
              <a:buFont typeface="Arial"/>
              <a:buNone/>
            </a:pPr>
            <a:endParaRPr sz="1300"/>
          </a:p>
          <a:p>
            <a:pPr marL="0" lvl="0" indent="0" algn="l" rtl="0">
              <a:lnSpc>
                <a:spcPct val="115000"/>
              </a:lnSpc>
              <a:spcBef>
                <a:spcPts val="0"/>
              </a:spcBef>
              <a:spcAft>
                <a:spcPts val="0"/>
              </a:spcAft>
              <a:buClr>
                <a:schemeClr val="dk1"/>
              </a:buClr>
              <a:buSzPts val="1100"/>
              <a:buFont typeface="Arial"/>
              <a:buNone/>
            </a:pPr>
            <a:r>
              <a:rPr lang="en-US" sz="1300"/>
              <a:t>Tuning into our bodies can be a way to name what emotion we might be feeling. Anger sometimes feels like a hot sensation that spreads up through our torso and into our neck, the back of our throat and maybe even out to the arms and hands. Sadness sometimes feels like a heaviness in our chest or stomach. Joy can make us feel light and airy, like we could bounce up and down. Recognizing what each emotion feels like for us can be an important step in getting to know ourselves better. </a:t>
            </a:r>
            <a:endParaRPr sz="1300"/>
          </a:p>
          <a:p>
            <a:pPr marL="0" lvl="0" indent="0" algn="l" rtl="0">
              <a:lnSpc>
                <a:spcPct val="115000"/>
              </a:lnSpc>
              <a:spcBef>
                <a:spcPts val="0"/>
              </a:spcBef>
              <a:spcAft>
                <a:spcPts val="0"/>
              </a:spcAft>
              <a:buClr>
                <a:schemeClr val="dk1"/>
              </a:buClr>
              <a:buSzPts val="1100"/>
              <a:buFont typeface="Arial"/>
              <a:buNone/>
            </a:pPr>
            <a:endParaRPr sz="1300"/>
          </a:p>
        </p:txBody>
      </p:sp>
      <p:sp>
        <p:nvSpPr>
          <p:cNvPr id="489" name="Google Shape;489;g1d010b5a294_0_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1"/>
        <p:cNvGrpSpPr/>
        <p:nvPr/>
      </p:nvGrpSpPr>
      <p:grpSpPr>
        <a:xfrm>
          <a:off x="0" y="0"/>
          <a:ext cx="0" cy="0"/>
          <a:chOff x="0" y="0"/>
          <a:chExt cx="0" cy="0"/>
        </a:xfrm>
      </p:grpSpPr>
      <p:sp>
        <p:nvSpPr>
          <p:cNvPr id="502" name="Google Shape;502;g2d0dbfa53d_0_200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1300" i="1"/>
              <a:t>Pass out the Worksheet: </a:t>
            </a:r>
            <a:r>
              <a:rPr lang="en-US" sz="1300" b="1" i="1">
                <a:solidFill>
                  <a:srgbClr val="0055A4"/>
                </a:solidFill>
              </a:rPr>
              <a:t>Where do you feel emotions?</a:t>
            </a:r>
            <a:r>
              <a:rPr lang="en-US" sz="1300" i="1"/>
              <a:t> Give the students a few minutes to try to recognize how they may have felt certain emotions in the past and what they felt like physically.</a:t>
            </a:r>
            <a:endParaRPr sz="1300" i="1"/>
          </a:p>
          <a:p>
            <a:pPr marL="0" lvl="0" indent="0" algn="l" rtl="0">
              <a:spcBef>
                <a:spcPts val="0"/>
              </a:spcBef>
              <a:spcAft>
                <a:spcPts val="0"/>
              </a:spcAft>
              <a:buNone/>
            </a:pPr>
            <a:endParaRPr sz="1300"/>
          </a:p>
        </p:txBody>
      </p:sp>
      <p:sp>
        <p:nvSpPr>
          <p:cNvPr id="503" name="Google Shape;503;g2d0dbfa53d_0_200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2"/>
        <p:cNvGrpSpPr/>
        <p:nvPr/>
      </p:nvGrpSpPr>
      <p:grpSpPr>
        <a:xfrm>
          <a:off x="0" y="0"/>
          <a:ext cx="0" cy="0"/>
          <a:chOff x="0" y="0"/>
          <a:chExt cx="0" cy="0"/>
        </a:xfrm>
      </p:grpSpPr>
      <p:sp>
        <p:nvSpPr>
          <p:cNvPr id="513" name="Google Shape;513;g1d5074bc706_0_24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1300" b="1">
                <a:solidFill>
                  <a:srgbClr val="0055A4"/>
                </a:solidFill>
              </a:rPr>
              <a:t>Step 3 (10 minutes):</a:t>
            </a:r>
            <a:r>
              <a:rPr lang="en-US" sz="1300">
                <a:solidFill>
                  <a:srgbClr val="0055A4"/>
                </a:solidFill>
              </a:rPr>
              <a:t> </a:t>
            </a:r>
            <a:r>
              <a:rPr lang="en-US" sz="1300" b="1">
                <a:solidFill>
                  <a:srgbClr val="0055A4"/>
                </a:solidFill>
              </a:rPr>
              <a:t>Communicating in a healthy way + </a:t>
            </a:r>
            <a:r>
              <a:rPr lang="en-US" sz="1300" b="1" i="1">
                <a:solidFill>
                  <a:srgbClr val="0055A4"/>
                </a:solidFill>
              </a:rPr>
              <a:t>Case Study</a:t>
            </a:r>
            <a:endParaRPr sz="1300" i="1">
              <a:solidFill>
                <a:srgbClr val="0055A4"/>
              </a:solidFill>
            </a:endParaRPr>
          </a:p>
          <a:p>
            <a:pPr marL="0" lvl="0" indent="0" algn="l" rtl="0">
              <a:lnSpc>
                <a:spcPct val="115000"/>
              </a:lnSpc>
              <a:spcBef>
                <a:spcPts val="0"/>
              </a:spcBef>
              <a:spcAft>
                <a:spcPts val="0"/>
              </a:spcAft>
              <a:buClr>
                <a:schemeClr val="dk1"/>
              </a:buClr>
              <a:buSzPts val="1100"/>
              <a:buFont typeface="Arial"/>
              <a:buNone/>
            </a:pPr>
            <a:r>
              <a:rPr lang="en-US" sz="1300"/>
              <a:t>Like we said before, emotions in themselves are neither good nor bad. We can remember that it is the way we react to our emotions, and the way that we let others know how we are feeling, that is important. In fact, becoming more skilled in understanding and communicating our emotions is a sign of maturity; it’s called emotional intelligence. When we were little, we let all of the emotions we were feeling come out right away. Sad, angry, excited, scared… it didn’t matter when we were little guys! </a:t>
            </a:r>
            <a:br>
              <a:rPr lang="en-US" sz="1300"/>
            </a:br>
            <a:endParaRPr sz="1300"/>
          </a:p>
          <a:p>
            <a:pPr marL="0" lvl="0" indent="0" algn="l" rtl="0">
              <a:lnSpc>
                <a:spcPct val="115000"/>
              </a:lnSpc>
              <a:spcBef>
                <a:spcPts val="0"/>
              </a:spcBef>
              <a:spcAft>
                <a:spcPts val="0"/>
              </a:spcAft>
              <a:buClr>
                <a:schemeClr val="dk1"/>
              </a:buClr>
              <a:buSzPts val="1100"/>
              <a:buFont typeface="Arial"/>
              <a:buNone/>
            </a:pPr>
            <a:r>
              <a:rPr lang="en-US" sz="1300"/>
              <a:t>Now that we’re getting older, we are starting to realize that it’s not okay to have temper tantrums anymore. It is important to have emotional awareness. Being able to recognize our emotions - identifying what they are and putting them into words - is an important skill to build as you grow into men. We can get better and better at this skill as we get older and know ourselves better.</a:t>
            </a:r>
            <a:endParaRPr sz="1300"/>
          </a:p>
          <a:p>
            <a:pPr marL="0" lvl="0" indent="0" algn="just" rtl="0">
              <a:lnSpc>
                <a:spcPct val="115000"/>
              </a:lnSpc>
              <a:spcBef>
                <a:spcPts val="0"/>
              </a:spcBef>
              <a:spcAft>
                <a:spcPts val="0"/>
              </a:spcAft>
              <a:buNone/>
            </a:pPr>
            <a:endParaRPr sz="1300"/>
          </a:p>
        </p:txBody>
      </p:sp>
      <p:sp>
        <p:nvSpPr>
          <p:cNvPr id="514" name="Google Shape;514;g1d5074bc706_0_24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6"/>
        <p:cNvGrpSpPr/>
        <p:nvPr/>
      </p:nvGrpSpPr>
      <p:grpSpPr>
        <a:xfrm>
          <a:off x="0" y="0"/>
          <a:ext cx="0" cy="0"/>
          <a:chOff x="0" y="0"/>
          <a:chExt cx="0" cy="0"/>
        </a:xfrm>
      </p:grpSpPr>
      <p:sp>
        <p:nvSpPr>
          <p:cNvPr id="527" name="Google Shape;527;g251de62748b_0_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US" sz="1300"/>
              <a:t>Emotional awareness is a type of intelligence. It’s something we can practice and get better at. It can help us to build better relationships with those people around us.</a:t>
            </a:r>
            <a:endParaRPr sz="1300"/>
          </a:p>
          <a:p>
            <a:pPr marL="0" lvl="0" indent="0" algn="l" rtl="0">
              <a:lnSpc>
                <a:spcPct val="115000"/>
              </a:lnSpc>
              <a:spcBef>
                <a:spcPts val="0"/>
              </a:spcBef>
              <a:spcAft>
                <a:spcPts val="0"/>
              </a:spcAft>
              <a:buNone/>
            </a:pPr>
            <a:endParaRPr sz="1300"/>
          </a:p>
          <a:p>
            <a:pPr marL="0" lvl="0" indent="0" algn="l" rtl="0">
              <a:lnSpc>
                <a:spcPct val="115000"/>
              </a:lnSpc>
              <a:spcBef>
                <a:spcPts val="0"/>
              </a:spcBef>
              <a:spcAft>
                <a:spcPts val="0"/>
              </a:spcAft>
              <a:buNone/>
            </a:pPr>
            <a:r>
              <a:rPr lang="en-US" sz="1300"/>
              <a:t> If we are aware of our emotions, we can know when it’s the right time to walk away, the right time to speak up, the right time to help someone, or the right time to talk to someone. </a:t>
            </a:r>
            <a:endParaRPr sz="1300"/>
          </a:p>
          <a:p>
            <a:pPr marL="0" lvl="0" indent="0" algn="l" rtl="0">
              <a:lnSpc>
                <a:spcPct val="115000"/>
              </a:lnSpc>
              <a:spcBef>
                <a:spcPts val="1100"/>
              </a:spcBef>
              <a:spcAft>
                <a:spcPts val="1600"/>
              </a:spcAft>
              <a:buClr>
                <a:schemeClr val="dk1"/>
              </a:buClr>
              <a:buSzPts val="1100"/>
              <a:buFont typeface="Arial"/>
              <a:buNone/>
            </a:pPr>
            <a:r>
              <a:rPr lang="en-US" sz="1300"/>
              <a:t>Do you have someone in your life that you can talk to about emotions you are having? Maybe your dad, your mom, your grandpa or grandma? Maybe a coach or an older sibling? Let’s read a case study about Rowan and Daniel.</a:t>
            </a:r>
            <a:br>
              <a:rPr lang="en-US" sz="1300"/>
            </a:br>
            <a:endParaRPr sz="1300"/>
          </a:p>
        </p:txBody>
      </p:sp>
      <p:sp>
        <p:nvSpPr>
          <p:cNvPr id="528" name="Google Shape;528;g251de62748b_0_1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5"/>
        <p:cNvGrpSpPr/>
        <p:nvPr/>
      </p:nvGrpSpPr>
      <p:grpSpPr>
        <a:xfrm>
          <a:off x="0" y="0"/>
          <a:ext cx="0" cy="0"/>
          <a:chOff x="0" y="0"/>
          <a:chExt cx="0" cy="0"/>
        </a:xfrm>
      </p:grpSpPr>
      <p:sp>
        <p:nvSpPr>
          <p:cNvPr id="536" name="Google Shape;536;g2d19c81589_0_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37" name="Google Shape;537;g2d19c81589_0_0: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1100"/>
              </a:spcBef>
              <a:spcAft>
                <a:spcPts val="0"/>
              </a:spcAft>
              <a:buClr>
                <a:schemeClr val="dk1"/>
              </a:buClr>
              <a:buSzPts val="1100"/>
              <a:buFont typeface="Arial"/>
              <a:buNone/>
            </a:pPr>
            <a:r>
              <a:rPr lang="en-US" sz="1300" i="1"/>
              <a:t>Read the following Case Study aloud, or print and hand out the case study for students to take turns reading aloud.</a:t>
            </a:r>
            <a:br>
              <a:rPr lang="en-US" sz="1300" i="1"/>
            </a:br>
            <a:r>
              <a:rPr lang="en-US" sz="1300" b="1" i="1">
                <a:solidFill>
                  <a:srgbClr val="0055A4"/>
                </a:solidFill>
              </a:rPr>
              <a:t>Case Study: Rowan and Daniel</a:t>
            </a:r>
            <a:br>
              <a:rPr lang="en-US" sz="1300" b="1">
                <a:solidFill>
                  <a:srgbClr val="0055A4"/>
                </a:solidFill>
              </a:rPr>
            </a:br>
            <a:r>
              <a:rPr lang="en-US" sz="1300"/>
              <a:t>Rowan and Daniel are best friends. They’re in the same class at school. They’re both on the basketball team. They both love playing chess. They have a wider circle of friends, but they’re both really glad when each other is at school, because they seem to get along the best. Rowan’s family doesn’t have a lot of extra money, but they do fine. Daniel is an only child and he usually has new things. In fact, because he’s a bit taller than Rowan, he often gives Rowan his hand-me-downs. Rowan loves getting Daniel’s shirts and sweaters. </a:t>
            </a:r>
            <a:endParaRPr sz="1300"/>
          </a:p>
          <a:p>
            <a:pPr marL="0" lvl="0" indent="0" algn="l" rtl="0">
              <a:lnSpc>
                <a:spcPct val="115000"/>
              </a:lnSpc>
              <a:spcBef>
                <a:spcPts val="1600"/>
              </a:spcBef>
              <a:spcAft>
                <a:spcPts val="0"/>
              </a:spcAft>
              <a:buClr>
                <a:schemeClr val="dk1"/>
              </a:buClr>
              <a:buSzPts val="1100"/>
              <a:buFont typeface="Arial"/>
              <a:buNone/>
            </a:pPr>
            <a:r>
              <a:rPr lang="en-US" sz="1300"/>
              <a:t>Today, Daniel showed up at school with a new green backpack. It was the kind that he and Rowan had been messaging each other about for weeks. Rowan really liked them, too, but he knew his parents would never buy him one. They were just too expensive. Plus, as his dad said, “You already have a perfectly good backpack!” That morning, Daniel showed up to class with the new backpack. All the other guys crowded around him. “Wow!” “Nice!” Rowan didn’t say anything. He didn’t know why, but he felt his head pounding a little bit. He stared at Daniel, smiling while the other guys crowded around him. Rowan didn’t know why, but he almost felt like he couldn’t talk. When Cole, one of their buddies, said to Rowan, “Man, Daniel always has the best stuff!” Rowan didn’t know what to say. He just said “Hmm” and walked away, back to his desk. He didn’t want to look at Daniel any more. In fact, he felt like he didn’t want to talk to Daniel at break or at lunch either. But why? He was so confused. Daniel gave him a nod from across the classroom, then smiled. Rowan could tell he was really pleased with his new backpack. Rowan quickly pretended like he didn’t see Daniel. He sank down into his seat. Rowan looked up to see Daniel turn away. The lesson began and Rowan felt like his stomach was empty.</a:t>
            </a:r>
            <a:endParaRPr sz="1300"/>
          </a:p>
          <a:p>
            <a:pPr marL="0" lvl="0" indent="0" algn="l" rtl="0">
              <a:lnSpc>
                <a:spcPct val="115000"/>
              </a:lnSpc>
              <a:spcBef>
                <a:spcPts val="0"/>
              </a:spcBef>
              <a:spcAft>
                <a:spcPts val="0"/>
              </a:spcAft>
              <a:buClr>
                <a:schemeClr val="dk1"/>
              </a:buClr>
              <a:buSzPts val="1100"/>
              <a:buFont typeface="Arial"/>
              <a:buNone/>
            </a:pPr>
            <a:endParaRPr sz="1300" b="1"/>
          </a:p>
          <a:p>
            <a:pPr marL="0" lvl="0" indent="0" algn="l" rtl="0">
              <a:lnSpc>
                <a:spcPct val="115000"/>
              </a:lnSpc>
              <a:spcBef>
                <a:spcPts val="0"/>
              </a:spcBef>
              <a:spcAft>
                <a:spcPts val="0"/>
              </a:spcAft>
              <a:buClr>
                <a:schemeClr val="dk1"/>
              </a:buClr>
              <a:buSzPts val="1100"/>
              <a:buFont typeface="Arial"/>
              <a:buNone/>
            </a:pPr>
            <a:r>
              <a:rPr lang="en-US" sz="1300" b="1" i="1"/>
              <a:t>Note to teacher: </a:t>
            </a:r>
            <a:r>
              <a:rPr lang="en-US" sz="1300" i="1"/>
              <a:t>After reading the case together as a class, prompt the class to work through some possible issues/problems that arise in the case by asking: </a:t>
            </a:r>
            <a:r>
              <a:rPr lang="en-US" sz="1300" i="1">
                <a:solidFill>
                  <a:srgbClr val="0055A4"/>
                </a:solidFill>
              </a:rPr>
              <a:t>What do you think is going on here? What is Rowan feeling? Why?</a:t>
            </a:r>
            <a:br>
              <a:rPr lang="en-US" sz="1300" i="1">
                <a:solidFill>
                  <a:srgbClr val="0055A4"/>
                </a:solidFill>
              </a:rPr>
            </a:br>
            <a:endParaRPr sz="1300" i="1">
              <a:solidFill>
                <a:srgbClr val="0055A4"/>
              </a:solidFill>
            </a:endParaRPr>
          </a:p>
          <a:p>
            <a:pPr marL="0" lvl="0" indent="0" algn="l" rtl="0">
              <a:lnSpc>
                <a:spcPct val="115000"/>
              </a:lnSpc>
              <a:spcBef>
                <a:spcPts val="0"/>
              </a:spcBef>
              <a:spcAft>
                <a:spcPts val="0"/>
              </a:spcAft>
              <a:buClr>
                <a:schemeClr val="dk1"/>
              </a:buClr>
              <a:buSzPts val="1100"/>
              <a:buFont typeface="Arial"/>
              <a:buNone/>
            </a:pPr>
            <a:r>
              <a:rPr lang="en-US" sz="1300" i="1"/>
              <a:t>Write answers that students provide on the board. Make sure to let all students answer. There are no right or wrong answers to the issues/problems that students might bring up, so continue to promote answers, even if some seem unlikely, etc.</a:t>
            </a:r>
            <a:endParaRPr sz="1300" i="1"/>
          </a:p>
          <a:p>
            <a:pPr marL="914400" lvl="0" indent="0" algn="l" rtl="0">
              <a:lnSpc>
                <a:spcPct val="115000"/>
              </a:lnSpc>
              <a:spcBef>
                <a:spcPts val="0"/>
              </a:spcBef>
              <a:spcAft>
                <a:spcPts val="0"/>
              </a:spcAft>
              <a:buClr>
                <a:schemeClr val="dk1"/>
              </a:buClr>
              <a:buSzPts val="1100"/>
              <a:buFont typeface="Arial"/>
              <a:buNone/>
            </a:pPr>
            <a:endParaRPr sz="1300" i="1"/>
          </a:p>
          <a:p>
            <a:pPr marL="0" lvl="0" indent="0" algn="l" rtl="0">
              <a:lnSpc>
                <a:spcPct val="115000"/>
              </a:lnSpc>
              <a:spcBef>
                <a:spcPts val="0"/>
              </a:spcBef>
              <a:spcAft>
                <a:spcPts val="0"/>
              </a:spcAft>
              <a:buClr>
                <a:schemeClr val="dk1"/>
              </a:buClr>
              <a:buSzPts val="1100"/>
              <a:buFont typeface="Arial"/>
              <a:buNone/>
            </a:pPr>
            <a:r>
              <a:rPr lang="en-US" sz="1300" i="1"/>
              <a:t>Next, come up with a list of solutions together as a class by asking: </a:t>
            </a:r>
            <a:r>
              <a:rPr lang="en-US" sz="1300" i="1">
                <a:solidFill>
                  <a:srgbClr val="0055A4"/>
                </a:solidFill>
              </a:rPr>
              <a:t>What should he do?</a:t>
            </a:r>
            <a:endParaRPr sz="1300" i="1">
              <a:solidFill>
                <a:srgbClr val="0055A4"/>
              </a:solidFill>
            </a:endParaRPr>
          </a:p>
          <a:p>
            <a:pPr marL="0" lvl="0" indent="0" algn="l" rtl="0">
              <a:lnSpc>
                <a:spcPct val="115000"/>
              </a:lnSpc>
              <a:spcBef>
                <a:spcPts val="0"/>
              </a:spcBef>
              <a:spcAft>
                <a:spcPts val="0"/>
              </a:spcAft>
              <a:buClr>
                <a:schemeClr val="dk1"/>
              </a:buClr>
              <a:buSzPts val="1100"/>
              <a:buFont typeface="Arial"/>
              <a:buNone/>
            </a:pPr>
            <a:r>
              <a:rPr lang="en-US" sz="1300" i="1">
                <a:solidFill>
                  <a:srgbClr val="0055A4"/>
                </a:solidFill>
              </a:rPr>
              <a:t>What should he </a:t>
            </a:r>
            <a:r>
              <a:rPr lang="en-US" sz="1300" b="1" i="1">
                <a:solidFill>
                  <a:srgbClr val="0055A4"/>
                </a:solidFill>
              </a:rPr>
              <a:t>not</a:t>
            </a:r>
            <a:r>
              <a:rPr lang="en-US" sz="1300" i="1">
                <a:solidFill>
                  <a:srgbClr val="0055A4"/>
                </a:solidFill>
              </a:rPr>
              <a:t> do? </a:t>
            </a:r>
            <a:endParaRPr sz="1300" i="1">
              <a:solidFill>
                <a:srgbClr val="0055A4"/>
              </a:solidFill>
            </a:endParaRPr>
          </a:p>
          <a:p>
            <a:pPr marL="0" lvl="0" indent="0" algn="l" rtl="0">
              <a:lnSpc>
                <a:spcPct val="115000"/>
              </a:lnSpc>
              <a:spcBef>
                <a:spcPts val="0"/>
              </a:spcBef>
              <a:spcAft>
                <a:spcPts val="0"/>
              </a:spcAft>
              <a:buClr>
                <a:schemeClr val="dk1"/>
              </a:buClr>
              <a:buSzPts val="1100"/>
              <a:buFont typeface="Arial"/>
              <a:buNone/>
            </a:pPr>
            <a:r>
              <a:rPr lang="en-US" sz="1300" i="1"/>
              <a:t>Again, no possibilities should be dismissed immediately and can be added to the board. Let the students see the spectrum of possible solutions that might be available for Rowan. The best solutions will be discussed in Step 4.</a:t>
            </a:r>
            <a:endParaRPr sz="1300" i="1"/>
          </a:p>
        </p:txBody>
      </p:sp>
      <p:sp>
        <p:nvSpPr>
          <p:cNvPr id="538" name="Google Shape;538;g2d19c81589_0_0:notes"/>
          <p:cNvSpPr txBox="1">
            <a:spLocks noGrp="1"/>
          </p:cNvSpPr>
          <p:nvPr>
            <p:ph type="sldNum" idx="12"/>
          </p:nvPr>
        </p:nvSpPr>
        <p:spPr>
          <a:xfrm>
            <a:off x="3884612"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Clr>
                <a:srgbClr val="000000"/>
              </a:buClr>
              <a:buSzPts val="300"/>
              <a:buFont typeface="Calibri"/>
              <a:buNone/>
            </a:pPr>
            <a:fld id="{00000000-1234-1234-1234-123412341234}" type="slidenum">
              <a:rPr lang="en-US" sz="1200" b="0" i="0" u="none" strike="noStrike" cap="none">
                <a:solidFill>
                  <a:schemeClr val="dk1"/>
                </a:solidFill>
                <a:latin typeface="Calibri"/>
                <a:ea typeface="Calibri"/>
                <a:cs typeface="Calibri"/>
                <a:sym typeface="Calibri"/>
              </a:rPr>
              <a:t>9</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6"/>
        <p:cNvGrpSpPr/>
        <p:nvPr/>
      </p:nvGrpSpPr>
      <p:grpSpPr>
        <a:xfrm>
          <a:off x="0" y="0"/>
          <a:ext cx="0" cy="0"/>
          <a:chOff x="0" y="0"/>
          <a:chExt cx="0" cy="0"/>
        </a:xfrm>
      </p:grpSpPr>
      <p:sp>
        <p:nvSpPr>
          <p:cNvPr id="547" name="Google Shape;547;g1d7f21e2d8a_0_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48" name="Google Shape;548;g1d7f21e2d8a_0_2: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1300" b="1">
                <a:solidFill>
                  <a:srgbClr val="0055A4"/>
                </a:solidFill>
              </a:rPr>
              <a:t>Step 4 (10 minutes): Healthy communication benefits us and those around us</a:t>
            </a:r>
            <a:endParaRPr sz="1300" b="1">
              <a:solidFill>
                <a:srgbClr val="0055A4"/>
              </a:solidFill>
            </a:endParaRPr>
          </a:p>
          <a:p>
            <a:pPr marL="0" lvl="0" indent="0" algn="l" rtl="0">
              <a:lnSpc>
                <a:spcPct val="115000"/>
              </a:lnSpc>
              <a:spcBef>
                <a:spcPts val="0"/>
              </a:spcBef>
              <a:spcAft>
                <a:spcPts val="0"/>
              </a:spcAft>
              <a:buClr>
                <a:schemeClr val="dk1"/>
              </a:buClr>
              <a:buSzPts val="1100"/>
              <a:buFont typeface="Arial"/>
              <a:buNone/>
            </a:pPr>
            <a:r>
              <a:rPr lang="en-US" sz="1300"/>
              <a:t>One solution is that Rowan could talk to someone he trusts when he realizes he feels jealous. Another solution is that Rowan could talk to Daniel and tell him directly that he was feeling jealous that Daniel got a new backpack and he didn’t. </a:t>
            </a:r>
            <a:endParaRPr sz="1300"/>
          </a:p>
          <a:p>
            <a:pPr marL="0" lvl="0" indent="0" algn="l" rtl="0">
              <a:lnSpc>
                <a:spcPct val="115000"/>
              </a:lnSpc>
              <a:spcBef>
                <a:spcPts val="0"/>
              </a:spcBef>
              <a:spcAft>
                <a:spcPts val="0"/>
              </a:spcAft>
              <a:buClr>
                <a:schemeClr val="dk1"/>
              </a:buClr>
              <a:buSzPts val="1100"/>
              <a:buFont typeface="Arial"/>
              <a:buNone/>
            </a:pPr>
            <a:endParaRPr sz="1300"/>
          </a:p>
          <a:p>
            <a:pPr marL="0" lvl="0" indent="0" algn="l" rtl="0">
              <a:lnSpc>
                <a:spcPct val="115000"/>
              </a:lnSpc>
              <a:spcBef>
                <a:spcPts val="0"/>
              </a:spcBef>
              <a:spcAft>
                <a:spcPts val="0"/>
              </a:spcAft>
              <a:buClr>
                <a:schemeClr val="dk1"/>
              </a:buClr>
              <a:buSzPts val="1100"/>
              <a:buFont typeface="Arial"/>
              <a:buNone/>
            </a:pPr>
            <a:r>
              <a:rPr lang="en-US" sz="1300"/>
              <a:t>Some things that Daniel should not do, include: hurting Daniel or stealing his backpack. It also wouldn’t be a great solution to ignore Daniel. After all, Daniel didn’t do anything to intentionally hurt Rowan. Daniel probably doesn’t know how Rowan feels. Rowan needs to identify his feelings and then figure out a way to resolve them. However, this can take a little bit of time. So, maybe Daniel needs to go for a walk on his own to think. Or, exercise is a great way to clear your head of frustrations. Then, he’ll be able to see the situation in a new way. </a:t>
            </a:r>
            <a:br>
              <a:rPr lang="en-US" sz="1300"/>
            </a:br>
            <a:endParaRPr sz="1300"/>
          </a:p>
          <a:p>
            <a:pPr marL="0" lvl="0" indent="0" algn="l" rtl="0">
              <a:lnSpc>
                <a:spcPct val="115000"/>
              </a:lnSpc>
              <a:spcBef>
                <a:spcPts val="0"/>
              </a:spcBef>
              <a:spcAft>
                <a:spcPts val="0"/>
              </a:spcAft>
              <a:buClr>
                <a:schemeClr val="dk1"/>
              </a:buClr>
              <a:buSzPts val="1100"/>
              <a:buFont typeface="Arial"/>
              <a:buNone/>
            </a:pPr>
            <a:r>
              <a:rPr lang="en-US" sz="1300"/>
              <a:t>When we are able to communicate our emotions in the right way to other people, it is a way of showing respect: it demonstrates that we respect ourselves enough to communicate in a mature way, and it demonstrates that we respect the other person enough to explain to them what we’re feeling, why we acted like we did, etc. </a:t>
            </a:r>
            <a:br>
              <a:rPr lang="en-US" sz="1300"/>
            </a:br>
            <a:endParaRPr sz="1300"/>
          </a:p>
        </p:txBody>
      </p:sp>
      <p:sp>
        <p:nvSpPr>
          <p:cNvPr id="549" name="Google Shape;549;g1d7f21e2d8a_0_2:notes"/>
          <p:cNvSpPr txBox="1">
            <a:spLocks noGrp="1"/>
          </p:cNvSpPr>
          <p:nvPr>
            <p:ph type="sldNum" idx="12"/>
          </p:nvPr>
        </p:nvSpPr>
        <p:spPr>
          <a:xfrm>
            <a:off x="3884612"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Clr>
                <a:srgbClr val="000000"/>
              </a:buClr>
              <a:buSzPts val="300"/>
              <a:buFont typeface="Calibri"/>
              <a:buNone/>
            </a:pPr>
            <a:fld id="{00000000-1234-1234-1234-123412341234}" type="slidenum">
              <a:rPr lang="en-US" sz="1200" b="0" i="0" u="none" strike="noStrike" cap="none">
                <a:solidFill>
                  <a:schemeClr val="dk1"/>
                </a:solidFill>
                <a:latin typeface="Calibri"/>
                <a:ea typeface="Calibri"/>
                <a:cs typeface="Calibri"/>
                <a:sym typeface="Calibri"/>
              </a:rPr>
              <a:t>10</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2"/>
        <p:cNvGrpSpPr/>
        <p:nvPr/>
      </p:nvGrpSpPr>
      <p:grpSpPr>
        <a:xfrm>
          <a:off x="0" y="0"/>
          <a:ext cx="0" cy="0"/>
          <a:chOff x="0" y="0"/>
          <a:chExt cx="0" cy="0"/>
        </a:xfrm>
      </p:grpSpPr>
      <p:sp>
        <p:nvSpPr>
          <p:cNvPr id="563" name="Google Shape;563;g1d010b5a294_1_5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just" rtl="0">
              <a:lnSpc>
                <a:spcPct val="115000"/>
              </a:lnSpc>
              <a:spcBef>
                <a:spcPts val="0"/>
              </a:spcBef>
              <a:spcAft>
                <a:spcPts val="0"/>
              </a:spcAft>
              <a:buClr>
                <a:schemeClr val="dk1"/>
              </a:buClr>
              <a:buSzPts val="1100"/>
              <a:buFont typeface="Arial"/>
              <a:buNone/>
            </a:pPr>
            <a:r>
              <a:rPr lang="en-US" sz="1300"/>
              <a:t>Our emotions are neither good nor bad. It is the way that we choose to act on our emotions that makes the difference. If we are able to recognize our emotions and communicate them effectively, we help ourselves and those around us.</a:t>
            </a:r>
            <a:endParaRPr sz="1300" b="1">
              <a:solidFill>
                <a:srgbClr val="757AA8"/>
              </a:solidFill>
            </a:endParaRPr>
          </a:p>
          <a:p>
            <a:pPr marL="0" lvl="0" indent="0" algn="l" rtl="0">
              <a:spcBef>
                <a:spcPts val="0"/>
              </a:spcBef>
              <a:spcAft>
                <a:spcPts val="0"/>
              </a:spcAft>
              <a:buClr>
                <a:schemeClr val="dk1"/>
              </a:buClr>
              <a:buSzPts val="300"/>
              <a:buFont typeface="Arial"/>
              <a:buNone/>
            </a:pPr>
            <a:endParaRPr b="1"/>
          </a:p>
        </p:txBody>
      </p:sp>
      <p:sp>
        <p:nvSpPr>
          <p:cNvPr id="564" name="Google Shape;564;g1d010b5a294_1_5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1"/>
        <p:cNvGrpSpPr/>
        <p:nvPr/>
      </p:nvGrpSpPr>
      <p:grpSpPr>
        <a:xfrm>
          <a:off x="0" y="0"/>
          <a:ext cx="0" cy="0"/>
          <a:chOff x="0" y="0"/>
          <a:chExt cx="0" cy="0"/>
        </a:xfrm>
      </p:grpSpPr>
      <p:sp>
        <p:nvSpPr>
          <p:cNvPr id="572" name="Google Shape;572;g1e9ea23d0d3_0_7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573" name="Google Shape;573;g1e9ea23d0d3_0_7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0"/>
        <p:cNvGrpSpPr/>
        <p:nvPr/>
      </p:nvGrpSpPr>
      <p:grpSpPr>
        <a:xfrm>
          <a:off x="0" y="0"/>
          <a:ext cx="0" cy="0"/>
          <a:chOff x="0" y="0"/>
          <a:chExt cx="0" cy="0"/>
        </a:xfrm>
      </p:grpSpPr>
      <p:sp>
        <p:nvSpPr>
          <p:cNvPr id="581" name="Google Shape;581;g1d7f21e2d8a_0_1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1300" b="1">
                <a:solidFill>
                  <a:srgbClr val="0055A4"/>
                </a:solidFill>
              </a:rPr>
              <a:t>Summary of teenMEN Grade 7</a:t>
            </a:r>
            <a:br>
              <a:rPr lang="en-US" sz="1300" b="1">
                <a:solidFill>
                  <a:srgbClr val="0055A4"/>
                </a:solidFill>
              </a:rPr>
            </a:br>
            <a:r>
              <a:rPr lang="en-US" sz="1300"/>
              <a:t>The girls in your grade have completed their grade 7 teenFEMM course as you have been working through this course. Although their changes are different from yours, their hormones are also playing a major role in their body and brain development during puberty. For you, getting bigger, stronger, and growing hair are all signs of hormonal health. It is important to remember that all kids go through puberty. You have daily surges in testosterone. You are both going through these incredible changes, and with a little bit of extra focus on making good choices, you can support your body and mind through this process of maturing and becoming young men!</a:t>
            </a:r>
            <a:endParaRPr b="1"/>
          </a:p>
        </p:txBody>
      </p:sp>
      <p:sp>
        <p:nvSpPr>
          <p:cNvPr id="582" name="Google Shape;582;g1d7f21e2d8a_0_1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9"/>
        <p:cNvGrpSpPr/>
        <p:nvPr/>
      </p:nvGrpSpPr>
      <p:grpSpPr>
        <a:xfrm>
          <a:off x="0" y="0"/>
          <a:ext cx="0" cy="0"/>
          <a:chOff x="0" y="0"/>
          <a:chExt cx="0" cy="0"/>
        </a:xfrm>
      </p:grpSpPr>
      <p:sp>
        <p:nvSpPr>
          <p:cNvPr id="590" name="Google Shape;590;g1e9ea23d0d3_0_8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591" name="Google Shape;591;g1e9ea23d0d3_0_8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5"/>
        <p:cNvGrpSpPr/>
        <p:nvPr/>
      </p:nvGrpSpPr>
      <p:grpSpPr>
        <a:xfrm>
          <a:off x="0" y="0"/>
          <a:ext cx="0" cy="0"/>
          <a:chOff x="0" y="0"/>
          <a:chExt cx="0" cy="0"/>
        </a:xfrm>
      </p:grpSpPr>
      <p:sp>
        <p:nvSpPr>
          <p:cNvPr id="16" name="Google Shape;16;p2"/>
          <p:cNvSpPr txBox="1">
            <a:spLocks noGrp="1"/>
          </p:cNvSpPr>
          <p:nvPr>
            <p:ph type="ctrTitle"/>
          </p:nvPr>
        </p:nvSpPr>
        <p:spPr>
          <a:xfrm>
            <a:off x="685800" y="2130425"/>
            <a:ext cx="7772400" cy="1470025"/>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4400" b="0" i="0" u="none" strike="noStrike" cap="none">
                <a:solidFill>
                  <a:srgbClr val="585572"/>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
        <p:nvSpPr>
          <p:cNvPr id="17" name="Google Shape;17;p2"/>
          <p:cNvSpPr txBox="1">
            <a:spLocks noGrp="1"/>
          </p:cNvSpPr>
          <p:nvPr>
            <p:ph type="subTitle" idx="1"/>
          </p:nvPr>
        </p:nvSpPr>
        <p:spPr>
          <a:xfrm>
            <a:off x="1371600" y="3886200"/>
            <a:ext cx="6400800" cy="1752600"/>
          </a:xfrm>
          <a:prstGeom prst="rect">
            <a:avLst/>
          </a:prstGeom>
          <a:noFill/>
          <a:ln>
            <a:noFill/>
          </a:ln>
        </p:spPr>
        <p:txBody>
          <a:bodyPr spcFirstLastPara="1" wrap="square" lIns="91425" tIns="91425" rIns="91425" bIns="91425" anchor="t" anchorCtr="0">
            <a:noAutofit/>
          </a:bodyPr>
          <a:lstStyle>
            <a:lvl1pPr marL="0" marR="0" lvl="0" indent="0" algn="ctr" rtl="0">
              <a:spcBef>
                <a:spcPts val="640"/>
              </a:spcBef>
              <a:spcAft>
                <a:spcPts val="0"/>
              </a:spcAft>
              <a:buClr>
                <a:srgbClr val="888888"/>
              </a:buClr>
              <a:buSzPts val="3200"/>
              <a:buFont typeface="Arial"/>
              <a:buNone/>
              <a:defRPr sz="3200" b="0" i="0" u="none" strike="noStrike" cap="none">
                <a:solidFill>
                  <a:srgbClr val="888888"/>
                </a:solidFill>
                <a:latin typeface="Calibri"/>
                <a:ea typeface="Calibri"/>
                <a:cs typeface="Calibri"/>
                <a:sym typeface="Calibri"/>
              </a:defRPr>
            </a:lvl1pPr>
            <a:lvl2pPr marL="457200" marR="0" lvl="1" indent="0" algn="ctr" rtl="0">
              <a:spcBef>
                <a:spcPts val="560"/>
              </a:spcBef>
              <a:spcAft>
                <a:spcPts val="0"/>
              </a:spcAft>
              <a:buClr>
                <a:srgbClr val="888888"/>
              </a:buClr>
              <a:buSzPts val="2800"/>
              <a:buFont typeface="Arial"/>
              <a:buNone/>
              <a:defRPr sz="2800" b="0" i="0" u="none" strike="noStrike" cap="none">
                <a:solidFill>
                  <a:srgbClr val="888888"/>
                </a:solidFill>
                <a:latin typeface="Calibri"/>
                <a:ea typeface="Calibri"/>
                <a:cs typeface="Calibri"/>
                <a:sym typeface="Calibri"/>
              </a:defRPr>
            </a:lvl2pPr>
            <a:lvl3pPr marL="914400" marR="0" lvl="2" indent="0" algn="ctr" rtl="0">
              <a:spcBef>
                <a:spcPts val="480"/>
              </a:spcBef>
              <a:spcAft>
                <a:spcPts val="0"/>
              </a:spcAft>
              <a:buClr>
                <a:srgbClr val="888888"/>
              </a:buClr>
              <a:buSzPts val="2400"/>
              <a:buFont typeface="Arial"/>
              <a:buNone/>
              <a:defRPr sz="2400" b="0" i="0" u="none" strike="noStrike" cap="none">
                <a:solidFill>
                  <a:srgbClr val="888888"/>
                </a:solidFill>
                <a:latin typeface="Calibri"/>
                <a:ea typeface="Calibri"/>
                <a:cs typeface="Calibri"/>
                <a:sym typeface="Calibri"/>
              </a:defRPr>
            </a:lvl3pPr>
            <a:lvl4pPr marL="1371600" marR="0" lvl="3"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4pPr>
            <a:lvl5pPr marL="1828800" marR="0" lvl="4"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5pPr>
            <a:lvl6pPr marL="2286000" marR="0" lvl="5"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6pPr>
            <a:lvl7pPr marL="2743200" marR="0" lvl="6"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7pPr>
            <a:lvl8pPr marL="3200400" marR="0" lvl="7"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8pPr>
            <a:lvl9pPr marL="3657600" marR="0" lvl="8"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9pPr>
          </a:lstStyle>
          <a:p>
            <a:endParaRPr/>
          </a:p>
        </p:txBody>
      </p:sp>
      <p:sp>
        <p:nvSpPr>
          <p:cNvPr id="18" name="Google Shape;18;p2"/>
          <p:cNvSpPr txBox="1">
            <a:spLocks noGrp="1"/>
          </p:cNvSpPr>
          <p:nvPr>
            <p:ph type="dt" idx="10"/>
          </p:nvPr>
        </p:nvSpPr>
        <p:spPr>
          <a:xfrm>
            <a:off x="457200" y="6356350"/>
            <a:ext cx="2133600" cy="365125"/>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9" name="Google Shape;19;p2"/>
          <p:cNvSpPr txBox="1">
            <a:spLocks noGrp="1"/>
          </p:cNvSpPr>
          <p:nvPr>
            <p:ph type="ftr" idx="11"/>
          </p:nvPr>
        </p:nvSpPr>
        <p:spPr>
          <a:xfrm>
            <a:off x="3124200" y="6356350"/>
            <a:ext cx="2895600" cy="365125"/>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20" name="Google Shape;20;p2"/>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1"/>
        <p:cNvGrpSpPr/>
        <p:nvPr/>
      </p:nvGrpSpPr>
      <p:grpSpPr>
        <a:xfrm>
          <a:off x="0" y="0"/>
          <a:ext cx="0" cy="0"/>
          <a:chOff x="0" y="0"/>
          <a:chExt cx="0" cy="0"/>
        </a:xfrm>
      </p:grpSpPr>
      <p:sp>
        <p:nvSpPr>
          <p:cNvPr id="22" name="Google Shape;22;p3"/>
          <p:cNvSpPr txBox="1">
            <a:spLocks noGrp="1"/>
          </p:cNvSpPr>
          <p:nvPr>
            <p:ph type="title"/>
          </p:nvPr>
        </p:nvSpPr>
        <p:spPr>
          <a:xfrm>
            <a:off x="457200" y="274638"/>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
        <p:nvSpPr>
          <p:cNvPr id="23" name="Google Shape;23;p3"/>
          <p:cNvSpPr txBox="1">
            <a:spLocks noGrp="1"/>
          </p:cNvSpPr>
          <p:nvPr>
            <p:ph type="dt" idx="10"/>
          </p:nvPr>
        </p:nvSpPr>
        <p:spPr>
          <a:xfrm>
            <a:off x="457200" y="6356350"/>
            <a:ext cx="2133600" cy="365125"/>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24" name="Google Shape;24;p3"/>
          <p:cNvSpPr txBox="1">
            <a:spLocks noGrp="1"/>
          </p:cNvSpPr>
          <p:nvPr>
            <p:ph type="ftr" idx="11"/>
          </p:nvPr>
        </p:nvSpPr>
        <p:spPr>
          <a:xfrm>
            <a:off x="3124200" y="6356350"/>
            <a:ext cx="2895600" cy="365125"/>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25" name="Google Shape;25;p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26"/>
        <p:cNvGrpSpPr/>
        <p:nvPr/>
      </p:nvGrpSpPr>
      <p:grpSpPr>
        <a:xfrm>
          <a:off x="0" y="0"/>
          <a:ext cx="0" cy="0"/>
          <a:chOff x="0" y="0"/>
          <a:chExt cx="0" cy="0"/>
        </a:xfrm>
      </p:grpSpPr>
      <p:sp>
        <p:nvSpPr>
          <p:cNvPr id="27" name="Google Shape;27;p4"/>
          <p:cNvSpPr txBox="1">
            <a:spLocks noGrp="1"/>
          </p:cNvSpPr>
          <p:nvPr>
            <p:ph type="title"/>
          </p:nvPr>
        </p:nvSpPr>
        <p:spPr>
          <a:xfrm>
            <a:off x="457200" y="228600"/>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
        <p:nvSpPr>
          <p:cNvPr id="28" name="Google Shape;28;p4"/>
          <p:cNvSpPr txBox="1">
            <a:spLocks noGrp="1"/>
          </p:cNvSpPr>
          <p:nvPr>
            <p:ph type="body" idx="1"/>
          </p:nvPr>
        </p:nvSpPr>
        <p:spPr>
          <a:xfrm>
            <a:off x="457200" y="1600200"/>
            <a:ext cx="4038600" cy="4525963"/>
          </a:xfrm>
          <a:prstGeom prst="rect">
            <a:avLst/>
          </a:prstGeom>
          <a:noFill/>
          <a:ln>
            <a:noFill/>
          </a:ln>
        </p:spPr>
        <p:txBody>
          <a:bodyPr spcFirstLastPara="1" wrap="square" lIns="91425" tIns="91425" rIns="91425" bIns="91425" anchor="t" anchorCtr="0">
            <a:noAutofit/>
          </a:bodyPr>
          <a:lstStyle>
            <a:lvl1pPr marL="457200" marR="0" lvl="0" indent="-406400" algn="l" rtl="0">
              <a:spcBef>
                <a:spcPts val="560"/>
              </a:spcBef>
              <a:spcAft>
                <a:spcPts val="0"/>
              </a:spcAft>
              <a:buClr>
                <a:srgbClr val="595959"/>
              </a:buClr>
              <a:buSzPts val="2800"/>
              <a:buFont typeface="Arial"/>
              <a:buChar char="•"/>
              <a:defRPr sz="2800" b="0" i="0" u="none" strike="noStrike" cap="none">
                <a:solidFill>
                  <a:srgbClr val="595959"/>
                </a:solidFill>
                <a:latin typeface="Calibri"/>
                <a:ea typeface="Calibri"/>
                <a:cs typeface="Calibri"/>
                <a:sym typeface="Calibri"/>
              </a:defRPr>
            </a:lvl1pPr>
            <a:lvl2pPr marL="914400" marR="0" lvl="1" indent="-381000" algn="l" rtl="0">
              <a:spcBef>
                <a:spcPts val="480"/>
              </a:spcBef>
              <a:spcAft>
                <a:spcPts val="0"/>
              </a:spcAft>
              <a:buClr>
                <a:srgbClr val="595959"/>
              </a:buClr>
              <a:buSzPts val="2400"/>
              <a:buFont typeface="Arial"/>
              <a:buChar char="–"/>
              <a:defRPr sz="2400" b="0" i="0" u="none" strike="noStrike" cap="none">
                <a:solidFill>
                  <a:srgbClr val="595959"/>
                </a:solidFill>
                <a:latin typeface="Calibri"/>
                <a:ea typeface="Calibri"/>
                <a:cs typeface="Calibri"/>
                <a:sym typeface="Calibri"/>
              </a:defRPr>
            </a:lvl2pPr>
            <a:lvl3pPr marL="1371600" marR="0" lvl="2" indent="-355600" algn="l" rtl="0">
              <a:spcBef>
                <a:spcPts val="400"/>
              </a:spcBef>
              <a:spcAft>
                <a:spcPts val="0"/>
              </a:spcAft>
              <a:buClr>
                <a:srgbClr val="595959"/>
              </a:buClr>
              <a:buSzPts val="2000"/>
              <a:buFont typeface="Arial"/>
              <a:buChar char="•"/>
              <a:defRPr sz="2000" b="0" i="0" u="none" strike="noStrike" cap="none">
                <a:solidFill>
                  <a:srgbClr val="595959"/>
                </a:solidFill>
                <a:latin typeface="Calibri"/>
                <a:ea typeface="Calibri"/>
                <a:cs typeface="Calibri"/>
                <a:sym typeface="Calibri"/>
              </a:defRPr>
            </a:lvl3pPr>
            <a:lvl4pPr marL="1828800" marR="0" lvl="3" indent="-342900" algn="l" rtl="0">
              <a:spcBef>
                <a:spcPts val="360"/>
              </a:spcBef>
              <a:spcAft>
                <a:spcPts val="0"/>
              </a:spcAft>
              <a:buClr>
                <a:srgbClr val="595959"/>
              </a:buClr>
              <a:buSzPts val="1800"/>
              <a:buFont typeface="Arial"/>
              <a:buChar char="–"/>
              <a:defRPr sz="1800" b="0" i="0" u="none" strike="noStrike" cap="none">
                <a:solidFill>
                  <a:srgbClr val="595959"/>
                </a:solidFill>
                <a:latin typeface="Calibri"/>
                <a:ea typeface="Calibri"/>
                <a:cs typeface="Calibri"/>
                <a:sym typeface="Calibri"/>
              </a:defRPr>
            </a:lvl4pPr>
            <a:lvl5pPr marL="2286000" marR="0" lvl="4" indent="-342900" algn="l" rtl="0">
              <a:spcBef>
                <a:spcPts val="360"/>
              </a:spcBef>
              <a:spcAft>
                <a:spcPts val="0"/>
              </a:spcAft>
              <a:buClr>
                <a:srgbClr val="595959"/>
              </a:buClr>
              <a:buSzPts val="1800"/>
              <a:buFont typeface="Arial"/>
              <a:buChar char="»"/>
              <a:defRPr sz="1800" b="0" i="0" u="none" strike="noStrike" cap="none">
                <a:solidFill>
                  <a:srgbClr val="595959"/>
                </a:solidFill>
                <a:latin typeface="Calibri"/>
                <a:ea typeface="Calibri"/>
                <a:cs typeface="Calibri"/>
                <a:sym typeface="Calibri"/>
              </a:defRPr>
            </a:lvl5pPr>
            <a:lvl6pPr marL="2743200" marR="0" lvl="5" indent="-342900" algn="l" rtl="0">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9" name="Google Shape;29;p4"/>
          <p:cNvSpPr txBox="1">
            <a:spLocks noGrp="1"/>
          </p:cNvSpPr>
          <p:nvPr>
            <p:ph type="body" idx="2"/>
          </p:nvPr>
        </p:nvSpPr>
        <p:spPr>
          <a:xfrm>
            <a:off x="4648200" y="1600200"/>
            <a:ext cx="4038600" cy="4525963"/>
          </a:xfrm>
          <a:prstGeom prst="rect">
            <a:avLst/>
          </a:prstGeom>
          <a:noFill/>
          <a:ln>
            <a:noFill/>
          </a:ln>
        </p:spPr>
        <p:txBody>
          <a:bodyPr spcFirstLastPara="1" wrap="square" lIns="91425" tIns="91425" rIns="91425" bIns="91425" anchor="t" anchorCtr="0">
            <a:noAutofit/>
          </a:bodyPr>
          <a:lstStyle>
            <a:lvl1pPr marL="457200" marR="0" lvl="0" indent="-406400" algn="l" rtl="0">
              <a:spcBef>
                <a:spcPts val="560"/>
              </a:spcBef>
              <a:spcAft>
                <a:spcPts val="0"/>
              </a:spcAft>
              <a:buClr>
                <a:srgbClr val="595959"/>
              </a:buClr>
              <a:buSzPts val="2800"/>
              <a:buFont typeface="Arial"/>
              <a:buChar char="•"/>
              <a:defRPr sz="2800" b="0" i="0" u="none" strike="noStrike" cap="none">
                <a:solidFill>
                  <a:srgbClr val="595959"/>
                </a:solidFill>
                <a:latin typeface="Calibri"/>
                <a:ea typeface="Calibri"/>
                <a:cs typeface="Calibri"/>
                <a:sym typeface="Calibri"/>
              </a:defRPr>
            </a:lvl1pPr>
            <a:lvl2pPr marL="914400" marR="0" lvl="1" indent="-381000" algn="l" rtl="0">
              <a:spcBef>
                <a:spcPts val="480"/>
              </a:spcBef>
              <a:spcAft>
                <a:spcPts val="0"/>
              </a:spcAft>
              <a:buClr>
                <a:srgbClr val="595959"/>
              </a:buClr>
              <a:buSzPts val="2400"/>
              <a:buFont typeface="Arial"/>
              <a:buChar char="–"/>
              <a:defRPr sz="2400" b="0" i="0" u="none" strike="noStrike" cap="none">
                <a:solidFill>
                  <a:srgbClr val="595959"/>
                </a:solidFill>
                <a:latin typeface="Calibri"/>
                <a:ea typeface="Calibri"/>
                <a:cs typeface="Calibri"/>
                <a:sym typeface="Calibri"/>
              </a:defRPr>
            </a:lvl2pPr>
            <a:lvl3pPr marL="1371600" marR="0" lvl="2" indent="-355600" algn="l" rtl="0">
              <a:spcBef>
                <a:spcPts val="400"/>
              </a:spcBef>
              <a:spcAft>
                <a:spcPts val="0"/>
              </a:spcAft>
              <a:buClr>
                <a:srgbClr val="595959"/>
              </a:buClr>
              <a:buSzPts val="2000"/>
              <a:buFont typeface="Arial"/>
              <a:buChar char="•"/>
              <a:defRPr sz="2000" b="0" i="0" u="none" strike="noStrike" cap="none">
                <a:solidFill>
                  <a:srgbClr val="595959"/>
                </a:solidFill>
                <a:latin typeface="Calibri"/>
                <a:ea typeface="Calibri"/>
                <a:cs typeface="Calibri"/>
                <a:sym typeface="Calibri"/>
              </a:defRPr>
            </a:lvl3pPr>
            <a:lvl4pPr marL="1828800" marR="0" lvl="3" indent="-342900" algn="l" rtl="0">
              <a:spcBef>
                <a:spcPts val="360"/>
              </a:spcBef>
              <a:spcAft>
                <a:spcPts val="0"/>
              </a:spcAft>
              <a:buClr>
                <a:srgbClr val="595959"/>
              </a:buClr>
              <a:buSzPts val="1800"/>
              <a:buFont typeface="Arial"/>
              <a:buChar char="–"/>
              <a:defRPr sz="1800" b="0" i="0" u="none" strike="noStrike" cap="none">
                <a:solidFill>
                  <a:srgbClr val="595959"/>
                </a:solidFill>
                <a:latin typeface="Calibri"/>
                <a:ea typeface="Calibri"/>
                <a:cs typeface="Calibri"/>
                <a:sym typeface="Calibri"/>
              </a:defRPr>
            </a:lvl4pPr>
            <a:lvl5pPr marL="2286000" marR="0" lvl="4" indent="-342900" algn="l" rtl="0">
              <a:spcBef>
                <a:spcPts val="360"/>
              </a:spcBef>
              <a:spcAft>
                <a:spcPts val="0"/>
              </a:spcAft>
              <a:buClr>
                <a:srgbClr val="595959"/>
              </a:buClr>
              <a:buSzPts val="1800"/>
              <a:buFont typeface="Arial"/>
              <a:buChar char="»"/>
              <a:defRPr sz="1800" b="0" i="0" u="none" strike="noStrike" cap="none">
                <a:solidFill>
                  <a:srgbClr val="595959"/>
                </a:solidFill>
                <a:latin typeface="Calibri"/>
                <a:ea typeface="Calibri"/>
                <a:cs typeface="Calibri"/>
                <a:sym typeface="Calibri"/>
              </a:defRPr>
            </a:lvl5pPr>
            <a:lvl6pPr marL="2743200" marR="0" lvl="5" indent="-342900" algn="l" rtl="0">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0" name="Google Shape;30;p4"/>
          <p:cNvSpPr txBox="1">
            <a:spLocks noGrp="1"/>
          </p:cNvSpPr>
          <p:nvPr>
            <p:ph type="dt" idx="10"/>
          </p:nvPr>
        </p:nvSpPr>
        <p:spPr>
          <a:xfrm>
            <a:off x="457200" y="6356350"/>
            <a:ext cx="2133600" cy="365125"/>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31" name="Google Shape;31;p4"/>
          <p:cNvSpPr txBox="1">
            <a:spLocks noGrp="1"/>
          </p:cNvSpPr>
          <p:nvPr>
            <p:ph type="ftr" idx="11"/>
          </p:nvPr>
        </p:nvSpPr>
        <p:spPr>
          <a:xfrm>
            <a:off x="3124200" y="6356350"/>
            <a:ext cx="2895600" cy="365125"/>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32" name="Google Shape;32;p4"/>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33"/>
        <p:cNvGrpSpPr/>
        <p:nvPr/>
      </p:nvGrpSpPr>
      <p:grpSpPr>
        <a:xfrm>
          <a:off x="0" y="0"/>
          <a:ext cx="0" cy="0"/>
          <a:chOff x="0" y="0"/>
          <a:chExt cx="0" cy="0"/>
        </a:xfrm>
      </p:grpSpPr>
      <p:sp>
        <p:nvSpPr>
          <p:cNvPr id="34" name="Google Shape;34;p5"/>
          <p:cNvSpPr txBox="1">
            <a:spLocks noGrp="1"/>
          </p:cNvSpPr>
          <p:nvPr>
            <p:ph type="title"/>
          </p:nvPr>
        </p:nvSpPr>
        <p:spPr>
          <a:xfrm>
            <a:off x="457200" y="274638"/>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
        <p:nvSpPr>
          <p:cNvPr id="35" name="Google Shape;35;p5"/>
          <p:cNvSpPr txBox="1">
            <a:spLocks noGrp="1"/>
          </p:cNvSpPr>
          <p:nvPr>
            <p:ph type="body" idx="1"/>
          </p:nvPr>
        </p:nvSpPr>
        <p:spPr>
          <a:xfrm>
            <a:off x="457200" y="1600200"/>
            <a:ext cx="8229600" cy="4525963"/>
          </a:xfrm>
          <a:prstGeom prst="rect">
            <a:avLst/>
          </a:prstGeom>
          <a:noFill/>
          <a:ln>
            <a:noFill/>
          </a:ln>
        </p:spPr>
        <p:txBody>
          <a:bodyPr spcFirstLastPara="1" wrap="square" lIns="91425" tIns="91425" rIns="91425" bIns="91425" anchor="t" anchorCtr="0">
            <a:noAutofit/>
          </a:bodyPr>
          <a:lstStyle>
            <a:lvl1pPr marL="457200" marR="0" lvl="0" indent="-431800" algn="l" rtl="0">
              <a:spcBef>
                <a:spcPts val="640"/>
              </a:spcBef>
              <a:spcAft>
                <a:spcPts val="0"/>
              </a:spcAft>
              <a:buClr>
                <a:srgbClr val="595959"/>
              </a:buClr>
              <a:buSzPts val="3200"/>
              <a:buFont typeface="Arial"/>
              <a:buChar char="•"/>
              <a:defRPr sz="3200" b="0" i="0" u="none" strike="noStrike" cap="none">
                <a:solidFill>
                  <a:srgbClr val="595959"/>
                </a:solidFill>
                <a:latin typeface="Calibri"/>
                <a:ea typeface="Calibri"/>
                <a:cs typeface="Calibri"/>
                <a:sym typeface="Calibri"/>
              </a:defRPr>
            </a:lvl1pPr>
            <a:lvl2pPr marL="914400" marR="0" lvl="1" indent="-406400" algn="l" rtl="0">
              <a:spcBef>
                <a:spcPts val="560"/>
              </a:spcBef>
              <a:spcAft>
                <a:spcPts val="0"/>
              </a:spcAft>
              <a:buClr>
                <a:srgbClr val="595959"/>
              </a:buClr>
              <a:buSzPts val="2800"/>
              <a:buFont typeface="Arial"/>
              <a:buChar char="–"/>
              <a:defRPr sz="2800" b="0" i="0" u="none" strike="noStrike" cap="none">
                <a:solidFill>
                  <a:srgbClr val="595959"/>
                </a:solidFill>
                <a:latin typeface="Calibri"/>
                <a:ea typeface="Calibri"/>
                <a:cs typeface="Calibri"/>
                <a:sym typeface="Calibri"/>
              </a:defRPr>
            </a:lvl2pPr>
            <a:lvl3pPr marL="1371600" marR="0" lvl="2" indent="-381000" algn="l" rtl="0">
              <a:spcBef>
                <a:spcPts val="480"/>
              </a:spcBef>
              <a:spcAft>
                <a:spcPts val="0"/>
              </a:spcAft>
              <a:buClr>
                <a:srgbClr val="595959"/>
              </a:buClr>
              <a:buSzPts val="2400"/>
              <a:buFont typeface="Arial"/>
              <a:buChar char="•"/>
              <a:defRPr sz="2400" b="0" i="0" u="none" strike="noStrike" cap="none">
                <a:solidFill>
                  <a:srgbClr val="595959"/>
                </a:solidFill>
                <a:latin typeface="Calibri"/>
                <a:ea typeface="Calibri"/>
                <a:cs typeface="Calibri"/>
                <a:sym typeface="Calibri"/>
              </a:defRPr>
            </a:lvl3pPr>
            <a:lvl4pPr marL="1828800" marR="0" lvl="3" indent="-355600" algn="l" rtl="0">
              <a:spcBef>
                <a:spcPts val="400"/>
              </a:spcBef>
              <a:spcAft>
                <a:spcPts val="0"/>
              </a:spcAft>
              <a:buClr>
                <a:srgbClr val="595959"/>
              </a:buClr>
              <a:buSzPts val="2000"/>
              <a:buFont typeface="Arial"/>
              <a:buChar char="–"/>
              <a:defRPr sz="2000" b="0" i="0" u="none" strike="noStrike" cap="none">
                <a:solidFill>
                  <a:srgbClr val="595959"/>
                </a:solidFill>
                <a:latin typeface="Calibri"/>
                <a:ea typeface="Calibri"/>
                <a:cs typeface="Calibri"/>
                <a:sym typeface="Calibri"/>
              </a:defRPr>
            </a:lvl4pPr>
            <a:lvl5pPr marL="2286000" marR="0" lvl="4" indent="-355600" algn="l" rtl="0">
              <a:spcBef>
                <a:spcPts val="400"/>
              </a:spcBef>
              <a:spcAft>
                <a:spcPts val="0"/>
              </a:spcAft>
              <a:buClr>
                <a:srgbClr val="595959"/>
              </a:buClr>
              <a:buSzPts val="2000"/>
              <a:buFont typeface="Arial"/>
              <a:buChar char="»"/>
              <a:defRPr sz="2000" b="0" i="0" u="none" strike="noStrike" cap="none">
                <a:solidFill>
                  <a:srgbClr val="595959"/>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36" name="Google Shape;36;p5"/>
          <p:cNvSpPr txBox="1">
            <a:spLocks noGrp="1"/>
          </p:cNvSpPr>
          <p:nvPr>
            <p:ph type="dt" idx="10"/>
          </p:nvPr>
        </p:nvSpPr>
        <p:spPr>
          <a:xfrm>
            <a:off x="457200" y="6356350"/>
            <a:ext cx="2133600" cy="365125"/>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37" name="Google Shape;37;p5"/>
          <p:cNvSpPr txBox="1">
            <a:spLocks noGrp="1"/>
          </p:cNvSpPr>
          <p:nvPr>
            <p:ph type="ftr" idx="11"/>
          </p:nvPr>
        </p:nvSpPr>
        <p:spPr>
          <a:xfrm>
            <a:off x="3124200" y="6356350"/>
            <a:ext cx="2895600" cy="365125"/>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38" name="Google Shape;38;p5"/>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ustom Layout">
  <p:cSld name="Custom Layout">
    <p:spTree>
      <p:nvGrpSpPr>
        <p:cNvPr id="1" name="Shape 39"/>
        <p:cNvGrpSpPr/>
        <p:nvPr/>
      </p:nvGrpSpPr>
      <p:grpSpPr>
        <a:xfrm>
          <a:off x="0" y="0"/>
          <a:ext cx="0" cy="0"/>
          <a:chOff x="0" y="0"/>
          <a:chExt cx="0" cy="0"/>
        </a:xfrm>
      </p:grpSpPr>
      <p:sp>
        <p:nvSpPr>
          <p:cNvPr id="40" name="Google Shape;40;p6"/>
          <p:cNvSpPr txBox="1">
            <a:spLocks noGrp="1"/>
          </p:cNvSpPr>
          <p:nvPr>
            <p:ph type="title"/>
          </p:nvPr>
        </p:nvSpPr>
        <p:spPr>
          <a:xfrm>
            <a:off x="457200" y="274638"/>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
        <p:nvSpPr>
          <p:cNvPr id="41" name="Google Shape;41;p6"/>
          <p:cNvSpPr txBox="1">
            <a:spLocks noGrp="1"/>
          </p:cNvSpPr>
          <p:nvPr>
            <p:ph type="body" idx="1"/>
          </p:nvPr>
        </p:nvSpPr>
        <p:spPr>
          <a:xfrm>
            <a:off x="457200" y="1417638"/>
            <a:ext cx="8229600" cy="4449762"/>
          </a:xfrm>
          <a:prstGeom prst="rect">
            <a:avLst/>
          </a:prstGeom>
          <a:noFill/>
          <a:ln>
            <a:noFill/>
          </a:ln>
        </p:spPr>
        <p:txBody>
          <a:bodyPr spcFirstLastPara="1" wrap="square" lIns="91425" tIns="91425" rIns="91425" bIns="91425" anchor="t" anchorCtr="0">
            <a:noAutofit/>
          </a:bodyPr>
          <a:lstStyle>
            <a:lvl1pPr marL="457200" marR="0" lvl="0" indent="-431800" algn="l" rtl="0">
              <a:spcBef>
                <a:spcPts val="640"/>
              </a:spcBef>
              <a:spcAft>
                <a:spcPts val="0"/>
              </a:spcAft>
              <a:buClr>
                <a:srgbClr val="595959"/>
              </a:buClr>
              <a:buSzPts val="3200"/>
              <a:buFont typeface="Arial"/>
              <a:buChar char="•"/>
              <a:defRPr sz="3200" b="0" i="0" u="none" strike="noStrike" cap="none">
                <a:solidFill>
                  <a:srgbClr val="595959"/>
                </a:solidFill>
                <a:latin typeface="Calibri"/>
                <a:ea typeface="Calibri"/>
                <a:cs typeface="Calibri"/>
                <a:sym typeface="Calibri"/>
              </a:defRPr>
            </a:lvl1pPr>
            <a:lvl2pPr marL="914400" marR="0" lvl="1" indent="-406400" algn="l" rtl="0">
              <a:spcBef>
                <a:spcPts val="560"/>
              </a:spcBef>
              <a:spcAft>
                <a:spcPts val="0"/>
              </a:spcAft>
              <a:buClr>
                <a:srgbClr val="595959"/>
              </a:buClr>
              <a:buSzPts val="2800"/>
              <a:buFont typeface="Arial"/>
              <a:buChar char="–"/>
              <a:defRPr sz="2800" b="0" i="0" u="none" strike="noStrike" cap="none">
                <a:solidFill>
                  <a:srgbClr val="595959"/>
                </a:solidFill>
                <a:latin typeface="Calibri"/>
                <a:ea typeface="Calibri"/>
                <a:cs typeface="Calibri"/>
                <a:sym typeface="Calibri"/>
              </a:defRPr>
            </a:lvl2pPr>
            <a:lvl3pPr marL="1371600" marR="0" lvl="2" indent="-381000" algn="l" rtl="0">
              <a:spcBef>
                <a:spcPts val="480"/>
              </a:spcBef>
              <a:spcAft>
                <a:spcPts val="0"/>
              </a:spcAft>
              <a:buClr>
                <a:srgbClr val="595959"/>
              </a:buClr>
              <a:buSzPts val="2400"/>
              <a:buFont typeface="Arial"/>
              <a:buChar char="•"/>
              <a:defRPr sz="2400" b="0" i="0" u="none" strike="noStrike" cap="none">
                <a:solidFill>
                  <a:srgbClr val="595959"/>
                </a:solidFill>
                <a:latin typeface="Calibri"/>
                <a:ea typeface="Calibri"/>
                <a:cs typeface="Calibri"/>
                <a:sym typeface="Calibri"/>
              </a:defRPr>
            </a:lvl3pPr>
            <a:lvl4pPr marL="1828800" marR="0" lvl="3" indent="-355600" algn="l" rtl="0">
              <a:spcBef>
                <a:spcPts val="400"/>
              </a:spcBef>
              <a:spcAft>
                <a:spcPts val="0"/>
              </a:spcAft>
              <a:buClr>
                <a:srgbClr val="595959"/>
              </a:buClr>
              <a:buSzPts val="2000"/>
              <a:buFont typeface="Arial"/>
              <a:buChar char="–"/>
              <a:defRPr sz="2000" b="0" i="0" u="none" strike="noStrike" cap="none">
                <a:solidFill>
                  <a:srgbClr val="595959"/>
                </a:solidFill>
                <a:latin typeface="Calibri"/>
                <a:ea typeface="Calibri"/>
                <a:cs typeface="Calibri"/>
                <a:sym typeface="Calibri"/>
              </a:defRPr>
            </a:lvl4pPr>
            <a:lvl5pPr marL="2286000" marR="0" lvl="4" indent="-355600" algn="l" rtl="0">
              <a:spcBef>
                <a:spcPts val="400"/>
              </a:spcBef>
              <a:spcAft>
                <a:spcPts val="0"/>
              </a:spcAft>
              <a:buClr>
                <a:srgbClr val="595959"/>
              </a:buClr>
              <a:buSzPts val="2000"/>
              <a:buFont typeface="Arial"/>
              <a:buChar char="»"/>
              <a:defRPr sz="2000" b="0" i="0" u="none" strike="noStrike" cap="none">
                <a:solidFill>
                  <a:srgbClr val="595959"/>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42" name="Google Shape;42;p6"/>
          <p:cNvSpPr txBox="1">
            <a:spLocks noGrp="1"/>
          </p:cNvSpPr>
          <p:nvPr>
            <p:ph type="dt" idx="10"/>
          </p:nvPr>
        </p:nvSpPr>
        <p:spPr>
          <a:xfrm>
            <a:off x="457200" y="6096000"/>
            <a:ext cx="2133600" cy="365125"/>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b="0" i="0" u="none" strike="noStrike" cap="none">
                <a:solidFill>
                  <a:srgbClr val="FFFFFF"/>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3" name="Google Shape;43;p6"/>
          <p:cNvSpPr txBox="1">
            <a:spLocks noGrp="1"/>
          </p:cNvSpPr>
          <p:nvPr>
            <p:ph type="ftr" idx="11"/>
          </p:nvPr>
        </p:nvSpPr>
        <p:spPr>
          <a:xfrm>
            <a:off x="3124200" y="6096000"/>
            <a:ext cx="2895600" cy="365125"/>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b="0" i="0" u="none" strike="noStrike" cap="none">
                <a:solidFill>
                  <a:srgbClr val="FFFFFF"/>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4" name="Google Shape;44;p6"/>
          <p:cNvSpPr txBox="1">
            <a:spLocks noGrp="1"/>
          </p:cNvSpPr>
          <p:nvPr>
            <p:ph type="sldNum" idx="12"/>
          </p:nvPr>
        </p:nvSpPr>
        <p:spPr>
          <a:xfrm>
            <a:off x="6553200" y="6096000"/>
            <a:ext cx="21336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FFFFFF"/>
                </a:solidFill>
                <a:latin typeface="Calibri"/>
                <a:ea typeface="Calibri"/>
                <a:cs typeface="Calibri"/>
                <a:sym typeface="Calibri"/>
              </a:defRPr>
            </a:lvl1pPr>
            <a:lvl2pPr marL="0" marR="0" lvl="1" indent="0" algn="r" rtl="0">
              <a:spcBef>
                <a:spcPts val="0"/>
              </a:spcBef>
              <a:buNone/>
              <a:defRPr sz="1200" b="0" i="0" u="none" strike="noStrike" cap="none">
                <a:solidFill>
                  <a:srgbClr val="FFFFFF"/>
                </a:solidFill>
                <a:latin typeface="Calibri"/>
                <a:ea typeface="Calibri"/>
                <a:cs typeface="Calibri"/>
                <a:sym typeface="Calibri"/>
              </a:defRPr>
            </a:lvl2pPr>
            <a:lvl3pPr marL="0" marR="0" lvl="2" indent="0" algn="r" rtl="0">
              <a:spcBef>
                <a:spcPts val="0"/>
              </a:spcBef>
              <a:buNone/>
              <a:defRPr sz="1200" b="0" i="0" u="none" strike="noStrike" cap="none">
                <a:solidFill>
                  <a:srgbClr val="FFFFFF"/>
                </a:solidFill>
                <a:latin typeface="Calibri"/>
                <a:ea typeface="Calibri"/>
                <a:cs typeface="Calibri"/>
                <a:sym typeface="Calibri"/>
              </a:defRPr>
            </a:lvl3pPr>
            <a:lvl4pPr marL="0" marR="0" lvl="3" indent="0" algn="r" rtl="0">
              <a:spcBef>
                <a:spcPts val="0"/>
              </a:spcBef>
              <a:buNone/>
              <a:defRPr sz="1200" b="0" i="0" u="none" strike="noStrike" cap="none">
                <a:solidFill>
                  <a:srgbClr val="FFFFFF"/>
                </a:solidFill>
                <a:latin typeface="Calibri"/>
                <a:ea typeface="Calibri"/>
                <a:cs typeface="Calibri"/>
                <a:sym typeface="Calibri"/>
              </a:defRPr>
            </a:lvl4pPr>
            <a:lvl5pPr marL="0" marR="0" lvl="4" indent="0" algn="r" rtl="0">
              <a:spcBef>
                <a:spcPts val="0"/>
              </a:spcBef>
              <a:buNone/>
              <a:defRPr sz="1200" b="0" i="0" u="none" strike="noStrike" cap="none">
                <a:solidFill>
                  <a:srgbClr val="FFFFFF"/>
                </a:solidFill>
                <a:latin typeface="Calibri"/>
                <a:ea typeface="Calibri"/>
                <a:cs typeface="Calibri"/>
                <a:sym typeface="Calibri"/>
              </a:defRPr>
            </a:lvl5pPr>
            <a:lvl6pPr marL="0" marR="0" lvl="5" indent="0" algn="r" rtl="0">
              <a:spcBef>
                <a:spcPts val="0"/>
              </a:spcBef>
              <a:buNone/>
              <a:defRPr sz="1200" b="0" i="0" u="none" strike="noStrike" cap="none">
                <a:solidFill>
                  <a:srgbClr val="FFFFFF"/>
                </a:solidFill>
                <a:latin typeface="Calibri"/>
                <a:ea typeface="Calibri"/>
                <a:cs typeface="Calibri"/>
                <a:sym typeface="Calibri"/>
              </a:defRPr>
            </a:lvl6pPr>
            <a:lvl7pPr marL="0" marR="0" lvl="6" indent="0" algn="r" rtl="0">
              <a:spcBef>
                <a:spcPts val="0"/>
              </a:spcBef>
              <a:buNone/>
              <a:defRPr sz="1200" b="0" i="0" u="none" strike="noStrike" cap="none">
                <a:solidFill>
                  <a:srgbClr val="FFFFFF"/>
                </a:solidFill>
                <a:latin typeface="Calibri"/>
                <a:ea typeface="Calibri"/>
                <a:cs typeface="Calibri"/>
                <a:sym typeface="Calibri"/>
              </a:defRPr>
            </a:lvl7pPr>
            <a:lvl8pPr marL="0" marR="0" lvl="7" indent="0" algn="r" rtl="0">
              <a:spcBef>
                <a:spcPts val="0"/>
              </a:spcBef>
              <a:buNone/>
              <a:defRPr sz="1200" b="0" i="0" u="none" strike="noStrike" cap="none">
                <a:solidFill>
                  <a:srgbClr val="FFFFFF"/>
                </a:solidFill>
                <a:latin typeface="Calibri"/>
                <a:ea typeface="Calibri"/>
                <a:cs typeface="Calibri"/>
                <a:sym typeface="Calibri"/>
              </a:defRPr>
            </a:lvl8pPr>
            <a:lvl9pPr marL="0" marR="0" lvl="8" indent="0" algn="r" rtl="0">
              <a:spcBef>
                <a:spcPts val="0"/>
              </a:spcBef>
              <a:buNone/>
              <a:defRPr sz="1200" b="0" i="0" u="none" strike="noStrike" cap="none">
                <a:solidFill>
                  <a:srgbClr val="FFFFFF"/>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1_Custom Layout">
  <p:cSld name="1_Custom Layout">
    <p:spTree>
      <p:nvGrpSpPr>
        <p:cNvPr id="1" name="Shape 45"/>
        <p:cNvGrpSpPr/>
        <p:nvPr/>
      </p:nvGrpSpPr>
      <p:grpSpPr>
        <a:xfrm>
          <a:off x="0" y="0"/>
          <a:ext cx="0" cy="0"/>
          <a:chOff x="0" y="0"/>
          <a:chExt cx="0" cy="0"/>
        </a:xfrm>
      </p:grpSpPr>
      <p:sp>
        <p:nvSpPr>
          <p:cNvPr id="46" name="Google Shape;46;p7"/>
          <p:cNvSpPr txBox="1">
            <a:spLocks noGrp="1"/>
          </p:cNvSpPr>
          <p:nvPr>
            <p:ph type="title"/>
          </p:nvPr>
        </p:nvSpPr>
        <p:spPr>
          <a:xfrm>
            <a:off x="457200" y="274638"/>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
        <p:nvSpPr>
          <p:cNvPr id="47" name="Google Shape;47;p7"/>
          <p:cNvSpPr txBox="1">
            <a:spLocks noGrp="1"/>
          </p:cNvSpPr>
          <p:nvPr>
            <p:ph type="dt" idx="10"/>
          </p:nvPr>
        </p:nvSpPr>
        <p:spPr>
          <a:xfrm>
            <a:off x="457200" y="6111875"/>
            <a:ext cx="2133600" cy="365125"/>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b="0" i="0" u="none" strike="noStrike" cap="none">
                <a:solidFill>
                  <a:srgbClr val="FFFFFF"/>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8" name="Google Shape;48;p7"/>
          <p:cNvSpPr txBox="1">
            <a:spLocks noGrp="1"/>
          </p:cNvSpPr>
          <p:nvPr>
            <p:ph type="ftr" idx="11"/>
          </p:nvPr>
        </p:nvSpPr>
        <p:spPr>
          <a:xfrm>
            <a:off x="3124200" y="6111875"/>
            <a:ext cx="2895600" cy="365125"/>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b="0" i="0" u="none" strike="noStrike" cap="none">
                <a:solidFill>
                  <a:srgbClr val="FFFFFF"/>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9" name="Google Shape;49;p7"/>
          <p:cNvSpPr txBox="1">
            <a:spLocks noGrp="1"/>
          </p:cNvSpPr>
          <p:nvPr>
            <p:ph type="sldNum" idx="12"/>
          </p:nvPr>
        </p:nvSpPr>
        <p:spPr>
          <a:xfrm>
            <a:off x="8458200" y="6111875"/>
            <a:ext cx="6096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FFFFFF"/>
                </a:solidFill>
                <a:latin typeface="Calibri"/>
                <a:ea typeface="Calibri"/>
                <a:cs typeface="Calibri"/>
                <a:sym typeface="Calibri"/>
              </a:defRPr>
            </a:lvl1pPr>
            <a:lvl2pPr marL="0" marR="0" lvl="1" indent="0" algn="r" rtl="0">
              <a:spcBef>
                <a:spcPts val="0"/>
              </a:spcBef>
              <a:buNone/>
              <a:defRPr sz="1200" b="0" i="0" u="none" strike="noStrike" cap="none">
                <a:solidFill>
                  <a:srgbClr val="FFFFFF"/>
                </a:solidFill>
                <a:latin typeface="Calibri"/>
                <a:ea typeface="Calibri"/>
                <a:cs typeface="Calibri"/>
                <a:sym typeface="Calibri"/>
              </a:defRPr>
            </a:lvl2pPr>
            <a:lvl3pPr marL="0" marR="0" lvl="2" indent="0" algn="r" rtl="0">
              <a:spcBef>
                <a:spcPts val="0"/>
              </a:spcBef>
              <a:buNone/>
              <a:defRPr sz="1200" b="0" i="0" u="none" strike="noStrike" cap="none">
                <a:solidFill>
                  <a:srgbClr val="FFFFFF"/>
                </a:solidFill>
                <a:latin typeface="Calibri"/>
                <a:ea typeface="Calibri"/>
                <a:cs typeface="Calibri"/>
                <a:sym typeface="Calibri"/>
              </a:defRPr>
            </a:lvl3pPr>
            <a:lvl4pPr marL="0" marR="0" lvl="3" indent="0" algn="r" rtl="0">
              <a:spcBef>
                <a:spcPts val="0"/>
              </a:spcBef>
              <a:buNone/>
              <a:defRPr sz="1200" b="0" i="0" u="none" strike="noStrike" cap="none">
                <a:solidFill>
                  <a:srgbClr val="FFFFFF"/>
                </a:solidFill>
                <a:latin typeface="Calibri"/>
                <a:ea typeface="Calibri"/>
                <a:cs typeface="Calibri"/>
                <a:sym typeface="Calibri"/>
              </a:defRPr>
            </a:lvl4pPr>
            <a:lvl5pPr marL="0" marR="0" lvl="4" indent="0" algn="r" rtl="0">
              <a:spcBef>
                <a:spcPts val="0"/>
              </a:spcBef>
              <a:buNone/>
              <a:defRPr sz="1200" b="0" i="0" u="none" strike="noStrike" cap="none">
                <a:solidFill>
                  <a:srgbClr val="FFFFFF"/>
                </a:solidFill>
                <a:latin typeface="Calibri"/>
                <a:ea typeface="Calibri"/>
                <a:cs typeface="Calibri"/>
                <a:sym typeface="Calibri"/>
              </a:defRPr>
            </a:lvl5pPr>
            <a:lvl6pPr marL="0" marR="0" lvl="5" indent="0" algn="r" rtl="0">
              <a:spcBef>
                <a:spcPts val="0"/>
              </a:spcBef>
              <a:buNone/>
              <a:defRPr sz="1200" b="0" i="0" u="none" strike="noStrike" cap="none">
                <a:solidFill>
                  <a:srgbClr val="FFFFFF"/>
                </a:solidFill>
                <a:latin typeface="Calibri"/>
                <a:ea typeface="Calibri"/>
                <a:cs typeface="Calibri"/>
                <a:sym typeface="Calibri"/>
              </a:defRPr>
            </a:lvl6pPr>
            <a:lvl7pPr marL="0" marR="0" lvl="6" indent="0" algn="r" rtl="0">
              <a:spcBef>
                <a:spcPts val="0"/>
              </a:spcBef>
              <a:buNone/>
              <a:defRPr sz="1200" b="0" i="0" u="none" strike="noStrike" cap="none">
                <a:solidFill>
                  <a:srgbClr val="FFFFFF"/>
                </a:solidFill>
                <a:latin typeface="Calibri"/>
                <a:ea typeface="Calibri"/>
                <a:cs typeface="Calibri"/>
                <a:sym typeface="Calibri"/>
              </a:defRPr>
            </a:lvl7pPr>
            <a:lvl8pPr marL="0" marR="0" lvl="7" indent="0" algn="r" rtl="0">
              <a:spcBef>
                <a:spcPts val="0"/>
              </a:spcBef>
              <a:buNone/>
              <a:defRPr sz="1200" b="0" i="0" u="none" strike="noStrike" cap="none">
                <a:solidFill>
                  <a:srgbClr val="FFFFFF"/>
                </a:solidFill>
                <a:latin typeface="Calibri"/>
                <a:ea typeface="Calibri"/>
                <a:cs typeface="Calibri"/>
                <a:sym typeface="Calibri"/>
              </a:defRPr>
            </a:lvl8pPr>
            <a:lvl9pPr marL="0" marR="0" lvl="8" indent="0" algn="r" rtl="0">
              <a:spcBef>
                <a:spcPts val="0"/>
              </a:spcBef>
              <a:buNone/>
              <a:defRPr sz="1200" b="0" i="0" u="none" strike="noStrike" cap="none">
                <a:solidFill>
                  <a:srgbClr val="FFFFFF"/>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2_Custom Layout">
  <p:cSld name="2_Custom Layout">
    <p:spTree>
      <p:nvGrpSpPr>
        <p:cNvPr id="1" name="Shape 50"/>
        <p:cNvGrpSpPr/>
        <p:nvPr/>
      </p:nvGrpSpPr>
      <p:grpSpPr>
        <a:xfrm>
          <a:off x="0" y="0"/>
          <a:ext cx="0" cy="0"/>
          <a:chOff x="0" y="0"/>
          <a:chExt cx="0" cy="0"/>
        </a:xfrm>
      </p:grpSpPr>
      <p:sp>
        <p:nvSpPr>
          <p:cNvPr id="51" name="Google Shape;51;p8"/>
          <p:cNvSpPr txBox="1">
            <a:spLocks noGrp="1"/>
          </p:cNvSpPr>
          <p:nvPr>
            <p:ph type="title"/>
          </p:nvPr>
        </p:nvSpPr>
        <p:spPr>
          <a:xfrm>
            <a:off x="457200" y="274638"/>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
        <p:nvSpPr>
          <p:cNvPr id="52" name="Google Shape;52;p8"/>
          <p:cNvSpPr txBox="1">
            <a:spLocks noGrp="1"/>
          </p:cNvSpPr>
          <p:nvPr>
            <p:ph type="dt" idx="10"/>
          </p:nvPr>
        </p:nvSpPr>
        <p:spPr>
          <a:xfrm>
            <a:off x="457200" y="6356350"/>
            <a:ext cx="2133600" cy="365125"/>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3" name="Google Shape;53;p8"/>
          <p:cNvSpPr txBox="1">
            <a:spLocks noGrp="1"/>
          </p:cNvSpPr>
          <p:nvPr>
            <p:ph type="ftr" idx="11"/>
          </p:nvPr>
        </p:nvSpPr>
        <p:spPr>
          <a:xfrm>
            <a:off x="3124200" y="6356350"/>
            <a:ext cx="2895600" cy="365125"/>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4" name="Google Shape;54;p8"/>
          <p:cNvSpPr txBox="1">
            <a:spLocks noGrp="1"/>
          </p:cNvSpPr>
          <p:nvPr>
            <p:ph type="sldNum" idx="12"/>
          </p:nvPr>
        </p:nvSpPr>
        <p:spPr>
          <a:xfrm>
            <a:off x="6324600" y="6356350"/>
            <a:ext cx="7620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55"/>
        <p:cNvGrpSpPr/>
        <p:nvPr/>
      </p:nvGrpSpPr>
      <p:grpSpPr>
        <a:xfrm>
          <a:off x="0" y="0"/>
          <a:ext cx="0" cy="0"/>
          <a:chOff x="0" y="0"/>
          <a:chExt cx="0" cy="0"/>
        </a:xfrm>
      </p:grpSpPr>
      <p:sp>
        <p:nvSpPr>
          <p:cNvPr id="56" name="Google Shape;56;p9"/>
          <p:cNvSpPr txBox="1">
            <a:spLocks noGrp="1"/>
          </p:cNvSpPr>
          <p:nvPr>
            <p:ph type="title"/>
          </p:nvPr>
        </p:nvSpPr>
        <p:spPr>
          <a:xfrm>
            <a:off x="722313" y="3100387"/>
            <a:ext cx="7772400" cy="1362075"/>
          </a:xfrm>
          <a:prstGeom prst="rect">
            <a:avLst/>
          </a:prstGeom>
          <a:noFill/>
          <a:ln>
            <a:noFill/>
          </a:ln>
        </p:spPr>
        <p:txBody>
          <a:bodyPr spcFirstLastPara="1" wrap="square" lIns="91425" tIns="91425" rIns="91425" bIns="91425" anchor="t" anchorCtr="0">
            <a:noAutofit/>
          </a:bodyPr>
          <a:lstStyle>
            <a:lvl1pPr marL="0" marR="0" lvl="0" indent="0" algn="l" rtl="0">
              <a:spcBef>
                <a:spcPts val="0"/>
              </a:spcBef>
              <a:spcAft>
                <a:spcPts val="0"/>
              </a:spcAft>
              <a:buSzPts val="1400"/>
              <a:buNone/>
              <a:defRPr sz="4000" b="1" i="0" u="none" strike="noStrike" cap="none">
                <a:solidFill>
                  <a:srgbClr val="585572"/>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
        <p:nvSpPr>
          <p:cNvPr id="57" name="Google Shape;57;p9"/>
          <p:cNvSpPr txBox="1">
            <a:spLocks noGrp="1"/>
          </p:cNvSpPr>
          <p:nvPr>
            <p:ph type="body" idx="1"/>
          </p:nvPr>
        </p:nvSpPr>
        <p:spPr>
          <a:xfrm>
            <a:off x="722313" y="1600200"/>
            <a:ext cx="7772400" cy="1500187"/>
          </a:xfrm>
          <a:prstGeom prst="rect">
            <a:avLst/>
          </a:prstGeom>
          <a:noFill/>
          <a:ln>
            <a:noFill/>
          </a:ln>
        </p:spPr>
        <p:txBody>
          <a:bodyPr spcFirstLastPara="1" wrap="square" lIns="91425" tIns="91425" rIns="91425" bIns="91425" anchor="b" anchorCtr="0">
            <a:noAutofit/>
          </a:bodyPr>
          <a:lstStyle>
            <a:lvl1pPr marL="457200" marR="0" lvl="0" indent="-228600" algn="l"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1pPr>
            <a:lvl2pPr marL="914400" marR="0" lvl="1" indent="-228600" algn="l" rtl="0">
              <a:spcBef>
                <a:spcPts val="360"/>
              </a:spcBef>
              <a:spcAft>
                <a:spcPts val="0"/>
              </a:spcAft>
              <a:buClr>
                <a:srgbClr val="888888"/>
              </a:buClr>
              <a:buSzPts val="1800"/>
              <a:buFont typeface="Arial"/>
              <a:buNone/>
              <a:defRPr sz="1800" b="0" i="0" u="none" strike="noStrike" cap="none">
                <a:solidFill>
                  <a:srgbClr val="888888"/>
                </a:solidFill>
                <a:latin typeface="Calibri"/>
                <a:ea typeface="Calibri"/>
                <a:cs typeface="Calibri"/>
                <a:sym typeface="Calibri"/>
              </a:defRPr>
            </a:lvl2pPr>
            <a:lvl3pPr marL="1371600" marR="0" lvl="2" indent="-228600" algn="l" rtl="0">
              <a:spcBef>
                <a:spcPts val="320"/>
              </a:spcBef>
              <a:spcAft>
                <a:spcPts val="0"/>
              </a:spcAft>
              <a:buClr>
                <a:srgbClr val="888888"/>
              </a:buClr>
              <a:buSzPts val="1600"/>
              <a:buFont typeface="Arial"/>
              <a:buNone/>
              <a:defRPr sz="1600" b="0" i="0" u="none" strike="noStrike" cap="none">
                <a:solidFill>
                  <a:srgbClr val="888888"/>
                </a:solidFill>
                <a:latin typeface="Calibri"/>
                <a:ea typeface="Calibri"/>
                <a:cs typeface="Calibri"/>
                <a:sym typeface="Calibri"/>
              </a:defRPr>
            </a:lvl3pPr>
            <a:lvl4pPr marL="1828800" marR="0" lvl="3" indent="-228600" algn="l" rtl="0">
              <a:spcBef>
                <a:spcPts val="280"/>
              </a:spcBef>
              <a:spcAft>
                <a:spcPts val="0"/>
              </a:spcAft>
              <a:buClr>
                <a:srgbClr val="888888"/>
              </a:buClr>
              <a:buSzPts val="1400"/>
              <a:buFont typeface="Arial"/>
              <a:buNone/>
              <a:defRPr sz="1400" b="0" i="0" u="none" strike="noStrike" cap="none">
                <a:solidFill>
                  <a:srgbClr val="888888"/>
                </a:solidFill>
                <a:latin typeface="Calibri"/>
                <a:ea typeface="Calibri"/>
                <a:cs typeface="Calibri"/>
                <a:sym typeface="Calibri"/>
              </a:defRPr>
            </a:lvl4pPr>
            <a:lvl5pPr marL="2286000" marR="0" lvl="4" indent="-228600" algn="l" rtl="0">
              <a:spcBef>
                <a:spcPts val="280"/>
              </a:spcBef>
              <a:spcAft>
                <a:spcPts val="0"/>
              </a:spcAft>
              <a:buClr>
                <a:srgbClr val="888888"/>
              </a:buClr>
              <a:buSzPts val="1400"/>
              <a:buFont typeface="Arial"/>
              <a:buNone/>
              <a:defRPr sz="1400" b="0" i="0" u="none" strike="noStrike" cap="none">
                <a:solidFill>
                  <a:srgbClr val="888888"/>
                </a:solidFill>
                <a:latin typeface="Calibri"/>
                <a:ea typeface="Calibri"/>
                <a:cs typeface="Calibri"/>
                <a:sym typeface="Calibri"/>
              </a:defRPr>
            </a:lvl5pPr>
            <a:lvl6pPr marL="2743200" marR="0" lvl="5" indent="-228600" algn="l" rtl="0">
              <a:spcBef>
                <a:spcPts val="280"/>
              </a:spcBef>
              <a:spcAft>
                <a:spcPts val="0"/>
              </a:spcAft>
              <a:buClr>
                <a:srgbClr val="888888"/>
              </a:buClr>
              <a:buSzPts val="1400"/>
              <a:buFont typeface="Arial"/>
              <a:buNone/>
              <a:defRPr sz="1400" b="0" i="0" u="none" strike="noStrike" cap="none">
                <a:solidFill>
                  <a:srgbClr val="888888"/>
                </a:solidFill>
                <a:latin typeface="Calibri"/>
                <a:ea typeface="Calibri"/>
                <a:cs typeface="Calibri"/>
                <a:sym typeface="Calibri"/>
              </a:defRPr>
            </a:lvl6pPr>
            <a:lvl7pPr marL="3200400" marR="0" lvl="6" indent="-228600" algn="l" rtl="0">
              <a:spcBef>
                <a:spcPts val="280"/>
              </a:spcBef>
              <a:spcAft>
                <a:spcPts val="0"/>
              </a:spcAft>
              <a:buClr>
                <a:srgbClr val="888888"/>
              </a:buClr>
              <a:buSzPts val="1400"/>
              <a:buFont typeface="Arial"/>
              <a:buNone/>
              <a:defRPr sz="1400" b="0" i="0" u="none" strike="noStrike" cap="none">
                <a:solidFill>
                  <a:srgbClr val="888888"/>
                </a:solidFill>
                <a:latin typeface="Calibri"/>
                <a:ea typeface="Calibri"/>
                <a:cs typeface="Calibri"/>
                <a:sym typeface="Calibri"/>
              </a:defRPr>
            </a:lvl7pPr>
            <a:lvl8pPr marL="3657600" marR="0" lvl="7" indent="-228600" algn="l" rtl="0">
              <a:spcBef>
                <a:spcPts val="280"/>
              </a:spcBef>
              <a:spcAft>
                <a:spcPts val="0"/>
              </a:spcAft>
              <a:buClr>
                <a:srgbClr val="888888"/>
              </a:buClr>
              <a:buSzPts val="1400"/>
              <a:buFont typeface="Arial"/>
              <a:buNone/>
              <a:defRPr sz="1400" b="0" i="0" u="none" strike="noStrike" cap="none">
                <a:solidFill>
                  <a:srgbClr val="888888"/>
                </a:solidFill>
                <a:latin typeface="Calibri"/>
                <a:ea typeface="Calibri"/>
                <a:cs typeface="Calibri"/>
                <a:sym typeface="Calibri"/>
              </a:defRPr>
            </a:lvl8pPr>
            <a:lvl9pPr marL="4114800" marR="0" lvl="8" indent="-228600" algn="l" rtl="0">
              <a:spcBef>
                <a:spcPts val="280"/>
              </a:spcBef>
              <a:spcAft>
                <a:spcPts val="0"/>
              </a:spcAft>
              <a:buClr>
                <a:srgbClr val="888888"/>
              </a:buClr>
              <a:buSzPts val="1400"/>
              <a:buFont typeface="Arial"/>
              <a:buNone/>
              <a:defRPr sz="1400" b="0" i="0" u="none" strike="noStrike" cap="none">
                <a:solidFill>
                  <a:srgbClr val="888888"/>
                </a:solidFill>
                <a:latin typeface="Calibri"/>
                <a:ea typeface="Calibri"/>
                <a:cs typeface="Calibri"/>
                <a:sym typeface="Calibri"/>
              </a:defRPr>
            </a:lvl9pPr>
          </a:lstStyle>
          <a:p>
            <a:endParaRPr/>
          </a:p>
        </p:txBody>
      </p:sp>
      <p:sp>
        <p:nvSpPr>
          <p:cNvPr id="58" name="Google Shape;58;p9"/>
          <p:cNvSpPr txBox="1">
            <a:spLocks noGrp="1"/>
          </p:cNvSpPr>
          <p:nvPr>
            <p:ph type="dt" idx="10"/>
          </p:nvPr>
        </p:nvSpPr>
        <p:spPr>
          <a:xfrm>
            <a:off x="457200" y="6356350"/>
            <a:ext cx="2133600" cy="365125"/>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9" name="Google Shape;59;p9"/>
          <p:cNvSpPr txBox="1">
            <a:spLocks noGrp="1"/>
          </p:cNvSpPr>
          <p:nvPr>
            <p:ph type="ftr" idx="11"/>
          </p:nvPr>
        </p:nvSpPr>
        <p:spPr>
          <a:xfrm>
            <a:off x="3124200" y="6356350"/>
            <a:ext cx="2895600" cy="365125"/>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60" name="Google Shape;60;p9"/>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61"/>
        <p:cNvGrpSpPr/>
        <p:nvPr/>
      </p:nvGrpSpPr>
      <p:grpSpPr>
        <a:xfrm>
          <a:off x="0" y="0"/>
          <a:ext cx="0" cy="0"/>
          <a:chOff x="0" y="0"/>
          <a:chExt cx="0" cy="0"/>
        </a:xfrm>
      </p:grpSpPr>
      <p:sp>
        <p:nvSpPr>
          <p:cNvPr id="62" name="Google Shape;62;p10"/>
          <p:cNvSpPr txBox="1">
            <a:spLocks noGrp="1"/>
          </p:cNvSpPr>
          <p:nvPr>
            <p:ph type="title"/>
          </p:nvPr>
        </p:nvSpPr>
        <p:spPr>
          <a:xfrm>
            <a:off x="457200" y="274638"/>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
        <p:nvSpPr>
          <p:cNvPr id="63" name="Google Shape;63;p10"/>
          <p:cNvSpPr txBox="1">
            <a:spLocks noGrp="1"/>
          </p:cNvSpPr>
          <p:nvPr>
            <p:ph type="body" idx="1"/>
          </p:nvPr>
        </p:nvSpPr>
        <p:spPr>
          <a:xfrm>
            <a:off x="457200" y="1535113"/>
            <a:ext cx="4040188" cy="639762"/>
          </a:xfrm>
          <a:prstGeom prst="rect">
            <a:avLst/>
          </a:prstGeom>
          <a:noFill/>
          <a:ln>
            <a:noFill/>
          </a:ln>
        </p:spPr>
        <p:txBody>
          <a:bodyPr spcFirstLastPara="1" wrap="square" lIns="91425" tIns="91425" rIns="91425" bIns="91425" anchor="b" anchorCtr="0">
            <a:noAutofit/>
          </a:bodyPr>
          <a:lstStyle>
            <a:lvl1pPr marL="457200" marR="0" lvl="0" indent="-228600" algn="l" rtl="0">
              <a:spcBef>
                <a:spcPts val="480"/>
              </a:spcBef>
              <a:spcAft>
                <a:spcPts val="0"/>
              </a:spcAft>
              <a:buClr>
                <a:srgbClr val="595959"/>
              </a:buClr>
              <a:buSzPts val="2400"/>
              <a:buFont typeface="Arial"/>
              <a:buNone/>
              <a:defRPr sz="2400" b="1" i="0" u="none" strike="noStrike" cap="none">
                <a:solidFill>
                  <a:srgbClr val="595959"/>
                </a:solidFill>
                <a:latin typeface="Calibri"/>
                <a:ea typeface="Calibri"/>
                <a:cs typeface="Calibri"/>
                <a:sym typeface="Calibri"/>
              </a:defRPr>
            </a:lvl1pPr>
            <a:lvl2pPr marL="914400" marR="0" lvl="1" indent="-228600" algn="l" rtl="0">
              <a:spcBef>
                <a:spcPts val="400"/>
              </a:spcBef>
              <a:spcAft>
                <a:spcPts val="0"/>
              </a:spcAft>
              <a:buClr>
                <a:srgbClr val="595959"/>
              </a:buClr>
              <a:buSzPts val="2000"/>
              <a:buFont typeface="Arial"/>
              <a:buNone/>
              <a:defRPr sz="2000" b="1" i="0" u="none" strike="noStrike" cap="none">
                <a:solidFill>
                  <a:srgbClr val="595959"/>
                </a:solidFill>
                <a:latin typeface="Calibri"/>
                <a:ea typeface="Calibri"/>
                <a:cs typeface="Calibri"/>
                <a:sym typeface="Calibri"/>
              </a:defRPr>
            </a:lvl2pPr>
            <a:lvl3pPr marL="1371600" marR="0" lvl="2" indent="-228600" algn="l" rtl="0">
              <a:spcBef>
                <a:spcPts val="360"/>
              </a:spcBef>
              <a:spcAft>
                <a:spcPts val="0"/>
              </a:spcAft>
              <a:buClr>
                <a:srgbClr val="595959"/>
              </a:buClr>
              <a:buSzPts val="1800"/>
              <a:buFont typeface="Arial"/>
              <a:buNone/>
              <a:defRPr sz="1800" b="1" i="0" u="none" strike="noStrike" cap="none">
                <a:solidFill>
                  <a:srgbClr val="595959"/>
                </a:solidFill>
                <a:latin typeface="Calibri"/>
                <a:ea typeface="Calibri"/>
                <a:cs typeface="Calibri"/>
                <a:sym typeface="Calibri"/>
              </a:defRPr>
            </a:lvl3pPr>
            <a:lvl4pPr marL="1828800" marR="0" lvl="3" indent="-228600" algn="l" rtl="0">
              <a:spcBef>
                <a:spcPts val="320"/>
              </a:spcBef>
              <a:spcAft>
                <a:spcPts val="0"/>
              </a:spcAft>
              <a:buClr>
                <a:srgbClr val="595959"/>
              </a:buClr>
              <a:buSzPts val="1600"/>
              <a:buFont typeface="Arial"/>
              <a:buNone/>
              <a:defRPr sz="1600" b="1" i="0" u="none" strike="noStrike" cap="none">
                <a:solidFill>
                  <a:srgbClr val="595959"/>
                </a:solidFill>
                <a:latin typeface="Calibri"/>
                <a:ea typeface="Calibri"/>
                <a:cs typeface="Calibri"/>
                <a:sym typeface="Calibri"/>
              </a:defRPr>
            </a:lvl4pPr>
            <a:lvl5pPr marL="2286000" marR="0" lvl="4" indent="-228600" algn="l" rtl="0">
              <a:spcBef>
                <a:spcPts val="320"/>
              </a:spcBef>
              <a:spcAft>
                <a:spcPts val="0"/>
              </a:spcAft>
              <a:buClr>
                <a:srgbClr val="595959"/>
              </a:buClr>
              <a:buSzPts val="1600"/>
              <a:buFont typeface="Arial"/>
              <a:buNone/>
              <a:defRPr sz="1600" b="1" i="0" u="none" strike="noStrike" cap="none">
                <a:solidFill>
                  <a:srgbClr val="595959"/>
                </a:solidFill>
                <a:latin typeface="Calibri"/>
                <a:ea typeface="Calibri"/>
                <a:cs typeface="Calibri"/>
                <a:sym typeface="Calibri"/>
              </a:defRPr>
            </a:lvl5pPr>
            <a:lvl6pPr marL="2743200" marR="0" lvl="5" indent="-228600" algn="l" rtl="0">
              <a:spcBef>
                <a:spcPts val="32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6pPr>
            <a:lvl7pPr marL="3200400" marR="0" lvl="6" indent="-228600" algn="l" rtl="0">
              <a:spcBef>
                <a:spcPts val="32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7pPr>
            <a:lvl8pPr marL="3657600" marR="0" lvl="7" indent="-228600" algn="l" rtl="0">
              <a:spcBef>
                <a:spcPts val="32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8pPr>
            <a:lvl9pPr marL="4114800" marR="0" lvl="8" indent="-228600" algn="l" rtl="0">
              <a:spcBef>
                <a:spcPts val="32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9pPr>
          </a:lstStyle>
          <a:p>
            <a:endParaRPr/>
          </a:p>
        </p:txBody>
      </p:sp>
      <p:sp>
        <p:nvSpPr>
          <p:cNvPr id="64" name="Google Shape;64;p10"/>
          <p:cNvSpPr txBox="1">
            <a:spLocks noGrp="1"/>
          </p:cNvSpPr>
          <p:nvPr>
            <p:ph type="body" idx="2"/>
          </p:nvPr>
        </p:nvSpPr>
        <p:spPr>
          <a:xfrm>
            <a:off x="457200" y="2174875"/>
            <a:ext cx="4040188" cy="3951288"/>
          </a:xfrm>
          <a:prstGeom prst="rect">
            <a:avLst/>
          </a:prstGeom>
          <a:noFill/>
          <a:ln>
            <a:noFill/>
          </a:ln>
        </p:spPr>
        <p:txBody>
          <a:bodyPr spcFirstLastPara="1" wrap="square" lIns="91425" tIns="91425" rIns="91425" bIns="91425" anchor="t" anchorCtr="0">
            <a:noAutofit/>
          </a:bodyPr>
          <a:lstStyle>
            <a:lvl1pPr marL="457200" marR="0" lvl="0" indent="-381000" algn="l" rtl="0">
              <a:spcBef>
                <a:spcPts val="480"/>
              </a:spcBef>
              <a:spcAft>
                <a:spcPts val="0"/>
              </a:spcAft>
              <a:buClr>
                <a:srgbClr val="595959"/>
              </a:buClr>
              <a:buSzPts val="2400"/>
              <a:buFont typeface="Arial"/>
              <a:buChar char="•"/>
              <a:defRPr sz="2400" b="0" i="0" u="none" strike="noStrike" cap="none">
                <a:solidFill>
                  <a:srgbClr val="595959"/>
                </a:solidFill>
                <a:latin typeface="Calibri"/>
                <a:ea typeface="Calibri"/>
                <a:cs typeface="Calibri"/>
                <a:sym typeface="Calibri"/>
              </a:defRPr>
            </a:lvl1pPr>
            <a:lvl2pPr marL="914400" marR="0" lvl="1" indent="-355600" algn="l" rtl="0">
              <a:spcBef>
                <a:spcPts val="400"/>
              </a:spcBef>
              <a:spcAft>
                <a:spcPts val="0"/>
              </a:spcAft>
              <a:buClr>
                <a:srgbClr val="595959"/>
              </a:buClr>
              <a:buSzPts val="2000"/>
              <a:buFont typeface="Arial"/>
              <a:buChar char="–"/>
              <a:defRPr sz="2000" b="0" i="0" u="none" strike="noStrike" cap="none">
                <a:solidFill>
                  <a:srgbClr val="595959"/>
                </a:solidFill>
                <a:latin typeface="Calibri"/>
                <a:ea typeface="Calibri"/>
                <a:cs typeface="Calibri"/>
                <a:sym typeface="Calibri"/>
              </a:defRPr>
            </a:lvl2pPr>
            <a:lvl3pPr marL="1371600" marR="0" lvl="2" indent="-342900" algn="l" rtl="0">
              <a:spcBef>
                <a:spcPts val="360"/>
              </a:spcBef>
              <a:spcAft>
                <a:spcPts val="0"/>
              </a:spcAft>
              <a:buClr>
                <a:srgbClr val="595959"/>
              </a:buClr>
              <a:buSzPts val="1800"/>
              <a:buFont typeface="Arial"/>
              <a:buChar char="•"/>
              <a:defRPr sz="1800" b="0" i="0" u="none" strike="noStrike" cap="none">
                <a:solidFill>
                  <a:srgbClr val="595959"/>
                </a:solidFill>
                <a:latin typeface="Calibri"/>
                <a:ea typeface="Calibri"/>
                <a:cs typeface="Calibri"/>
                <a:sym typeface="Calibri"/>
              </a:defRPr>
            </a:lvl3pPr>
            <a:lvl4pPr marL="1828800" marR="0" lvl="3" indent="-330200" algn="l" rtl="0">
              <a:spcBef>
                <a:spcPts val="320"/>
              </a:spcBef>
              <a:spcAft>
                <a:spcPts val="0"/>
              </a:spcAft>
              <a:buClr>
                <a:srgbClr val="595959"/>
              </a:buClr>
              <a:buSzPts val="1600"/>
              <a:buFont typeface="Arial"/>
              <a:buChar char="–"/>
              <a:defRPr sz="1600" b="0" i="0" u="none" strike="noStrike" cap="none">
                <a:solidFill>
                  <a:srgbClr val="595959"/>
                </a:solidFill>
                <a:latin typeface="Calibri"/>
                <a:ea typeface="Calibri"/>
                <a:cs typeface="Calibri"/>
                <a:sym typeface="Calibri"/>
              </a:defRPr>
            </a:lvl4pPr>
            <a:lvl5pPr marL="2286000" marR="0" lvl="4" indent="-330200" algn="l" rtl="0">
              <a:spcBef>
                <a:spcPts val="320"/>
              </a:spcBef>
              <a:spcAft>
                <a:spcPts val="0"/>
              </a:spcAft>
              <a:buClr>
                <a:srgbClr val="595959"/>
              </a:buClr>
              <a:buSzPts val="1600"/>
              <a:buFont typeface="Arial"/>
              <a:buChar char="»"/>
              <a:defRPr sz="1600" b="0" i="0" u="none" strike="noStrike" cap="none">
                <a:solidFill>
                  <a:srgbClr val="595959"/>
                </a:solidFill>
                <a:latin typeface="Calibri"/>
                <a:ea typeface="Calibri"/>
                <a:cs typeface="Calibri"/>
                <a:sym typeface="Calibri"/>
              </a:defRPr>
            </a:lvl5pPr>
            <a:lvl6pPr marL="2743200" marR="0" lvl="5" indent="-330200" algn="l" rtl="0">
              <a:spcBef>
                <a:spcPts val="32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6pPr>
            <a:lvl7pPr marL="3200400" marR="0" lvl="6" indent="-330200" algn="l" rtl="0">
              <a:spcBef>
                <a:spcPts val="32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7pPr>
            <a:lvl8pPr marL="3657600" marR="0" lvl="7" indent="-330200" algn="l" rtl="0">
              <a:spcBef>
                <a:spcPts val="32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8pPr>
            <a:lvl9pPr marL="4114800" marR="0" lvl="8" indent="-330200" algn="l" rtl="0">
              <a:spcBef>
                <a:spcPts val="32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9pPr>
          </a:lstStyle>
          <a:p>
            <a:endParaRPr/>
          </a:p>
        </p:txBody>
      </p:sp>
      <p:sp>
        <p:nvSpPr>
          <p:cNvPr id="65" name="Google Shape;65;p10"/>
          <p:cNvSpPr txBox="1">
            <a:spLocks noGrp="1"/>
          </p:cNvSpPr>
          <p:nvPr>
            <p:ph type="body" idx="3"/>
          </p:nvPr>
        </p:nvSpPr>
        <p:spPr>
          <a:xfrm>
            <a:off x="4645025" y="1535113"/>
            <a:ext cx="4041775" cy="639762"/>
          </a:xfrm>
          <a:prstGeom prst="rect">
            <a:avLst/>
          </a:prstGeom>
          <a:noFill/>
          <a:ln>
            <a:noFill/>
          </a:ln>
        </p:spPr>
        <p:txBody>
          <a:bodyPr spcFirstLastPara="1" wrap="square" lIns="91425" tIns="91425" rIns="91425" bIns="91425" anchor="b" anchorCtr="0">
            <a:noAutofit/>
          </a:bodyPr>
          <a:lstStyle>
            <a:lvl1pPr marL="457200" marR="0" lvl="0" indent="-228600" algn="l" rtl="0">
              <a:spcBef>
                <a:spcPts val="480"/>
              </a:spcBef>
              <a:spcAft>
                <a:spcPts val="0"/>
              </a:spcAft>
              <a:buClr>
                <a:srgbClr val="595959"/>
              </a:buClr>
              <a:buSzPts val="2400"/>
              <a:buFont typeface="Arial"/>
              <a:buNone/>
              <a:defRPr sz="2400" b="1" i="0" u="none" strike="noStrike" cap="none">
                <a:solidFill>
                  <a:srgbClr val="595959"/>
                </a:solidFill>
                <a:latin typeface="Calibri"/>
                <a:ea typeface="Calibri"/>
                <a:cs typeface="Calibri"/>
                <a:sym typeface="Calibri"/>
              </a:defRPr>
            </a:lvl1pPr>
            <a:lvl2pPr marL="914400" marR="0" lvl="1" indent="-228600" algn="l" rtl="0">
              <a:spcBef>
                <a:spcPts val="400"/>
              </a:spcBef>
              <a:spcAft>
                <a:spcPts val="0"/>
              </a:spcAft>
              <a:buClr>
                <a:srgbClr val="595959"/>
              </a:buClr>
              <a:buSzPts val="2000"/>
              <a:buFont typeface="Arial"/>
              <a:buNone/>
              <a:defRPr sz="2000" b="1" i="0" u="none" strike="noStrike" cap="none">
                <a:solidFill>
                  <a:srgbClr val="595959"/>
                </a:solidFill>
                <a:latin typeface="Calibri"/>
                <a:ea typeface="Calibri"/>
                <a:cs typeface="Calibri"/>
                <a:sym typeface="Calibri"/>
              </a:defRPr>
            </a:lvl2pPr>
            <a:lvl3pPr marL="1371600" marR="0" lvl="2" indent="-228600" algn="l" rtl="0">
              <a:spcBef>
                <a:spcPts val="360"/>
              </a:spcBef>
              <a:spcAft>
                <a:spcPts val="0"/>
              </a:spcAft>
              <a:buClr>
                <a:srgbClr val="595959"/>
              </a:buClr>
              <a:buSzPts val="1800"/>
              <a:buFont typeface="Arial"/>
              <a:buNone/>
              <a:defRPr sz="1800" b="1" i="0" u="none" strike="noStrike" cap="none">
                <a:solidFill>
                  <a:srgbClr val="595959"/>
                </a:solidFill>
                <a:latin typeface="Calibri"/>
                <a:ea typeface="Calibri"/>
                <a:cs typeface="Calibri"/>
                <a:sym typeface="Calibri"/>
              </a:defRPr>
            </a:lvl3pPr>
            <a:lvl4pPr marL="1828800" marR="0" lvl="3" indent="-228600" algn="l" rtl="0">
              <a:spcBef>
                <a:spcPts val="320"/>
              </a:spcBef>
              <a:spcAft>
                <a:spcPts val="0"/>
              </a:spcAft>
              <a:buClr>
                <a:srgbClr val="595959"/>
              </a:buClr>
              <a:buSzPts val="1600"/>
              <a:buFont typeface="Arial"/>
              <a:buNone/>
              <a:defRPr sz="1600" b="1" i="0" u="none" strike="noStrike" cap="none">
                <a:solidFill>
                  <a:srgbClr val="595959"/>
                </a:solidFill>
                <a:latin typeface="Calibri"/>
                <a:ea typeface="Calibri"/>
                <a:cs typeface="Calibri"/>
                <a:sym typeface="Calibri"/>
              </a:defRPr>
            </a:lvl4pPr>
            <a:lvl5pPr marL="2286000" marR="0" lvl="4" indent="-228600" algn="l" rtl="0">
              <a:spcBef>
                <a:spcPts val="320"/>
              </a:spcBef>
              <a:spcAft>
                <a:spcPts val="0"/>
              </a:spcAft>
              <a:buClr>
                <a:srgbClr val="595959"/>
              </a:buClr>
              <a:buSzPts val="1600"/>
              <a:buFont typeface="Arial"/>
              <a:buNone/>
              <a:defRPr sz="1600" b="1" i="0" u="none" strike="noStrike" cap="none">
                <a:solidFill>
                  <a:srgbClr val="595959"/>
                </a:solidFill>
                <a:latin typeface="Calibri"/>
                <a:ea typeface="Calibri"/>
                <a:cs typeface="Calibri"/>
                <a:sym typeface="Calibri"/>
              </a:defRPr>
            </a:lvl5pPr>
            <a:lvl6pPr marL="2743200" marR="0" lvl="5" indent="-228600" algn="l" rtl="0">
              <a:spcBef>
                <a:spcPts val="32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6pPr>
            <a:lvl7pPr marL="3200400" marR="0" lvl="6" indent="-228600" algn="l" rtl="0">
              <a:spcBef>
                <a:spcPts val="32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7pPr>
            <a:lvl8pPr marL="3657600" marR="0" lvl="7" indent="-228600" algn="l" rtl="0">
              <a:spcBef>
                <a:spcPts val="32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8pPr>
            <a:lvl9pPr marL="4114800" marR="0" lvl="8" indent="-228600" algn="l" rtl="0">
              <a:spcBef>
                <a:spcPts val="32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9pPr>
          </a:lstStyle>
          <a:p>
            <a:endParaRPr/>
          </a:p>
        </p:txBody>
      </p:sp>
      <p:sp>
        <p:nvSpPr>
          <p:cNvPr id="66" name="Google Shape;66;p10"/>
          <p:cNvSpPr txBox="1">
            <a:spLocks noGrp="1"/>
          </p:cNvSpPr>
          <p:nvPr>
            <p:ph type="body" idx="4"/>
          </p:nvPr>
        </p:nvSpPr>
        <p:spPr>
          <a:xfrm>
            <a:off x="4645025" y="2174875"/>
            <a:ext cx="4041775" cy="3951288"/>
          </a:xfrm>
          <a:prstGeom prst="rect">
            <a:avLst/>
          </a:prstGeom>
          <a:noFill/>
          <a:ln>
            <a:noFill/>
          </a:ln>
        </p:spPr>
        <p:txBody>
          <a:bodyPr spcFirstLastPara="1" wrap="square" lIns="91425" tIns="91425" rIns="91425" bIns="91425" anchor="t" anchorCtr="0">
            <a:noAutofit/>
          </a:bodyPr>
          <a:lstStyle>
            <a:lvl1pPr marL="457200" marR="0" lvl="0" indent="-381000" algn="l" rtl="0">
              <a:spcBef>
                <a:spcPts val="480"/>
              </a:spcBef>
              <a:spcAft>
                <a:spcPts val="0"/>
              </a:spcAft>
              <a:buClr>
                <a:srgbClr val="595959"/>
              </a:buClr>
              <a:buSzPts val="2400"/>
              <a:buFont typeface="Arial"/>
              <a:buChar char="•"/>
              <a:defRPr sz="2400" b="0" i="0" u="none" strike="noStrike" cap="none">
                <a:solidFill>
                  <a:srgbClr val="595959"/>
                </a:solidFill>
                <a:latin typeface="Calibri"/>
                <a:ea typeface="Calibri"/>
                <a:cs typeface="Calibri"/>
                <a:sym typeface="Calibri"/>
              </a:defRPr>
            </a:lvl1pPr>
            <a:lvl2pPr marL="914400" marR="0" lvl="1" indent="-355600" algn="l" rtl="0">
              <a:spcBef>
                <a:spcPts val="400"/>
              </a:spcBef>
              <a:spcAft>
                <a:spcPts val="0"/>
              </a:spcAft>
              <a:buClr>
                <a:srgbClr val="595959"/>
              </a:buClr>
              <a:buSzPts val="2000"/>
              <a:buFont typeface="Arial"/>
              <a:buChar char="–"/>
              <a:defRPr sz="2000" b="0" i="0" u="none" strike="noStrike" cap="none">
                <a:solidFill>
                  <a:srgbClr val="595959"/>
                </a:solidFill>
                <a:latin typeface="Calibri"/>
                <a:ea typeface="Calibri"/>
                <a:cs typeface="Calibri"/>
                <a:sym typeface="Calibri"/>
              </a:defRPr>
            </a:lvl2pPr>
            <a:lvl3pPr marL="1371600" marR="0" lvl="2" indent="-342900" algn="l" rtl="0">
              <a:spcBef>
                <a:spcPts val="360"/>
              </a:spcBef>
              <a:spcAft>
                <a:spcPts val="0"/>
              </a:spcAft>
              <a:buClr>
                <a:srgbClr val="595959"/>
              </a:buClr>
              <a:buSzPts val="1800"/>
              <a:buFont typeface="Arial"/>
              <a:buChar char="•"/>
              <a:defRPr sz="1800" b="0" i="0" u="none" strike="noStrike" cap="none">
                <a:solidFill>
                  <a:srgbClr val="595959"/>
                </a:solidFill>
                <a:latin typeface="Calibri"/>
                <a:ea typeface="Calibri"/>
                <a:cs typeface="Calibri"/>
                <a:sym typeface="Calibri"/>
              </a:defRPr>
            </a:lvl3pPr>
            <a:lvl4pPr marL="1828800" marR="0" lvl="3" indent="-330200" algn="l" rtl="0">
              <a:spcBef>
                <a:spcPts val="320"/>
              </a:spcBef>
              <a:spcAft>
                <a:spcPts val="0"/>
              </a:spcAft>
              <a:buClr>
                <a:srgbClr val="595959"/>
              </a:buClr>
              <a:buSzPts val="1600"/>
              <a:buFont typeface="Arial"/>
              <a:buChar char="–"/>
              <a:defRPr sz="1600" b="0" i="0" u="none" strike="noStrike" cap="none">
                <a:solidFill>
                  <a:srgbClr val="595959"/>
                </a:solidFill>
                <a:latin typeface="Calibri"/>
                <a:ea typeface="Calibri"/>
                <a:cs typeface="Calibri"/>
                <a:sym typeface="Calibri"/>
              </a:defRPr>
            </a:lvl4pPr>
            <a:lvl5pPr marL="2286000" marR="0" lvl="4" indent="-330200" algn="l" rtl="0">
              <a:spcBef>
                <a:spcPts val="320"/>
              </a:spcBef>
              <a:spcAft>
                <a:spcPts val="0"/>
              </a:spcAft>
              <a:buClr>
                <a:srgbClr val="595959"/>
              </a:buClr>
              <a:buSzPts val="1600"/>
              <a:buFont typeface="Arial"/>
              <a:buChar char="»"/>
              <a:defRPr sz="1600" b="0" i="0" u="none" strike="noStrike" cap="none">
                <a:solidFill>
                  <a:srgbClr val="595959"/>
                </a:solidFill>
                <a:latin typeface="Calibri"/>
                <a:ea typeface="Calibri"/>
                <a:cs typeface="Calibri"/>
                <a:sym typeface="Calibri"/>
              </a:defRPr>
            </a:lvl5pPr>
            <a:lvl6pPr marL="2743200" marR="0" lvl="5" indent="-330200" algn="l" rtl="0">
              <a:spcBef>
                <a:spcPts val="32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6pPr>
            <a:lvl7pPr marL="3200400" marR="0" lvl="6" indent="-330200" algn="l" rtl="0">
              <a:spcBef>
                <a:spcPts val="32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7pPr>
            <a:lvl8pPr marL="3657600" marR="0" lvl="7" indent="-330200" algn="l" rtl="0">
              <a:spcBef>
                <a:spcPts val="32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8pPr>
            <a:lvl9pPr marL="4114800" marR="0" lvl="8" indent="-330200" algn="l" rtl="0">
              <a:spcBef>
                <a:spcPts val="32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9pPr>
          </a:lstStyle>
          <a:p>
            <a:endParaRPr/>
          </a:p>
        </p:txBody>
      </p:sp>
      <p:sp>
        <p:nvSpPr>
          <p:cNvPr id="67" name="Google Shape;67;p10"/>
          <p:cNvSpPr txBox="1">
            <a:spLocks noGrp="1"/>
          </p:cNvSpPr>
          <p:nvPr>
            <p:ph type="dt" idx="10"/>
          </p:nvPr>
        </p:nvSpPr>
        <p:spPr>
          <a:xfrm>
            <a:off x="457200" y="6356350"/>
            <a:ext cx="2133600" cy="365125"/>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68" name="Google Shape;68;p10"/>
          <p:cNvSpPr txBox="1">
            <a:spLocks noGrp="1"/>
          </p:cNvSpPr>
          <p:nvPr>
            <p:ph type="ftr" idx="11"/>
          </p:nvPr>
        </p:nvSpPr>
        <p:spPr>
          <a:xfrm>
            <a:off x="3124200" y="6356350"/>
            <a:ext cx="2895600" cy="365125"/>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69" name="Google Shape;69;p10"/>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70"/>
        <p:cNvGrpSpPr/>
        <p:nvPr/>
      </p:nvGrpSpPr>
      <p:grpSpPr>
        <a:xfrm>
          <a:off x="0" y="0"/>
          <a:ext cx="0" cy="0"/>
          <a:chOff x="0" y="0"/>
          <a:chExt cx="0" cy="0"/>
        </a:xfrm>
      </p:grpSpPr>
      <p:sp>
        <p:nvSpPr>
          <p:cNvPr id="71" name="Google Shape;71;p11"/>
          <p:cNvSpPr txBox="1">
            <a:spLocks noGrp="1"/>
          </p:cNvSpPr>
          <p:nvPr>
            <p:ph type="dt" idx="10"/>
          </p:nvPr>
        </p:nvSpPr>
        <p:spPr>
          <a:xfrm>
            <a:off x="457200" y="6356350"/>
            <a:ext cx="2133600" cy="365125"/>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72" name="Google Shape;72;p11"/>
          <p:cNvSpPr txBox="1">
            <a:spLocks noGrp="1"/>
          </p:cNvSpPr>
          <p:nvPr>
            <p:ph type="ftr" idx="11"/>
          </p:nvPr>
        </p:nvSpPr>
        <p:spPr>
          <a:xfrm>
            <a:off x="3124200" y="6356350"/>
            <a:ext cx="2895600" cy="365125"/>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73" name="Google Shape;73;p11"/>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74"/>
        <p:cNvGrpSpPr/>
        <p:nvPr/>
      </p:nvGrpSpPr>
      <p:grpSpPr>
        <a:xfrm>
          <a:off x="0" y="0"/>
          <a:ext cx="0" cy="0"/>
          <a:chOff x="0" y="0"/>
          <a:chExt cx="0" cy="0"/>
        </a:xfrm>
      </p:grpSpPr>
      <p:sp>
        <p:nvSpPr>
          <p:cNvPr id="75" name="Google Shape;75;p12"/>
          <p:cNvSpPr txBox="1">
            <a:spLocks noGrp="1"/>
          </p:cNvSpPr>
          <p:nvPr>
            <p:ph type="title"/>
          </p:nvPr>
        </p:nvSpPr>
        <p:spPr>
          <a:xfrm>
            <a:off x="457200" y="273050"/>
            <a:ext cx="3008313" cy="1162050"/>
          </a:xfrm>
          <a:prstGeom prst="rect">
            <a:avLst/>
          </a:prstGeom>
          <a:noFill/>
          <a:ln>
            <a:noFill/>
          </a:ln>
        </p:spPr>
        <p:txBody>
          <a:bodyPr spcFirstLastPara="1" wrap="square" lIns="91425" tIns="91425" rIns="91425" bIns="91425" anchor="b" anchorCtr="0">
            <a:noAutofit/>
          </a:bodyPr>
          <a:lstStyle>
            <a:lvl1pPr marL="0" marR="0" lvl="0" indent="0" algn="l" rtl="0">
              <a:spcBef>
                <a:spcPts val="0"/>
              </a:spcBef>
              <a:spcAft>
                <a:spcPts val="0"/>
              </a:spcAft>
              <a:buSzPts val="1400"/>
              <a:buNone/>
              <a:defRPr sz="2000" b="1" i="0" u="none" strike="noStrike" cap="none">
                <a:solidFill>
                  <a:schemeClr val="lt1"/>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
        <p:nvSpPr>
          <p:cNvPr id="76" name="Google Shape;76;p12"/>
          <p:cNvSpPr txBox="1">
            <a:spLocks noGrp="1"/>
          </p:cNvSpPr>
          <p:nvPr>
            <p:ph type="body" idx="1"/>
          </p:nvPr>
        </p:nvSpPr>
        <p:spPr>
          <a:xfrm>
            <a:off x="3575050" y="273050"/>
            <a:ext cx="5111750" cy="5853113"/>
          </a:xfrm>
          <a:prstGeom prst="rect">
            <a:avLst/>
          </a:prstGeom>
          <a:noFill/>
          <a:ln>
            <a:noFill/>
          </a:ln>
        </p:spPr>
        <p:txBody>
          <a:bodyPr spcFirstLastPara="1" wrap="square" lIns="91425" tIns="91425" rIns="91425" bIns="91425" anchor="t" anchorCtr="0">
            <a:noAutofit/>
          </a:bodyPr>
          <a:lstStyle>
            <a:lvl1pPr marL="457200" marR="0" lvl="0" indent="-431800" algn="l" rtl="0">
              <a:spcBef>
                <a:spcPts val="640"/>
              </a:spcBef>
              <a:spcAft>
                <a:spcPts val="0"/>
              </a:spcAft>
              <a:buClr>
                <a:srgbClr val="595959"/>
              </a:buClr>
              <a:buSzPts val="3200"/>
              <a:buFont typeface="Arial"/>
              <a:buChar char="•"/>
              <a:defRPr sz="3200" b="0" i="0" u="none" strike="noStrike" cap="none">
                <a:solidFill>
                  <a:srgbClr val="595959"/>
                </a:solidFill>
                <a:latin typeface="Calibri"/>
                <a:ea typeface="Calibri"/>
                <a:cs typeface="Calibri"/>
                <a:sym typeface="Calibri"/>
              </a:defRPr>
            </a:lvl1pPr>
            <a:lvl2pPr marL="914400" marR="0" lvl="1" indent="-406400" algn="l" rtl="0">
              <a:spcBef>
                <a:spcPts val="560"/>
              </a:spcBef>
              <a:spcAft>
                <a:spcPts val="0"/>
              </a:spcAft>
              <a:buClr>
                <a:srgbClr val="595959"/>
              </a:buClr>
              <a:buSzPts val="2800"/>
              <a:buFont typeface="Arial"/>
              <a:buChar char="–"/>
              <a:defRPr sz="2800" b="0" i="0" u="none" strike="noStrike" cap="none">
                <a:solidFill>
                  <a:srgbClr val="595959"/>
                </a:solidFill>
                <a:latin typeface="Calibri"/>
                <a:ea typeface="Calibri"/>
                <a:cs typeface="Calibri"/>
                <a:sym typeface="Calibri"/>
              </a:defRPr>
            </a:lvl2pPr>
            <a:lvl3pPr marL="1371600" marR="0" lvl="2" indent="-381000" algn="l" rtl="0">
              <a:spcBef>
                <a:spcPts val="480"/>
              </a:spcBef>
              <a:spcAft>
                <a:spcPts val="0"/>
              </a:spcAft>
              <a:buClr>
                <a:srgbClr val="595959"/>
              </a:buClr>
              <a:buSzPts val="2400"/>
              <a:buFont typeface="Arial"/>
              <a:buChar char="•"/>
              <a:defRPr sz="2400" b="0" i="0" u="none" strike="noStrike" cap="none">
                <a:solidFill>
                  <a:srgbClr val="595959"/>
                </a:solidFill>
                <a:latin typeface="Calibri"/>
                <a:ea typeface="Calibri"/>
                <a:cs typeface="Calibri"/>
                <a:sym typeface="Calibri"/>
              </a:defRPr>
            </a:lvl3pPr>
            <a:lvl4pPr marL="1828800" marR="0" lvl="3" indent="-355600" algn="l" rtl="0">
              <a:spcBef>
                <a:spcPts val="400"/>
              </a:spcBef>
              <a:spcAft>
                <a:spcPts val="0"/>
              </a:spcAft>
              <a:buClr>
                <a:srgbClr val="595959"/>
              </a:buClr>
              <a:buSzPts val="2000"/>
              <a:buFont typeface="Arial"/>
              <a:buChar char="–"/>
              <a:defRPr sz="2000" b="0" i="0" u="none" strike="noStrike" cap="none">
                <a:solidFill>
                  <a:srgbClr val="595959"/>
                </a:solidFill>
                <a:latin typeface="Calibri"/>
                <a:ea typeface="Calibri"/>
                <a:cs typeface="Calibri"/>
                <a:sym typeface="Calibri"/>
              </a:defRPr>
            </a:lvl4pPr>
            <a:lvl5pPr marL="2286000" marR="0" lvl="4" indent="-355600" algn="l" rtl="0">
              <a:spcBef>
                <a:spcPts val="400"/>
              </a:spcBef>
              <a:spcAft>
                <a:spcPts val="0"/>
              </a:spcAft>
              <a:buClr>
                <a:srgbClr val="595959"/>
              </a:buClr>
              <a:buSzPts val="2000"/>
              <a:buFont typeface="Arial"/>
              <a:buChar char="»"/>
              <a:defRPr sz="2000" b="0" i="0" u="none" strike="noStrike" cap="none">
                <a:solidFill>
                  <a:srgbClr val="595959"/>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77" name="Google Shape;77;p12"/>
          <p:cNvSpPr txBox="1">
            <a:spLocks noGrp="1"/>
          </p:cNvSpPr>
          <p:nvPr>
            <p:ph type="body" idx="2"/>
          </p:nvPr>
        </p:nvSpPr>
        <p:spPr>
          <a:xfrm>
            <a:off x="457200" y="1435100"/>
            <a:ext cx="3008313" cy="4691063"/>
          </a:xfrm>
          <a:prstGeom prst="rect">
            <a:avLst/>
          </a:prstGeom>
          <a:noFill/>
          <a:ln>
            <a:noFill/>
          </a:ln>
        </p:spPr>
        <p:txBody>
          <a:bodyPr spcFirstLastPara="1" wrap="square" lIns="91425" tIns="91425" rIns="91425" bIns="91425" anchor="t" anchorCtr="0">
            <a:noAutofit/>
          </a:bodyPr>
          <a:lstStyle>
            <a:lvl1pPr marL="457200" marR="0" lvl="0" indent="-228600" algn="l" rtl="0">
              <a:spcBef>
                <a:spcPts val="280"/>
              </a:spcBef>
              <a:spcAft>
                <a:spcPts val="0"/>
              </a:spcAft>
              <a:buClr>
                <a:srgbClr val="595959"/>
              </a:buClr>
              <a:buSzPts val="1400"/>
              <a:buFont typeface="Arial"/>
              <a:buNone/>
              <a:defRPr sz="1400" b="0" i="0" u="none" strike="noStrike" cap="none">
                <a:solidFill>
                  <a:srgbClr val="595959"/>
                </a:solidFill>
                <a:latin typeface="Calibri"/>
                <a:ea typeface="Calibri"/>
                <a:cs typeface="Calibri"/>
                <a:sym typeface="Calibri"/>
              </a:defRPr>
            </a:lvl1pPr>
            <a:lvl2pPr marL="914400" marR="0" lvl="1" indent="-228600" algn="l" rtl="0">
              <a:spcBef>
                <a:spcPts val="240"/>
              </a:spcBef>
              <a:spcAft>
                <a:spcPts val="0"/>
              </a:spcAft>
              <a:buClr>
                <a:srgbClr val="595959"/>
              </a:buClr>
              <a:buSzPts val="1200"/>
              <a:buFont typeface="Arial"/>
              <a:buNone/>
              <a:defRPr sz="1200" b="0" i="0" u="none" strike="noStrike" cap="none">
                <a:solidFill>
                  <a:srgbClr val="595959"/>
                </a:solidFill>
                <a:latin typeface="Calibri"/>
                <a:ea typeface="Calibri"/>
                <a:cs typeface="Calibri"/>
                <a:sym typeface="Calibri"/>
              </a:defRPr>
            </a:lvl2pPr>
            <a:lvl3pPr marL="1371600" marR="0" lvl="2" indent="-228600" algn="l" rtl="0">
              <a:spcBef>
                <a:spcPts val="200"/>
              </a:spcBef>
              <a:spcAft>
                <a:spcPts val="0"/>
              </a:spcAft>
              <a:buClr>
                <a:srgbClr val="595959"/>
              </a:buClr>
              <a:buSzPts val="1000"/>
              <a:buFont typeface="Arial"/>
              <a:buNone/>
              <a:defRPr sz="1000" b="0" i="0" u="none" strike="noStrike" cap="none">
                <a:solidFill>
                  <a:srgbClr val="595959"/>
                </a:solidFill>
                <a:latin typeface="Calibri"/>
                <a:ea typeface="Calibri"/>
                <a:cs typeface="Calibri"/>
                <a:sym typeface="Calibri"/>
              </a:defRPr>
            </a:lvl3pPr>
            <a:lvl4pPr marL="1828800" marR="0" lvl="3" indent="-228600" algn="l" rtl="0">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4pPr>
            <a:lvl5pPr marL="2286000" marR="0" lvl="4" indent="-228600" algn="l" rtl="0">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5pPr>
            <a:lvl6pPr marL="2743200" marR="0" lvl="5" indent="-228600" algn="l" rtl="0">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6pPr>
            <a:lvl7pPr marL="3200400" marR="0" lvl="6" indent="-228600" algn="l" rtl="0">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7pPr>
            <a:lvl8pPr marL="3657600" marR="0" lvl="7" indent="-228600" algn="l" rtl="0">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8pPr>
            <a:lvl9pPr marL="4114800" marR="0" lvl="8" indent="-228600" algn="l" rtl="0">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78" name="Google Shape;78;p12"/>
          <p:cNvSpPr txBox="1">
            <a:spLocks noGrp="1"/>
          </p:cNvSpPr>
          <p:nvPr>
            <p:ph type="dt" idx="10"/>
          </p:nvPr>
        </p:nvSpPr>
        <p:spPr>
          <a:xfrm>
            <a:off x="457200" y="6356350"/>
            <a:ext cx="2133600" cy="365125"/>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79" name="Google Shape;79;p12"/>
          <p:cNvSpPr txBox="1">
            <a:spLocks noGrp="1"/>
          </p:cNvSpPr>
          <p:nvPr>
            <p:ph type="ftr" idx="11"/>
          </p:nvPr>
        </p:nvSpPr>
        <p:spPr>
          <a:xfrm>
            <a:off x="3124200" y="6356350"/>
            <a:ext cx="2895600" cy="365125"/>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0" name="Google Shape;80;p12"/>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81"/>
        <p:cNvGrpSpPr/>
        <p:nvPr/>
      </p:nvGrpSpPr>
      <p:grpSpPr>
        <a:xfrm>
          <a:off x="0" y="0"/>
          <a:ext cx="0" cy="0"/>
          <a:chOff x="0" y="0"/>
          <a:chExt cx="0" cy="0"/>
        </a:xfrm>
      </p:grpSpPr>
      <p:sp>
        <p:nvSpPr>
          <p:cNvPr id="82" name="Google Shape;82;p13"/>
          <p:cNvSpPr txBox="1">
            <a:spLocks noGrp="1"/>
          </p:cNvSpPr>
          <p:nvPr>
            <p:ph type="title"/>
          </p:nvPr>
        </p:nvSpPr>
        <p:spPr>
          <a:xfrm>
            <a:off x="1792288" y="4572000"/>
            <a:ext cx="5486400" cy="566738"/>
          </a:xfrm>
          <a:prstGeom prst="rect">
            <a:avLst/>
          </a:prstGeom>
          <a:noFill/>
          <a:ln>
            <a:noFill/>
          </a:ln>
        </p:spPr>
        <p:txBody>
          <a:bodyPr spcFirstLastPara="1" wrap="square" lIns="91425" tIns="91425" rIns="91425" bIns="91425" anchor="b" anchorCtr="0">
            <a:noAutofit/>
          </a:bodyPr>
          <a:lstStyle>
            <a:lvl1pPr marL="0" marR="0" lvl="0" indent="0" algn="l" rtl="0">
              <a:spcBef>
                <a:spcPts val="0"/>
              </a:spcBef>
              <a:spcAft>
                <a:spcPts val="0"/>
              </a:spcAft>
              <a:buSzPts val="1400"/>
              <a:buNone/>
              <a:defRPr sz="2000" b="1" i="0" u="none" strike="noStrike" cap="none">
                <a:solidFill>
                  <a:schemeClr val="lt1"/>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
        <p:nvSpPr>
          <p:cNvPr id="83" name="Google Shape;83;p13"/>
          <p:cNvSpPr>
            <a:spLocks noGrp="1"/>
          </p:cNvSpPr>
          <p:nvPr>
            <p:ph type="pic" idx="2"/>
          </p:nvPr>
        </p:nvSpPr>
        <p:spPr>
          <a:xfrm>
            <a:off x="1792288" y="384175"/>
            <a:ext cx="5486400" cy="4114800"/>
          </a:xfrm>
          <a:prstGeom prst="rect">
            <a:avLst/>
          </a:prstGeom>
          <a:noFill/>
          <a:ln>
            <a:noFill/>
          </a:ln>
        </p:spPr>
        <p:txBody>
          <a:bodyPr spcFirstLastPara="1" wrap="square" lIns="91425" tIns="91425" rIns="91425" bIns="91425" anchor="t" anchorCtr="0">
            <a:noAutofit/>
          </a:bodyPr>
          <a:lstStyle>
            <a:lvl1pPr marL="0" marR="0" lvl="0" indent="0" algn="l" rtl="0">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84" name="Google Shape;84;p13"/>
          <p:cNvSpPr txBox="1">
            <a:spLocks noGrp="1"/>
          </p:cNvSpPr>
          <p:nvPr>
            <p:ph type="body" idx="1"/>
          </p:nvPr>
        </p:nvSpPr>
        <p:spPr>
          <a:xfrm>
            <a:off x="1792288" y="5138738"/>
            <a:ext cx="5486400" cy="804862"/>
          </a:xfrm>
          <a:prstGeom prst="rect">
            <a:avLst/>
          </a:prstGeom>
          <a:noFill/>
          <a:ln>
            <a:noFill/>
          </a:ln>
        </p:spPr>
        <p:txBody>
          <a:bodyPr spcFirstLastPara="1" wrap="square" lIns="91425" tIns="91425" rIns="91425" bIns="91425" anchor="t" anchorCtr="0">
            <a:noAutofit/>
          </a:bodyPr>
          <a:lstStyle>
            <a:lvl1pPr marL="457200" marR="0" lvl="0" indent="-228600" algn="l" rtl="0">
              <a:spcBef>
                <a:spcPts val="280"/>
              </a:spcBef>
              <a:spcAft>
                <a:spcPts val="0"/>
              </a:spcAft>
              <a:buClr>
                <a:srgbClr val="595959"/>
              </a:buClr>
              <a:buSzPts val="1400"/>
              <a:buFont typeface="Arial"/>
              <a:buNone/>
              <a:defRPr sz="1400" b="0" i="0" u="none" strike="noStrike" cap="none">
                <a:solidFill>
                  <a:srgbClr val="595959"/>
                </a:solidFill>
                <a:latin typeface="Calibri"/>
                <a:ea typeface="Calibri"/>
                <a:cs typeface="Calibri"/>
                <a:sym typeface="Calibri"/>
              </a:defRPr>
            </a:lvl1pPr>
            <a:lvl2pPr marL="914400" marR="0" lvl="1" indent="-228600" algn="l" rtl="0">
              <a:spcBef>
                <a:spcPts val="240"/>
              </a:spcBef>
              <a:spcAft>
                <a:spcPts val="0"/>
              </a:spcAft>
              <a:buClr>
                <a:srgbClr val="595959"/>
              </a:buClr>
              <a:buSzPts val="1200"/>
              <a:buFont typeface="Arial"/>
              <a:buNone/>
              <a:defRPr sz="1200" b="0" i="0" u="none" strike="noStrike" cap="none">
                <a:solidFill>
                  <a:srgbClr val="595959"/>
                </a:solidFill>
                <a:latin typeface="Calibri"/>
                <a:ea typeface="Calibri"/>
                <a:cs typeface="Calibri"/>
                <a:sym typeface="Calibri"/>
              </a:defRPr>
            </a:lvl2pPr>
            <a:lvl3pPr marL="1371600" marR="0" lvl="2" indent="-228600" algn="l" rtl="0">
              <a:spcBef>
                <a:spcPts val="200"/>
              </a:spcBef>
              <a:spcAft>
                <a:spcPts val="0"/>
              </a:spcAft>
              <a:buClr>
                <a:srgbClr val="595959"/>
              </a:buClr>
              <a:buSzPts val="1000"/>
              <a:buFont typeface="Arial"/>
              <a:buNone/>
              <a:defRPr sz="1000" b="0" i="0" u="none" strike="noStrike" cap="none">
                <a:solidFill>
                  <a:srgbClr val="595959"/>
                </a:solidFill>
                <a:latin typeface="Calibri"/>
                <a:ea typeface="Calibri"/>
                <a:cs typeface="Calibri"/>
                <a:sym typeface="Calibri"/>
              </a:defRPr>
            </a:lvl3pPr>
            <a:lvl4pPr marL="1828800" marR="0" lvl="3" indent="-228600" algn="l" rtl="0">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4pPr>
            <a:lvl5pPr marL="2286000" marR="0" lvl="4" indent="-228600" algn="l" rtl="0">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5pPr>
            <a:lvl6pPr marL="2743200" marR="0" lvl="5" indent="-228600" algn="l" rtl="0">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6pPr>
            <a:lvl7pPr marL="3200400" marR="0" lvl="6" indent="-228600" algn="l" rtl="0">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7pPr>
            <a:lvl8pPr marL="3657600" marR="0" lvl="7" indent="-228600" algn="l" rtl="0">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8pPr>
            <a:lvl9pPr marL="4114800" marR="0" lvl="8" indent="-228600" algn="l" rtl="0">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85" name="Google Shape;85;p13"/>
          <p:cNvSpPr txBox="1">
            <a:spLocks noGrp="1"/>
          </p:cNvSpPr>
          <p:nvPr>
            <p:ph type="dt" idx="10"/>
          </p:nvPr>
        </p:nvSpPr>
        <p:spPr>
          <a:xfrm>
            <a:off x="457200" y="6248400"/>
            <a:ext cx="2133600" cy="365125"/>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6" name="Google Shape;86;p13"/>
          <p:cNvSpPr txBox="1">
            <a:spLocks noGrp="1"/>
          </p:cNvSpPr>
          <p:nvPr>
            <p:ph type="ftr" idx="11"/>
          </p:nvPr>
        </p:nvSpPr>
        <p:spPr>
          <a:xfrm>
            <a:off x="3124200" y="6248400"/>
            <a:ext cx="2895600" cy="365125"/>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7" name="Google Shape;87;p13"/>
          <p:cNvSpPr txBox="1">
            <a:spLocks noGrp="1"/>
          </p:cNvSpPr>
          <p:nvPr>
            <p:ph type="sldNum" idx="12"/>
          </p:nvPr>
        </p:nvSpPr>
        <p:spPr>
          <a:xfrm>
            <a:off x="6400800" y="6248400"/>
            <a:ext cx="6858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88"/>
        <p:cNvGrpSpPr/>
        <p:nvPr/>
      </p:nvGrpSpPr>
      <p:grpSpPr>
        <a:xfrm>
          <a:off x="0" y="0"/>
          <a:ext cx="0" cy="0"/>
          <a:chOff x="0" y="0"/>
          <a:chExt cx="0" cy="0"/>
        </a:xfrm>
      </p:grpSpPr>
      <p:sp>
        <p:nvSpPr>
          <p:cNvPr id="89" name="Google Shape;89;p14"/>
          <p:cNvSpPr txBox="1">
            <a:spLocks noGrp="1"/>
          </p:cNvSpPr>
          <p:nvPr>
            <p:ph type="title"/>
          </p:nvPr>
        </p:nvSpPr>
        <p:spPr>
          <a:xfrm>
            <a:off x="457200" y="274638"/>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
        <p:nvSpPr>
          <p:cNvPr id="90" name="Google Shape;90;p14"/>
          <p:cNvSpPr txBox="1">
            <a:spLocks noGrp="1"/>
          </p:cNvSpPr>
          <p:nvPr>
            <p:ph type="body" idx="1"/>
          </p:nvPr>
        </p:nvSpPr>
        <p:spPr>
          <a:xfrm rot="5400000">
            <a:off x="2309018" y="-251619"/>
            <a:ext cx="4525963" cy="8229600"/>
          </a:xfrm>
          <a:prstGeom prst="rect">
            <a:avLst/>
          </a:prstGeom>
          <a:noFill/>
          <a:ln>
            <a:noFill/>
          </a:ln>
        </p:spPr>
        <p:txBody>
          <a:bodyPr spcFirstLastPara="1" wrap="square" lIns="91425" tIns="91425" rIns="91425" bIns="91425" anchor="t" anchorCtr="0">
            <a:noAutofit/>
          </a:bodyPr>
          <a:lstStyle>
            <a:lvl1pPr marL="457200" marR="0" lvl="0" indent="-431800" algn="l" rtl="0">
              <a:spcBef>
                <a:spcPts val="640"/>
              </a:spcBef>
              <a:spcAft>
                <a:spcPts val="0"/>
              </a:spcAft>
              <a:buClr>
                <a:srgbClr val="595959"/>
              </a:buClr>
              <a:buSzPts val="3200"/>
              <a:buFont typeface="Arial"/>
              <a:buChar char="•"/>
              <a:defRPr sz="3200" b="0" i="0" u="none" strike="noStrike" cap="none">
                <a:solidFill>
                  <a:srgbClr val="595959"/>
                </a:solidFill>
                <a:latin typeface="Calibri"/>
                <a:ea typeface="Calibri"/>
                <a:cs typeface="Calibri"/>
                <a:sym typeface="Calibri"/>
              </a:defRPr>
            </a:lvl1pPr>
            <a:lvl2pPr marL="914400" marR="0" lvl="1" indent="-406400" algn="l" rtl="0">
              <a:spcBef>
                <a:spcPts val="560"/>
              </a:spcBef>
              <a:spcAft>
                <a:spcPts val="0"/>
              </a:spcAft>
              <a:buClr>
                <a:srgbClr val="595959"/>
              </a:buClr>
              <a:buSzPts val="2800"/>
              <a:buFont typeface="Arial"/>
              <a:buChar char="–"/>
              <a:defRPr sz="2800" b="0" i="0" u="none" strike="noStrike" cap="none">
                <a:solidFill>
                  <a:srgbClr val="595959"/>
                </a:solidFill>
                <a:latin typeface="Calibri"/>
                <a:ea typeface="Calibri"/>
                <a:cs typeface="Calibri"/>
                <a:sym typeface="Calibri"/>
              </a:defRPr>
            </a:lvl2pPr>
            <a:lvl3pPr marL="1371600" marR="0" lvl="2" indent="-381000" algn="l" rtl="0">
              <a:spcBef>
                <a:spcPts val="480"/>
              </a:spcBef>
              <a:spcAft>
                <a:spcPts val="0"/>
              </a:spcAft>
              <a:buClr>
                <a:srgbClr val="595959"/>
              </a:buClr>
              <a:buSzPts val="2400"/>
              <a:buFont typeface="Arial"/>
              <a:buChar char="•"/>
              <a:defRPr sz="2400" b="0" i="0" u="none" strike="noStrike" cap="none">
                <a:solidFill>
                  <a:srgbClr val="595959"/>
                </a:solidFill>
                <a:latin typeface="Calibri"/>
                <a:ea typeface="Calibri"/>
                <a:cs typeface="Calibri"/>
                <a:sym typeface="Calibri"/>
              </a:defRPr>
            </a:lvl3pPr>
            <a:lvl4pPr marL="1828800" marR="0" lvl="3" indent="-355600" algn="l" rtl="0">
              <a:spcBef>
                <a:spcPts val="400"/>
              </a:spcBef>
              <a:spcAft>
                <a:spcPts val="0"/>
              </a:spcAft>
              <a:buClr>
                <a:srgbClr val="595959"/>
              </a:buClr>
              <a:buSzPts val="2000"/>
              <a:buFont typeface="Arial"/>
              <a:buChar char="–"/>
              <a:defRPr sz="2000" b="0" i="0" u="none" strike="noStrike" cap="none">
                <a:solidFill>
                  <a:srgbClr val="595959"/>
                </a:solidFill>
                <a:latin typeface="Calibri"/>
                <a:ea typeface="Calibri"/>
                <a:cs typeface="Calibri"/>
                <a:sym typeface="Calibri"/>
              </a:defRPr>
            </a:lvl4pPr>
            <a:lvl5pPr marL="2286000" marR="0" lvl="4" indent="-355600" algn="l" rtl="0">
              <a:spcBef>
                <a:spcPts val="400"/>
              </a:spcBef>
              <a:spcAft>
                <a:spcPts val="0"/>
              </a:spcAft>
              <a:buClr>
                <a:srgbClr val="595959"/>
              </a:buClr>
              <a:buSzPts val="2000"/>
              <a:buFont typeface="Arial"/>
              <a:buChar char="»"/>
              <a:defRPr sz="2000" b="0" i="0" u="none" strike="noStrike" cap="none">
                <a:solidFill>
                  <a:srgbClr val="595959"/>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91" name="Google Shape;91;p14"/>
          <p:cNvSpPr txBox="1">
            <a:spLocks noGrp="1"/>
          </p:cNvSpPr>
          <p:nvPr>
            <p:ph type="dt" idx="10"/>
          </p:nvPr>
        </p:nvSpPr>
        <p:spPr>
          <a:xfrm>
            <a:off x="457200" y="6356350"/>
            <a:ext cx="2133600" cy="365125"/>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2" name="Google Shape;92;p14"/>
          <p:cNvSpPr txBox="1">
            <a:spLocks noGrp="1"/>
          </p:cNvSpPr>
          <p:nvPr>
            <p:ph type="ftr" idx="11"/>
          </p:nvPr>
        </p:nvSpPr>
        <p:spPr>
          <a:xfrm>
            <a:off x="3124200" y="6356350"/>
            <a:ext cx="2895600" cy="365125"/>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3" name="Google Shape;93;p14"/>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1_Comparison">
  <p:cSld name="1_Comparison">
    <p:spTree>
      <p:nvGrpSpPr>
        <p:cNvPr id="1" name="Shape 94"/>
        <p:cNvGrpSpPr/>
        <p:nvPr/>
      </p:nvGrpSpPr>
      <p:grpSpPr>
        <a:xfrm>
          <a:off x="0" y="0"/>
          <a:ext cx="0" cy="0"/>
          <a:chOff x="0" y="0"/>
          <a:chExt cx="0" cy="0"/>
        </a:xfrm>
      </p:grpSpPr>
      <p:sp>
        <p:nvSpPr>
          <p:cNvPr id="95" name="Google Shape;95;p15"/>
          <p:cNvSpPr txBox="1">
            <a:spLocks noGrp="1"/>
          </p:cNvSpPr>
          <p:nvPr>
            <p:ph type="title"/>
          </p:nvPr>
        </p:nvSpPr>
        <p:spPr>
          <a:xfrm>
            <a:off x="331788" y="2883894"/>
            <a:ext cx="8482012" cy="703262"/>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36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1_Picture with Caption">
  <p:cSld name="1_Picture with Caption">
    <p:spTree>
      <p:nvGrpSpPr>
        <p:cNvPr id="1" name="Shape 96"/>
        <p:cNvGrpSpPr/>
        <p:nvPr/>
      </p:nvGrpSpPr>
      <p:grpSpPr>
        <a:xfrm>
          <a:off x="0" y="0"/>
          <a:ext cx="0" cy="0"/>
          <a:chOff x="0" y="0"/>
          <a:chExt cx="0" cy="0"/>
        </a:xfrm>
      </p:grpSpPr>
      <p:cxnSp>
        <p:nvCxnSpPr>
          <p:cNvPr id="97" name="Google Shape;97;p16"/>
          <p:cNvCxnSpPr/>
          <p:nvPr/>
        </p:nvCxnSpPr>
        <p:spPr>
          <a:xfrm rot="10800000" flipH="1">
            <a:off x="346075" y="909638"/>
            <a:ext cx="8797925" cy="3175"/>
          </a:xfrm>
          <a:prstGeom prst="straightConnector1">
            <a:avLst/>
          </a:prstGeom>
          <a:noFill/>
          <a:ln w="28575" cap="rnd" cmpd="sng">
            <a:solidFill>
              <a:srgbClr val="002060"/>
            </a:solidFill>
            <a:prstDash val="solid"/>
            <a:round/>
            <a:headEnd type="none" w="sm" len="sm"/>
            <a:tailEnd type="none" w="sm" len="sm"/>
          </a:ln>
        </p:spPr>
      </p:cxnSp>
      <p:sp>
        <p:nvSpPr>
          <p:cNvPr id="98" name="Google Shape;98;p16"/>
          <p:cNvSpPr>
            <a:spLocks noGrp="1"/>
          </p:cNvSpPr>
          <p:nvPr>
            <p:ph type="pic" idx="2"/>
          </p:nvPr>
        </p:nvSpPr>
        <p:spPr>
          <a:xfrm>
            <a:off x="346075" y="1142999"/>
            <a:ext cx="8451850" cy="5611814"/>
          </a:xfrm>
          <a:prstGeom prst="rect">
            <a:avLst/>
          </a:prstGeom>
          <a:noFill/>
          <a:ln>
            <a:noFill/>
          </a:ln>
        </p:spPr>
        <p:txBody>
          <a:bodyPr spcFirstLastPara="1" wrap="square" lIns="91425" tIns="91425" rIns="91425" bIns="91425" anchor="t" anchorCtr="0">
            <a:noAutofit/>
          </a:bodyPr>
          <a:lstStyle>
            <a:lvl1pPr marL="0" marR="0" lvl="0" indent="0" algn="l" rtl="0">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99" name="Google Shape;99;p16"/>
          <p:cNvSpPr txBox="1">
            <a:spLocks noGrp="1"/>
          </p:cNvSpPr>
          <p:nvPr>
            <p:ph type="title"/>
          </p:nvPr>
        </p:nvSpPr>
        <p:spPr>
          <a:xfrm>
            <a:off x="346075" y="264884"/>
            <a:ext cx="8451850" cy="703262"/>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1_Title and Content">
  <p:cSld name="1_Title and Content">
    <p:spTree>
      <p:nvGrpSpPr>
        <p:cNvPr id="1" name="Shape 100"/>
        <p:cNvGrpSpPr/>
        <p:nvPr/>
      </p:nvGrpSpPr>
      <p:grpSpPr>
        <a:xfrm>
          <a:off x="0" y="0"/>
          <a:ext cx="0" cy="0"/>
          <a:chOff x="0" y="0"/>
          <a:chExt cx="0" cy="0"/>
        </a:xfrm>
      </p:grpSpPr>
      <p:cxnSp>
        <p:nvCxnSpPr>
          <p:cNvPr id="101" name="Google Shape;101;p17"/>
          <p:cNvCxnSpPr/>
          <p:nvPr/>
        </p:nvCxnSpPr>
        <p:spPr>
          <a:xfrm>
            <a:off x="349250" y="909638"/>
            <a:ext cx="8794750" cy="0"/>
          </a:xfrm>
          <a:prstGeom prst="straightConnector1">
            <a:avLst/>
          </a:prstGeom>
          <a:noFill/>
          <a:ln w="28575" cap="rnd" cmpd="sng">
            <a:solidFill>
              <a:srgbClr val="002060"/>
            </a:solidFill>
            <a:prstDash val="solid"/>
            <a:round/>
            <a:headEnd type="none" w="sm" len="sm"/>
            <a:tailEnd type="none" w="sm" len="sm"/>
          </a:ln>
        </p:spPr>
      </p:cxnSp>
      <p:sp>
        <p:nvSpPr>
          <p:cNvPr id="102" name="Google Shape;102;p17"/>
          <p:cNvSpPr txBox="1">
            <a:spLocks noGrp="1"/>
          </p:cNvSpPr>
          <p:nvPr>
            <p:ph type="title"/>
          </p:nvPr>
        </p:nvSpPr>
        <p:spPr>
          <a:xfrm>
            <a:off x="349250" y="317803"/>
            <a:ext cx="8458199" cy="703262"/>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
        <p:nvSpPr>
          <p:cNvPr id="103" name="Google Shape;103;p17"/>
          <p:cNvSpPr txBox="1">
            <a:spLocks noGrp="1"/>
          </p:cNvSpPr>
          <p:nvPr>
            <p:ph type="body" idx="1"/>
          </p:nvPr>
        </p:nvSpPr>
        <p:spPr>
          <a:xfrm>
            <a:off x="349250" y="1150697"/>
            <a:ext cx="8458200" cy="5389514"/>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20000"/>
              </a:lnSpc>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2_Blank">
  <p:cSld name="2_Blank">
    <p:spTree>
      <p:nvGrpSpPr>
        <p:cNvPr id="1" name="Shape 104"/>
        <p:cNvGrpSpPr/>
        <p:nvPr/>
      </p:nvGrpSpPr>
      <p:grpSpPr>
        <a:xfrm>
          <a:off x="0" y="0"/>
          <a:ext cx="0" cy="0"/>
          <a:chOff x="0" y="0"/>
          <a:chExt cx="0" cy="0"/>
        </a:xfrm>
      </p:grpSpPr>
      <p:sp>
        <p:nvSpPr>
          <p:cNvPr id="105" name="Google Shape;105;p18"/>
          <p:cNvSpPr txBox="1">
            <a:spLocks noGrp="1"/>
          </p:cNvSpPr>
          <p:nvPr>
            <p:ph type="body" idx="1"/>
          </p:nvPr>
        </p:nvSpPr>
        <p:spPr>
          <a:xfrm>
            <a:off x="349250" y="1365299"/>
            <a:ext cx="8458200" cy="5389514"/>
          </a:xfrm>
          <a:prstGeom prst="rect">
            <a:avLst/>
          </a:prstGeom>
          <a:noFill/>
          <a:ln>
            <a:noFill/>
          </a:ln>
        </p:spPr>
        <p:txBody>
          <a:bodyPr spcFirstLastPara="1" wrap="square" lIns="91425" tIns="91425" rIns="91425" bIns="91425" anchor="t" anchorCtr="0">
            <a:noAutofit/>
          </a:bodyPr>
          <a:lstStyle>
            <a:lvl1pPr marL="457200" marR="0" lvl="0" indent="-228600" algn="ctr" rtl="0">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ctr" rtl="0">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ctr" rtl="0">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ctr" rtl="0">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ctr" rtl="0">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106" name="Google Shape;106;p18"/>
          <p:cNvSpPr txBox="1">
            <a:spLocks noGrp="1"/>
          </p:cNvSpPr>
          <p:nvPr>
            <p:ph type="title"/>
          </p:nvPr>
        </p:nvSpPr>
        <p:spPr>
          <a:xfrm>
            <a:off x="349250" y="317803"/>
            <a:ext cx="8458199" cy="703262"/>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2_Title Slide">
  <p:cSld name="2_Title Slide">
    <p:spTree>
      <p:nvGrpSpPr>
        <p:cNvPr id="1" name="Shape 107"/>
        <p:cNvGrpSpPr/>
        <p:nvPr/>
      </p:nvGrpSpPr>
      <p:grpSpPr>
        <a:xfrm>
          <a:off x="0" y="0"/>
          <a:ext cx="0" cy="0"/>
          <a:chOff x="0" y="0"/>
          <a:chExt cx="0" cy="0"/>
        </a:xfrm>
      </p:grpSpPr>
      <p:pic>
        <p:nvPicPr>
          <p:cNvPr id="108" name="Google Shape;108;p19" descr="FEMMPPT_Title Page.png"/>
          <p:cNvPicPr preferRelativeResize="0"/>
          <p:nvPr/>
        </p:nvPicPr>
        <p:blipFill rotWithShape="1">
          <a:blip r:embed="rId2">
            <a:alphaModFix/>
          </a:blip>
          <a:srcRect/>
          <a:stretch/>
        </p:blipFill>
        <p:spPr>
          <a:xfrm>
            <a:off x="4763" y="0"/>
            <a:ext cx="9129147" cy="6836054"/>
          </a:xfrm>
          <a:prstGeom prst="rect">
            <a:avLst/>
          </a:prstGeom>
          <a:noFill/>
          <a:ln>
            <a:noFill/>
          </a:ln>
        </p:spPr>
      </p:pic>
      <p:sp>
        <p:nvSpPr>
          <p:cNvPr id="109" name="Google Shape;109;p19"/>
          <p:cNvSpPr txBox="1">
            <a:spLocks noGrp="1"/>
          </p:cNvSpPr>
          <p:nvPr>
            <p:ph type="subTitle" idx="1"/>
          </p:nvPr>
        </p:nvSpPr>
        <p:spPr>
          <a:xfrm>
            <a:off x="1371600" y="3581400"/>
            <a:ext cx="6400800" cy="457200"/>
          </a:xfrm>
          <a:prstGeom prst="rect">
            <a:avLst/>
          </a:prstGeom>
          <a:noFill/>
          <a:ln>
            <a:noFill/>
          </a:ln>
        </p:spPr>
        <p:txBody>
          <a:bodyPr spcFirstLastPara="1" wrap="square" lIns="91425" tIns="91425" rIns="91425" bIns="91425" anchor="t" anchorCtr="0">
            <a:noAutofit/>
          </a:bodyPr>
          <a:lstStyle>
            <a:lvl1pPr marL="0" marR="0" lvl="0" indent="0" algn="ctr" rtl="0">
              <a:spcBef>
                <a:spcPts val="480"/>
              </a:spcBef>
              <a:spcAft>
                <a:spcPts val="0"/>
              </a:spcAft>
              <a:buClr>
                <a:srgbClr val="636463"/>
              </a:buClr>
              <a:buSzPts val="2400"/>
              <a:buFont typeface="Arial"/>
              <a:buNone/>
              <a:defRPr sz="2400" b="0" i="0" u="none" strike="noStrike" cap="none">
                <a:solidFill>
                  <a:srgbClr val="636463"/>
                </a:solidFill>
                <a:latin typeface="Calibri"/>
                <a:ea typeface="Calibri"/>
                <a:cs typeface="Calibri"/>
                <a:sym typeface="Calibri"/>
              </a:defRPr>
            </a:lvl1pPr>
            <a:lvl2pPr marL="457200" marR="0" lvl="1" indent="0" algn="ctr" rtl="0">
              <a:spcBef>
                <a:spcPts val="560"/>
              </a:spcBef>
              <a:spcAft>
                <a:spcPts val="0"/>
              </a:spcAft>
              <a:buClr>
                <a:srgbClr val="888888"/>
              </a:buClr>
              <a:buSzPts val="2800"/>
              <a:buFont typeface="Arial"/>
              <a:buNone/>
              <a:defRPr sz="2800" b="0" i="0" u="none" strike="noStrike" cap="none">
                <a:solidFill>
                  <a:srgbClr val="888888"/>
                </a:solidFill>
                <a:latin typeface="Calibri"/>
                <a:ea typeface="Calibri"/>
                <a:cs typeface="Calibri"/>
                <a:sym typeface="Calibri"/>
              </a:defRPr>
            </a:lvl2pPr>
            <a:lvl3pPr marL="914400" marR="0" lvl="2" indent="0" algn="ctr" rtl="0">
              <a:spcBef>
                <a:spcPts val="480"/>
              </a:spcBef>
              <a:spcAft>
                <a:spcPts val="0"/>
              </a:spcAft>
              <a:buClr>
                <a:srgbClr val="888888"/>
              </a:buClr>
              <a:buSzPts val="2400"/>
              <a:buFont typeface="Arial"/>
              <a:buNone/>
              <a:defRPr sz="2400" b="0" i="0" u="none" strike="noStrike" cap="none">
                <a:solidFill>
                  <a:srgbClr val="888888"/>
                </a:solidFill>
                <a:latin typeface="Calibri"/>
                <a:ea typeface="Calibri"/>
                <a:cs typeface="Calibri"/>
                <a:sym typeface="Calibri"/>
              </a:defRPr>
            </a:lvl3pPr>
            <a:lvl4pPr marL="1371600" marR="0" lvl="3"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4pPr>
            <a:lvl5pPr marL="1828800" marR="0" lvl="4"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5pPr>
            <a:lvl6pPr marL="2286000" marR="0" lvl="5"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6pPr>
            <a:lvl7pPr marL="2743200" marR="0" lvl="6"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7pPr>
            <a:lvl8pPr marL="3200400" marR="0" lvl="7"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8pPr>
            <a:lvl9pPr marL="3657600" marR="0" lvl="8"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9pPr>
          </a:lstStyle>
          <a:p>
            <a:endParaRPr/>
          </a:p>
        </p:txBody>
      </p:sp>
      <p:sp>
        <p:nvSpPr>
          <p:cNvPr id="110" name="Google Shape;110;p19"/>
          <p:cNvSpPr txBox="1">
            <a:spLocks noGrp="1"/>
          </p:cNvSpPr>
          <p:nvPr>
            <p:ph type="title"/>
          </p:nvPr>
        </p:nvSpPr>
        <p:spPr>
          <a:xfrm>
            <a:off x="457200" y="1905000"/>
            <a:ext cx="8229600" cy="15240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4000" b="0" i="0" u="none" strike="noStrike" cap="none">
                <a:solidFill>
                  <a:srgbClr val="343451"/>
                </a:solidFill>
                <a:latin typeface="Arial"/>
                <a:ea typeface="Arial"/>
                <a:cs typeface="Arial"/>
                <a:sym typeface="Arial"/>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
        <p:nvSpPr>
          <p:cNvPr id="111" name="Google Shape;111;p19"/>
          <p:cNvSpPr txBox="1">
            <a:spLocks noGrp="1"/>
          </p:cNvSpPr>
          <p:nvPr>
            <p:ph type="dt" idx="10"/>
          </p:nvPr>
        </p:nvSpPr>
        <p:spPr>
          <a:xfrm>
            <a:off x="457200" y="5883275"/>
            <a:ext cx="2133600" cy="365125"/>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b="0" i="0" u="none" strike="noStrike" cap="none">
                <a:solidFill>
                  <a:srgbClr val="343451"/>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12" name="Google Shape;112;p19"/>
          <p:cNvSpPr txBox="1">
            <a:spLocks noGrp="1"/>
          </p:cNvSpPr>
          <p:nvPr>
            <p:ph type="ftr" idx="11"/>
          </p:nvPr>
        </p:nvSpPr>
        <p:spPr>
          <a:xfrm>
            <a:off x="3124200" y="5883275"/>
            <a:ext cx="2895600" cy="365125"/>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b="0" i="0" u="none" strike="noStrike" cap="none">
                <a:solidFill>
                  <a:srgbClr val="343451"/>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13" name="Google Shape;113;p19"/>
          <p:cNvSpPr txBox="1">
            <a:spLocks noGrp="1"/>
          </p:cNvSpPr>
          <p:nvPr>
            <p:ph type="sldNum" idx="12"/>
          </p:nvPr>
        </p:nvSpPr>
        <p:spPr>
          <a:xfrm>
            <a:off x="8686800" y="5883275"/>
            <a:ext cx="3810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spcAft>
                <a:spcPts val="0"/>
              </a:spcAft>
              <a:buNone/>
              <a:defRPr sz="1200" b="0" i="0" u="none" strike="noStrike" cap="none">
                <a:solidFill>
                  <a:srgbClr val="343451"/>
                </a:solidFill>
                <a:latin typeface="Calibri"/>
                <a:ea typeface="Calibri"/>
                <a:cs typeface="Calibri"/>
                <a:sym typeface="Calibri"/>
              </a:defRPr>
            </a:lvl1pPr>
            <a:lvl2pPr marL="0" marR="0" lvl="1" indent="0" algn="r" rtl="0">
              <a:spcBef>
                <a:spcPts val="0"/>
              </a:spcBef>
              <a:spcAft>
                <a:spcPts val="0"/>
              </a:spcAft>
              <a:buNone/>
              <a:defRPr sz="1200" b="0" i="0" u="none" strike="noStrike" cap="none">
                <a:solidFill>
                  <a:srgbClr val="343451"/>
                </a:solidFill>
                <a:latin typeface="Calibri"/>
                <a:ea typeface="Calibri"/>
                <a:cs typeface="Calibri"/>
                <a:sym typeface="Calibri"/>
              </a:defRPr>
            </a:lvl2pPr>
            <a:lvl3pPr marL="0" marR="0" lvl="2" indent="0" algn="r" rtl="0">
              <a:spcBef>
                <a:spcPts val="0"/>
              </a:spcBef>
              <a:spcAft>
                <a:spcPts val="0"/>
              </a:spcAft>
              <a:buNone/>
              <a:defRPr sz="1200" b="0" i="0" u="none" strike="noStrike" cap="none">
                <a:solidFill>
                  <a:srgbClr val="343451"/>
                </a:solidFill>
                <a:latin typeface="Calibri"/>
                <a:ea typeface="Calibri"/>
                <a:cs typeface="Calibri"/>
                <a:sym typeface="Calibri"/>
              </a:defRPr>
            </a:lvl3pPr>
            <a:lvl4pPr marL="0" marR="0" lvl="3" indent="0" algn="r" rtl="0">
              <a:spcBef>
                <a:spcPts val="0"/>
              </a:spcBef>
              <a:spcAft>
                <a:spcPts val="0"/>
              </a:spcAft>
              <a:buNone/>
              <a:defRPr sz="1200" b="0" i="0" u="none" strike="noStrike" cap="none">
                <a:solidFill>
                  <a:srgbClr val="343451"/>
                </a:solidFill>
                <a:latin typeface="Calibri"/>
                <a:ea typeface="Calibri"/>
                <a:cs typeface="Calibri"/>
                <a:sym typeface="Calibri"/>
              </a:defRPr>
            </a:lvl4pPr>
            <a:lvl5pPr marL="0" marR="0" lvl="4" indent="0" algn="r" rtl="0">
              <a:spcBef>
                <a:spcPts val="0"/>
              </a:spcBef>
              <a:spcAft>
                <a:spcPts val="0"/>
              </a:spcAft>
              <a:buNone/>
              <a:defRPr sz="1200" b="0" i="0" u="none" strike="noStrike" cap="none">
                <a:solidFill>
                  <a:srgbClr val="343451"/>
                </a:solidFill>
                <a:latin typeface="Calibri"/>
                <a:ea typeface="Calibri"/>
                <a:cs typeface="Calibri"/>
                <a:sym typeface="Calibri"/>
              </a:defRPr>
            </a:lvl5pPr>
            <a:lvl6pPr marL="0" marR="0" lvl="5" indent="0" algn="r" rtl="0">
              <a:spcBef>
                <a:spcPts val="0"/>
              </a:spcBef>
              <a:spcAft>
                <a:spcPts val="0"/>
              </a:spcAft>
              <a:buNone/>
              <a:defRPr sz="1200" b="0" i="0" u="none" strike="noStrike" cap="none">
                <a:solidFill>
                  <a:srgbClr val="343451"/>
                </a:solidFill>
                <a:latin typeface="Calibri"/>
                <a:ea typeface="Calibri"/>
                <a:cs typeface="Calibri"/>
                <a:sym typeface="Calibri"/>
              </a:defRPr>
            </a:lvl6pPr>
            <a:lvl7pPr marL="0" marR="0" lvl="6" indent="0" algn="r" rtl="0">
              <a:spcBef>
                <a:spcPts val="0"/>
              </a:spcBef>
              <a:spcAft>
                <a:spcPts val="0"/>
              </a:spcAft>
              <a:buNone/>
              <a:defRPr sz="1200" b="0" i="0" u="none" strike="noStrike" cap="none">
                <a:solidFill>
                  <a:srgbClr val="343451"/>
                </a:solidFill>
                <a:latin typeface="Calibri"/>
                <a:ea typeface="Calibri"/>
                <a:cs typeface="Calibri"/>
                <a:sym typeface="Calibri"/>
              </a:defRPr>
            </a:lvl7pPr>
            <a:lvl8pPr marL="0" marR="0" lvl="7" indent="0" algn="r" rtl="0">
              <a:spcBef>
                <a:spcPts val="0"/>
              </a:spcBef>
              <a:spcAft>
                <a:spcPts val="0"/>
              </a:spcAft>
              <a:buNone/>
              <a:defRPr sz="1200" b="0" i="0" u="none" strike="noStrike" cap="none">
                <a:solidFill>
                  <a:srgbClr val="343451"/>
                </a:solidFill>
                <a:latin typeface="Calibri"/>
                <a:ea typeface="Calibri"/>
                <a:cs typeface="Calibri"/>
                <a:sym typeface="Calibri"/>
              </a:defRPr>
            </a:lvl8pPr>
            <a:lvl9pPr marL="0" marR="0" lvl="8" indent="0" algn="r" rtl="0">
              <a:spcBef>
                <a:spcPts val="0"/>
              </a:spcBef>
              <a:spcAft>
                <a:spcPts val="0"/>
              </a:spcAft>
              <a:buNone/>
              <a:defRPr sz="1200" b="0" i="0" u="none" strike="noStrike" cap="none">
                <a:solidFill>
                  <a:srgbClr val="34345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2_Picture with Caption">
  <p:cSld name="2_Picture with Caption">
    <p:spTree>
      <p:nvGrpSpPr>
        <p:cNvPr id="1" name="Shape 114"/>
        <p:cNvGrpSpPr/>
        <p:nvPr/>
      </p:nvGrpSpPr>
      <p:grpSpPr>
        <a:xfrm>
          <a:off x="0" y="0"/>
          <a:ext cx="0" cy="0"/>
          <a:chOff x="0" y="0"/>
          <a:chExt cx="0" cy="0"/>
        </a:xfrm>
      </p:grpSpPr>
      <p:sp>
        <p:nvSpPr>
          <p:cNvPr id="115" name="Google Shape;115;p20"/>
          <p:cNvSpPr>
            <a:spLocks noGrp="1"/>
          </p:cNvSpPr>
          <p:nvPr>
            <p:ph type="pic" idx="2"/>
          </p:nvPr>
        </p:nvSpPr>
        <p:spPr>
          <a:xfrm>
            <a:off x="1792288" y="1142999"/>
            <a:ext cx="5486400" cy="3584575"/>
          </a:xfrm>
          <a:prstGeom prst="rect">
            <a:avLst/>
          </a:prstGeom>
          <a:noFill/>
          <a:ln>
            <a:noFill/>
          </a:ln>
        </p:spPr>
        <p:txBody>
          <a:bodyPr spcFirstLastPara="1" wrap="square" lIns="91425" tIns="91425" rIns="91425" bIns="91425" anchor="t" anchorCtr="0">
            <a:noAutofit/>
          </a:bodyPr>
          <a:lstStyle>
            <a:lvl1pPr marL="0" marR="0" lvl="0" indent="0" algn="l" rtl="0">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116" name="Google Shape;116;p20"/>
          <p:cNvSpPr txBox="1">
            <a:spLocks noGrp="1"/>
          </p:cNvSpPr>
          <p:nvPr>
            <p:ph type="body" idx="1"/>
          </p:nvPr>
        </p:nvSpPr>
        <p:spPr>
          <a:xfrm>
            <a:off x="1792288" y="4876800"/>
            <a:ext cx="5486400" cy="609600"/>
          </a:xfrm>
          <a:prstGeom prst="rect">
            <a:avLst/>
          </a:prstGeom>
          <a:noFill/>
          <a:ln>
            <a:noFill/>
          </a:ln>
        </p:spPr>
        <p:txBody>
          <a:bodyPr spcFirstLastPara="1" wrap="square" lIns="91425" tIns="91425" rIns="91425" bIns="91425" anchor="t" anchorCtr="0">
            <a:noAutofit/>
          </a:bodyPr>
          <a:lstStyle>
            <a:lvl1pPr marL="457200" marR="0" lvl="0" indent="-228600" algn="l" rtl="0">
              <a:spcBef>
                <a:spcPts val="280"/>
              </a:spcBef>
              <a:spcAft>
                <a:spcPts val="0"/>
              </a:spcAft>
              <a:buClr>
                <a:srgbClr val="636463"/>
              </a:buClr>
              <a:buSzPts val="1400"/>
              <a:buFont typeface="Arial"/>
              <a:buNone/>
              <a:defRPr sz="1400" b="0" i="0" u="none" strike="noStrike" cap="none">
                <a:solidFill>
                  <a:srgbClr val="636463"/>
                </a:solidFill>
                <a:latin typeface="Calibri"/>
                <a:ea typeface="Calibri"/>
                <a:cs typeface="Calibri"/>
                <a:sym typeface="Calibri"/>
              </a:defRPr>
            </a:lvl1pPr>
            <a:lvl2pPr marL="914400" marR="0" lvl="1" indent="-228600" algn="l" rtl="0">
              <a:spcBef>
                <a:spcPts val="240"/>
              </a:spcBef>
              <a:spcAft>
                <a:spcPts val="0"/>
              </a:spcAft>
              <a:buClr>
                <a:srgbClr val="595959"/>
              </a:buClr>
              <a:buSzPts val="1200"/>
              <a:buFont typeface="Arial"/>
              <a:buNone/>
              <a:defRPr sz="1200" b="0" i="0" u="none" strike="noStrike" cap="none">
                <a:solidFill>
                  <a:srgbClr val="595959"/>
                </a:solidFill>
                <a:latin typeface="Calibri"/>
                <a:ea typeface="Calibri"/>
                <a:cs typeface="Calibri"/>
                <a:sym typeface="Calibri"/>
              </a:defRPr>
            </a:lvl2pPr>
            <a:lvl3pPr marL="1371600" marR="0" lvl="2" indent="-228600" algn="l" rtl="0">
              <a:spcBef>
                <a:spcPts val="200"/>
              </a:spcBef>
              <a:spcAft>
                <a:spcPts val="0"/>
              </a:spcAft>
              <a:buClr>
                <a:srgbClr val="595959"/>
              </a:buClr>
              <a:buSzPts val="1000"/>
              <a:buFont typeface="Arial"/>
              <a:buNone/>
              <a:defRPr sz="1000" b="0" i="0" u="none" strike="noStrike" cap="none">
                <a:solidFill>
                  <a:srgbClr val="595959"/>
                </a:solidFill>
                <a:latin typeface="Calibri"/>
                <a:ea typeface="Calibri"/>
                <a:cs typeface="Calibri"/>
                <a:sym typeface="Calibri"/>
              </a:defRPr>
            </a:lvl3pPr>
            <a:lvl4pPr marL="1828800" marR="0" lvl="3" indent="-228600" algn="l" rtl="0">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4pPr>
            <a:lvl5pPr marL="2286000" marR="0" lvl="4" indent="-228600" algn="l" rtl="0">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5pPr>
            <a:lvl6pPr marL="2743200" marR="0" lvl="5" indent="-228600" algn="l" rtl="0">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6pPr>
            <a:lvl7pPr marL="3200400" marR="0" lvl="6" indent="-228600" algn="l" rtl="0">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7pPr>
            <a:lvl8pPr marL="3657600" marR="0" lvl="7" indent="-228600" algn="l" rtl="0">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8pPr>
            <a:lvl9pPr marL="4114800" marR="0" lvl="8" indent="-228600" algn="l" rtl="0">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117" name="Google Shape;117;p20"/>
          <p:cNvSpPr txBox="1">
            <a:spLocks noGrp="1"/>
          </p:cNvSpPr>
          <p:nvPr>
            <p:ph type="dt" idx="10"/>
          </p:nvPr>
        </p:nvSpPr>
        <p:spPr>
          <a:xfrm>
            <a:off x="457200" y="5883275"/>
            <a:ext cx="2133600" cy="365125"/>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18" name="Google Shape;118;p20"/>
          <p:cNvSpPr txBox="1">
            <a:spLocks noGrp="1"/>
          </p:cNvSpPr>
          <p:nvPr>
            <p:ph type="ftr" idx="11"/>
          </p:nvPr>
        </p:nvSpPr>
        <p:spPr>
          <a:xfrm>
            <a:off x="3124200" y="5883275"/>
            <a:ext cx="2895600" cy="365125"/>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19" name="Google Shape;119;p20"/>
          <p:cNvSpPr txBox="1">
            <a:spLocks noGrp="1"/>
          </p:cNvSpPr>
          <p:nvPr>
            <p:ph type="sldNum" idx="12"/>
          </p:nvPr>
        </p:nvSpPr>
        <p:spPr>
          <a:xfrm>
            <a:off x="8686800" y="5883275"/>
            <a:ext cx="3810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spcAft>
                <a:spcPts val="0"/>
              </a:spcAft>
              <a:buNone/>
              <a:defRPr sz="1200" b="0" i="0" u="none" strike="noStrike" cap="none">
                <a:solidFill>
                  <a:srgbClr val="888888"/>
                </a:solidFill>
                <a:latin typeface="Calibri"/>
                <a:ea typeface="Calibri"/>
                <a:cs typeface="Calibri"/>
                <a:sym typeface="Calibri"/>
              </a:defRPr>
            </a:lvl1pPr>
            <a:lvl2pPr marL="0" marR="0" lvl="1" indent="0" algn="r" rtl="0">
              <a:spcBef>
                <a:spcPts val="0"/>
              </a:spcBef>
              <a:spcAft>
                <a:spcPts val="0"/>
              </a:spcAft>
              <a:buNone/>
              <a:defRPr sz="1200" b="0" i="0" u="none" strike="noStrike" cap="none">
                <a:solidFill>
                  <a:srgbClr val="888888"/>
                </a:solidFill>
                <a:latin typeface="Calibri"/>
                <a:ea typeface="Calibri"/>
                <a:cs typeface="Calibri"/>
                <a:sym typeface="Calibri"/>
              </a:defRPr>
            </a:lvl2pPr>
            <a:lvl3pPr marL="0" marR="0" lvl="2" indent="0" algn="r" rtl="0">
              <a:spcBef>
                <a:spcPts val="0"/>
              </a:spcBef>
              <a:spcAft>
                <a:spcPts val="0"/>
              </a:spcAft>
              <a:buNone/>
              <a:defRPr sz="1200" b="0" i="0" u="none" strike="noStrike" cap="none">
                <a:solidFill>
                  <a:srgbClr val="888888"/>
                </a:solidFill>
                <a:latin typeface="Calibri"/>
                <a:ea typeface="Calibri"/>
                <a:cs typeface="Calibri"/>
                <a:sym typeface="Calibri"/>
              </a:defRPr>
            </a:lvl3pPr>
            <a:lvl4pPr marL="0" marR="0" lvl="3" indent="0" algn="r" rtl="0">
              <a:spcBef>
                <a:spcPts val="0"/>
              </a:spcBef>
              <a:spcAft>
                <a:spcPts val="0"/>
              </a:spcAft>
              <a:buNone/>
              <a:defRPr sz="1200" b="0" i="0" u="none" strike="noStrike" cap="none">
                <a:solidFill>
                  <a:srgbClr val="888888"/>
                </a:solidFill>
                <a:latin typeface="Calibri"/>
                <a:ea typeface="Calibri"/>
                <a:cs typeface="Calibri"/>
                <a:sym typeface="Calibri"/>
              </a:defRPr>
            </a:lvl4pPr>
            <a:lvl5pPr marL="0" marR="0" lvl="4" indent="0" algn="r" rtl="0">
              <a:spcBef>
                <a:spcPts val="0"/>
              </a:spcBef>
              <a:spcAft>
                <a:spcPts val="0"/>
              </a:spcAft>
              <a:buNone/>
              <a:defRPr sz="1200" b="0" i="0" u="none" strike="noStrike" cap="none">
                <a:solidFill>
                  <a:srgbClr val="888888"/>
                </a:solidFill>
                <a:latin typeface="Calibri"/>
                <a:ea typeface="Calibri"/>
                <a:cs typeface="Calibri"/>
                <a:sym typeface="Calibri"/>
              </a:defRPr>
            </a:lvl5pPr>
            <a:lvl6pPr marL="0" marR="0" lvl="5" indent="0" algn="r" rtl="0">
              <a:spcBef>
                <a:spcPts val="0"/>
              </a:spcBef>
              <a:spcAft>
                <a:spcPts val="0"/>
              </a:spcAft>
              <a:buNone/>
              <a:defRPr sz="1200" b="0" i="0" u="none" strike="noStrike" cap="none">
                <a:solidFill>
                  <a:srgbClr val="888888"/>
                </a:solidFill>
                <a:latin typeface="Calibri"/>
                <a:ea typeface="Calibri"/>
                <a:cs typeface="Calibri"/>
                <a:sym typeface="Calibri"/>
              </a:defRPr>
            </a:lvl6pPr>
            <a:lvl7pPr marL="0" marR="0" lvl="6" indent="0" algn="r" rtl="0">
              <a:spcBef>
                <a:spcPts val="0"/>
              </a:spcBef>
              <a:spcAft>
                <a:spcPts val="0"/>
              </a:spcAft>
              <a:buNone/>
              <a:defRPr sz="1200" b="0" i="0" u="none" strike="noStrike" cap="none">
                <a:solidFill>
                  <a:srgbClr val="888888"/>
                </a:solidFill>
                <a:latin typeface="Calibri"/>
                <a:ea typeface="Calibri"/>
                <a:cs typeface="Calibri"/>
                <a:sym typeface="Calibri"/>
              </a:defRPr>
            </a:lvl7pPr>
            <a:lvl8pPr marL="0" marR="0" lvl="7" indent="0" algn="r" rtl="0">
              <a:spcBef>
                <a:spcPts val="0"/>
              </a:spcBef>
              <a:spcAft>
                <a:spcPts val="0"/>
              </a:spcAft>
              <a:buNone/>
              <a:defRPr sz="1200" b="0" i="0" u="none" strike="noStrike" cap="none">
                <a:solidFill>
                  <a:srgbClr val="888888"/>
                </a:solidFill>
                <a:latin typeface="Calibri"/>
                <a:ea typeface="Calibri"/>
                <a:cs typeface="Calibri"/>
                <a:sym typeface="Calibri"/>
              </a:defRPr>
            </a:lvl8pPr>
            <a:lvl9pPr marL="0" marR="0" lvl="8" indent="0" algn="r" rtl="0">
              <a:spcBef>
                <a:spcPts val="0"/>
              </a:spcBef>
              <a:spcAft>
                <a:spcPts val="0"/>
              </a:spcAft>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3_Blank">
  <p:cSld name="3_Blank">
    <p:spTree>
      <p:nvGrpSpPr>
        <p:cNvPr id="1" name="Shape 120"/>
        <p:cNvGrpSpPr/>
        <p:nvPr/>
      </p:nvGrpSpPr>
      <p:grpSpPr>
        <a:xfrm>
          <a:off x="0" y="0"/>
          <a:ext cx="0" cy="0"/>
          <a:chOff x="0" y="0"/>
          <a:chExt cx="0" cy="0"/>
        </a:xfrm>
      </p:grpSpPr>
      <p:sp>
        <p:nvSpPr>
          <p:cNvPr id="121" name="Google Shape;121;p21"/>
          <p:cNvSpPr txBox="1">
            <a:spLocks noGrp="1"/>
          </p:cNvSpPr>
          <p:nvPr>
            <p:ph type="body" idx="1"/>
          </p:nvPr>
        </p:nvSpPr>
        <p:spPr>
          <a:xfrm>
            <a:off x="309563" y="1365299"/>
            <a:ext cx="8497887" cy="5389514"/>
          </a:xfrm>
          <a:prstGeom prst="rect">
            <a:avLst/>
          </a:prstGeom>
          <a:noFill/>
          <a:ln>
            <a:noFill/>
          </a:ln>
        </p:spPr>
        <p:txBody>
          <a:bodyPr spcFirstLastPara="1" wrap="square" lIns="91425" tIns="91425" rIns="91425" bIns="91425" anchor="t" anchorCtr="0">
            <a:noAutofit/>
          </a:bodyPr>
          <a:lstStyle>
            <a:lvl1pPr marL="457200" marR="0" lvl="0" indent="-228600" algn="ctr" rtl="0">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ctr" rtl="0">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ctr" rtl="0">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ctr" rtl="0">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ctr" rtl="0">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122" name="Google Shape;122;p21"/>
          <p:cNvSpPr txBox="1">
            <a:spLocks noGrp="1"/>
          </p:cNvSpPr>
          <p:nvPr>
            <p:ph type="title"/>
          </p:nvPr>
        </p:nvSpPr>
        <p:spPr>
          <a:xfrm>
            <a:off x="309562" y="317803"/>
            <a:ext cx="8497887" cy="703262"/>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3_Title Slide">
  <p:cSld name="3_Title Slide">
    <p:spTree>
      <p:nvGrpSpPr>
        <p:cNvPr id="1" name="Shape 123"/>
        <p:cNvGrpSpPr/>
        <p:nvPr/>
      </p:nvGrpSpPr>
      <p:grpSpPr>
        <a:xfrm>
          <a:off x="0" y="0"/>
          <a:ext cx="0" cy="0"/>
          <a:chOff x="0" y="0"/>
          <a:chExt cx="0" cy="0"/>
        </a:xfrm>
      </p:grpSpPr>
      <p:pic>
        <p:nvPicPr>
          <p:cNvPr id="124" name="Google Shape;124;p22" descr="FEMMPPT_Title Page.png"/>
          <p:cNvPicPr preferRelativeResize="0"/>
          <p:nvPr/>
        </p:nvPicPr>
        <p:blipFill rotWithShape="1">
          <a:blip r:embed="rId2">
            <a:alphaModFix/>
          </a:blip>
          <a:srcRect/>
          <a:stretch/>
        </p:blipFill>
        <p:spPr>
          <a:xfrm>
            <a:off x="4763" y="0"/>
            <a:ext cx="9129147" cy="6836054"/>
          </a:xfrm>
          <a:prstGeom prst="rect">
            <a:avLst/>
          </a:prstGeom>
          <a:noFill/>
          <a:ln>
            <a:noFill/>
          </a:ln>
        </p:spPr>
      </p:pic>
      <p:sp>
        <p:nvSpPr>
          <p:cNvPr id="125" name="Google Shape;125;p22"/>
          <p:cNvSpPr txBox="1">
            <a:spLocks noGrp="1"/>
          </p:cNvSpPr>
          <p:nvPr>
            <p:ph type="subTitle" idx="1"/>
          </p:nvPr>
        </p:nvSpPr>
        <p:spPr>
          <a:xfrm>
            <a:off x="1371600" y="3581400"/>
            <a:ext cx="6400800" cy="457200"/>
          </a:xfrm>
          <a:prstGeom prst="rect">
            <a:avLst/>
          </a:prstGeom>
          <a:noFill/>
          <a:ln>
            <a:noFill/>
          </a:ln>
        </p:spPr>
        <p:txBody>
          <a:bodyPr spcFirstLastPara="1" wrap="square" lIns="91425" tIns="91425" rIns="91425" bIns="91425" anchor="t" anchorCtr="0">
            <a:noAutofit/>
          </a:bodyPr>
          <a:lstStyle>
            <a:lvl1pPr marL="0" marR="0" lvl="0" indent="0" algn="ctr" rtl="0">
              <a:spcBef>
                <a:spcPts val="480"/>
              </a:spcBef>
              <a:spcAft>
                <a:spcPts val="0"/>
              </a:spcAft>
              <a:buClr>
                <a:srgbClr val="636463"/>
              </a:buClr>
              <a:buSzPts val="2400"/>
              <a:buFont typeface="Arial"/>
              <a:buNone/>
              <a:defRPr sz="2400" b="0" i="0" u="none" strike="noStrike" cap="none">
                <a:solidFill>
                  <a:srgbClr val="636463"/>
                </a:solidFill>
                <a:latin typeface="Calibri"/>
                <a:ea typeface="Calibri"/>
                <a:cs typeface="Calibri"/>
                <a:sym typeface="Calibri"/>
              </a:defRPr>
            </a:lvl1pPr>
            <a:lvl2pPr marL="457200" marR="0" lvl="1" indent="0" algn="ctr" rtl="0">
              <a:spcBef>
                <a:spcPts val="560"/>
              </a:spcBef>
              <a:spcAft>
                <a:spcPts val="0"/>
              </a:spcAft>
              <a:buClr>
                <a:srgbClr val="888888"/>
              </a:buClr>
              <a:buSzPts val="2800"/>
              <a:buFont typeface="Arial"/>
              <a:buNone/>
              <a:defRPr sz="2800" b="0" i="0" u="none" strike="noStrike" cap="none">
                <a:solidFill>
                  <a:srgbClr val="888888"/>
                </a:solidFill>
                <a:latin typeface="Calibri"/>
                <a:ea typeface="Calibri"/>
                <a:cs typeface="Calibri"/>
                <a:sym typeface="Calibri"/>
              </a:defRPr>
            </a:lvl2pPr>
            <a:lvl3pPr marL="914400" marR="0" lvl="2" indent="0" algn="ctr" rtl="0">
              <a:spcBef>
                <a:spcPts val="480"/>
              </a:spcBef>
              <a:spcAft>
                <a:spcPts val="0"/>
              </a:spcAft>
              <a:buClr>
                <a:srgbClr val="888888"/>
              </a:buClr>
              <a:buSzPts val="2400"/>
              <a:buFont typeface="Arial"/>
              <a:buNone/>
              <a:defRPr sz="2400" b="0" i="0" u="none" strike="noStrike" cap="none">
                <a:solidFill>
                  <a:srgbClr val="888888"/>
                </a:solidFill>
                <a:latin typeface="Calibri"/>
                <a:ea typeface="Calibri"/>
                <a:cs typeface="Calibri"/>
                <a:sym typeface="Calibri"/>
              </a:defRPr>
            </a:lvl3pPr>
            <a:lvl4pPr marL="1371600" marR="0" lvl="3"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4pPr>
            <a:lvl5pPr marL="1828800" marR="0" lvl="4"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5pPr>
            <a:lvl6pPr marL="2286000" marR="0" lvl="5"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6pPr>
            <a:lvl7pPr marL="2743200" marR="0" lvl="6"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7pPr>
            <a:lvl8pPr marL="3200400" marR="0" lvl="7"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8pPr>
            <a:lvl9pPr marL="3657600" marR="0" lvl="8"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9pPr>
          </a:lstStyle>
          <a:p>
            <a:endParaRPr/>
          </a:p>
        </p:txBody>
      </p:sp>
      <p:sp>
        <p:nvSpPr>
          <p:cNvPr id="126" name="Google Shape;126;p22"/>
          <p:cNvSpPr txBox="1">
            <a:spLocks noGrp="1"/>
          </p:cNvSpPr>
          <p:nvPr>
            <p:ph type="title"/>
          </p:nvPr>
        </p:nvSpPr>
        <p:spPr>
          <a:xfrm>
            <a:off x="457200" y="1905000"/>
            <a:ext cx="8229600" cy="15240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4000" b="0" i="0" u="none" strike="noStrike" cap="none">
                <a:solidFill>
                  <a:srgbClr val="343451"/>
                </a:solidFill>
                <a:latin typeface="Arial"/>
                <a:ea typeface="Arial"/>
                <a:cs typeface="Arial"/>
                <a:sym typeface="Arial"/>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
        <p:nvSpPr>
          <p:cNvPr id="127" name="Google Shape;127;p22"/>
          <p:cNvSpPr txBox="1">
            <a:spLocks noGrp="1"/>
          </p:cNvSpPr>
          <p:nvPr>
            <p:ph type="dt" idx="10"/>
          </p:nvPr>
        </p:nvSpPr>
        <p:spPr>
          <a:xfrm>
            <a:off x="457200" y="5883275"/>
            <a:ext cx="2133600" cy="365125"/>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b="0" i="0" u="none" strike="noStrike" cap="none">
                <a:solidFill>
                  <a:srgbClr val="343451"/>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28" name="Google Shape;128;p22"/>
          <p:cNvSpPr txBox="1">
            <a:spLocks noGrp="1"/>
          </p:cNvSpPr>
          <p:nvPr>
            <p:ph type="ftr" idx="11"/>
          </p:nvPr>
        </p:nvSpPr>
        <p:spPr>
          <a:xfrm>
            <a:off x="3124200" y="5883275"/>
            <a:ext cx="2895600" cy="365125"/>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b="0" i="0" u="none" strike="noStrike" cap="none">
                <a:solidFill>
                  <a:srgbClr val="343451"/>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29" name="Google Shape;129;p22"/>
          <p:cNvSpPr txBox="1">
            <a:spLocks noGrp="1"/>
          </p:cNvSpPr>
          <p:nvPr>
            <p:ph type="sldNum" idx="12"/>
          </p:nvPr>
        </p:nvSpPr>
        <p:spPr>
          <a:xfrm>
            <a:off x="8686800" y="5883275"/>
            <a:ext cx="3810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spcAft>
                <a:spcPts val="0"/>
              </a:spcAft>
              <a:buNone/>
              <a:defRPr sz="1200" b="0" i="0" u="none" strike="noStrike" cap="none">
                <a:solidFill>
                  <a:srgbClr val="343451"/>
                </a:solidFill>
                <a:latin typeface="Calibri"/>
                <a:ea typeface="Calibri"/>
                <a:cs typeface="Calibri"/>
                <a:sym typeface="Calibri"/>
              </a:defRPr>
            </a:lvl1pPr>
            <a:lvl2pPr marL="0" marR="0" lvl="1" indent="0" algn="r" rtl="0">
              <a:spcBef>
                <a:spcPts val="0"/>
              </a:spcBef>
              <a:spcAft>
                <a:spcPts val="0"/>
              </a:spcAft>
              <a:buNone/>
              <a:defRPr sz="1200" b="0" i="0" u="none" strike="noStrike" cap="none">
                <a:solidFill>
                  <a:srgbClr val="343451"/>
                </a:solidFill>
                <a:latin typeface="Calibri"/>
                <a:ea typeface="Calibri"/>
                <a:cs typeface="Calibri"/>
                <a:sym typeface="Calibri"/>
              </a:defRPr>
            </a:lvl2pPr>
            <a:lvl3pPr marL="0" marR="0" lvl="2" indent="0" algn="r" rtl="0">
              <a:spcBef>
                <a:spcPts val="0"/>
              </a:spcBef>
              <a:spcAft>
                <a:spcPts val="0"/>
              </a:spcAft>
              <a:buNone/>
              <a:defRPr sz="1200" b="0" i="0" u="none" strike="noStrike" cap="none">
                <a:solidFill>
                  <a:srgbClr val="343451"/>
                </a:solidFill>
                <a:latin typeface="Calibri"/>
                <a:ea typeface="Calibri"/>
                <a:cs typeface="Calibri"/>
                <a:sym typeface="Calibri"/>
              </a:defRPr>
            </a:lvl3pPr>
            <a:lvl4pPr marL="0" marR="0" lvl="3" indent="0" algn="r" rtl="0">
              <a:spcBef>
                <a:spcPts val="0"/>
              </a:spcBef>
              <a:spcAft>
                <a:spcPts val="0"/>
              </a:spcAft>
              <a:buNone/>
              <a:defRPr sz="1200" b="0" i="0" u="none" strike="noStrike" cap="none">
                <a:solidFill>
                  <a:srgbClr val="343451"/>
                </a:solidFill>
                <a:latin typeface="Calibri"/>
                <a:ea typeface="Calibri"/>
                <a:cs typeface="Calibri"/>
                <a:sym typeface="Calibri"/>
              </a:defRPr>
            </a:lvl4pPr>
            <a:lvl5pPr marL="0" marR="0" lvl="4" indent="0" algn="r" rtl="0">
              <a:spcBef>
                <a:spcPts val="0"/>
              </a:spcBef>
              <a:spcAft>
                <a:spcPts val="0"/>
              </a:spcAft>
              <a:buNone/>
              <a:defRPr sz="1200" b="0" i="0" u="none" strike="noStrike" cap="none">
                <a:solidFill>
                  <a:srgbClr val="343451"/>
                </a:solidFill>
                <a:latin typeface="Calibri"/>
                <a:ea typeface="Calibri"/>
                <a:cs typeface="Calibri"/>
                <a:sym typeface="Calibri"/>
              </a:defRPr>
            </a:lvl5pPr>
            <a:lvl6pPr marL="0" marR="0" lvl="5" indent="0" algn="r" rtl="0">
              <a:spcBef>
                <a:spcPts val="0"/>
              </a:spcBef>
              <a:spcAft>
                <a:spcPts val="0"/>
              </a:spcAft>
              <a:buNone/>
              <a:defRPr sz="1200" b="0" i="0" u="none" strike="noStrike" cap="none">
                <a:solidFill>
                  <a:srgbClr val="343451"/>
                </a:solidFill>
                <a:latin typeface="Calibri"/>
                <a:ea typeface="Calibri"/>
                <a:cs typeface="Calibri"/>
                <a:sym typeface="Calibri"/>
              </a:defRPr>
            </a:lvl6pPr>
            <a:lvl7pPr marL="0" marR="0" lvl="6" indent="0" algn="r" rtl="0">
              <a:spcBef>
                <a:spcPts val="0"/>
              </a:spcBef>
              <a:spcAft>
                <a:spcPts val="0"/>
              </a:spcAft>
              <a:buNone/>
              <a:defRPr sz="1200" b="0" i="0" u="none" strike="noStrike" cap="none">
                <a:solidFill>
                  <a:srgbClr val="343451"/>
                </a:solidFill>
                <a:latin typeface="Calibri"/>
                <a:ea typeface="Calibri"/>
                <a:cs typeface="Calibri"/>
                <a:sym typeface="Calibri"/>
              </a:defRPr>
            </a:lvl7pPr>
            <a:lvl8pPr marL="0" marR="0" lvl="7" indent="0" algn="r" rtl="0">
              <a:spcBef>
                <a:spcPts val="0"/>
              </a:spcBef>
              <a:spcAft>
                <a:spcPts val="0"/>
              </a:spcAft>
              <a:buNone/>
              <a:defRPr sz="1200" b="0" i="0" u="none" strike="noStrike" cap="none">
                <a:solidFill>
                  <a:srgbClr val="343451"/>
                </a:solidFill>
                <a:latin typeface="Calibri"/>
                <a:ea typeface="Calibri"/>
                <a:cs typeface="Calibri"/>
                <a:sym typeface="Calibri"/>
              </a:defRPr>
            </a:lvl8pPr>
            <a:lvl9pPr marL="0" marR="0" lvl="8" indent="0" algn="r" rtl="0">
              <a:spcBef>
                <a:spcPts val="0"/>
              </a:spcBef>
              <a:spcAft>
                <a:spcPts val="0"/>
              </a:spcAft>
              <a:buNone/>
              <a:defRPr sz="1200" b="0" i="0" u="none" strike="noStrike" cap="none">
                <a:solidFill>
                  <a:srgbClr val="34345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4_Picture with Caption">
  <p:cSld name="4_Picture with Caption">
    <p:spTree>
      <p:nvGrpSpPr>
        <p:cNvPr id="1" name="Shape 130"/>
        <p:cNvGrpSpPr/>
        <p:nvPr/>
      </p:nvGrpSpPr>
      <p:grpSpPr>
        <a:xfrm>
          <a:off x="0" y="0"/>
          <a:ext cx="0" cy="0"/>
          <a:chOff x="0" y="0"/>
          <a:chExt cx="0" cy="0"/>
        </a:xfrm>
      </p:grpSpPr>
      <p:cxnSp>
        <p:nvCxnSpPr>
          <p:cNvPr id="131" name="Google Shape;131;p23"/>
          <p:cNvCxnSpPr/>
          <p:nvPr/>
        </p:nvCxnSpPr>
        <p:spPr>
          <a:xfrm>
            <a:off x="349250" y="909638"/>
            <a:ext cx="8794750" cy="0"/>
          </a:xfrm>
          <a:prstGeom prst="straightConnector1">
            <a:avLst/>
          </a:prstGeom>
          <a:noFill/>
          <a:ln w="28575" cap="rnd" cmpd="sng">
            <a:solidFill>
              <a:srgbClr val="002060"/>
            </a:solidFill>
            <a:prstDash val="solid"/>
            <a:round/>
            <a:headEnd type="none" w="sm" len="sm"/>
            <a:tailEnd type="none" w="sm" len="sm"/>
          </a:ln>
        </p:spPr>
      </p:cxnSp>
      <p:sp>
        <p:nvSpPr>
          <p:cNvPr id="132" name="Google Shape;132;p23"/>
          <p:cNvSpPr>
            <a:spLocks noGrp="1"/>
          </p:cNvSpPr>
          <p:nvPr>
            <p:ph type="pic" idx="2"/>
          </p:nvPr>
        </p:nvSpPr>
        <p:spPr>
          <a:xfrm>
            <a:off x="349250" y="1142999"/>
            <a:ext cx="8458199" cy="5611814"/>
          </a:xfrm>
          <a:prstGeom prst="rect">
            <a:avLst/>
          </a:prstGeom>
          <a:noFill/>
          <a:ln>
            <a:noFill/>
          </a:ln>
        </p:spPr>
        <p:txBody>
          <a:bodyPr spcFirstLastPara="1" wrap="square" lIns="91425" tIns="91425" rIns="91425" bIns="91425" anchor="t" anchorCtr="0">
            <a:noAutofit/>
          </a:bodyPr>
          <a:lstStyle>
            <a:lvl1pPr marL="0" marR="0" lvl="0" indent="0" algn="l" rtl="0">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133" name="Google Shape;133;p23"/>
          <p:cNvSpPr txBox="1">
            <a:spLocks noGrp="1"/>
          </p:cNvSpPr>
          <p:nvPr>
            <p:ph type="title"/>
          </p:nvPr>
        </p:nvSpPr>
        <p:spPr>
          <a:xfrm>
            <a:off x="349250" y="317803"/>
            <a:ext cx="8458199" cy="703262"/>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2_Title and Content">
  <p:cSld name="2_Title and Content">
    <p:spTree>
      <p:nvGrpSpPr>
        <p:cNvPr id="1" name="Shape 134"/>
        <p:cNvGrpSpPr/>
        <p:nvPr/>
      </p:nvGrpSpPr>
      <p:grpSpPr>
        <a:xfrm>
          <a:off x="0" y="0"/>
          <a:ext cx="0" cy="0"/>
          <a:chOff x="0" y="0"/>
          <a:chExt cx="0" cy="0"/>
        </a:xfrm>
      </p:grpSpPr>
      <p:cxnSp>
        <p:nvCxnSpPr>
          <p:cNvPr id="135" name="Google Shape;135;p24"/>
          <p:cNvCxnSpPr/>
          <p:nvPr/>
        </p:nvCxnSpPr>
        <p:spPr>
          <a:xfrm rot="10800000" flipH="1">
            <a:off x="346075" y="909638"/>
            <a:ext cx="8797925" cy="3175"/>
          </a:xfrm>
          <a:prstGeom prst="straightConnector1">
            <a:avLst/>
          </a:prstGeom>
          <a:noFill/>
          <a:ln w="28575" cap="rnd" cmpd="sng">
            <a:solidFill>
              <a:srgbClr val="002060"/>
            </a:solidFill>
            <a:prstDash val="solid"/>
            <a:round/>
            <a:headEnd type="none" w="sm" len="sm"/>
            <a:tailEnd type="none" w="sm" len="sm"/>
          </a:ln>
        </p:spPr>
      </p:cxnSp>
      <p:sp>
        <p:nvSpPr>
          <p:cNvPr id="136" name="Google Shape;136;p24"/>
          <p:cNvSpPr txBox="1">
            <a:spLocks noGrp="1"/>
          </p:cNvSpPr>
          <p:nvPr>
            <p:ph type="title"/>
          </p:nvPr>
        </p:nvSpPr>
        <p:spPr>
          <a:xfrm>
            <a:off x="346075" y="264884"/>
            <a:ext cx="8451850" cy="703262"/>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
        <p:nvSpPr>
          <p:cNvPr id="137" name="Google Shape;137;p24"/>
          <p:cNvSpPr txBox="1">
            <a:spLocks noGrp="1"/>
          </p:cNvSpPr>
          <p:nvPr>
            <p:ph type="body" idx="1"/>
          </p:nvPr>
        </p:nvSpPr>
        <p:spPr>
          <a:xfrm>
            <a:off x="346076" y="1150697"/>
            <a:ext cx="8451850" cy="5389514"/>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20000"/>
              </a:lnSpc>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4_Title Slide">
  <p:cSld name="4_Title Slide">
    <p:spTree>
      <p:nvGrpSpPr>
        <p:cNvPr id="1" name="Shape 138"/>
        <p:cNvGrpSpPr/>
        <p:nvPr/>
      </p:nvGrpSpPr>
      <p:grpSpPr>
        <a:xfrm>
          <a:off x="0" y="0"/>
          <a:ext cx="0" cy="0"/>
          <a:chOff x="0" y="0"/>
          <a:chExt cx="0" cy="0"/>
        </a:xfrm>
      </p:grpSpPr>
      <p:pic>
        <p:nvPicPr>
          <p:cNvPr id="139" name="Google Shape;139;p25" descr="FEMMPPT_Title Page.png"/>
          <p:cNvPicPr preferRelativeResize="0"/>
          <p:nvPr/>
        </p:nvPicPr>
        <p:blipFill rotWithShape="1">
          <a:blip r:embed="rId2">
            <a:alphaModFix/>
          </a:blip>
          <a:srcRect/>
          <a:stretch/>
        </p:blipFill>
        <p:spPr>
          <a:xfrm>
            <a:off x="4763" y="0"/>
            <a:ext cx="9129147" cy="6836054"/>
          </a:xfrm>
          <a:prstGeom prst="rect">
            <a:avLst/>
          </a:prstGeom>
          <a:noFill/>
          <a:ln>
            <a:noFill/>
          </a:ln>
        </p:spPr>
      </p:pic>
      <p:sp>
        <p:nvSpPr>
          <p:cNvPr id="140" name="Google Shape;140;p25"/>
          <p:cNvSpPr txBox="1">
            <a:spLocks noGrp="1"/>
          </p:cNvSpPr>
          <p:nvPr>
            <p:ph type="subTitle" idx="1"/>
          </p:nvPr>
        </p:nvSpPr>
        <p:spPr>
          <a:xfrm>
            <a:off x="1371600" y="3581400"/>
            <a:ext cx="6400800" cy="457200"/>
          </a:xfrm>
          <a:prstGeom prst="rect">
            <a:avLst/>
          </a:prstGeom>
          <a:noFill/>
          <a:ln>
            <a:noFill/>
          </a:ln>
        </p:spPr>
        <p:txBody>
          <a:bodyPr spcFirstLastPara="1" wrap="square" lIns="91425" tIns="91425" rIns="91425" bIns="91425" anchor="t" anchorCtr="0">
            <a:noAutofit/>
          </a:bodyPr>
          <a:lstStyle>
            <a:lvl1pPr marL="0" marR="0" lvl="0" indent="0" algn="ctr" rtl="0">
              <a:spcBef>
                <a:spcPts val="480"/>
              </a:spcBef>
              <a:spcAft>
                <a:spcPts val="0"/>
              </a:spcAft>
              <a:buClr>
                <a:srgbClr val="636463"/>
              </a:buClr>
              <a:buSzPts val="2400"/>
              <a:buFont typeface="Arial"/>
              <a:buNone/>
              <a:defRPr sz="2400" b="0" i="0" u="none" strike="noStrike" cap="none">
                <a:solidFill>
                  <a:srgbClr val="636463"/>
                </a:solidFill>
                <a:latin typeface="Calibri"/>
                <a:ea typeface="Calibri"/>
                <a:cs typeface="Calibri"/>
                <a:sym typeface="Calibri"/>
              </a:defRPr>
            </a:lvl1pPr>
            <a:lvl2pPr marL="457200" marR="0" lvl="1" indent="0" algn="ctr" rtl="0">
              <a:spcBef>
                <a:spcPts val="560"/>
              </a:spcBef>
              <a:spcAft>
                <a:spcPts val="0"/>
              </a:spcAft>
              <a:buClr>
                <a:srgbClr val="888888"/>
              </a:buClr>
              <a:buSzPts val="2800"/>
              <a:buFont typeface="Arial"/>
              <a:buNone/>
              <a:defRPr sz="2800" b="0" i="0" u="none" strike="noStrike" cap="none">
                <a:solidFill>
                  <a:srgbClr val="888888"/>
                </a:solidFill>
                <a:latin typeface="Calibri"/>
                <a:ea typeface="Calibri"/>
                <a:cs typeface="Calibri"/>
                <a:sym typeface="Calibri"/>
              </a:defRPr>
            </a:lvl2pPr>
            <a:lvl3pPr marL="914400" marR="0" lvl="2" indent="0" algn="ctr" rtl="0">
              <a:spcBef>
                <a:spcPts val="480"/>
              </a:spcBef>
              <a:spcAft>
                <a:spcPts val="0"/>
              </a:spcAft>
              <a:buClr>
                <a:srgbClr val="888888"/>
              </a:buClr>
              <a:buSzPts val="2400"/>
              <a:buFont typeface="Arial"/>
              <a:buNone/>
              <a:defRPr sz="2400" b="0" i="0" u="none" strike="noStrike" cap="none">
                <a:solidFill>
                  <a:srgbClr val="888888"/>
                </a:solidFill>
                <a:latin typeface="Calibri"/>
                <a:ea typeface="Calibri"/>
                <a:cs typeface="Calibri"/>
                <a:sym typeface="Calibri"/>
              </a:defRPr>
            </a:lvl3pPr>
            <a:lvl4pPr marL="1371600" marR="0" lvl="3"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4pPr>
            <a:lvl5pPr marL="1828800" marR="0" lvl="4"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5pPr>
            <a:lvl6pPr marL="2286000" marR="0" lvl="5"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6pPr>
            <a:lvl7pPr marL="2743200" marR="0" lvl="6"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7pPr>
            <a:lvl8pPr marL="3200400" marR="0" lvl="7"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8pPr>
            <a:lvl9pPr marL="3657600" marR="0" lvl="8"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9pPr>
          </a:lstStyle>
          <a:p>
            <a:endParaRPr/>
          </a:p>
        </p:txBody>
      </p:sp>
      <p:sp>
        <p:nvSpPr>
          <p:cNvPr id="141" name="Google Shape;141;p25"/>
          <p:cNvSpPr txBox="1">
            <a:spLocks noGrp="1"/>
          </p:cNvSpPr>
          <p:nvPr>
            <p:ph type="title"/>
          </p:nvPr>
        </p:nvSpPr>
        <p:spPr>
          <a:xfrm>
            <a:off x="457200" y="1905000"/>
            <a:ext cx="8229600" cy="15240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4000" b="0" i="0" u="none" strike="noStrike" cap="none">
                <a:solidFill>
                  <a:srgbClr val="343451"/>
                </a:solidFill>
                <a:latin typeface="Arial"/>
                <a:ea typeface="Arial"/>
                <a:cs typeface="Arial"/>
                <a:sym typeface="Arial"/>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
        <p:nvSpPr>
          <p:cNvPr id="142" name="Google Shape;142;p25"/>
          <p:cNvSpPr txBox="1">
            <a:spLocks noGrp="1"/>
          </p:cNvSpPr>
          <p:nvPr>
            <p:ph type="dt" idx="10"/>
          </p:nvPr>
        </p:nvSpPr>
        <p:spPr>
          <a:xfrm>
            <a:off x="457200" y="6356350"/>
            <a:ext cx="2133600" cy="365125"/>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b="0" i="0" u="none" strike="noStrike" cap="none">
                <a:solidFill>
                  <a:srgbClr val="343451"/>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43" name="Google Shape;143;p25"/>
          <p:cNvSpPr txBox="1">
            <a:spLocks noGrp="1"/>
          </p:cNvSpPr>
          <p:nvPr>
            <p:ph type="ftr" idx="11"/>
          </p:nvPr>
        </p:nvSpPr>
        <p:spPr>
          <a:xfrm>
            <a:off x="3124200" y="6356350"/>
            <a:ext cx="2895600" cy="365125"/>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b="0" i="0" u="none" strike="noStrike" cap="none">
                <a:solidFill>
                  <a:srgbClr val="343451"/>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44" name="Google Shape;144;p25"/>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spcAft>
                <a:spcPts val="0"/>
              </a:spcAft>
              <a:buNone/>
              <a:defRPr sz="1200" b="0" i="0" u="none" strike="noStrike" cap="none">
                <a:solidFill>
                  <a:srgbClr val="343451"/>
                </a:solidFill>
                <a:latin typeface="Calibri"/>
                <a:ea typeface="Calibri"/>
                <a:cs typeface="Calibri"/>
                <a:sym typeface="Calibri"/>
              </a:defRPr>
            </a:lvl1pPr>
            <a:lvl2pPr marL="0" marR="0" lvl="1" indent="0" algn="r" rtl="0">
              <a:spcBef>
                <a:spcPts val="0"/>
              </a:spcBef>
              <a:spcAft>
                <a:spcPts val="0"/>
              </a:spcAft>
              <a:buNone/>
              <a:defRPr sz="1200" b="0" i="0" u="none" strike="noStrike" cap="none">
                <a:solidFill>
                  <a:srgbClr val="343451"/>
                </a:solidFill>
                <a:latin typeface="Calibri"/>
                <a:ea typeface="Calibri"/>
                <a:cs typeface="Calibri"/>
                <a:sym typeface="Calibri"/>
              </a:defRPr>
            </a:lvl2pPr>
            <a:lvl3pPr marL="0" marR="0" lvl="2" indent="0" algn="r" rtl="0">
              <a:spcBef>
                <a:spcPts val="0"/>
              </a:spcBef>
              <a:spcAft>
                <a:spcPts val="0"/>
              </a:spcAft>
              <a:buNone/>
              <a:defRPr sz="1200" b="0" i="0" u="none" strike="noStrike" cap="none">
                <a:solidFill>
                  <a:srgbClr val="343451"/>
                </a:solidFill>
                <a:latin typeface="Calibri"/>
                <a:ea typeface="Calibri"/>
                <a:cs typeface="Calibri"/>
                <a:sym typeface="Calibri"/>
              </a:defRPr>
            </a:lvl3pPr>
            <a:lvl4pPr marL="0" marR="0" lvl="3" indent="0" algn="r" rtl="0">
              <a:spcBef>
                <a:spcPts val="0"/>
              </a:spcBef>
              <a:spcAft>
                <a:spcPts val="0"/>
              </a:spcAft>
              <a:buNone/>
              <a:defRPr sz="1200" b="0" i="0" u="none" strike="noStrike" cap="none">
                <a:solidFill>
                  <a:srgbClr val="343451"/>
                </a:solidFill>
                <a:latin typeface="Calibri"/>
                <a:ea typeface="Calibri"/>
                <a:cs typeface="Calibri"/>
                <a:sym typeface="Calibri"/>
              </a:defRPr>
            </a:lvl4pPr>
            <a:lvl5pPr marL="0" marR="0" lvl="4" indent="0" algn="r" rtl="0">
              <a:spcBef>
                <a:spcPts val="0"/>
              </a:spcBef>
              <a:spcAft>
                <a:spcPts val="0"/>
              </a:spcAft>
              <a:buNone/>
              <a:defRPr sz="1200" b="0" i="0" u="none" strike="noStrike" cap="none">
                <a:solidFill>
                  <a:srgbClr val="343451"/>
                </a:solidFill>
                <a:latin typeface="Calibri"/>
                <a:ea typeface="Calibri"/>
                <a:cs typeface="Calibri"/>
                <a:sym typeface="Calibri"/>
              </a:defRPr>
            </a:lvl5pPr>
            <a:lvl6pPr marL="0" marR="0" lvl="5" indent="0" algn="r" rtl="0">
              <a:spcBef>
                <a:spcPts val="0"/>
              </a:spcBef>
              <a:spcAft>
                <a:spcPts val="0"/>
              </a:spcAft>
              <a:buNone/>
              <a:defRPr sz="1200" b="0" i="0" u="none" strike="noStrike" cap="none">
                <a:solidFill>
                  <a:srgbClr val="343451"/>
                </a:solidFill>
                <a:latin typeface="Calibri"/>
                <a:ea typeface="Calibri"/>
                <a:cs typeface="Calibri"/>
                <a:sym typeface="Calibri"/>
              </a:defRPr>
            </a:lvl6pPr>
            <a:lvl7pPr marL="0" marR="0" lvl="6" indent="0" algn="r" rtl="0">
              <a:spcBef>
                <a:spcPts val="0"/>
              </a:spcBef>
              <a:spcAft>
                <a:spcPts val="0"/>
              </a:spcAft>
              <a:buNone/>
              <a:defRPr sz="1200" b="0" i="0" u="none" strike="noStrike" cap="none">
                <a:solidFill>
                  <a:srgbClr val="343451"/>
                </a:solidFill>
                <a:latin typeface="Calibri"/>
                <a:ea typeface="Calibri"/>
                <a:cs typeface="Calibri"/>
                <a:sym typeface="Calibri"/>
              </a:defRPr>
            </a:lvl7pPr>
            <a:lvl8pPr marL="0" marR="0" lvl="7" indent="0" algn="r" rtl="0">
              <a:spcBef>
                <a:spcPts val="0"/>
              </a:spcBef>
              <a:spcAft>
                <a:spcPts val="0"/>
              </a:spcAft>
              <a:buNone/>
              <a:defRPr sz="1200" b="0" i="0" u="none" strike="noStrike" cap="none">
                <a:solidFill>
                  <a:srgbClr val="343451"/>
                </a:solidFill>
                <a:latin typeface="Calibri"/>
                <a:ea typeface="Calibri"/>
                <a:cs typeface="Calibri"/>
                <a:sym typeface="Calibri"/>
              </a:defRPr>
            </a:lvl8pPr>
            <a:lvl9pPr marL="0" marR="0" lvl="8" indent="0" algn="r" rtl="0">
              <a:spcBef>
                <a:spcPts val="0"/>
              </a:spcBef>
              <a:spcAft>
                <a:spcPts val="0"/>
              </a:spcAft>
              <a:buNone/>
              <a:defRPr sz="1200" b="0" i="0" u="none" strike="noStrike" cap="none">
                <a:solidFill>
                  <a:srgbClr val="34345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8_Picture with Caption">
  <p:cSld name="8_Picture with Caption">
    <p:spTree>
      <p:nvGrpSpPr>
        <p:cNvPr id="1" name="Shape 145"/>
        <p:cNvGrpSpPr/>
        <p:nvPr/>
      </p:nvGrpSpPr>
      <p:grpSpPr>
        <a:xfrm>
          <a:off x="0" y="0"/>
          <a:ext cx="0" cy="0"/>
          <a:chOff x="0" y="0"/>
          <a:chExt cx="0" cy="0"/>
        </a:xfrm>
      </p:grpSpPr>
      <p:sp>
        <p:nvSpPr>
          <p:cNvPr id="146" name="Google Shape;146;p26"/>
          <p:cNvSpPr>
            <a:spLocks noGrp="1"/>
          </p:cNvSpPr>
          <p:nvPr>
            <p:ph type="pic" idx="2"/>
          </p:nvPr>
        </p:nvSpPr>
        <p:spPr>
          <a:xfrm>
            <a:off x="1792288" y="1142999"/>
            <a:ext cx="5486400" cy="3584575"/>
          </a:xfrm>
          <a:prstGeom prst="rect">
            <a:avLst/>
          </a:prstGeom>
          <a:noFill/>
          <a:ln>
            <a:noFill/>
          </a:ln>
        </p:spPr>
        <p:txBody>
          <a:bodyPr spcFirstLastPara="1" wrap="square" lIns="91425" tIns="91425" rIns="91425" bIns="91425" anchor="t" anchorCtr="0">
            <a:noAutofit/>
          </a:bodyPr>
          <a:lstStyle>
            <a:lvl1pPr marL="0" marR="0" lvl="0" indent="0" algn="l" rtl="0">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147" name="Google Shape;147;p26"/>
          <p:cNvSpPr txBox="1">
            <a:spLocks noGrp="1"/>
          </p:cNvSpPr>
          <p:nvPr>
            <p:ph type="body" idx="1"/>
          </p:nvPr>
        </p:nvSpPr>
        <p:spPr>
          <a:xfrm>
            <a:off x="1792288" y="4876800"/>
            <a:ext cx="5486400" cy="609600"/>
          </a:xfrm>
          <a:prstGeom prst="rect">
            <a:avLst/>
          </a:prstGeom>
          <a:noFill/>
          <a:ln>
            <a:noFill/>
          </a:ln>
        </p:spPr>
        <p:txBody>
          <a:bodyPr spcFirstLastPara="1" wrap="square" lIns="91425" tIns="91425" rIns="91425" bIns="91425" anchor="t" anchorCtr="0">
            <a:noAutofit/>
          </a:bodyPr>
          <a:lstStyle>
            <a:lvl1pPr marL="457200" marR="0" lvl="0" indent="-228600" algn="l" rtl="0">
              <a:spcBef>
                <a:spcPts val="280"/>
              </a:spcBef>
              <a:spcAft>
                <a:spcPts val="0"/>
              </a:spcAft>
              <a:buClr>
                <a:srgbClr val="636463"/>
              </a:buClr>
              <a:buSzPts val="1400"/>
              <a:buFont typeface="Arial"/>
              <a:buNone/>
              <a:defRPr sz="1400" b="0" i="0" u="none" strike="noStrike" cap="none">
                <a:solidFill>
                  <a:srgbClr val="636463"/>
                </a:solidFill>
                <a:latin typeface="Calibri"/>
                <a:ea typeface="Calibri"/>
                <a:cs typeface="Calibri"/>
                <a:sym typeface="Calibri"/>
              </a:defRPr>
            </a:lvl1pPr>
            <a:lvl2pPr marL="914400" marR="0" lvl="1" indent="-228600" algn="l" rtl="0">
              <a:spcBef>
                <a:spcPts val="240"/>
              </a:spcBef>
              <a:spcAft>
                <a:spcPts val="0"/>
              </a:spcAft>
              <a:buClr>
                <a:srgbClr val="595959"/>
              </a:buClr>
              <a:buSzPts val="1200"/>
              <a:buFont typeface="Arial"/>
              <a:buNone/>
              <a:defRPr sz="1200" b="0" i="0" u="none" strike="noStrike" cap="none">
                <a:solidFill>
                  <a:srgbClr val="595959"/>
                </a:solidFill>
                <a:latin typeface="Calibri"/>
                <a:ea typeface="Calibri"/>
                <a:cs typeface="Calibri"/>
                <a:sym typeface="Calibri"/>
              </a:defRPr>
            </a:lvl2pPr>
            <a:lvl3pPr marL="1371600" marR="0" lvl="2" indent="-228600" algn="l" rtl="0">
              <a:spcBef>
                <a:spcPts val="200"/>
              </a:spcBef>
              <a:spcAft>
                <a:spcPts val="0"/>
              </a:spcAft>
              <a:buClr>
                <a:srgbClr val="595959"/>
              </a:buClr>
              <a:buSzPts val="1000"/>
              <a:buFont typeface="Arial"/>
              <a:buNone/>
              <a:defRPr sz="1000" b="0" i="0" u="none" strike="noStrike" cap="none">
                <a:solidFill>
                  <a:srgbClr val="595959"/>
                </a:solidFill>
                <a:latin typeface="Calibri"/>
                <a:ea typeface="Calibri"/>
                <a:cs typeface="Calibri"/>
                <a:sym typeface="Calibri"/>
              </a:defRPr>
            </a:lvl3pPr>
            <a:lvl4pPr marL="1828800" marR="0" lvl="3" indent="-228600" algn="l" rtl="0">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4pPr>
            <a:lvl5pPr marL="2286000" marR="0" lvl="4" indent="-228600" algn="l" rtl="0">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5pPr>
            <a:lvl6pPr marL="2743200" marR="0" lvl="5" indent="-228600" algn="l" rtl="0">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6pPr>
            <a:lvl7pPr marL="3200400" marR="0" lvl="6" indent="-228600" algn="l" rtl="0">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7pPr>
            <a:lvl8pPr marL="3657600" marR="0" lvl="7" indent="-228600" algn="l" rtl="0">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8pPr>
            <a:lvl9pPr marL="4114800" marR="0" lvl="8" indent="-228600" algn="l" rtl="0">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148" name="Google Shape;148;p26"/>
          <p:cNvSpPr txBox="1">
            <a:spLocks noGrp="1"/>
          </p:cNvSpPr>
          <p:nvPr>
            <p:ph type="dt" idx="10"/>
          </p:nvPr>
        </p:nvSpPr>
        <p:spPr>
          <a:xfrm>
            <a:off x="457200" y="6356350"/>
            <a:ext cx="2133600" cy="365125"/>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49" name="Google Shape;149;p26"/>
          <p:cNvSpPr txBox="1">
            <a:spLocks noGrp="1"/>
          </p:cNvSpPr>
          <p:nvPr>
            <p:ph type="ftr" idx="11"/>
          </p:nvPr>
        </p:nvSpPr>
        <p:spPr>
          <a:xfrm>
            <a:off x="3124200" y="6356350"/>
            <a:ext cx="2895600" cy="365125"/>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50" name="Google Shape;150;p26"/>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5_Title Slide">
  <p:cSld name="5_Title Slide">
    <p:spTree>
      <p:nvGrpSpPr>
        <p:cNvPr id="1" name="Shape 151"/>
        <p:cNvGrpSpPr/>
        <p:nvPr/>
      </p:nvGrpSpPr>
      <p:grpSpPr>
        <a:xfrm>
          <a:off x="0" y="0"/>
          <a:ext cx="0" cy="0"/>
          <a:chOff x="0" y="0"/>
          <a:chExt cx="0" cy="0"/>
        </a:xfrm>
      </p:grpSpPr>
      <p:pic>
        <p:nvPicPr>
          <p:cNvPr id="152" name="Google Shape;152;p27" descr="FEMMPPT_Title Page.png"/>
          <p:cNvPicPr preferRelativeResize="0"/>
          <p:nvPr/>
        </p:nvPicPr>
        <p:blipFill rotWithShape="1">
          <a:blip r:embed="rId2">
            <a:alphaModFix/>
          </a:blip>
          <a:srcRect/>
          <a:stretch/>
        </p:blipFill>
        <p:spPr>
          <a:xfrm>
            <a:off x="4763" y="0"/>
            <a:ext cx="9129147" cy="6836054"/>
          </a:xfrm>
          <a:prstGeom prst="rect">
            <a:avLst/>
          </a:prstGeom>
          <a:noFill/>
          <a:ln>
            <a:noFill/>
          </a:ln>
        </p:spPr>
      </p:pic>
      <p:sp>
        <p:nvSpPr>
          <p:cNvPr id="153" name="Google Shape;153;p27"/>
          <p:cNvSpPr txBox="1">
            <a:spLocks noGrp="1"/>
          </p:cNvSpPr>
          <p:nvPr>
            <p:ph type="subTitle" idx="1"/>
          </p:nvPr>
        </p:nvSpPr>
        <p:spPr>
          <a:xfrm>
            <a:off x="1371600" y="3581400"/>
            <a:ext cx="6400800" cy="457200"/>
          </a:xfrm>
          <a:prstGeom prst="rect">
            <a:avLst/>
          </a:prstGeom>
          <a:noFill/>
          <a:ln>
            <a:noFill/>
          </a:ln>
        </p:spPr>
        <p:txBody>
          <a:bodyPr spcFirstLastPara="1" wrap="square" lIns="91425" tIns="91425" rIns="91425" bIns="91425" anchor="t" anchorCtr="0">
            <a:noAutofit/>
          </a:bodyPr>
          <a:lstStyle>
            <a:lvl1pPr marL="0" marR="0" lvl="0" indent="0" algn="ctr" rtl="0">
              <a:spcBef>
                <a:spcPts val="480"/>
              </a:spcBef>
              <a:spcAft>
                <a:spcPts val="0"/>
              </a:spcAft>
              <a:buClr>
                <a:srgbClr val="636463"/>
              </a:buClr>
              <a:buSzPts val="2400"/>
              <a:buFont typeface="Arial"/>
              <a:buNone/>
              <a:defRPr sz="2400" b="0" i="0" u="none" strike="noStrike" cap="none">
                <a:solidFill>
                  <a:srgbClr val="636463"/>
                </a:solidFill>
                <a:latin typeface="Calibri"/>
                <a:ea typeface="Calibri"/>
                <a:cs typeface="Calibri"/>
                <a:sym typeface="Calibri"/>
              </a:defRPr>
            </a:lvl1pPr>
            <a:lvl2pPr marL="457200" marR="0" lvl="1" indent="0" algn="ctr" rtl="0">
              <a:spcBef>
                <a:spcPts val="560"/>
              </a:spcBef>
              <a:spcAft>
                <a:spcPts val="0"/>
              </a:spcAft>
              <a:buClr>
                <a:srgbClr val="888888"/>
              </a:buClr>
              <a:buSzPts val="2800"/>
              <a:buFont typeface="Arial"/>
              <a:buNone/>
              <a:defRPr sz="2800" b="0" i="0" u="none" strike="noStrike" cap="none">
                <a:solidFill>
                  <a:srgbClr val="888888"/>
                </a:solidFill>
                <a:latin typeface="Calibri"/>
                <a:ea typeface="Calibri"/>
                <a:cs typeface="Calibri"/>
                <a:sym typeface="Calibri"/>
              </a:defRPr>
            </a:lvl2pPr>
            <a:lvl3pPr marL="914400" marR="0" lvl="2" indent="0" algn="ctr" rtl="0">
              <a:spcBef>
                <a:spcPts val="480"/>
              </a:spcBef>
              <a:spcAft>
                <a:spcPts val="0"/>
              </a:spcAft>
              <a:buClr>
                <a:srgbClr val="888888"/>
              </a:buClr>
              <a:buSzPts val="2400"/>
              <a:buFont typeface="Arial"/>
              <a:buNone/>
              <a:defRPr sz="2400" b="0" i="0" u="none" strike="noStrike" cap="none">
                <a:solidFill>
                  <a:srgbClr val="888888"/>
                </a:solidFill>
                <a:latin typeface="Calibri"/>
                <a:ea typeface="Calibri"/>
                <a:cs typeface="Calibri"/>
                <a:sym typeface="Calibri"/>
              </a:defRPr>
            </a:lvl3pPr>
            <a:lvl4pPr marL="1371600" marR="0" lvl="3"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4pPr>
            <a:lvl5pPr marL="1828800" marR="0" lvl="4"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5pPr>
            <a:lvl6pPr marL="2286000" marR="0" lvl="5"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6pPr>
            <a:lvl7pPr marL="2743200" marR="0" lvl="6"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7pPr>
            <a:lvl8pPr marL="3200400" marR="0" lvl="7"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8pPr>
            <a:lvl9pPr marL="3657600" marR="0" lvl="8"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9pPr>
          </a:lstStyle>
          <a:p>
            <a:endParaRPr/>
          </a:p>
        </p:txBody>
      </p:sp>
      <p:sp>
        <p:nvSpPr>
          <p:cNvPr id="154" name="Google Shape;154;p27"/>
          <p:cNvSpPr txBox="1">
            <a:spLocks noGrp="1"/>
          </p:cNvSpPr>
          <p:nvPr>
            <p:ph type="title"/>
          </p:nvPr>
        </p:nvSpPr>
        <p:spPr>
          <a:xfrm>
            <a:off x="457200" y="1905000"/>
            <a:ext cx="8229600" cy="15240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4000" b="0" i="0" u="none" strike="noStrike" cap="none">
                <a:solidFill>
                  <a:srgbClr val="343451"/>
                </a:solidFill>
                <a:latin typeface="Arial"/>
                <a:ea typeface="Arial"/>
                <a:cs typeface="Arial"/>
                <a:sym typeface="Arial"/>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
        <p:nvSpPr>
          <p:cNvPr id="155" name="Google Shape;155;p27"/>
          <p:cNvSpPr txBox="1">
            <a:spLocks noGrp="1"/>
          </p:cNvSpPr>
          <p:nvPr>
            <p:ph type="dt" idx="10"/>
          </p:nvPr>
        </p:nvSpPr>
        <p:spPr>
          <a:xfrm>
            <a:off x="457200" y="6356350"/>
            <a:ext cx="2133600" cy="365125"/>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b="0" i="0" u="none" strike="noStrike" cap="none">
                <a:solidFill>
                  <a:srgbClr val="343451"/>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56" name="Google Shape;156;p27"/>
          <p:cNvSpPr txBox="1">
            <a:spLocks noGrp="1"/>
          </p:cNvSpPr>
          <p:nvPr>
            <p:ph type="ftr" idx="11"/>
          </p:nvPr>
        </p:nvSpPr>
        <p:spPr>
          <a:xfrm>
            <a:off x="3124200" y="6356350"/>
            <a:ext cx="2895600" cy="365125"/>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b="0" i="0" u="none" strike="noStrike" cap="none">
                <a:solidFill>
                  <a:srgbClr val="343451"/>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57" name="Google Shape;157;p27"/>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343451"/>
                </a:solidFill>
                <a:latin typeface="Calibri"/>
                <a:ea typeface="Calibri"/>
                <a:cs typeface="Calibri"/>
                <a:sym typeface="Calibri"/>
              </a:defRPr>
            </a:lvl1pPr>
            <a:lvl2pPr marL="0" marR="0" lvl="1" indent="0" algn="r" rtl="0">
              <a:spcBef>
                <a:spcPts val="0"/>
              </a:spcBef>
              <a:buNone/>
              <a:defRPr sz="1200" b="0" i="0" u="none" strike="noStrike" cap="none">
                <a:solidFill>
                  <a:srgbClr val="343451"/>
                </a:solidFill>
                <a:latin typeface="Calibri"/>
                <a:ea typeface="Calibri"/>
                <a:cs typeface="Calibri"/>
                <a:sym typeface="Calibri"/>
              </a:defRPr>
            </a:lvl2pPr>
            <a:lvl3pPr marL="0" marR="0" lvl="2" indent="0" algn="r" rtl="0">
              <a:spcBef>
                <a:spcPts val="0"/>
              </a:spcBef>
              <a:buNone/>
              <a:defRPr sz="1200" b="0" i="0" u="none" strike="noStrike" cap="none">
                <a:solidFill>
                  <a:srgbClr val="343451"/>
                </a:solidFill>
                <a:latin typeface="Calibri"/>
                <a:ea typeface="Calibri"/>
                <a:cs typeface="Calibri"/>
                <a:sym typeface="Calibri"/>
              </a:defRPr>
            </a:lvl3pPr>
            <a:lvl4pPr marL="0" marR="0" lvl="3" indent="0" algn="r" rtl="0">
              <a:spcBef>
                <a:spcPts val="0"/>
              </a:spcBef>
              <a:buNone/>
              <a:defRPr sz="1200" b="0" i="0" u="none" strike="noStrike" cap="none">
                <a:solidFill>
                  <a:srgbClr val="343451"/>
                </a:solidFill>
                <a:latin typeface="Calibri"/>
                <a:ea typeface="Calibri"/>
                <a:cs typeface="Calibri"/>
                <a:sym typeface="Calibri"/>
              </a:defRPr>
            </a:lvl4pPr>
            <a:lvl5pPr marL="0" marR="0" lvl="4" indent="0" algn="r" rtl="0">
              <a:spcBef>
                <a:spcPts val="0"/>
              </a:spcBef>
              <a:buNone/>
              <a:defRPr sz="1200" b="0" i="0" u="none" strike="noStrike" cap="none">
                <a:solidFill>
                  <a:srgbClr val="343451"/>
                </a:solidFill>
                <a:latin typeface="Calibri"/>
                <a:ea typeface="Calibri"/>
                <a:cs typeface="Calibri"/>
                <a:sym typeface="Calibri"/>
              </a:defRPr>
            </a:lvl5pPr>
            <a:lvl6pPr marL="0" marR="0" lvl="5" indent="0" algn="r" rtl="0">
              <a:spcBef>
                <a:spcPts val="0"/>
              </a:spcBef>
              <a:buNone/>
              <a:defRPr sz="1200" b="0" i="0" u="none" strike="noStrike" cap="none">
                <a:solidFill>
                  <a:srgbClr val="343451"/>
                </a:solidFill>
                <a:latin typeface="Calibri"/>
                <a:ea typeface="Calibri"/>
                <a:cs typeface="Calibri"/>
                <a:sym typeface="Calibri"/>
              </a:defRPr>
            </a:lvl6pPr>
            <a:lvl7pPr marL="0" marR="0" lvl="6" indent="0" algn="r" rtl="0">
              <a:spcBef>
                <a:spcPts val="0"/>
              </a:spcBef>
              <a:buNone/>
              <a:defRPr sz="1200" b="0" i="0" u="none" strike="noStrike" cap="none">
                <a:solidFill>
                  <a:srgbClr val="343451"/>
                </a:solidFill>
                <a:latin typeface="Calibri"/>
                <a:ea typeface="Calibri"/>
                <a:cs typeface="Calibri"/>
                <a:sym typeface="Calibri"/>
              </a:defRPr>
            </a:lvl7pPr>
            <a:lvl8pPr marL="0" marR="0" lvl="7" indent="0" algn="r" rtl="0">
              <a:spcBef>
                <a:spcPts val="0"/>
              </a:spcBef>
              <a:buNone/>
              <a:defRPr sz="1200" b="0" i="0" u="none" strike="noStrike" cap="none">
                <a:solidFill>
                  <a:srgbClr val="343451"/>
                </a:solidFill>
                <a:latin typeface="Calibri"/>
                <a:ea typeface="Calibri"/>
                <a:cs typeface="Calibri"/>
                <a:sym typeface="Calibri"/>
              </a:defRPr>
            </a:lvl8pPr>
            <a:lvl9pPr marL="0" marR="0" lvl="8" indent="0" algn="r" rtl="0">
              <a:spcBef>
                <a:spcPts val="0"/>
              </a:spcBef>
              <a:buNone/>
              <a:defRPr sz="1200" b="0" i="0" u="none" strike="noStrike" cap="none">
                <a:solidFill>
                  <a:srgbClr val="34345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13_Picture with Caption">
  <p:cSld name="13_Picture with Caption">
    <p:spTree>
      <p:nvGrpSpPr>
        <p:cNvPr id="1" name="Shape 158"/>
        <p:cNvGrpSpPr/>
        <p:nvPr/>
      </p:nvGrpSpPr>
      <p:grpSpPr>
        <a:xfrm>
          <a:off x="0" y="0"/>
          <a:ext cx="0" cy="0"/>
          <a:chOff x="0" y="0"/>
          <a:chExt cx="0" cy="0"/>
        </a:xfrm>
      </p:grpSpPr>
      <p:sp>
        <p:nvSpPr>
          <p:cNvPr id="159" name="Google Shape;159;p28"/>
          <p:cNvSpPr>
            <a:spLocks noGrp="1"/>
          </p:cNvSpPr>
          <p:nvPr>
            <p:ph type="pic" idx="2"/>
          </p:nvPr>
        </p:nvSpPr>
        <p:spPr>
          <a:xfrm>
            <a:off x="1792288" y="1142999"/>
            <a:ext cx="5486400" cy="3584575"/>
          </a:xfrm>
          <a:prstGeom prst="rect">
            <a:avLst/>
          </a:prstGeom>
          <a:noFill/>
          <a:ln>
            <a:noFill/>
          </a:ln>
        </p:spPr>
        <p:txBody>
          <a:bodyPr spcFirstLastPara="1" wrap="square" lIns="91425" tIns="91425" rIns="91425" bIns="91425" anchor="t" anchorCtr="0">
            <a:noAutofit/>
          </a:bodyPr>
          <a:lstStyle>
            <a:lvl1pPr marL="0" marR="0" lvl="0" indent="0" algn="l" rtl="0">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160" name="Google Shape;160;p28"/>
          <p:cNvSpPr txBox="1">
            <a:spLocks noGrp="1"/>
          </p:cNvSpPr>
          <p:nvPr>
            <p:ph type="body" idx="1"/>
          </p:nvPr>
        </p:nvSpPr>
        <p:spPr>
          <a:xfrm>
            <a:off x="1792288" y="4876800"/>
            <a:ext cx="5486400" cy="609600"/>
          </a:xfrm>
          <a:prstGeom prst="rect">
            <a:avLst/>
          </a:prstGeom>
          <a:noFill/>
          <a:ln>
            <a:noFill/>
          </a:ln>
        </p:spPr>
        <p:txBody>
          <a:bodyPr spcFirstLastPara="1" wrap="square" lIns="91425" tIns="91425" rIns="91425" bIns="91425" anchor="t" anchorCtr="0">
            <a:noAutofit/>
          </a:bodyPr>
          <a:lstStyle>
            <a:lvl1pPr marL="457200" marR="0" lvl="0" indent="-228600" algn="l" rtl="0">
              <a:spcBef>
                <a:spcPts val="280"/>
              </a:spcBef>
              <a:spcAft>
                <a:spcPts val="0"/>
              </a:spcAft>
              <a:buClr>
                <a:srgbClr val="636463"/>
              </a:buClr>
              <a:buSzPts val="1400"/>
              <a:buFont typeface="Arial"/>
              <a:buNone/>
              <a:defRPr sz="1400" b="0" i="0" u="none" strike="noStrike" cap="none">
                <a:solidFill>
                  <a:srgbClr val="636463"/>
                </a:solidFill>
                <a:latin typeface="Calibri"/>
                <a:ea typeface="Calibri"/>
                <a:cs typeface="Calibri"/>
                <a:sym typeface="Calibri"/>
              </a:defRPr>
            </a:lvl1pPr>
            <a:lvl2pPr marL="914400" marR="0" lvl="1" indent="-228600" algn="l" rtl="0">
              <a:spcBef>
                <a:spcPts val="240"/>
              </a:spcBef>
              <a:spcAft>
                <a:spcPts val="0"/>
              </a:spcAft>
              <a:buClr>
                <a:srgbClr val="595959"/>
              </a:buClr>
              <a:buSzPts val="1200"/>
              <a:buFont typeface="Arial"/>
              <a:buNone/>
              <a:defRPr sz="1200" b="0" i="0" u="none" strike="noStrike" cap="none">
                <a:solidFill>
                  <a:srgbClr val="595959"/>
                </a:solidFill>
                <a:latin typeface="Calibri"/>
                <a:ea typeface="Calibri"/>
                <a:cs typeface="Calibri"/>
                <a:sym typeface="Calibri"/>
              </a:defRPr>
            </a:lvl2pPr>
            <a:lvl3pPr marL="1371600" marR="0" lvl="2" indent="-228600" algn="l" rtl="0">
              <a:spcBef>
                <a:spcPts val="200"/>
              </a:spcBef>
              <a:spcAft>
                <a:spcPts val="0"/>
              </a:spcAft>
              <a:buClr>
                <a:srgbClr val="595959"/>
              </a:buClr>
              <a:buSzPts val="1000"/>
              <a:buFont typeface="Arial"/>
              <a:buNone/>
              <a:defRPr sz="1000" b="0" i="0" u="none" strike="noStrike" cap="none">
                <a:solidFill>
                  <a:srgbClr val="595959"/>
                </a:solidFill>
                <a:latin typeface="Calibri"/>
                <a:ea typeface="Calibri"/>
                <a:cs typeface="Calibri"/>
                <a:sym typeface="Calibri"/>
              </a:defRPr>
            </a:lvl3pPr>
            <a:lvl4pPr marL="1828800" marR="0" lvl="3" indent="-228600" algn="l" rtl="0">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4pPr>
            <a:lvl5pPr marL="2286000" marR="0" lvl="4" indent="-228600" algn="l" rtl="0">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5pPr>
            <a:lvl6pPr marL="2743200" marR="0" lvl="5" indent="-228600" algn="l" rtl="0">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6pPr>
            <a:lvl7pPr marL="3200400" marR="0" lvl="6" indent="-228600" algn="l" rtl="0">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7pPr>
            <a:lvl8pPr marL="3657600" marR="0" lvl="7" indent="-228600" algn="l" rtl="0">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8pPr>
            <a:lvl9pPr marL="4114800" marR="0" lvl="8" indent="-228600" algn="l" rtl="0">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161" name="Google Shape;161;p28"/>
          <p:cNvSpPr txBox="1">
            <a:spLocks noGrp="1"/>
          </p:cNvSpPr>
          <p:nvPr>
            <p:ph type="dt" idx="10"/>
          </p:nvPr>
        </p:nvSpPr>
        <p:spPr>
          <a:xfrm>
            <a:off x="457200" y="6356350"/>
            <a:ext cx="2133600" cy="365125"/>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62" name="Google Shape;162;p28"/>
          <p:cNvSpPr txBox="1">
            <a:spLocks noGrp="1"/>
          </p:cNvSpPr>
          <p:nvPr>
            <p:ph type="ftr" idx="11"/>
          </p:nvPr>
        </p:nvSpPr>
        <p:spPr>
          <a:xfrm>
            <a:off x="3124200" y="6356350"/>
            <a:ext cx="2895600" cy="365125"/>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63" name="Google Shape;163;p28"/>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5_Blank">
  <p:cSld name="5_Blank">
    <p:spTree>
      <p:nvGrpSpPr>
        <p:cNvPr id="1" name="Shape 164"/>
        <p:cNvGrpSpPr/>
        <p:nvPr/>
      </p:nvGrpSpPr>
      <p:grpSpPr>
        <a:xfrm>
          <a:off x="0" y="0"/>
          <a:ext cx="0" cy="0"/>
          <a:chOff x="0" y="0"/>
          <a:chExt cx="0" cy="0"/>
        </a:xfrm>
      </p:grpSpPr>
      <p:sp>
        <p:nvSpPr>
          <p:cNvPr id="165" name="Google Shape;165;p29"/>
          <p:cNvSpPr txBox="1">
            <a:spLocks noGrp="1"/>
          </p:cNvSpPr>
          <p:nvPr>
            <p:ph type="body" idx="1"/>
          </p:nvPr>
        </p:nvSpPr>
        <p:spPr>
          <a:xfrm>
            <a:off x="309563" y="1365299"/>
            <a:ext cx="8497887" cy="5389514"/>
          </a:xfrm>
          <a:prstGeom prst="rect">
            <a:avLst/>
          </a:prstGeom>
          <a:noFill/>
          <a:ln>
            <a:noFill/>
          </a:ln>
        </p:spPr>
        <p:txBody>
          <a:bodyPr spcFirstLastPara="1" wrap="square" lIns="91425" tIns="91425" rIns="91425" bIns="91425" anchor="t" anchorCtr="0">
            <a:noAutofit/>
          </a:bodyPr>
          <a:lstStyle>
            <a:lvl1pPr marL="457200" marR="0" lvl="0" indent="-228600" algn="ctr" rtl="0">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ctr" rtl="0">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ctr" rtl="0">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ctr" rtl="0">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ctr" rtl="0">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166" name="Google Shape;166;p29"/>
          <p:cNvSpPr txBox="1">
            <a:spLocks noGrp="1"/>
          </p:cNvSpPr>
          <p:nvPr>
            <p:ph type="title"/>
          </p:nvPr>
        </p:nvSpPr>
        <p:spPr>
          <a:xfrm>
            <a:off x="309562" y="317803"/>
            <a:ext cx="8497887" cy="703262"/>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6_Title Slide">
  <p:cSld name="6_Title Slide">
    <p:spTree>
      <p:nvGrpSpPr>
        <p:cNvPr id="1" name="Shape 167"/>
        <p:cNvGrpSpPr/>
        <p:nvPr/>
      </p:nvGrpSpPr>
      <p:grpSpPr>
        <a:xfrm>
          <a:off x="0" y="0"/>
          <a:ext cx="0" cy="0"/>
          <a:chOff x="0" y="0"/>
          <a:chExt cx="0" cy="0"/>
        </a:xfrm>
      </p:grpSpPr>
      <p:pic>
        <p:nvPicPr>
          <p:cNvPr id="168" name="Google Shape;168;p30" descr="FEMMPPT_Title Page.png"/>
          <p:cNvPicPr preferRelativeResize="0"/>
          <p:nvPr/>
        </p:nvPicPr>
        <p:blipFill rotWithShape="1">
          <a:blip r:embed="rId2">
            <a:alphaModFix/>
          </a:blip>
          <a:srcRect/>
          <a:stretch/>
        </p:blipFill>
        <p:spPr>
          <a:xfrm>
            <a:off x="4763" y="0"/>
            <a:ext cx="9129147" cy="6836054"/>
          </a:xfrm>
          <a:prstGeom prst="rect">
            <a:avLst/>
          </a:prstGeom>
          <a:noFill/>
          <a:ln>
            <a:noFill/>
          </a:ln>
        </p:spPr>
      </p:pic>
      <p:sp>
        <p:nvSpPr>
          <p:cNvPr id="169" name="Google Shape;169;p30"/>
          <p:cNvSpPr txBox="1">
            <a:spLocks noGrp="1"/>
          </p:cNvSpPr>
          <p:nvPr>
            <p:ph type="subTitle" idx="1"/>
          </p:nvPr>
        </p:nvSpPr>
        <p:spPr>
          <a:xfrm>
            <a:off x="1371600" y="3581400"/>
            <a:ext cx="6400800" cy="457200"/>
          </a:xfrm>
          <a:prstGeom prst="rect">
            <a:avLst/>
          </a:prstGeom>
          <a:noFill/>
          <a:ln>
            <a:noFill/>
          </a:ln>
        </p:spPr>
        <p:txBody>
          <a:bodyPr spcFirstLastPara="1" wrap="square" lIns="91425" tIns="91425" rIns="91425" bIns="91425" anchor="t" anchorCtr="0">
            <a:noAutofit/>
          </a:bodyPr>
          <a:lstStyle>
            <a:lvl1pPr marL="0" marR="0" lvl="0" indent="0" algn="ctr" rtl="0">
              <a:spcBef>
                <a:spcPts val="480"/>
              </a:spcBef>
              <a:spcAft>
                <a:spcPts val="0"/>
              </a:spcAft>
              <a:buClr>
                <a:srgbClr val="636463"/>
              </a:buClr>
              <a:buSzPts val="2400"/>
              <a:buFont typeface="Arial"/>
              <a:buNone/>
              <a:defRPr sz="2400" b="0" i="0" u="none" strike="noStrike" cap="none">
                <a:solidFill>
                  <a:srgbClr val="636463"/>
                </a:solidFill>
                <a:latin typeface="Calibri"/>
                <a:ea typeface="Calibri"/>
                <a:cs typeface="Calibri"/>
                <a:sym typeface="Calibri"/>
              </a:defRPr>
            </a:lvl1pPr>
            <a:lvl2pPr marL="457200" marR="0" lvl="1" indent="0" algn="ctr" rtl="0">
              <a:spcBef>
                <a:spcPts val="560"/>
              </a:spcBef>
              <a:spcAft>
                <a:spcPts val="0"/>
              </a:spcAft>
              <a:buClr>
                <a:srgbClr val="888888"/>
              </a:buClr>
              <a:buSzPts val="2800"/>
              <a:buFont typeface="Arial"/>
              <a:buNone/>
              <a:defRPr sz="2800" b="0" i="0" u="none" strike="noStrike" cap="none">
                <a:solidFill>
                  <a:srgbClr val="888888"/>
                </a:solidFill>
                <a:latin typeface="Calibri"/>
                <a:ea typeface="Calibri"/>
                <a:cs typeface="Calibri"/>
                <a:sym typeface="Calibri"/>
              </a:defRPr>
            </a:lvl2pPr>
            <a:lvl3pPr marL="914400" marR="0" lvl="2" indent="0" algn="ctr" rtl="0">
              <a:spcBef>
                <a:spcPts val="480"/>
              </a:spcBef>
              <a:spcAft>
                <a:spcPts val="0"/>
              </a:spcAft>
              <a:buClr>
                <a:srgbClr val="888888"/>
              </a:buClr>
              <a:buSzPts val="2400"/>
              <a:buFont typeface="Arial"/>
              <a:buNone/>
              <a:defRPr sz="2400" b="0" i="0" u="none" strike="noStrike" cap="none">
                <a:solidFill>
                  <a:srgbClr val="888888"/>
                </a:solidFill>
                <a:latin typeface="Calibri"/>
                <a:ea typeface="Calibri"/>
                <a:cs typeface="Calibri"/>
                <a:sym typeface="Calibri"/>
              </a:defRPr>
            </a:lvl3pPr>
            <a:lvl4pPr marL="1371600" marR="0" lvl="3"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4pPr>
            <a:lvl5pPr marL="1828800" marR="0" lvl="4"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5pPr>
            <a:lvl6pPr marL="2286000" marR="0" lvl="5"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6pPr>
            <a:lvl7pPr marL="2743200" marR="0" lvl="6"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7pPr>
            <a:lvl8pPr marL="3200400" marR="0" lvl="7"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8pPr>
            <a:lvl9pPr marL="3657600" marR="0" lvl="8"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9pPr>
          </a:lstStyle>
          <a:p>
            <a:endParaRPr/>
          </a:p>
        </p:txBody>
      </p:sp>
      <p:sp>
        <p:nvSpPr>
          <p:cNvPr id="170" name="Google Shape;170;p30"/>
          <p:cNvSpPr txBox="1">
            <a:spLocks noGrp="1"/>
          </p:cNvSpPr>
          <p:nvPr>
            <p:ph type="title"/>
          </p:nvPr>
        </p:nvSpPr>
        <p:spPr>
          <a:xfrm>
            <a:off x="457200" y="1905000"/>
            <a:ext cx="8229600" cy="15240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4000" b="0" i="0" u="none" strike="noStrike" cap="none">
                <a:solidFill>
                  <a:srgbClr val="343451"/>
                </a:solidFill>
                <a:latin typeface="Arial"/>
                <a:ea typeface="Arial"/>
                <a:cs typeface="Arial"/>
                <a:sym typeface="Arial"/>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
        <p:nvSpPr>
          <p:cNvPr id="171" name="Google Shape;171;p30"/>
          <p:cNvSpPr txBox="1">
            <a:spLocks noGrp="1"/>
          </p:cNvSpPr>
          <p:nvPr>
            <p:ph type="dt" idx="10"/>
          </p:nvPr>
        </p:nvSpPr>
        <p:spPr>
          <a:xfrm>
            <a:off x="457200" y="6356350"/>
            <a:ext cx="2133600" cy="365125"/>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b="0" i="0" u="none" strike="noStrike" cap="none">
                <a:solidFill>
                  <a:srgbClr val="343451"/>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72" name="Google Shape;172;p30"/>
          <p:cNvSpPr txBox="1">
            <a:spLocks noGrp="1"/>
          </p:cNvSpPr>
          <p:nvPr>
            <p:ph type="ftr" idx="11"/>
          </p:nvPr>
        </p:nvSpPr>
        <p:spPr>
          <a:xfrm>
            <a:off x="3124200" y="6356350"/>
            <a:ext cx="2895600" cy="365125"/>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b="0" i="0" u="none" strike="noStrike" cap="none">
                <a:solidFill>
                  <a:srgbClr val="343451"/>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73" name="Google Shape;173;p30"/>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spcAft>
                <a:spcPts val="0"/>
              </a:spcAft>
              <a:buNone/>
              <a:defRPr sz="1200" b="0" i="0" u="none" strike="noStrike" cap="none">
                <a:solidFill>
                  <a:srgbClr val="343451"/>
                </a:solidFill>
                <a:latin typeface="Calibri"/>
                <a:ea typeface="Calibri"/>
                <a:cs typeface="Calibri"/>
                <a:sym typeface="Calibri"/>
              </a:defRPr>
            </a:lvl1pPr>
            <a:lvl2pPr marL="0" marR="0" lvl="1" indent="0" algn="r" rtl="0">
              <a:spcBef>
                <a:spcPts val="0"/>
              </a:spcBef>
              <a:spcAft>
                <a:spcPts val="0"/>
              </a:spcAft>
              <a:buNone/>
              <a:defRPr sz="1200" b="0" i="0" u="none" strike="noStrike" cap="none">
                <a:solidFill>
                  <a:srgbClr val="343451"/>
                </a:solidFill>
                <a:latin typeface="Calibri"/>
                <a:ea typeface="Calibri"/>
                <a:cs typeface="Calibri"/>
                <a:sym typeface="Calibri"/>
              </a:defRPr>
            </a:lvl2pPr>
            <a:lvl3pPr marL="0" marR="0" lvl="2" indent="0" algn="r" rtl="0">
              <a:spcBef>
                <a:spcPts val="0"/>
              </a:spcBef>
              <a:spcAft>
                <a:spcPts val="0"/>
              </a:spcAft>
              <a:buNone/>
              <a:defRPr sz="1200" b="0" i="0" u="none" strike="noStrike" cap="none">
                <a:solidFill>
                  <a:srgbClr val="343451"/>
                </a:solidFill>
                <a:latin typeface="Calibri"/>
                <a:ea typeface="Calibri"/>
                <a:cs typeface="Calibri"/>
                <a:sym typeface="Calibri"/>
              </a:defRPr>
            </a:lvl3pPr>
            <a:lvl4pPr marL="0" marR="0" lvl="3" indent="0" algn="r" rtl="0">
              <a:spcBef>
                <a:spcPts val="0"/>
              </a:spcBef>
              <a:spcAft>
                <a:spcPts val="0"/>
              </a:spcAft>
              <a:buNone/>
              <a:defRPr sz="1200" b="0" i="0" u="none" strike="noStrike" cap="none">
                <a:solidFill>
                  <a:srgbClr val="343451"/>
                </a:solidFill>
                <a:latin typeface="Calibri"/>
                <a:ea typeface="Calibri"/>
                <a:cs typeface="Calibri"/>
                <a:sym typeface="Calibri"/>
              </a:defRPr>
            </a:lvl4pPr>
            <a:lvl5pPr marL="0" marR="0" lvl="4" indent="0" algn="r" rtl="0">
              <a:spcBef>
                <a:spcPts val="0"/>
              </a:spcBef>
              <a:spcAft>
                <a:spcPts val="0"/>
              </a:spcAft>
              <a:buNone/>
              <a:defRPr sz="1200" b="0" i="0" u="none" strike="noStrike" cap="none">
                <a:solidFill>
                  <a:srgbClr val="343451"/>
                </a:solidFill>
                <a:latin typeface="Calibri"/>
                <a:ea typeface="Calibri"/>
                <a:cs typeface="Calibri"/>
                <a:sym typeface="Calibri"/>
              </a:defRPr>
            </a:lvl5pPr>
            <a:lvl6pPr marL="0" marR="0" lvl="5" indent="0" algn="r" rtl="0">
              <a:spcBef>
                <a:spcPts val="0"/>
              </a:spcBef>
              <a:spcAft>
                <a:spcPts val="0"/>
              </a:spcAft>
              <a:buNone/>
              <a:defRPr sz="1200" b="0" i="0" u="none" strike="noStrike" cap="none">
                <a:solidFill>
                  <a:srgbClr val="343451"/>
                </a:solidFill>
                <a:latin typeface="Calibri"/>
                <a:ea typeface="Calibri"/>
                <a:cs typeface="Calibri"/>
                <a:sym typeface="Calibri"/>
              </a:defRPr>
            </a:lvl6pPr>
            <a:lvl7pPr marL="0" marR="0" lvl="6" indent="0" algn="r" rtl="0">
              <a:spcBef>
                <a:spcPts val="0"/>
              </a:spcBef>
              <a:spcAft>
                <a:spcPts val="0"/>
              </a:spcAft>
              <a:buNone/>
              <a:defRPr sz="1200" b="0" i="0" u="none" strike="noStrike" cap="none">
                <a:solidFill>
                  <a:srgbClr val="343451"/>
                </a:solidFill>
                <a:latin typeface="Calibri"/>
                <a:ea typeface="Calibri"/>
                <a:cs typeface="Calibri"/>
                <a:sym typeface="Calibri"/>
              </a:defRPr>
            </a:lvl7pPr>
            <a:lvl8pPr marL="0" marR="0" lvl="7" indent="0" algn="r" rtl="0">
              <a:spcBef>
                <a:spcPts val="0"/>
              </a:spcBef>
              <a:spcAft>
                <a:spcPts val="0"/>
              </a:spcAft>
              <a:buNone/>
              <a:defRPr sz="1200" b="0" i="0" u="none" strike="noStrike" cap="none">
                <a:solidFill>
                  <a:srgbClr val="343451"/>
                </a:solidFill>
                <a:latin typeface="Calibri"/>
                <a:ea typeface="Calibri"/>
                <a:cs typeface="Calibri"/>
                <a:sym typeface="Calibri"/>
              </a:defRPr>
            </a:lvl8pPr>
            <a:lvl9pPr marL="0" marR="0" lvl="8" indent="0" algn="r" rtl="0">
              <a:spcBef>
                <a:spcPts val="0"/>
              </a:spcBef>
              <a:spcAft>
                <a:spcPts val="0"/>
              </a:spcAft>
              <a:buNone/>
              <a:defRPr sz="1200" b="0" i="0" u="none" strike="noStrike" cap="none">
                <a:solidFill>
                  <a:srgbClr val="34345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19_Picture with Caption">
  <p:cSld name="19_Picture with Caption">
    <p:spTree>
      <p:nvGrpSpPr>
        <p:cNvPr id="1" name="Shape 174"/>
        <p:cNvGrpSpPr/>
        <p:nvPr/>
      </p:nvGrpSpPr>
      <p:grpSpPr>
        <a:xfrm>
          <a:off x="0" y="0"/>
          <a:ext cx="0" cy="0"/>
          <a:chOff x="0" y="0"/>
          <a:chExt cx="0" cy="0"/>
        </a:xfrm>
      </p:grpSpPr>
      <p:cxnSp>
        <p:nvCxnSpPr>
          <p:cNvPr id="175" name="Google Shape;175;p31"/>
          <p:cNvCxnSpPr/>
          <p:nvPr/>
        </p:nvCxnSpPr>
        <p:spPr>
          <a:xfrm>
            <a:off x="349250" y="909638"/>
            <a:ext cx="8794750" cy="0"/>
          </a:xfrm>
          <a:prstGeom prst="straightConnector1">
            <a:avLst/>
          </a:prstGeom>
          <a:noFill/>
          <a:ln w="28575" cap="rnd" cmpd="sng">
            <a:solidFill>
              <a:srgbClr val="002060"/>
            </a:solidFill>
            <a:prstDash val="solid"/>
            <a:round/>
            <a:headEnd type="none" w="sm" len="sm"/>
            <a:tailEnd type="none" w="sm" len="sm"/>
          </a:ln>
        </p:spPr>
      </p:cxnSp>
      <p:sp>
        <p:nvSpPr>
          <p:cNvPr id="176" name="Google Shape;176;p31"/>
          <p:cNvSpPr>
            <a:spLocks noGrp="1"/>
          </p:cNvSpPr>
          <p:nvPr>
            <p:ph type="pic" idx="2"/>
          </p:nvPr>
        </p:nvSpPr>
        <p:spPr>
          <a:xfrm>
            <a:off x="349250" y="1142999"/>
            <a:ext cx="8458199" cy="5611814"/>
          </a:xfrm>
          <a:prstGeom prst="rect">
            <a:avLst/>
          </a:prstGeom>
          <a:noFill/>
          <a:ln>
            <a:noFill/>
          </a:ln>
        </p:spPr>
        <p:txBody>
          <a:bodyPr spcFirstLastPara="1" wrap="square" lIns="91425" tIns="91425" rIns="91425" bIns="91425" anchor="t" anchorCtr="0">
            <a:noAutofit/>
          </a:bodyPr>
          <a:lstStyle>
            <a:lvl1pPr marL="0" marR="0" lvl="0" indent="0" algn="l" rtl="0">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177" name="Google Shape;177;p31"/>
          <p:cNvSpPr txBox="1">
            <a:spLocks noGrp="1"/>
          </p:cNvSpPr>
          <p:nvPr>
            <p:ph type="title"/>
          </p:nvPr>
        </p:nvSpPr>
        <p:spPr>
          <a:xfrm>
            <a:off x="349250" y="317803"/>
            <a:ext cx="8458199" cy="703262"/>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4_Title and Content">
  <p:cSld name="4_Title and Content">
    <p:spTree>
      <p:nvGrpSpPr>
        <p:cNvPr id="1" name="Shape 178"/>
        <p:cNvGrpSpPr/>
        <p:nvPr/>
      </p:nvGrpSpPr>
      <p:grpSpPr>
        <a:xfrm>
          <a:off x="0" y="0"/>
          <a:ext cx="0" cy="0"/>
          <a:chOff x="0" y="0"/>
          <a:chExt cx="0" cy="0"/>
        </a:xfrm>
      </p:grpSpPr>
      <p:cxnSp>
        <p:nvCxnSpPr>
          <p:cNvPr id="179" name="Google Shape;179;p32"/>
          <p:cNvCxnSpPr/>
          <p:nvPr/>
        </p:nvCxnSpPr>
        <p:spPr>
          <a:xfrm rot="10800000" flipH="1">
            <a:off x="346075" y="909638"/>
            <a:ext cx="8797925" cy="3175"/>
          </a:xfrm>
          <a:prstGeom prst="straightConnector1">
            <a:avLst/>
          </a:prstGeom>
          <a:noFill/>
          <a:ln w="28575" cap="rnd" cmpd="sng">
            <a:solidFill>
              <a:srgbClr val="002060"/>
            </a:solidFill>
            <a:prstDash val="solid"/>
            <a:round/>
            <a:headEnd type="none" w="sm" len="sm"/>
            <a:tailEnd type="none" w="sm" len="sm"/>
          </a:ln>
        </p:spPr>
      </p:cxnSp>
      <p:sp>
        <p:nvSpPr>
          <p:cNvPr id="180" name="Google Shape;180;p32"/>
          <p:cNvSpPr txBox="1">
            <a:spLocks noGrp="1"/>
          </p:cNvSpPr>
          <p:nvPr>
            <p:ph type="title"/>
          </p:nvPr>
        </p:nvSpPr>
        <p:spPr>
          <a:xfrm>
            <a:off x="346075" y="264884"/>
            <a:ext cx="8451850" cy="703262"/>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
        <p:nvSpPr>
          <p:cNvPr id="181" name="Google Shape;181;p32"/>
          <p:cNvSpPr txBox="1">
            <a:spLocks noGrp="1"/>
          </p:cNvSpPr>
          <p:nvPr>
            <p:ph type="body" idx="1"/>
          </p:nvPr>
        </p:nvSpPr>
        <p:spPr>
          <a:xfrm>
            <a:off x="346076" y="1150697"/>
            <a:ext cx="8451850" cy="5389514"/>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20000"/>
              </a:lnSpc>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16_Title Slide">
  <p:cSld name="16_Title Slide">
    <p:spTree>
      <p:nvGrpSpPr>
        <p:cNvPr id="1" name="Shape 182"/>
        <p:cNvGrpSpPr/>
        <p:nvPr/>
      </p:nvGrpSpPr>
      <p:grpSpPr>
        <a:xfrm>
          <a:off x="0" y="0"/>
          <a:ext cx="0" cy="0"/>
          <a:chOff x="0" y="0"/>
          <a:chExt cx="0" cy="0"/>
        </a:xfrm>
      </p:grpSpPr>
      <p:cxnSp>
        <p:nvCxnSpPr>
          <p:cNvPr id="183" name="Google Shape;183;p33"/>
          <p:cNvCxnSpPr/>
          <p:nvPr/>
        </p:nvCxnSpPr>
        <p:spPr>
          <a:xfrm rot="10800000" flipH="1">
            <a:off x="346075" y="909638"/>
            <a:ext cx="8797925" cy="3175"/>
          </a:xfrm>
          <a:prstGeom prst="straightConnector1">
            <a:avLst/>
          </a:prstGeom>
          <a:noFill/>
          <a:ln w="28575" cap="rnd" cmpd="sng">
            <a:solidFill>
              <a:srgbClr val="002060"/>
            </a:solidFill>
            <a:prstDash val="solid"/>
            <a:round/>
            <a:headEnd type="none" w="sm" len="sm"/>
            <a:tailEnd type="none" w="sm" len="sm"/>
          </a:ln>
        </p:spPr>
      </p:cxnSp>
      <p:sp>
        <p:nvSpPr>
          <p:cNvPr id="184" name="Google Shape;184;p33"/>
          <p:cNvSpPr txBox="1">
            <a:spLocks noGrp="1"/>
          </p:cNvSpPr>
          <p:nvPr>
            <p:ph type="title"/>
          </p:nvPr>
        </p:nvSpPr>
        <p:spPr>
          <a:xfrm>
            <a:off x="346075" y="264884"/>
            <a:ext cx="8451850" cy="703262"/>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
        <p:nvSpPr>
          <p:cNvPr id="185" name="Google Shape;185;p33"/>
          <p:cNvSpPr txBox="1">
            <a:spLocks noGrp="1"/>
          </p:cNvSpPr>
          <p:nvPr>
            <p:ph type="body" idx="1"/>
          </p:nvPr>
        </p:nvSpPr>
        <p:spPr>
          <a:xfrm>
            <a:off x="346076" y="1150697"/>
            <a:ext cx="8451850" cy="5389514"/>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20000"/>
              </a:lnSpc>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11_Blank">
  <p:cSld name="11_Blank">
    <p:spTree>
      <p:nvGrpSpPr>
        <p:cNvPr id="1" name="Shape 186"/>
        <p:cNvGrpSpPr/>
        <p:nvPr/>
      </p:nvGrpSpPr>
      <p:grpSpPr>
        <a:xfrm>
          <a:off x="0" y="0"/>
          <a:ext cx="0" cy="0"/>
          <a:chOff x="0" y="0"/>
          <a:chExt cx="0" cy="0"/>
        </a:xfrm>
      </p:grpSpPr>
      <p:cxnSp>
        <p:nvCxnSpPr>
          <p:cNvPr id="187" name="Google Shape;187;p34"/>
          <p:cNvCxnSpPr/>
          <p:nvPr/>
        </p:nvCxnSpPr>
        <p:spPr>
          <a:xfrm rot="10800000" flipH="1">
            <a:off x="346075" y="909638"/>
            <a:ext cx="8797925" cy="3175"/>
          </a:xfrm>
          <a:prstGeom prst="straightConnector1">
            <a:avLst/>
          </a:prstGeom>
          <a:noFill/>
          <a:ln w="28575" cap="rnd" cmpd="sng">
            <a:solidFill>
              <a:srgbClr val="002060"/>
            </a:solidFill>
            <a:prstDash val="solid"/>
            <a:round/>
            <a:headEnd type="none" w="sm" len="sm"/>
            <a:tailEnd type="none" w="sm" len="sm"/>
          </a:ln>
        </p:spPr>
      </p:cxnSp>
      <p:sp>
        <p:nvSpPr>
          <p:cNvPr id="188" name="Google Shape;188;p34"/>
          <p:cNvSpPr>
            <a:spLocks noGrp="1"/>
          </p:cNvSpPr>
          <p:nvPr>
            <p:ph type="pic" idx="2"/>
          </p:nvPr>
        </p:nvSpPr>
        <p:spPr>
          <a:xfrm>
            <a:off x="346075" y="1142999"/>
            <a:ext cx="8451850" cy="5611814"/>
          </a:xfrm>
          <a:prstGeom prst="rect">
            <a:avLst/>
          </a:prstGeom>
          <a:noFill/>
          <a:ln>
            <a:noFill/>
          </a:ln>
        </p:spPr>
        <p:txBody>
          <a:bodyPr spcFirstLastPara="1" wrap="square" lIns="91425" tIns="91425" rIns="91425" bIns="91425" anchor="t" anchorCtr="0">
            <a:noAutofit/>
          </a:bodyPr>
          <a:lstStyle>
            <a:lvl1pPr marL="0" marR="0" lvl="0" indent="0" algn="l" rtl="0">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189" name="Google Shape;189;p34"/>
          <p:cNvSpPr txBox="1">
            <a:spLocks noGrp="1"/>
          </p:cNvSpPr>
          <p:nvPr>
            <p:ph type="title"/>
          </p:nvPr>
        </p:nvSpPr>
        <p:spPr>
          <a:xfrm>
            <a:off x="346075" y="264884"/>
            <a:ext cx="8451850" cy="703262"/>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6_Title and Content">
  <p:cSld name="6_Title and Content">
    <p:spTree>
      <p:nvGrpSpPr>
        <p:cNvPr id="1" name="Shape 190"/>
        <p:cNvGrpSpPr/>
        <p:nvPr/>
      </p:nvGrpSpPr>
      <p:grpSpPr>
        <a:xfrm>
          <a:off x="0" y="0"/>
          <a:ext cx="0" cy="0"/>
          <a:chOff x="0" y="0"/>
          <a:chExt cx="0" cy="0"/>
        </a:xfrm>
      </p:grpSpPr>
      <p:sp>
        <p:nvSpPr>
          <p:cNvPr id="191" name="Google Shape;191;p35"/>
          <p:cNvSpPr txBox="1">
            <a:spLocks noGrp="1"/>
          </p:cNvSpPr>
          <p:nvPr>
            <p:ph type="body" idx="1"/>
          </p:nvPr>
        </p:nvSpPr>
        <p:spPr>
          <a:xfrm>
            <a:off x="346076" y="1365299"/>
            <a:ext cx="8451850" cy="5389514"/>
          </a:xfrm>
          <a:prstGeom prst="rect">
            <a:avLst/>
          </a:prstGeom>
          <a:noFill/>
          <a:ln>
            <a:noFill/>
          </a:ln>
        </p:spPr>
        <p:txBody>
          <a:bodyPr spcFirstLastPara="1" wrap="square" lIns="91425" tIns="91425" rIns="91425" bIns="91425" anchor="t" anchorCtr="0">
            <a:noAutofit/>
          </a:bodyPr>
          <a:lstStyle>
            <a:lvl1pPr marL="457200" marR="0" lvl="0" indent="-228600" algn="ctr" rtl="0">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ctr" rtl="0">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ctr" rtl="0">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ctr" rtl="0">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ctr" rtl="0">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192" name="Google Shape;192;p35"/>
          <p:cNvSpPr txBox="1">
            <a:spLocks noGrp="1"/>
          </p:cNvSpPr>
          <p:nvPr>
            <p:ph type="title"/>
          </p:nvPr>
        </p:nvSpPr>
        <p:spPr>
          <a:xfrm>
            <a:off x="346075" y="264884"/>
            <a:ext cx="8451850" cy="703262"/>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7_Title and Content">
  <p:cSld name="7_Title and Content">
    <p:spTree>
      <p:nvGrpSpPr>
        <p:cNvPr id="1" name="Shape 193"/>
        <p:cNvGrpSpPr/>
        <p:nvPr/>
      </p:nvGrpSpPr>
      <p:grpSpPr>
        <a:xfrm>
          <a:off x="0" y="0"/>
          <a:ext cx="0" cy="0"/>
          <a:chOff x="0" y="0"/>
          <a:chExt cx="0" cy="0"/>
        </a:xfrm>
      </p:grpSpPr>
      <p:cxnSp>
        <p:nvCxnSpPr>
          <p:cNvPr id="194" name="Google Shape;194;p36"/>
          <p:cNvCxnSpPr/>
          <p:nvPr/>
        </p:nvCxnSpPr>
        <p:spPr>
          <a:xfrm rot="10800000" flipH="1">
            <a:off x="346075" y="909638"/>
            <a:ext cx="8797925" cy="3175"/>
          </a:xfrm>
          <a:prstGeom prst="straightConnector1">
            <a:avLst/>
          </a:prstGeom>
          <a:noFill/>
          <a:ln w="28575" cap="rnd" cmpd="sng">
            <a:solidFill>
              <a:srgbClr val="002060"/>
            </a:solidFill>
            <a:prstDash val="solid"/>
            <a:round/>
            <a:headEnd type="none" w="sm" len="sm"/>
            <a:tailEnd type="none" w="sm" len="sm"/>
          </a:ln>
        </p:spPr>
      </p:cxnSp>
      <p:sp>
        <p:nvSpPr>
          <p:cNvPr id="195" name="Google Shape;195;p36"/>
          <p:cNvSpPr txBox="1">
            <a:spLocks noGrp="1"/>
          </p:cNvSpPr>
          <p:nvPr>
            <p:ph type="title"/>
          </p:nvPr>
        </p:nvSpPr>
        <p:spPr>
          <a:xfrm>
            <a:off x="346075" y="264884"/>
            <a:ext cx="8451850" cy="703262"/>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
        <p:nvSpPr>
          <p:cNvPr id="196" name="Google Shape;196;p36"/>
          <p:cNvSpPr txBox="1">
            <a:spLocks noGrp="1"/>
          </p:cNvSpPr>
          <p:nvPr>
            <p:ph type="body" idx="1"/>
          </p:nvPr>
        </p:nvSpPr>
        <p:spPr>
          <a:xfrm>
            <a:off x="346076" y="1150697"/>
            <a:ext cx="8451850" cy="5389514"/>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20000"/>
              </a:lnSpc>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32_Picture with Caption">
  <p:cSld name="32_Picture with Caption">
    <p:spTree>
      <p:nvGrpSpPr>
        <p:cNvPr id="1" name="Shape 197"/>
        <p:cNvGrpSpPr/>
        <p:nvPr/>
      </p:nvGrpSpPr>
      <p:grpSpPr>
        <a:xfrm>
          <a:off x="0" y="0"/>
          <a:ext cx="0" cy="0"/>
          <a:chOff x="0" y="0"/>
          <a:chExt cx="0" cy="0"/>
        </a:xfrm>
      </p:grpSpPr>
      <p:cxnSp>
        <p:nvCxnSpPr>
          <p:cNvPr id="198" name="Google Shape;198;p37"/>
          <p:cNvCxnSpPr/>
          <p:nvPr/>
        </p:nvCxnSpPr>
        <p:spPr>
          <a:xfrm rot="10800000" flipH="1">
            <a:off x="346075" y="909638"/>
            <a:ext cx="8797925" cy="3175"/>
          </a:xfrm>
          <a:prstGeom prst="straightConnector1">
            <a:avLst/>
          </a:prstGeom>
          <a:noFill/>
          <a:ln w="28575" cap="rnd" cmpd="sng">
            <a:solidFill>
              <a:srgbClr val="002060"/>
            </a:solidFill>
            <a:prstDash val="solid"/>
            <a:round/>
            <a:headEnd type="none" w="sm" len="sm"/>
            <a:tailEnd type="none" w="sm" len="sm"/>
          </a:ln>
        </p:spPr>
      </p:cxnSp>
      <p:sp>
        <p:nvSpPr>
          <p:cNvPr id="199" name="Google Shape;199;p37"/>
          <p:cNvSpPr>
            <a:spLocks noGrp="1"/>
          </p:cNvSpPr>
          <p:nvPr>
            <p:ph type="pic" idx="2"/>
          </p:nvPr>
        </p:nvSpPr>
        <p:spPr>
          <a:xfrm>
            <a:off x="346075" y="1142999"/>
            <a:ext cx="8451850" cy="5611814"/>
          </a:xfrm>
          <a:prstGeom prst="rect">
            <a:avLst/>
          </a:prstGeom>
          <a:noFill/>
          <a:ln>
            <a:noFill/>
          </a:ln>
        </p:spPr>
        <p:txBody>
          <a:bodyPr spcFirstLastPara="1" wrap="square" lIns="91425" tIns="91425" rIns="91425" bIns="91425" anchor="t" anchorCtr="0">
            <a:noAutofit/>
          </a:bodyPr>
          <a:lstStyle>
            <a:lvl1pPr marL="0" marR="0" lvl="0" indent="0" algn="l" rtl="0">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200" name="Google Shape;200;p37"/>
          <p:cNvSpPr txBox="1">
            <a:spLocks noGrp="1"/>
          </p:cNvSpPr>
          <p:nvPr>
            <p:ph type="title"/>
          </p:nvPr>
        </p:nvSpPr>
        <p:spPr>
          <a:xfrm>
            <a:off x="346075" y="264884"/>
            <a:ext cx="8451850" cy="703262"/>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matchingName="8_Title and Content">
  <p:cSld name="8_Title and Content">
    <p:spTree>
      <p:nvGrpSpPr>
        <p:cNvPr id="1" name="Shape 201"/>
        <p:cNvGrpSpPr/>
        <p:nvPr/>
      </p:nvGrpSpPr>
      <p:grpSpPr>
        <a:xfrm>
          <a:off x="0" y="0"/>
          <a:ext cx="0" cy="0"/>
          <a:chOff x="0" y="0"/>
          <a:chExt cx="0" cy="0"/>
        </a:xfrm>
      </p:grpSpPr>
      <p:cxnSp>
        <p:nvCxnSpPr>
          <p:cNvPr id="202" name="Google Shape;202;p38"/>
          <p:cNvCxnSpPr/>
          <p:nvPr/>
        </p:nvCxnSpPr>
        <p:spPr>
          <a:xfrm rot="10800000" flipH="1">
            <a:off x="346075" y="909638"/>
            <a:ext cx="8797925" cy="3175"/>
          </a:xfrm>
          <a:prstGeom prst="straightConnector1">
            <a:avLst/>
          </a:prstGeom>
          <a:noFill/>
          <a:ln w="28575" cap="rnd" cmpd="sng">
            <a:solidFill>
              <a:srgbClr val="002060"/>
            </a:solidFill>
            <a:prstDash val="solid"/>
            <a:round/>
            <a:headEnd type="none" w="sm" len="sm"/>
            <a:tailEnd type="none" w="sm" len="sm"/>
          </a:ln>
        </p:spPr>
      </p:cxnSp>
      <p:sp>
        <p:nvSpPr>
          <p:cNvPr id="203" name="Google Shape;203;p38"/>
          <p:cNvSpPr txBox="1">
            <a:spLocks noGrp="1"/>
          </p:cNvSpPr>
          <p:nvPr>
            <p:ph type="title"/>
          </p:nvPr>
        </p:nvSpPr>
        <p:spPr>
          <a:xfrm>
            <a:off x="346075" y="264884"/>
            <a:ext cx="8451850" cy="703262"/>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
        <p:nvSpPr>
          <p:cNvPr id="204" name="Google Shape;204;p38"/>
          <p:cNvSpPr txBox="1">
            <a:spLocks noGrp="1"/>
          </p:cNvSpPr>
          <p:nvPr>
            <p:ph type="body" idx="1"/>
          </p:nvPr>
        </p:nvSpPr>
        <p:spPr>
          <a:xfrm>
            <a:off x="346076" y="1150697"/>
            <a:ext cx="8451850" cy="5389514"/>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20000"/>
              </a:lnSpc>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matchingName="11_Title and Content">
  <p:cSld name="11_Title and Content">
    <p:spTree>
      <p:nvGrpSpPr>
        <p:cNvPr id="1" name="Shape 205"/>
        <p:cNvGrpSpPr/>
        <p:nvPr/>
      </p:nvGrpSpPr>
      <p:grpSpPr>
        <a:xfrm>
          <a:off x="0" y="0"/>
          <a:ext cx="0" cy="0"/>
          <a:chOff x="0" y="0"/>
          <a:chExt cx="0" cy="0"/>
        </a:xfrm>
      </p:grpSpPr>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matchingName="2_Comparison">
  <p:cSld name="2_Comparison">
    <p:spTree>
      <p:nvGrpSpPr>
        <p:cNvPr id="1" name="Shape 206"/>
        <p:cNvGrpSpPr/>
        <p:nvPr/>
      </p:nvGrpSpPr>
      <p:grpSpPr>
        <a:xfrm>
          <a:off x="0" y="0"/>
          <a:ext cx="0" cy="0"/>
          <a:chOff x="0" y="0"/>
          <a:chExt cx="0" cy="0"/>
        </a:xfrm>
      </p:grpSpPr>
      <p:sp>
        <p:nvSpPr>
          <p:cNvPr id="207" name="Google Shape;207;p40"/>
          <p:cNvSpPr txBox="1">
            <a:spLocks noGrp="1"/>
          </p:cNvSpPr>
          <p:nvPr>
            <p:ph type="title"/>
          </p:nvPr>
        </p:nvSpPr>
        <p:spPr>
          <a:xfrm>
            <a:off x="331788" y="2883894"/>
            <a:ext cx="8482012" cy="703262"/>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36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matchingName="1_Title Slide">
  <p:cSld name="1_Title Slide">
    <p:spTree>
      <p:nvGrpSpPr>
        <p:cNvPr id="1" name="Shape 208"/>
        <p:cNvGrpSpPr/>
        <p:nvPr/>
      </p:nvGrpSpPr>
      <p:grpSpPr>
        <a:xfrm>
          <a:off x="0" y="0"/>
          <a:ext cx="0" cy="0"/>
          <a:chOff x="0" y="0"/>
          <a:chExt cx="0" cy="0"/>
        </a:xfrm>
      </p:grpSpPr>
      <p:sp>
        <p:nvSpPr>
          <p:cNvPr id="209" name="Google Shape;209;p41"/>
          <p:cNvSpPr>
            <a:spLocks noGrp="1"/>
          </p:cNvSpPr>
          <p:nvPr>
            <p:ph type="pic" idx="2"/>
          </p:nvPr>
        </p:nvSpPr>
        <p:spPr>
          <a:xfrm>
            <a:off x="346075" y="1142999"/>
            <a:ext cx="8451850" cy="5611814"/>
          </a:xfrm>
          <a:prstGeom prst="rect">
            <a:avLst/>
          </a:prstGeom>
          <a:noFill/>
          <a:ln>
            <a:noFill/>
          </a:ln>
        </p:spPr>
        <p:txBody>
          <a:bodyPr spcFirstLastPara="1" wrap="square" lIns="91425" tIns="91425" rIns="91425" bIns="91425" anchor="t" anchorCtr="0">
            <a:noAutofit/>
          </a:bodyPr>
          <a:lstStyle>
            <a:lvl1pPr marL="0" marR="0" lvl="0" indent="0" algn="l" rtl="0">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210" name="Google Shape;210;p41"/>
          <p:cNvSpPr txBox="1">
            <a:spLocks noGrp="1"/>
          </p:cNvSpPr>
          <p:nvPr>
            <p:ph type="title"/>
          </p:nvPr>
        </p:nvSpPr>
        <p:spPr>
          <a:xfrm>
            <a:off x="346075" y="264884"/>
            <a:ext cx="8451850" cy="703262"/>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17"/>
        <p:cNvGrpSpPr/>
        <p:nvPr/>
      </p:nvGrpSpPr>
      <p:grpSpPr>
        <a:xfrm>
          <a:off x="0" y="0"/>
          <a:ext cx="0" cy="0"/>
          <a:chOff x="0" y="0"/>
          <a:chExt cx="0" cy="0"/>
        </a:xfrm>
      </p:grpSpPr>
      <p:sp>
        <p:nvSpPr>
          <p:cNvPr id="218" name="Google Shape;218;p43"/>
          <p:cNvSpPr txBox="1">
            <a:spLocks noGrp="1"/>
          </p:cNvSpPr>
          <p:nvPr>
            <p:ph type="title"/>
          </p:nvPr>
        </p:nvSpPr>
        <p:spPr>
          <a:xfrm>
            <a:off x="457200" y="274637"/>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1pPr>
            <a:lvl2pPr marL="0" marR="0" lvl="1"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9pPr>
          </a:lstStyle>
          <a:p>
            <a:endParaRPr/>
          </a:p>
        </p:txBody>
      </p:sp>
      <p:sp>
        <p:nvSpPr>
          <p:cNvPr id="219" name="Google Shape;219;p43"/>
          <p:cNvSpPr txBox="1">
            <a:spLocks noGrp="1"/>
          </p:cNvSpPr>
          <p:nvPr>
            <p:ph type="body" idx="1"/>
          </p:nvPr>
        </p:nvSpPr>
        <p:spPr>
          <a:xfrm>
            <a:off x="457200" y="1600200"/>
            <a:ext cx="8229600" cy="4526100"/>
          </a:xfrm>
          <a:prstGeom prst="rect">
            <a:avLst/>
          </a:prstGeom>
          <a:noFill/>
          <a:ln>
            <a:noFill/>
          </a:ln>
        </p:spPr>
        <p:txBody>
          <a:bodyPr spcFirstLastPara="1" wrap="square" lIns="91425" tIns="91425" rIns="91425" bIns="91425" anchor="t" anchorCtr="0">
            <a:noAutofit/>
          </a:bodyPr>
          <a:lstStyle>
            <a:lvl1pPr marL="457200" marR="0" lvl="0" indent="-431800" algn="l" rtl="0">
              <a:spcBef>
                <a:spcPts val="640"/>
              </a:spcBef>
              <a:spcAft>
                <a:spcPts val="0"/>
              </a:spcAft>
              <a:buClr>
                <a:srgbClr val="595959"/>
              </a:buClr>
              <a:buSzPts val="3200"/>
              <a:buFont typeface="Arial"/>
              <a:buChar char="•"/>
              <a:defRPr sz="3200" b="0" i="0" u="none" strike="noStrike" cap="none">
                <a:solidFill>
                  <a:srgbClr val="595959"/>
                </a:solidFill>
                <a:latin typeface="Arial"/>
                <a:ea typeface="Arial"/>
                <a:cs typeface="Arial"/>
                <a:sym typeface="Arial"/>
              </a:defRPr>
            </a:lvl1pPr>
            <a:lvl2pPr marL="914400" marR="0" lvl="1" indent="-406400" algn="l" rtl="0">
              <a:spcBef>
                <a:spcPts val="560"/>
              </a:spcBef>
              <a:spcAft>
                <a:spcPts val="0"/>
              </a:spcAft>
              <a:buClr>
                <a:srgbClr val="595959"/>
              </a:buClr>
              <a:buSzPts val="2800"/>
              <a:buFont typeface="Arial"/>
              <a:buChar char="–"/>
              <a:defRPr sz="2800" b="0" i="0" u="none" strike="noStrike" cap="none">
                <a:solidFill>
                  <a:srgbClr val="595959"/>
                </a:solidFill>
                <a:latin typeface="Arial"/>
                <a:ea typeface="Arial"/>
                <a:cs typeface="Arial"/>
                <a:sym typeface="Arial"/>
              </a:defRPr>
            </a:lvl2pPr>
            <a:lvl3pPr marL="1371600" marR="0" lvl="2" indent="-381000" algn="l" rtl="0">
              <a:spcBef>
                <a:spcPts val="480"/>
              </a:spcBef>
              <a:spcAft>
                <a:spcPts val="0"/>
              </a:spcAft>
              <a:buClr>
                <a:srgbClr val="595959"/>
              </a:buClr>
              <a:buSzPts val="2400"/>
              <a:buFont typeface="Arial"/>
              <a:buChar char="•"/>
              <a:defRPr sz="2400" b="0" i="0" u="none" strike="noStrike" cap="none">
                <a:solidFill>
                  <a:srgbClr val="595959"/>
                </a:solidFill>
                <a:latin typeface="Arial"/>
                <a:ea typeface="Arial"/>
                <a:cs typeface="Arial"/>
                <a:sym typeface="Arial"/>
              </a:defRPr>
            </a:lvl3pPr>
            <a:lvl4pPr marL="1828800" marR="0" lvl="3" indent="-355600" algn="l" rtl="0">
              <a:spcBef>
                <a:spcPts val="400"/>
              </a:spcBef>
              <a:spcAft>
                <a:spcPts val="0"/>
              </a:spcAft>
              <a:buClr>
                <a:srgbClr val="595959"/>
              </a:buClr>
              <a:buSzPts val="2000"/>
              <a:buFont typeface="Arial"/>
              <a:buChar char="–"/>
              <a:defRPr sz="2000" b="0" i="0" u="none" strike="noStrike" cap="none">
                <a:solidFill>
                  <a:srgbClr val="595959"/>
                </a:solidFill>
                <a:latin typeface="Arial"/>
                <a:ea typeface="Arial"/>
                <a:cs typeface="Arial"/>
                <a:sym typeface="Arial"/>
              </a:defRPr>
            </a:lvl4pPr>
            <a:lvl5pPr marL="2286000" marR="0" lvl="4" indent="-355600" algn="l" rtl="0">
              <a:spcBef>
                <a:spcPts val="400"/>
              </a:spcBef>
              <a:spcAft>
                <a:spcPts val="0"/>
              </a:spcAft>
              <a:buClr>
                <a:srgbClr val="595959"/>
              </a:buClr>
              <a:buSzPts val="2000"/>
              <a:buFont typeface="Arial"/>
              <a:buChar char="»"/>
              <a:defRPr sz="2000" b="0" i="0" u="none" strike="noStrike" cap="none">
                <a:solidFill>
                  <a:srgbClr val="595959"/>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220" name="Google Shape;220;p43"/>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1200" b="0" i="0" u="none" strike="noStrike" cap="none">
                <a:solidFill>
                  <a:srgbClr val="898989"/>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221" name="Google Shape;221;p43"/>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SzPts val="1400"/>
              <a:buNone/>
              <a:defRPr sz="1200" b="0" i="0" u="none" strike="noStrike" cap="none">
                <a:solidFill>
                  <a:srgbClr val="898989"/>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222" name="Google Shape;222;p43"/>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1pPr>
            <a:lvl2pPr marL="0" marR="0" lvl="1"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2pPr>
            <a:lvl3pPr marL="0" marR="0" lvl="2"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3pPr>
            <a:lvl4pPr marL="0" marR="0" lvl="3"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4pPr>
            <a:lvl5pPr marL="0" marR="0" lvl="4"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5pPr>
            <a:lvl6pPr marL="0" marR="0" lvl="5"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6pPr>
            <a:lvl7pPr marL="0" marR="0" lvl="6"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7pPr>
            <a:lvl8pPr marL="0" marR="0" lvl="7"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8pPr>
            <a:lvl9pPr marL="0" marR="0" lvl="8"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223"/>
        <p:cNvGrpSpPr/>
        <p:nvPr/>
      </p:nvGrpSpPr>
      <p:grpSpPr>
        <a:xfrm>
          <a:off x="0" y="0"/>
          <a:ext cx="0" cy="0"/>
          <a:chOff x="0" y="0"/>
          <a:chExt cx="0" cy="0"/>
        </a:xfrm>
      </p:grpSpPr>
      <p:sp>
        <p:nvSpPr>
          <p:cNvPr id="224" name="Google Shape;224;p44"/>
          <p:cNvSpPr txBox="1">
            <a:spLocks noGrp="1"/>
          </p:cNvSpPr>
          <p:nvPr>
            <p:ph type="title"/>
          </p:nvPr>
        </p:nvSpPr>
        <p:spPr>
          <a:xfrm>
            <a:off x="1792288" y="4572000"/>
            <a:ext cx="5486400" cy="566700"/>
          </a:xfrm>
          <a:prstGeom prst="rect">
            <a:avLst/>
          </a:prstGeom>
          <a:noFill/>
          <a:ln>
            <a:noFill/>
          </a:ln>
        </p:spPr>
        <p:txBody>
          <a:bodyPr spcFirstLastPara="1" wrap="square" lIns="91425" tIns="91425" rIns="91425" bIns="91425" anchor="b" anchorCtr="0">
            <a:noAutofit/>
          </a:bodyPr>
          <a:lstStyle>
            <a:lvl1pPr marL="0" marR="0" lvl="0" indent="0" algn="l" rtl="0">
              <a:lnSpc>
                <a:spcPct val="100000"/>
              </a:lnSpc>
              <a:spcBef>
                <a:spcPts val="0"/>
              </a:spcBef>
              <a:spcAft>
                <a:spcPts val="0"/>
              </a:spcAft>
              <a:buClr>
                <a:schemeClr val="lt1"/>
              </a:buClr>
              <a:buSzPts val="2000"/>
              <a:buFont typeface="Calibri"/>
              <a:buNone/>
              <a:defRPr sz="2000" b="1" i="0" u="none" strike="noStrike" cap="none">
                <a:solidFill>
                  <a:schemeClr val="lt1"/>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225" name="Google Shape;225;p44"/>
          <p:cNvSpPr>
            <a:spLocks noGrp="1"/>
          </p:cNvSpPr>
          <p:nvPr>
            <p:ph type="pic" idx="2"/>
          </p:nvPr>
        </p:nvSpPr>
        <p:spPr>
          <a:xfrm>
            <a:off x="1792288" y="384175"/>
            <a:ext cx="5486400" cy="41148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226" name="Google Shape;226;p44"/>
          <p:cNvSpPr txBox="1">
            <a:spLocks noGrp="1"/>
          </p:cNvSpPr>
          <p:nvPr>
            <p:ph type="body" idx="1"/>
          </p:nvPr>
        </p:nvSpPr>
        <p:spPr>
          <a:xfrm>
            <a:off x="1792288" y="5138737"/>
            <a:ext cx="5486400" cy="8049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280"/>
              </a:spcBef>
              <a:spcAft>
                <a:spcPts val="0"/>
              </a:spcAft>
              <a:buClr>
                <a:srgbClr val="595959"/>
              </a:buClr>
              <a:buSzPts val="1400"/>
              <a:buFont typeface="Arial"/>
              <a:buNone/>
              <a:defRPr sz="1400" b="0" i="0" u="none" strike="noStrike" cap="none">
                <a:solidFill>
                  <a:srgbClr val="595959"/>
                </a:solidFill>
                <a:latin typeface="Calibri"/>
                <a:ea typeface="Calibri"/>
                <a:cs typeface="Calibri"/>
                <a:sym typeface="Calibri"/>
              </a:defRPr>
            </a:lvl1pPr>
            <a:lvl2pPr marL="914400" marR="0" lvl="1" indent="-228600" algn="l" rtl="0">
              <a:lnSpc>
                <a:spcPct val="100000"/>
              </a:lnSpc>
              <a:spcBef>
                <a:spcPts val="240"/>
              </a:spcBef>
              <a:spcAft>
                <a:spcPts val="0"/>
              </a:spcAft>
              <a:buClr>
                <a:srgbClr val="595959"/>
              </a:buClr>
              <a:buSzPts val="1200"/>
              <a:buFont typeface="Arial"/>
              <a:buNone/>
              <a:defRPr sz="1200" b="0" i="0" u="none" strike="noStrike" cap="none">
                <a:solidFill>
                  <a:srgbClr val="595959"/>
                </a:solidFill>
                <a:latin typeface="Calibri"/>
                <a:ea typeface="Calibri"/>
                <a:cs typeface="Calibri"/>
                <a:sym typeface="Calibri"/>
              </a:defRPr>
            </a:lvl2pPr>
            <a:lvl3pPr marL="1371600" marR="0" lvl="2" indent="-228600" algn="l" rtl="0">
              <a:lnSpc>
                <a:spcPct val="100000"/>
              </a:lnSpc>
              <a:spcBef>
                <a:spcPts val="200"/>
              </a:spcBef>
              <a:spcAft>
                <a:spcPts val="0"/>
              </a:spcAft>
              <a:buClr>
                <a:srgbClr val="595959"/>
              </a:buClr>
              <a:buSzPts val="1000"/>
              <a:buFont typeface="Arial"/>
              <a:buNone/>
              <a:defRPr sz="1000" b="0" i="0" u="none" strike="noStrike" cap="none">
                <a:solidFill>
                  <a:srgbClr val="595959"/>
                </a:solidFill>
                <a:latin typeface="Calibri"/>
                <a:ea typeface="Calibri"/>
                <a:cs typeface="Calibri"/>
                <a:sym typeface="Calibri"/>
              </a:defRPr>
            </a:lvl3pPr>
            <a:lvl4pPr marL="1828800" marR="0" lvl="3"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4pPr>
            <a:lvl5pPr marL="2286000" marR="0" lvl="4"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227" name="Google Shape;227;p44"/>
          <p:cNvSpPr txBox="1">
            <a:spLocks noGrp="1"/>
          </p:cNvSpPr>
          <p:nvPr>
            <p:ph type="dt" idx="10"/>
          </p:nvPr>
        </p:nvSpPr>
        <p:spPr>
          <a:xfrm>
            <a:off x="457200" y="624840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228" name="Google Shape;228;p44"/>
          <p:cNvSpPr txBox="1">
            <a:spLocks noGrp="1"/>
          </p:cNvSpPr>
          <p:nvPr>
            <p:ph type="ftr" idx="11"/>
          </p:nvPr>
        </p:nvSpPr>
        <p:spPr>
          <a:xfrm>
            <a:off x="3124200" y="624840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229" name="Google Shape;229;p44"/>
          <p:cNvSpPr txBox="1">
            <a:spLocks noGrp="1"/>
          </p:cNvSpPr>
          <p:nvPr>
            <p:ph type="sldNum" idx="12"/>
          </p:nvPr>
        </p:nvSpPr>
        <p:spPr>
          <a:xfrm>
            <a:off x="6400800" y="6248400"/>
            <a:ext cx="6858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1pPr>
            <a:lvl2pPr marL="0" marR="0" lvl="1"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2pPr>
            <a:lvl3pPr marL="0" marR="0" lvl="2"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3pPr>
            <a:lvl4pPr marL="0" marR="0" lvl="3"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4pPr>
            <a:lvl5pPr marL="0" marR="0" lvl="4"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5pPr>
            <a:lvl6pPr marL="0" marR="0" lvl="5"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6pPr>
            <a:lvl7pPr marL="0" marR="0" lvl="6"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7pPr>
            <a:lvl8pPr marL="0" marR="0" lvl="7"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8pPr>
            <a:lvl9pPr marL="0" marR="0" lvl="8"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matchingName="Picture with Caption 1">
  <p:cSld name="PICTURE_WITH_CAPTION_TEXT_1">
    <p:spTree>
      <p:nvGrpSpPr>
        <p:cNvPr id="1" name="Shape 230"/>
        <p:cNvGrpSpPr/>
        <p:nvPr/>
      </p:nvGrpSpPr>
      <p:grpSpPr>
        <a:xfrm>
          <a:off x="0" y="0"/>
          <a:ext cx="0" cy="0"/>
          <a:chOff x="0" y="0"/>
          <a:chExt cx="0" cy="0"/>
        </a:xfrm>
      </p:grpSpPr>
      <p:sp>
        <p:nvSpPr>
          <p:cNvPr id="231" name="Google Shape;231;p45"/>
          <p:cNvSpPr txBox="1">
            <a:spLocks noGrp="1"/>
          </p:cNvSpPr>
          <p:nvPr>
            <p:ph type="title"/>
          </p:nvPr>
        </p:nvSpPr>
        <p:spPr>
          <a:xfrm>
            <a:off x="1792288" y="4572000"/>
            <a:ext cx="5486400" cy="566700"/>
          </a:xfrm>
          <a:prstGeom prst="rect">
            <a:avLst/>
          </a:prstGeom>
          <a:noFill/>
          <a:ln>
            <a:noFill/>
          </a:ln>
        </p:spPr>
        <p:txBody>
          <a:bodyPr spcFirstLastPara="1" wrap="square" lIns="91425" tIns="91425" rIns="91425" bIns="91425" anchor="b" anchorCtr="0">
            <a:noAutofit/>
          </a:bodyPr>
          <a:lstStyle>
            <a:lvl1pPr marL="0" marR="0" lvl="0" indent="0" algn="l" rtl="0">
              <a:lnSpc>
                <a:spcPct val="100000"/>
              </a:lnSpc>
              <a:spcBef>
                <a:spcPts val="0"/>
              </a:spcBef>
              <a:spcAft>
                <a:spcPts val="0"/>
              </a:spcAft>
              <a:buClr>
                <a:schemeClr val="lt1"/>
              </a:buClr>
              <a:buSzPts val="2000"/>
              <a:buFont typeface="Arial"/>
              <a:buNone/>
              <a:defRPr sz="2000" b="1" i="0" u="none" strike="noStrike" cap="none">
                <a:solidFill>
                  <a:schemeClr val="lt1"/>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
        <p:nvSpPr>
          <p:cNvPr id="232" name="Google Shape;232;p45"/>
          <p:cNvSpPr>
            <a:spLocks noGrp="1"/>
          </p:cNvSpPr>
          <p:nvPr>
            <p:ph type="pic" idx="2"/>
          </p:nvPr>
        </p:nvSpPr>
        <p:spPr>
          <a:xfrm>
            <a:off x="1792288" y="384175"/>
            <a:ext cx="5486400" cy="41148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Arial"/>
                <a:ea typeface="Arial"/>
                <a:cs typeface="Arial"/>
                <a:sym typeface="Arial"/>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Arial"/>
                <a:ea typeface="Arial"/>
                <a:cs typeface="Arial"/>
                <a:sym typeface="Arial"/>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Arial"/>
                <a:ea typeface="Arial"/>
                <a:cs typeface="Arial"/>
                <a:sym typeface="Arial"/>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9pPr>
          </a:lstStyle>
          <a:p>
            <a:endParaRPr/>
          </a:p>
        </p:txBody>
      </p:sp>
      <p:sp>
        <p:nvSpPr>
          <p:cNvPr id="233" name="Google Shape;233;p45"/>
          <p:cNvSpPr txBox="1">
            <a:spLocks noGrp="1"/>
          </p:cNvSpPr>
          <p:nvPr>
            <p:ph type="body" idx="1"/>
          </p:nvPr>
        </p:nvSpPr>
        <p:spPr>
          <a:xfrm>
            <a:off x="1792288" y="5138737"/>
            <a:ext cx="5486400" cy="8049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280"/>
              </a:spcBef>
              <a:spcAft>
                <a:spcPts val="0"/>
              </a:spcAft>
              <a:buClr>
                <a:srgbClr val="595959"/>
              </a:buClr>
              <a:buSzPts val="1400"/>
              <a:buFont typeface="Arial"/>
              <a:buNone/>
              <a:defRPr sz="1400" b="0" i="0" u="none" strike="noStrike" cap="none">
                <a:solidFill>
                  <a:srgbClr val="595959"/>
                </a:solidFill>
                <a:latin typeface="Arial"/>
                <a:ea typeface="Arial"/>
                <a:cs typeface="Arial"/>
                <a:sym typeface="Arial"/>
              </a:defRPr>
            </a:lvl1pPr>
            <a:lvl2pPr marL="914400" marR="0" lvl="1" indent="-228600" algn="l" rtl="0">
              <a:lnSpc>
                <a:spcPct val="100000"/>
              </a:lnSpc>
              <a:spcBef>
                <a:spcPts val="240"/>
              </a:spcBef>
              <a:spcAft>
                <a:spcPts val="0"/>
              </a:spcAft>
              <a:buClr>
                <a:srgbClr val="595959"/>
              </a:buClr>
              <a:buSzPts val="1200"/>
              <a:buFont typeface="Arial"/>
              <a:buNone/>
              <a:defRPr sz="1200" b="0" i="0" u="none" strike="noStrike" cap="none">
                <a:solidFill>
                  <a:srgbClr val="595959"/>
                </a:solidFill>
                <a:latin typeface="Arial"/>
                <a:ea typeface="Arial"/>
                <a:cs typeface="Arial"/>
                <a:sym typeface="Arial"/>
              </a:defRPr>
            </a:lvl2pPr>
            <a:lvl3pPr marL="1371600" marR="0" lvl="2" indent="-228600" algn="l" rtl="0">
              <a:lnSpc>
                <a:spcPct val="100000"/>
              </a:lnSpc>
              <a:spcBef>
                <a:spcPts val="200"/>
              </a:spcBef>
              <a:spcAft>
                <a:spcPts val="0"/>
              </a:spcAft>
              <a:buClr>
                <a:srgbClr val="595959"/>
              </a:buClr>
              <a:buSzPts val="1000"/>
              <a:buFont typeface="Arial"/>
              <a:buNone/>
              <a:defRPr sz="1000" b="0" i="0" u="none" strike="noStrike" cap="none">
                <a:solidFill>
                  <a:srgbClr val="595959"/>
                </a:solidFill>
                <a:latin typeface="Arial"/>
                <a:ea typeface="Arial"/>
                <a:cs typeface="Arial"/>
                <a:sym typeface="Arial"/>
              </a:defRPr>
            </a:lvl3pPr>
            <a:lvl4pPr marL="1828800" marR="0" lvl="3"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Arial"/>
                <a:ea typeface="Arial"/>
                <a:cs typeface="Arial"/>
                <a:sym typeface="Arial"/>
              </a:defRPr>
            </a:lvl4pPr>
            <a:lvl5pPr marL="2286000" marR="0" lvl="4"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Arial"/>
                <a:ea typeface="Arial"/>
                <a:cs typeface="Arial"/>
                <a:sym typeface="Arial"/>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9pPr>
          </a:lstStyle>
          <a:p>
            <a:endParaRPr/>
          </a:p>
        </p:txBody>
      </p:sp>
      <p:sp>
        <p:nvSpPr>
          <p:cNvPr id="234" name="Google Shape;234;p45"/>
          <p:cNvSpPr txBox="1">
            <a:spLocks noGrp="1"/>
          </p:cNvSpPr>
          <p:nvPr>
            <p:ph type="dt" idx="10"/>
          </p:nvPr>
        </p:nvSpPr>
        <p:spPr>
          <a:xfrm>
            <a:off x="457200" y="624840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2400" b="0" i="0" u="none">
                <a:solidFill>
                  <a:schemeClr val="dk1"/>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235" name="Google Shape;235;p45"/>
          <p:cNvSpPr txBox="1">
            <a:spLocks noGrp="1"/>
          </p:cNvSpPr>
          <p:nvPr>
            <p:ph type="ftr" idx="11"/>
          </p:nvPr>
        </p:nvSpPr>
        <p:spPr>
          <a:xfrm>
            <a:off x="3124200" y="6248400"/>
            <a:ext cx="2895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2400" b="0" i="0" u="none">
                <a:solidFill>
                  <a:schemeClr val="dk1"/>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236" name="Google Shape;236;p45"/>
          <p:cNvSpPr txBox="1">
            <a:spLocks noGrp="1"/>
          </p:cNvSpPr>
          <p:nvPr>
            <p:ph type="sldNum" idx="12"/>
          </p:nvPr>
        </p:nvSpPr>
        <p:spPr>
          <a:xfrm>
            <a:off x="6400800" y="6248400"/>
            <a:ext cx="6858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88888"/>
              </a:buClr>
              <a:buSzPts val="1200"/>
              <a:buFont typeface="Arial"/>
              <a:buNone/>
              <a:defRPr sz="1200" b="0" i="0" u="none">
                <a:solidFill>
                  <a:srgbClr val="888888"/>
                </a:solidFill>
                <a:latin typeface="Arial"/>
                <a:ea typeface="Arial"/>
                <a:cs typeface="Arial"/>
                <a:sym typeface="Arial"/>
              </a:defRPr>
            </a:lvl1pPr>
            <a:lvl2pPr marL="0" marR="0" lvl="1" indent="0" algn="r" rtl="0">
              <a:lnSpc>
                <a:spcPct val="100000"/>
              </a:lnSpc>
              <a:spcBef>
                <a:spcPts val="0"/>
              </a:spcBef>
              <a:spcAft>
                <a:spcPts val="0"/>
              </a:spcAft>
              <a:buClr>
                <a:srgbClr val="888888"/>
              </a:buClr>
              <a:buSzPts val="1200"/>
              <a:buFont typeface="Arial"/>
              <a:buNone/>
              <a:defRPr sz="1200" b="0" i="0" u="none">
                <a:solidFill>
                  <a:srgbClr val="888888"/>
                </a:solidFill>
                <a:latin typeface="Arial"/>
                <a:ea typeface="Arial"/>
                <a:cs typeface="Arial"/>
                <a:sym typeface="Arial"/>
              </a:defRPr>
            </a:lvl2pPr>
            <a:lvl3pPr marL="0" marR="0" lvl="2" indent="0" algn="r" rtl="0">
              <a:lnSpc>
                <a:spcPct val="100000"/>
              </a:lnSpc>
              <a:spcBef>
                <a:spcPts val="0"/>
              </a:spcBef>
              <a:spcAft>
                <a:spcPts val="0"/>
              </a:spcAft>
              <a:buClr>
                <a:srgbClr val="888888"/>
              </a:buClr>
              <a:buSzPts val="1200"/>
              <a:buFont typeface="Arial"/>
              <a:buNone/>
              <a:defRPr sz="1200" b="0" i="0" u="none">
                <a:solidFill>
                  <a:srgbClr val="888888"/>
                </a:solidFill>
                <a:latin typeface="Arial"/>
                <a:ea typeface="Arial"/>
                <a:cs typeface="Arial"/>
                <a:sym typeface="Arial"/>
              </a:defRPr>
            </a:lvl3pPr>
            <a:lvl4pPr marL="0" marR="0" lvl="3" indent="0" algn="r" rtl="0">
              <a:lnSpc>
                <a:spcPct val="100000"/>
              </a:lnSpc>
              <a:spcBef>
                <a:spcPts val="0"/>
              </a:spcBef>
              <a:spcAft>
                <a:spcPts val="0"/>
              </a:spcAft>
              <a:buClr>
                <a:srgbClr val="888888"/>
              </a:buClr>
              <a:buSzPts val="1200"/>
              <a:buFont typeface="Arial"/>
              <a:buNone/>
              <a:defRPr sz="1200" b="0" i="0" u="none">
                <a:solidFill>
                  <a:srgbClr val="888888"/>
                </a:solidFill>
                <a:latin typeface="Arial"/>
                <a:ea typeface="Arial"/>
                <a:cs typeface="Arial"/>
                <a:sym typeface="Arial"/>
              </a:defRPr>
            </a:lvl4pPr>
            <a:lvl5pPr marL="0" marR="0" lvl="4" indent="0" algn="r" rtl="0">
              <a:lnSpc>
                <a:spcPct val="100000"/>
              </a:lnSpc>
              <a:spcBef>
                <a:spcPts val="0"/>
              </a:spcBef>
              <a:spcAft>
                <a:spcPts val="0"/>
              </a:spcAft>
              <a:buClr>
                <a:srgbClr val="888888"/>
              </a:buClr>
              <a:buSzPts val="1200"/>
              <a:buFont typeface="Arial"/>
              <a:buNone/>
              <a:defRPr sz="1200" b="0" i="0" u="none">
                <a:solidFill>
                  <a:srgbClr val="888888"/>
                </a:solidFill>
                <a:latin typeface="Arial"/>
                <a:ea typeface="Arial"/>
                <a:cs typeface="Arial"/>
                <a:sym typeface="Arial"/>
              </a:defRPr>
            </a:lvl5pPr>
            <a:lvl6pPr marL="0" marR="0" lvl="5" indent="0" algn="r" rtl="0">
              <a:lnSpc>
                <a:spcPct val="100000"/>
              </a:lnSpc>
              <a:spcBef>
                <a:spcPts val="0"/>
              </a:spcBef>
              <a:spcAft>
                <a:spcPts val="0"/>
              </a:spcAft>
              <a:buClr>
                <a:srgbClr val="888888"/>
              </a:buClr>
              <a:buSzPts val="1200"/>
              <a:buFont typeface="Arial"/>
              <a:buNone/>
              <a:defRPr sz="1200" b="0" i="0" u="none">
                <a:solidFill>
                  <a:srgbClr val="888888"/>
                </a:solidFill>
                <a:latin typeface="Arial"/>
                <a:ea typeface="Arial"/>
                <a:cs typeface="Arial"/>
                <a:sym typeface="Arial"/>
              </a:defRPr>
            </a:lvl6pPr>
            <a:lvl7pPr marL="0" marR="0" lvl="6" indent="0" algn="r" rtl="0">
              <a:lnSpc>
                <a:spcPct val="100000"/>
              </a:lnSpc>
              <a:spcBef>
                <a:spcPts val="0"/>
              </a:spcBef>
              <a:spcAft>
                <a:spcPts val="0"/>
              </a:spcAft>
              <a:buClr>
                <a:srgbClr val="888888"/>
              </a:buClr>
              <a:buSzPts val="1200"/>
              <a:buFont typeface="Arial"/>
              <a:buNone/>
              <a:defRPr sz="1200" b="0" i="0" u="none">
                <a:solidFill>
                  <a:srgbClr val="888888"/>
                </a:solidFill>
                <a:latin typeface="Arial"/>
                <a:ea typeface="Arial"/>
                <a:cs typeface="Arial"/>
                <a:sym typeface="Arial"/>
              </a:defRPr>
            </a:lvl7pPr>
            <a:lvl8pPr marL="0" marR="0" lvl="7" indent="0" algn="r" rtl="0">
              <a:lnSpc>
                <a:spcPct val="100000"/>
              </a:lnSpc>
              <a:spcBef>
                <a:spcPts val="0"/>
              </a:spcBef>
              <a:spcAft>
                <a:spcPts val="0"/>
              </a:spcAft>
              <a:buClr>
                <a:srgbClr val="888888"/>
              </a:buClr>
              <a:buSzPts val="1200"/>
              <a:buFont typeface="Arial"/>
              <a:buNone/>
              <a:defRPr sz="1200" b="0" i="0" u="none">
                <a:solidFill>
                  <a:srgbClr val="888888"/>
                </a:solidFill>
                <a:latin typeface="Arial"/>
                <a:ea typeface="Arial"/>
                <a:cs typeface="Arial"/>
                <a:sym typeface="Arial"/>
              </a:defRPr>
            </a:lvl8pPr>
            <a:lvl9pPr marL="0" marR="0" lvl="8" indent="0" algn="r" rtl="0">
              <a:lnSpc>
                <a:spcPct val="100000"/>
              </a:lnSpc>
              <a:spcBef>
                <a:spcPts val="0"/>
              </a:spcBef>
              <a:spcAft>
                <a:spcPts val="0"/>
              </a:spcAft>
              <a:buClr>
                <a:srgbClr val="888888"/>
              </a:buClr>
              <a:buSzPts val="1200"/>
              <a:buFont typeface="Arial"/>
              <a:buNone/>
              <a:defRPr sz="1200" b="0" i="0" u="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solidFill>
                <a:srgbClr val="898989"/>
              </a:solidFill>
            </a:endParaRP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237"/>
        <p:cNvGrpSpPr/>
        <p:nvPr/>
      </p:nvGrpSpPr>
      <p:grpSpPr>
        <a:xfrm>
          <a:off x="0" y="0"/>
          <a:ext cx="0" cy="0"/>
          <a:chOff x="0" y="0"/>
          <a:chExt cx="0" cy="0"/>
        </a:xfrm>
      </p:grpSpPr>
      <p:sp>
        <p:nvSpPr>
          <p:cNvPr id="238" name="Google Shape;238;p46"/>
          <p:cNvSpPr txBox="1">
            <a:spLocks noGrp="1"/>
          </p:cNvSpPr>
          <p:nvPr>
            <p:ph type="title"/>
          </p:nvPr>
        </p:nvSpPr>
        <p:spPr>
          <a:xfrm>
            <a:off x="457200" y="228600"/>
            <a:ext cx="8229600" cy="11430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1pPr>
            <a:lvl2pPr marL="0" marR="0" lvl="1"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2pPr>
            <a:lvl3pPr marL="0" marR="0" lvl="2"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3pPr>
            <a:lvl4pPr marL="0" marR="0" lvl="3"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4pPr>
            <a:lvl5pPr marL="0" marR="0" lvl="4"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5pPr>
            <a:lvl6pPr marL="457200" marR="0" lvl="5"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6pPr>
            <a:lvl7pPr marL="914400" marR="0" lvl="6"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7pPr>
            <a:lvl8pPr marL="1371600" marR="0" lvl="7"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8pPr>
            <a:lvl9pPr marL="1828800" marR="0" lvl="8"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9pPr>
          </a:lstStyle>
          <a:p>
            <a:endParaRPr/>
          </a:p>
        </p:txBody>
      </p:sp>
      <p:sp>
        <p:nvSpPr>
          <p:cNvPr id="239" name="Google Shape;239;p46"/>
          <p:cNvSpPr txBox="1">
            <a:spLocks noGrp="1"/>
          </p:cNvSpPr>
          <p:nvPr>
            <p:ph type="body" idx="1"/>
          </p:nvPr>
        </p:nvSpPr>
        <p:spPr>
          <a:xfrm>
            <a:off x="457200" y="1600200"/>
            <a:ext cx="4038600" cy="4526100"/>
          </a:xfrm>
          <a:prstGeom prst="rect">
            <a:avLst/>
          </a:prstGeom>
          <a:noFill/>
          <a:ln>
            <a:noFill/>
          </a:ln>
        </p:spPr>
        <p:txBody>
          <a:bodyPr spcFirstLastPara="1" wrap="square" lIns="91425" tIns="91425" rIns="91425" bIns="91425" anchor="t" anchorCtr="0">
            <a:noAutofit/>
          </a:bodyPr>
          <a:lstStyle>
            <a:lvl1pPr marL="457200" marR="0" lvl="0" indent="-228600" algn="l" rtl="0">
              <a:spcBef>
                <a:spcPts val="0"/>
              </a:spcBef>
              <a:spcAft>
                <a:spcPts val="0"/>
              </a:spcAft>
              <a:buSzPts val="3200"/>
              <a:buNone/>
              <a:defRPr sz="2800" b="0" i="0" u="none" strike="noStrike" cap="none">
                <a:solidFill>
                  <a:srgbClr val="000000"/>
                </a:solidFill>
                <a:latin typeface="Arial"/>
                <a:ea typeface="Arial"/>
                <a:cs typeface="Arial"/>
                <a:sym typeface="Arial"/>
              </a:defRPr>
            </a:lvl1pPr>
            <a:lvl2pPr marL="914400" marR="0" lvl="1" indent="-228600" algn="l" rtl="0">
              <a:spcBef>
                <a:spcPts val="0"/>
              </a:spcBef>
              <a:spcAft>
                <a:spcPts val="0"/>
              </a:spcAft>
              <a:buSzPts val="2800"/>
              <a:buNone/>
              <a:defRPr sz="2400" b="0" i="0" u="none" strike="noStrike" cap="none">
                <a:solidFill>
                  <a:srgbClr val="000000"/>
                </a:solidFill>
                <a:latin typeface="Arial"/>
                <a:ea typeface="Arial"/>
                <a:cs typeface="Arial"/>
                <a:sym typeface="Arial"/>
              </a:defRPr>
            </a:lvl2pPr>
            <a:lvl3pPr marL="1371600" marR="0" lvl="2" indent="-228600" algn="l" rtl="0">
              <a:spcBef>
                <a:spcPts val="0"/>
              </a:spcBef>
              <a:spcAft>
                <a:spcPts val="0"/>
              </a:spcAft>
              <a:buSzPts val="2400"/>
              <a:buNone/>
              <a:defRPr sz="2000" b="0" i="0" u="none" strike="noStrike" cap="none">
                <a:solidFill>
                  <a:srgbClr val="000000"/>
                </a:solidFill>
                <a:latin typeface="Arial"/>
                <a:ea typeface="Arial"/>
                <a:cs typeface="Arial"/>
                <a:sym typeface="Arial"/>
              </a:defRPr>
            </a:lvl3pPr>
            <a:lvl4pPr marL="1828800" marR="0" lvl="3" indent="-228600" algn="l" rtl="0">
              <a:spcBef>
                <a:spcPts val="0"/>
              </a:spcBef>
              <a:spcAft>
                <a:spcPts val="0"/>
              </a:spcAft>
              <a:buSzPts val="2000"/>
              <a:buNone/>
              <a:defRPr sz="1800" b="0" i="0" u="none" strike="noStrike" cap="none">
                <a:solidFill>
                  <a:srgbClr val="000000"/>
                </a:solidFill>
                <a:latin typeface="Arial"/>
                <a:ea typeface="Arial"/>
                <a:cs typeface="Arial"/>
                <a:sym typeface="Arial"/>
              </a:defRPr>
            </a:lvl4pPr>
            <a:lvl5pPr marL="2286000" marR="0" lvl="4" indent="-228600" algn="l" rtl="0">
              <a:spcBef>
                <a:spcPts val="0"/>
              </a:spcBef>
              <a:spcAft>
                <a:spcPts val="0"/>
              </a:spcAft>
              <a:buSzPts val="2000"/>
              <a:buNone/>
              <a:defRPr sz="1800" b="0" i="0" u="none" strike="noStrike" cap="none">
                <a:solidFill>
                  <a:srgbClr val="000000"/>
                </a:solidFill>
                <a:latin typeface="Arial"/>
                <a:ea typeface="Arial"/>
                <a:cs typeface="Arial"/>
                <a:sym typeface="Arial"/>
              </a:defRPr>
            </a:lvl5pPr>
            <a:lvl6pPr marL="2743200" marR="0" lvl="5" indent="-228600" algn="l" rtl="0">
              <a:lnSpc>
                <a:spcPct val="100000"/>
              </a:lnSpc>
              <a:spcBef>
                <a:spcPts val="0"/>
              </a:spcBef>
              <a:spcAft>
                <a:spcPts val="0"/>
              </a:spcAft>
              <a:buClr>
                <a:srgbClr val="000000"/>
              </a:buClr>
              <a:buSzPts val="1800"/>
              <a:buFont typeface="Arial"/>
              <a:buNone/>
              <a:defRPr sz="1800"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Clr>
                <a:srgbClr val="000000"/>
              </a:buClr>
              <a:buSzPts val="1800"/>
              <a:buFont typeface="Arial"/>
              <a:buNone/>
              <a:defRPr sz="1800"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Clr>
                <a:srgbClr val="000000"/>
              </a:buClr>
              <a:buSzPts val="1800"/>
              <a:buFont typeface="Arial"/>
              <a:buNone/>
              <a:defRPr sz="1800"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Clr>
                <a:srgbClr val="000000"/>
              </a:buClr>
              <a:buSzPts val="1800"/>
              <a:buFont typeface="Arial"/>
              <a:buNone/>
              <a:defRPr sz="1800" b="0" i="0" u="none" strike="noStrike" cap="none">
                <a:solidFill>
                  <a:srgbClr val="000000"/>
                </a:solidFill>
                <a:latin typeface="Arial"/>
                <a:ea typeface="Arial"/>
                <a:cs typeface="Arial"/>
                <a:sym typeface="Arial"/>
              </a:defRPr>
            </a:lvl9pPr>
          </a:lstStyle>
          <a:p>
            <a:endParaRPr/>
          </a:p>
        </p:txBody>
      </p:sp>
      <p:sp>
        <p:nvSpPr>
          <p:cNvPr id="240" name="Google Shape;240;p46"/>
          <p:cNvSpPr txBox="1">
            <a:spLocks noGrp="1"/>
          </p:cNvSpPr>
          <p:nvPr>
            <p:ph type="body" idx="2"/>
          </p:nvPr>
        </p:nvSpPr>
        <p:spPr>
          <a:xfrm>
            <a:off x="4648200" y="1600200"/>
            <a:ext cx="4038600" cy="4526100"/>
          </a:xfrm>
          <a:prstGeom prst="rect">
            <a:avLst/>
          </a:prstGeom>
          <a:noFill/>
          <a:ln>
            <a:noFill/>
          </a:ln>
        </p:spPr>
        <p:txBody>
          <a:bodyPr spcFirstLastPara="1" wrap="square" lIns="91425" tIns="91425" rIns="91425" bIns="91425" anchor="t" anchorCtr="0">
            <a:noAutofit/>
          </a:bodyPr>
          <a:lstStyle>
            <a:lvl1pPr marL="457200" marR="0" lvl="0" indent="-228600" algn="l" rtl="0">
              <a:spcBef>
                <a:spcPts val="0"/>
              </a:spcBef>
              <a:spcAft>
                <a:spcPts val="0"/>
              </a:spcAft>
              <a:buSzPts val="3200"/>
              <a:buNone/>
              <a:defRPr sz="2800" b="0" i="0" u="none" strike="noStrike" cap="none">
                <a:solidFill>
                  <a:srgbClr val="000000"/>
                </a:solidFill>
                <a:latin typeface="Arial"/>
                <a:ea typeface="Arial"/>
                <a:cs typeface="Arial"/>
                <a:sym typeface="Arial"/>
              </a:defRPr>
            </a:lvl1pPr>
            <a:lvl2pPr marL="914400" marR="0" lvl="1" indent="-228600" algn="l" rtl="0">
              <a:spcBef>
                <a:spcPts val="0"/>
              </a:spcBef>
              <a:spcAft>
                <a:spcPts val="0"/>
              </a:spcAft>
              <a:buSzPts val="2800"/>
              <a:buNone/>
              <a:defRPr sz="2400" b="0" i="0" u="none" strike="noStrike" cap="none">
                <a:solidFill>
                  <a:srgbClr val="000000"/>
                </a:solidFill>
                <a:latin typeface="Arial"/>
                <a:ea typeface="Arial"/>
                <a:cs typeface="Arial"/>
                <a:sym typeface="Arial"/>
              </a:defRPr>
            </a:lvl2pPr>
            <a:lvl3pPr marL="1371600" marR="0" lvl="2" indent="-228600" algn="l" rtl="0">
              <a:spcBef>
                <a:spcPts val="0"/>
              </a:spcBef>
              <a:spcAft>
                <a:spcPts val="0"/>
              </a:spcAft>
              <a:buSzPts val="2400"/>
              <a:buNone/>
              <a:defRPr sz="2000" b="0" i="0" u="none" strike="noStrike" cap="none">
                <a:solidFill>
                  <a:srgbClr val="000000"/>
                </a:solidFill>
                <a:latin typeface="Arial"/>
                <a:ea typeface="Arial"/>
                <a:cs typeface="Arial"/>
                <a:sym typeface="Arial"/>
              </a:defRPr>
            </a:lvl3pPr>
            <a:lvl4pPr marL="1828800" marR="0" lvl="3" indent="-228600" algn="l" rtl="0">
              <a:spcBef>
                <a:spcPts val="0"/>
              </a:spcBef>
              <a:spcAft>
                <a:spcPts val="0"/>
              </a:spcAft>
              <a:buSzPts val="2000"/>
              <a:buNone/>
              <a:defRPr sz="1800" b="0" i="0" u="none" strike="noStrike" cap="none">
                <a:solidFill>
                  <a:srgbClr val="000000"/>
                </a:solidFill>
                <a:latin typeface="Arial"/>
                <a:ea typeface="Arial"/>
                <a:cs typeface="Arial"/>
                <a:sym typeface="Arial"/>
              </a:defRPr>
            </a:lvl4pPr>
            <a:lvl5pPr marL="2286000" marR="0" lvl="4" indent="-228600" algn="l" rtl="0">
              <a:spcBef>
                <a:spcPts val="0"/>
              </a:spcBef>
              <a:spcAft>
                <a:spcPts val="0"/>
              </a:spcAft>
              <a:buSzPts val="2000"/>
              <a:buNone/>
              <a:defRPr sz="1800" b="0" i="0" u="none" strike="noStrike" cap="none">
                <a:solidFill>
                  <a:srgbClr val="000000"/>
                </a:solidFill>
                <a:latin typeface="Arial"/>
                <a:ea typeface="Arial"/>
                <a:cs typeface="Arial"/>
                <a:sym typeface="Arial"/>
              </a:defRPr>
            </a:lvl5pPr>
            <a:lvl6pPr marL="2743200" marR="0" lvl="5" indent="-228600" algn="l" rtl="0">
              <a:lnSpc>
                <a:spcPct val="100000"/>
              </a:lnSpc>
              <a:spcBef>
                <a:spcPts val="0"/>
              </a:spcBef>
              <a:spcAft>
                <a:spcPts val="0"/>
              </a:spcAft>
              <a:buClr>
                <a:srgbClr val="000000"/>
              </a:buClr>
              <a:buSzPts val="1800"/>
              <a:buFont typeface="Arial"/>
              <a:buNone/>
              <a:defRPr sz="1800"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Clr>
                <a:srgbClr val="000000"/>
              </a:buClr>
              <a:buSzPts val="1800"/>
              <a:buFont typeface="Arial"/>
              <a:buNone/>
              <a:defRPr sz="1800"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Clr>
                <a:srgbClr val="000000"/>
              </a:buClr>
              <a:buSzPts val="1800"/>
              <a:buFont typeface="Arial"/>
              <a:buNone/>
              <a:defRPr sz="1800"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Clr>
                <a:srgbClr val="000000"/>
              </a:buClr>
              <a:buSzPts val="1800"/>
              <a:buFont typeface="Arial"/>
              <a:buNone/>
              <a:defRPr sz="1800" b="0" i="0" u="none" strike="noStrike" cap="none">
                <a:solidFill>
                  <a:srgbClr val="000000"/>
                </a:solidFill>
                <a:latin typeface="Arial"/>
                <a:ea typeface="Arial"/>
                <a:cs typeface="Arial"/>
                <a:sym typeface="Arial"/>
              </a:defRPr>
            </a:lvl9pPr>
          </a:lstStyle>
          <a:p>
            <a:endParaRPr/>
          </a:p>
        </p:txBody>
      </p:sp>
      <p:sp>
        <p:nvSpPr>
          <p:cNvPr id="241" name="Google Shape;241;p46"/>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1200" b="0" i="0" u="none" strike="noStrike" cap="none">
                <a:solidFill>
                  <a:srgbClr val="898989"/>
                </a:solidFill>
                <a:latin typeface="Calibri"/>
                <a:ea typeface="Calibri"/>
                <a:cs typeface="Calibri"/>
                <a:sym typeface="Calibri"/>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242" name="Google Shape;242;p46"/>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243" name="Google Shape;243;p46"/>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l" rtl="0">
              <a:lnSpc>
                <a:spcPct val="100000"/>
              </a:lnSpc>
              <a:spcBef>
                <a:spcPts val="0"/>
              </a:spcBef>
              <a:spcAft>
                <a:spcPts val="0"/>
              </a:spcAft>
              <a:buClr>
                <a:srgbClr val="898989"/>
              </a:buClr>
              <a:buSzPts val="1800"/>
              <a:buFont typeface="Calibri"/>
              <a:buNone/>
              <a:defRPr sz="1800" b="0" i="0" u="none" strike="noStrike" cap="none">
                <a:solidFill>
                  <a:srgbClr val="898989"/>
                </a:solidFill>
                <a:latin typeface="Calibri"/>
                <a:ea typeface="Calibri"/>
                <a:cs typeface="Calibri"/>
                <a:sym typeface="Calibri"/>
              </a:defRPr>
            </a:lvl1pPr>
            <a:lvl2pPr marL="0" marR="0" lvl="1" indent="0" algn="l" rtl="0">
              <a:lnSpc>
                <a:spcPct val="100000"/>
              </a:lnSpc>
              <a:spcBef>
                <a:spcPts val="0"/>
              </a:spcBef>
              <a:spcAft>
                <a:spcPts val="0"/>
              </a:spcAft>
              <a:buClr>
                <a:srgbClr val="898989"/>
              </a:buClr>
              <a:buSzPts val="1800"/>
              <a:buFont typeface="Calibri"/>
              <a:buNone/>
              <a:defRPr sz="1800" b="0" i="0" u="none" strike="noStrike" cap="none">
                <a:solidFill>
                  <a:srgbClr val="898989"/>
                </a:solidFill>
                <a:latin typeface="Calibri"/>
                <a:ea typeface="Calibri"/>
                <a:cs typeface="Calibri"/>
                <a:sym typeface="Calibri"/>
              </a:defRPr>
            </a:lvl2pPr>
            <a:lvl3pPr marL="0" marR="0" lvl="2" indent="0" algn="l" rtl="0">
              <a:lnSpc>
                <a:spcPct val="100000"/>
              </a:lnSpc>
              <a:spcBef>
                <a:spcPts val="0"/>
              </a:spcBef>
              <a:spcAft>
                <a:spcPts val="0"/>
              </a:spcAft>
              <a:buClr>
                <a:srgbClr val="898989"/>
              </a:buClr>
              <a:buSzPts val="1800"/>
              <a:buFont typeface="Calibri"/>
              <a:buNone/>
              <a:defRPr sz="1800" b="0" i="0" u="none" strike="noStrike" cap="none">
                <a:solidFill>
                  <a:srgbClr val="898989"/>
                </a:solidFill>
                <a:latin typeface="Calibri"/>
                <a:ea typeface="Calibri"/>
                <a:cs typeface="Calibri"/>
                <a:sym typeface="Calibri"/>
              </a:defRPr>
            </a:lvl3pPr>
            <a:lvl4pPr marL="0" marR="0" lvl="3" indent="0" algn="l" rtl="0">
              <a:lnSpc>
                <a:spcPct val="100000"/>
              </a:lnSpc>
              <a:spcBef>
                <a:spcPts val="0"/>
              </a:spcBef>
              <a:spcAft>
                <a:spcPts val="0"/>
              </a:spcAft>
              <a:buClr>
                <a:srgbClr val="898989"/>
              </a:buClr>
              <a:buSzPts val="1800"/>
              <a:buFont typeface="Calibri"/>
              <a:buNone/>
              <a:defRPr sz="1800" b="0" i="0" u="none" strike="noStrike" cap="none">
                <a:solidFill>
                  <a:srgbClr val="898989"/>
                </a:solidFill>
                <a:latin typeface="Calibri"/>
                <a:ea typeface="Calibri"/>
                <a:cs typeface="Calibri"/>
                <a:sym typeface="Calibri"/>
              </a:defRPr>
            </a:lvl4pPr>
            <a:lvl5pPr marL="0" marR="0" lvl="4" indent="0" algn="l" rtl="0">
              <a:lnSpc>
                <a:spcPct val="100000"/>
              </a:lnSpc>
              <a:spcBef>
                <a:spcPts val="0"/>
              </a:spcBef>
              <a:spcAft>
                <a:spcPts val="0"/>
              </a:spcAft>
              <a:buClr>
                <a:srgbClr val="898989"/>
              </a:buClr>
              <a:buSzPts val="1800"/>
              <a:buFont typeface="Calibri"/>
              <a:buNone/>
              <a:defRPr sz="1800" b="0" i="0" u="none" strike="noStrike" cap="none">
                <a:solidFill>
                  <a:srgbClr val="898989"/>
                </a:solidFill>
                <a:latin typeface="Calibri"/>
                <a:ea typeface="Calibri"/>
                <a:cs typeface="Calibri"/>
                <a:sym typeface="Calibri"/>
              </a:defRPr>
            </a:lvl5pPr>
            <a:lvl6pPr marL="0" marR="0" lvl="5" indent="0" algn="l" rtl="0">
              <a:lnSpc>
                <a:spcPct val="100000"/>
              </a:lnSpc>
              <a:spcBef>
                <a:spcPts val="0"/>
              </a:spcBef>
              <a:spcAft>
                <a:spcPts val="0"/>
              </a:spcAft>
              <a:buClr>
                <a:srgbClr val="898989"/>
              </a:buClr>
              <a:buSzPts val="1800"/>
              <a:buFont typeface="Calibri"/>
              <a:buNone/>
              <a:defRPr sz="1800" b="0" i="0" u="none" strike="noStrike" cap="none">
                <a:solidFill>
                  <a:srgbClr val="898989"/>
                </a:solidFill>
                <a:latin typeface="Calibri"/>
                <a:ea typeface="Calibri"/>
                <a:cs typeface="Calibri"/>
                <a:sym typeface="Calibri"/>
              </a:defRPr>
            </a:lvl6pPr>
            <a:lvl7pPr marL="0" marR="0" lvl="6" indent="0" algn="l" rtl="0">
              <a:lnSpc>
                <a:spcPct val="100000"/>
              </a:lnSpc>
              <a:spcBef>
                <a:spcPts val="0"/>
              </a:spcBef>
              <a:spcAft>
                <a:spcPts val="0"/>
              </a:spcAft>
              <a:buClr>
                <a:srgbClr val="898989"/>
              </a:buClr>
              <a:buSzPts val="1800"/>
              <a:buFont typeface="Calibri"/>
              <a:buNone/>
              <a:defRPr sz="1800" b="0" i="0" u="none" strike="noStrike" cap="none">
                <a:solidFill>
                  <a:srgbClr val="898989"/>
                </a:solidFill>
                <a:latin typeface="Calibri"/>
                <a:ea typeface="Calibri"/>
                <a:cs typeface="Calibri"/>
                <a:sym typeface="Calibri"/>
              </a:defRPr>
            </a:lvl7pPr>
            <a:lvl8pPr marL="0" marR="0" lvl="7" indent="0" algn="l" rtl="0">
              <a:lnSpc>
                <a:spcPct val="100000"/>
              </a:lnSpc>
              <a:spcBef>
                <a:spcPts val="0"/>
              </a:spcBef>
              <a:spcAft>
                <a:spcPts val="0"/>
              </a:spcAft>
              <a:buClr>
                <a:srgbClr val="898989"/>
              </a:buClr>
              <a:buSzPts val="1800"/>
              <a:buFont typeface="Calibri"/>
              <a:buNone/>
              <a:defRPr sz="1800" b="0" i="0" u="none" strike="noStrike" cap="none">
                <a:solidFill>
                  <a:srgbClr val="898989"/>
                </a:solidFill>
                <a:latin typeface="Calibri"/>
                <a:ea typeface="Calibri"/>
                <a:cs typeface="Calibri"/>
                <a:sym typeface="Calibri"/>
              </a:defRPr>
            </a:lvl8pPr>
            <a:lvl9pPr marL="0" marR="0" lvl="8" indent="0" algn="l" rtl="0">
              <a:lnSpc>
                <a:spcPct val="100000"/>
              </a:lnSpc>
              <a:spcBef>
                <a:spcPts val="0"/>
              </a:spcBef>
              <a:spcAft>
                <a:spcPts val="0"/>
              </a:spcAft>
              <a:buClr>
                <a:srgbClr val="898989"/>
              </a:buClr>
              <a:buSzPts val="1800"/>
              <a:buFont typeface="Calibri"/>
              <a:buNone/>
              <a:defRPr sz="1800" b="0" i="0" u="none" strike="noStrike" cap="none">
                <a:solidFill>
                  <a:srgbClr val="898989"/>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US"/>
              <a:t>‹#›</a:t>
            </a:fld>
            <a:endParaRPr sz="1200">
              <a:latin typeface="Arial"/>
              <a:ea typeface="Arial"/>
              <a:cs typeface="Arial"/>
              <a:sym typeface="Arial"/>
            </a:endParaRP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44"/>
        <p:cNvGrpSpPr/>
        <p:nvPr/>
      </p:nvGrpSpPr>
      <p:grpSpPr>
        <a:xfrm>
          <a:off x="0" y="0"/>
          <a:ext cx="0" cy="0"/>
          <a:chOff x="0" y="0"/>
          <a:chExt cx="0" cy="0"/>
        </a:xfrm>
      </p:grpSpPr>
      <p:sp>
        <p:nvSpPr>
          <p:cNvPr id="245" name="Google Shape;245;p47"/>
          <p:cNvSpPr txBox="1">
            <a:spLocks noGrp="1"/>
          </p:cNvSpPr>
          <p:nvPr>
            <p:ph type="title"/>
          </p:nvPr>
        </p:nvSpPr>
        <p:spPr>
          <a:xfrm>
            <a:off x="457200" y="274637"/>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246" name="Google Shape;246;p47"/>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247" name="Google Shape;247;p47"/>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248" name="Google Shape;248;p47"/>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solidFill>
                <a:srgbClr val="898989"/>
              </a:solidFill>
              <a:latin typeface="Arial"/>
              <a:ea typeface="Arial"/>
              <a:cs typeface="Arial"/>
              <a:sym typeface="Arial"/>
            </a:endParaRP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255"/>
        <p:cNvGrpSpPr/>
        <p:nvPr/>
      </p:nvGrpSpPr>
      <p:grpSpPr>
        <a:xfrm>
          <a:off x="0" y="0"/>
          <a:ext cx="0" cy="0"/>
          <a:chOff x="0" y="0"/>
          <a:chExt cx="0" cy="0"/>
        </a:xfrm>
      </p:grpSpPr>
      <p:sp>
        <p:nvSpPr>
          <p:cNvPr id="256" name="Google Shape;256;p49"/>
          <p:cNvSpPr txBox="1">
            <a:spLocks noGrp="1"/>
          </p:cNvSpPr>
          <p:nvPr>
            <p:ph type="title"/>
          </p:nvPr>
        </p:nvSpPr>
        <p:spPr>
          <a:xfrm>
            <a:off x="1792288" y="4572000"/>
            <a:ext cx="5486400" cy="566700"/>
          </a:xfrm>
          <a:prstGeom prst="rect">
            <a:avLst/>
          </a:prstGeom>
          <a:noFill/>
          <a:ln>
            <a:noFill/>
          </a:ln>
        </p:spPr>
        <p:txBody>
          <a:bodyPr spcFirstLastPara="1" wrap="square" lIns="91425" tIns="91425" rIns="91425" bIns="91425" anchor="b" anchorCtr="0">
            <a:noAutofit/>
          </a:bodyPr>
          <a:lstStyle>
            <a:lvl1pPr marL="0" marR="0" lvl="0" indent="0" algn="l" rtl="0">
              <a:lnSpc>
                <a:spcPct val="100000"/>
              </a:lnSpc>
              <a:spcBef>
                <a:spcPts val="0"/>
              </a:spcBef>
              <a:spcAft>
                <a:spcPts val="0"/>
              </a:spcAft>
              <a:buClr>
                <a:schemeClr val="lt1"/>
              </a:buClr>
              <a:buSzPts val="2000"/>
              <a:buFont typeface="Arial"/>
              <a:buNone/>
              <a:defRPr sz="2000" b="1" i="0" u="none" strike="noStrike" cap="none">
                <a:solidFill>
                  <a:schemeClr val="lt1"/>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
        <p:nvSpPr>
          <p:cNvPr id="257" name="Google Shape;257;p49"/>
          <p:cNvSpPr>
            <a:spLocks noGrp="1"/>
          </p:cNvSpPr>
          <p:nvPr>
            <p:ph type="pic" idx="2"/>
          </p:nvPr>
        </p:nvSpPr>
        <p:spPr>
          <a:xfrm>
            <a:off x="1792288" y="384175"/>
            <a:ext cx="5486400" cy="41148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Arial"/>
                <a:ea typeface="Arial"/>
                <a:cs typeface="Arial"/>
                <a:sym typeface="Arial"/>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Arial"/>
                <a:ea typeface="Arial"/>
                <a:cs typeface="Arial"/>
                <a:sym typeface="Arial"/>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Arial"/>
                <a:ea typeface="Arial"/>
                <a:cs typeface="Arial"/>
                <a:sym typeface="Arial"/>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9pPr>
          </a:lstStyle>
          <a:p>
            <a:endParaRPr/>
          </a:p>
        </p:txBody>
      </p:sp>
      <p:sp>
        <p:nvSpPr>
          <p:cNvPr id="258" name="Google Shape;258;p49"/>
          <p:cNvSpPr txBox="1">
            <a:spLocks noGrp="1"/>
          </p:cNvSpPr>
          <p:nvPr>
            <p:ph type="body" idx="1"/>
          </p:nvPr>
        </p:nvSpPr>
        <p:spPr>
          <a:xfrm>
            <a:off x="1792288" y="5138737"/>
            <a:ext cx="5486400" cy="8049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280"/>
              </a:spcBef>
              <a:spcAft>
                <a:spcPts val="0"/>
              </a:spcAft>
              <a:buClr>
                <a:srgbClr val="595959"/>
              </a:buClr>
              <a:buSzPts val="1400"/>
              <a:buFont typeface="Arial"/>
              <a:buNone/>
              <a:defRPr sz="1400" b="0" i="0" u="none" strike="noStrike" cap="none">
                <a:solidFill>
                  <a:srgbClr val="595959"/>
                </a:solidFill>
                <a:latin typeface="Arial"/>
                <a:ea typeface="Arial"/>
                <a:cs typeface="Arial"/>
                <a:sym typeface="Arial"/>
              </a:defRPr>
            </a:lvl1pPr>
            <a:lvl2pPr marL="914400" marR="0" lvl="1" indent="-228600" algn="l" rtl="0">
              <a:lnSpc>
                <a:spcPct val="100000"/>
              </a:lnSpc>
              <a:spcBef>
                <a:spcPts val="240"/>
              </a:spcBef>
              <a:spcAft>
                <a:spcPts val="0"/>
              </a:spcAft>
              <a:buClr>
                <a:srgbClr val="595959"/>
              </a:buClr>
              <a:buSzPts val="1200"/>
              <a:buFont typeface="Arial"/>
              <a:buNone/>
              <a:defRPr sz="1200" b="0" i="0" u="none" strike="noStrike" cap="none">
                <a:solidFill>
                  <a:srgbClr val="595959"/>
                </a:solidFill>
                <a:latin typeface="Arial"/>
                <a:ea typeface="Arial"/>
                <a:cs typeface="Arial"/>
                <a:sym typeface="Arial"/>
              </a:defRPr>
            </a:lvl2pPr>
            <a:lvl3pPr marL="1371600" marR="0" lvl="2" indent="-228600" algn="l" rtl="0">
              <a:lnSpc>
                <a:spcPct val="100000"/>
              </a:lnSpc>
              <a:spcBef>
                <a:spcPts val="200"/>
              </a:spcBef>
              <a:spcAft>
                <a:spcPts val="0"/>
              </a:spcAft>
              <a:buClr>
                <a:srgbClr val="595959"/>
              </a:buClr>
              <a:buSzPts val="1000"/>
              <a:buFont typeface="Arial"/>
              <a:buNone/>
              <a:defRPr sz="1000" b="0" i="0" u="none" strike="noStrike" cap="none">
                <a:solidFill>
                  <a:srgbClr val="595959"/>
                </a:solidFill>
                <a:latin typeface="Arial"/>
                <a:ea typeface="Arial"/>
                <a:cs typeface="Arial"/>
                <a:sym typeface="Arial"/>
              </a:defRPr>
            </a:lvl3pPr>
            <a:lvl4pPr marL="1828800" marR="0" lvl="3"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Arial"/>
                <a:ea typeface="Arial"/>
                <a:cs typeface="Arial"/>
                <a:sym typeface="Arial"/>
              </a:defRPr>
            </a:lvl4pPr>
            <a:lvl5pPr marL="2286000" marR="0" lvl="4"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Arial"/>
                <a:ea typeface="Arial"/>
                <a:cs typeface="Arial"/>
                <a:sym typeface="Arial"/>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9pPr>
          </a:lstStyle>
          <a:p>
            <a:endParaRPr/>
          </a:p>
        </p:txBody>
      </p:sp>
      <p:sp>
        <p:nvSpPr>
          <p:cNvPr id="259" name="Google Shape;259;p49"/>
          <p:cNvSpPr txBox="1">
            <a:spLocks noGrp="1"/>
          </p:cNvSpPr>
          <p:nvPr>
            <p:ph type="dt" idx="10"/>
          </p:nvPr>
        </p:nvSpPr>
        <p:spPr>
          <a:xfrm>
            <a:off x="457200" y="624840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2400" b="0" i="0" u="none">
                <a:solidFill>
                  <a:schemeClr val="dk1"/>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260" name="Google Shape;260;p49"/>
          <p:cNvSpPr txBox="1">
            <a:spLocks noGrp="1"/>
          </p:cNvSpPr>
          <p:nvPr>
            <p:ph type="ftr" idx="11"/>
          </p:nvPr>
        </p:nvSpPr>
        <p:spPr>
          <a:xfrm>
            <a:off x="3124200" y="6248400"/>
            <a:ext cx="2895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2400" b="0" i="0" u="none">
                <a:solidFill>
                  <a:schemeClr val="dk1"/>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261" name="Google Shape;261;p49"/>
          <p:cNvSpPr txBox="1">
            <a:spLocks noGrp="1"/>
          </p:cNvSpPr>
          <p:nvPr>
            <p:ph type="sldNum" idx="12"/>
          </p:nvPr>
        </p:nvSpPr>
        <p:spPr>
          <a:xfrm>
            <a:off x="6400800" y="6248400"/>
            <a:ext cx="6858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88888"/>
              </a:buClr>
              <a:buSzPts val="1200"/>
              <a:buFont typeface="Arial"/>
              <a:buNone/>
              <a:defRPr sz="1200" b="0" i="0" u="none">
                <a:solidFill>
                  <a:srgbClr val="888888"/>
                </a:solidFill>
                <a:latin typeface="Arial"/>
                <a:ea typeface="Arial"/>
                <a:cs typeface="Arial"/>
                <a:sym typeface="Arial"/>
              </a:defRPr>
            </a:lvl1pPr>
            <a:lvl2pPr marL="0" marR="0" lvl="1" indent="0" algn="r" rtl="0">
              <a:lnSpc>
                <a:spcPct val="100000"/>
              </a:lnSpc>
              <a:spcBef>
                <a:spcPts val="0"/>
              </a:spcBef>
              <a:spcAft>
                <a:spcPts val="0"/>
              </a:spcAft>
              <a:buClr>
                <a:srgbClr val="888888"/>
              </a:buClr>
              <a:buSzPts val="1200"/>
              <a:buFont typeface="Arial"/>
              <a:buNone/>
              <a:defRPr sz="1200" b="0" i="0" u="none">
                <a:solidFill>
                  <a:srgbClr val="888888"/>
                </a:solidFill>
                <a:latin typeface="Arial"/>
                <a:ea typeface="Arial"/>
                <a:cs typeface="Arial"/>
                <a:sym typeface="Arial"/>
              </a:defRPr>
            </a:lvl2pPr>
            <a:lvl3pPr marL="0" marR="0" lvl="2" indent="0" algn="r" rtl="0">
              <a:lnSpc>
                <a:spcPct val="100000"/>
              </a:lnSpc>
              <a:spcBef>
                <a:spcPts val="0"/>
              </a:spcBef>
              <a:spcAft>
                <a:spcPts val="0"/>
              </a:spcAft>
              <a:buClr>
                <a:srgbClr val="888888"/>
              </a:buClr>
              <a:buSzPts val="1200"/>
              <a:buFont typeface="Arial"/>
              <a:buNone/>
              <a:defRPr sz="1200" b="0" i="0" u="none">
                <a:solidFill>
                  <a:srgbClr val="888888"/>
                </a:solidFill>
                <a:latin typeface="Arial"/>
                <a:ea typeface="Arial"/>
                <a:cs typeface="Arial"/>
                <a:sym typeface="Arial"/>
              </a:defRPr>
            </a:lvl3pPr>
            <a:lvl4pPr marL="0" marR="0" lvl="3" indent="0" algn="r" rtl="0">
              <a:lnSpc>
                <a:spcPct val="100000"/>
              </a:lnSpc>
              <a:spcBef>
                <a:spcPts val="0"/>
              </a:spcBef>
              <a:spcAft>
                <a:spcPts val="0"/>
              </a:spcAft>
              <a:buClr>
                <a:srgbClr val="888888"/>
              </a:buClr>
              <a:buSzPts val="1200"/>
              <a:buFont typeface="Arial"/>
              <a:buNone/>
              <a:defRPr sz="1200" b="0" i="0" u="none">
                <a:solidFill>
                  <a:srgbClr val="888888"/>
                </a:solidFill>
                <a:latin typeface="Arial"/>
                <a:ea typeface="Arial"/>
                <a:cs typeface="Arial"/>
                <a:sym typeface="Arial"/>
              </a:defRPr>
            </a:lvl4pPr>
            <a:lvl5pPr marL="0" marR="0" lvl="4" indent="0" algn="r" rtl="0">
              <a:lnSpc>
                <a:spcPct val="100000"/>
              </a:lnSpc>
              <a:spcBef>
                <a:spcPts val="0"/>
              </a:spcBef>
              <a:spcAft>
                <a:spcPts val="0"/>
              </a:spcAft>
              <a:buClr>
                <a:srgbClr val="888888"/>
              </a:buClr>
              <a:buSzPts val="1200"/>
              <a:buFont typeface="Arial"/>
              <a:buNone/>
              <a:defRPr sz="1200" b="0" i="0" u="none">
                <a:solidFill>
                  <a:srgbClr val="888888"/>
                </a:solidFill>
                <a:latin typeface="Arial"/>
                <a:ea typeface="Arial"/>
                <a:cs typeface="Arial"/>
                <a:sym typeface="Arial"/>
              </a:defRPr>
            </a:lvl5pPr>
            <a:lvl6pPr marL="0" marR="0" lvl="5" indent="0" algn="r" rtl="0">
              <a:lnSpc>
                <a:spcPct val="100000"/>
              </a:lnSpc>
              <a:spcBef>
                <a:spcPts val="0"/>
              </a:spcBef>
              <a:spcAft>
                <a:spcPts val="0"/>
              </a:spcAft>
              <a:buClr>
                <a:srgbClr val="888888"/>
              </a:buClr>
              <a:buSzPts val="1200"/>
              <a:buFont typeface="Arial"/>
              <a:buNone/>
              <a:defRPr sz="1200" b="0" i="0" u="none">
                <a:solidFill>
                  <a:srgbClr val="888888"/>
                </a:solidFill>
                <a:latin typeface="Arial"/>
                <a:ea typeface="Arial"/>
                <a:cs typeface="Arial"/>
                <a:sym typeface="Arial"/>
              </a:defRPr>
            </a:lvl6pPr>
            <a:lvl7pPr marL="0" marR="0" lvl="6" indent="0" algn="r" rtl="0">
              <a:lnSpc>
                <a:spcPct val="100000"/>
              </a:lnSpc>
              <a:spcBef>
                <a:spcPts val="0"/>
              </a:spcBef>
              <a:spcAft>
                <a:spcPts val="0"/>
              </a:spcAft>
              <a:buClr>
                <a:srgbClr val="888888"/>
              </a:buClr>
              <a:buSzPts val="1200"/>
              <a:buFont typeface="Arial"/>
              <a:buNone/>
              <a:defRPr sz="1200" b="0" i="0" u="none">
                <a:solidFill>
                  <a:srgbClr val="888888"/>
                </a:solidFill>
                <a:latin typeface="Arial"/>
                <a:ea typeface="Arial"/>
                <a:cs typeface="Arial"/>
                <a:sym typeface="Arial"/>
              </a:defRPr>
            </a:lvl7pPr>
            <a:lvl8pPr marL="0" marR="0" lvl="7" indent="0" algn="r" rtl="0">
              <a:lnSpc>
                <a:spcPct val="100000"/>
              </a:lnSpc>
              <a:spcBef>
                <a:spcPts val="0"/>
              </a:spcBef>
              <a:spcAft>
                <a:spcPts val="0"/>
              </a:spcAft>
              <a:buClr>
                <a:srgbClr val="888888"/>
              </a:buClr>
              <a:buSzPts val="1200"/>
              <a:buFont typeface="Arial"/>
              <a:buNone/>
              <a:defRPr sz="1200" b="0" i="0" u="none">
                <a:solidFill>
                  <a:srgbClr val="888888"/>
                </a:solidFill>
                <a:latin typeface="Arial"/>
                <a:ea typeface="Arial"/>
                <a:cs typeface="Arial"/>
                <a:sym typeface="Arial"/>
              </a:defRPr>
            </a:lvl8pPr>
            <a:lvl9pPr marL="0" marR="0" lvl="8" indent="0" algn="r" rtl="0">
              <a:lnSpc>
                <a:spcPct val="100000"/>
              </a:lnSpc>
              <a:spcBef>
                <a:spcPts val="0"/>
              </a:spcBef>
              <a:spcAft>
                <a:spcPts val="0"/>
              </a:spcAft>
              <a:buClr>
                <a:srgbClr val="888888"/>
              </a:buClr>
              <a:buSzPts val="1200"/>
              <a:buFont typeface="Arial"/>
              <a:buNone/>
              <a:defRPr sz="1200" b="0" i="0" u="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62"/>
        <p:cNvGrpSpPr/>
        <p:nvPr/>
      </p:nvGrpSpPr>
      <p:grpSpPr>
        <a:xfrm>
          <a:off x="0" y="0"/>
          <a:ext cx="0" cy="0"/>
          <a:chOff x="0" y="0"/>
          <a:chExt cx="0" cy="0"/>
        </a:xfrm>
      </p:grpSpPr>
      <p:sp>
        <p:nvSpPr>
          <p:cNvPr id="263" name="Google Shape;263;p50"/>
          <p:cNvSpPr txBox="1">
            <a:spLocks noGrp="1"/>
          </p:cNvSpPr>
          <p:nvPr>
            <p:ph type="title"/>
          </p:nvPr>
        </p:nvSpPr>
        <p:spPr>
          <a:xfrm>
            <a:off x="457200" y="274637"/>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264" name="Google Shape;264;p50"/>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265" name="Google Shape;265;p50"/>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266" name="Google Shape;266;p50"/>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latin typeface="Arial"/>
              <a:ea typeface="Arial"/>
              <a:cs typeface="Arial"/>
              <a:sym typeface="Arial"/>
            </a:endParaRP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matchingName="1_Custom Layout">
  <p:cSld name="1_Custom Layout">
    <p:spTree>
      <p:nvGrpSpPr>
        <p:cNvPr id="1" name="Shape 267"/>
        <p:cNvGrpSpPr/>
        <p:nvPr/>
      </p:nvGrpSpPr>
      <p:grpSpPr>
        <a:xfrm>
          <a:off x="0" y="0"/>
          <a:ext cx="0" cy="0"/>
          <a:chOff x="0" y="0"/>
          <a:chExt cx="0" cy="0"/>
        </a:xfrm>
      </p:grpSpPr>
      <p:sp>
        <p:nvSpPr>
          <p:cNvPr id="268" name="Google Shape;268;p51"/>
          <p:cNvSpPr txBox="1">
            <a:spLocks noGrp="1"/>
          </p:cNvSpPr>
          <p:nvPr>
            <p:ph type="title"/>
          </p:nvPr>
        </p:nvSpPr>
        <p:spPr>
          <a:xfrm>
            <a:off x="457200" y="274638"/>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
        <p:nvSpPr>
          <p:cNvPr id="269" name="Google Shape;269;p51"/>
          <p:cNvSpPr txBox="1">
            <a:spLocks noGrp="1"/>
          </p:cNvSpPr>
          <p:nvPr>
            <p:ph type="dt" idx="10"/>
          </p:nvPr>
        </p:nvSpPr>
        <p:spPr>
          <a:xfrm>
            <a:off x="457200" y="6111875"/>
            <a:ext cx="2133600" cy="3651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b="0" i="0" u="none" strike="noStrike" cap="none">
                <a:solidFill>
                  <a:srgbClr val="FFFFFF"/>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270" name="Google Shape;270;p51"/>
          <p:cNvSpPr txBox="1">
            <a:spLocks noGrp="1"/>
          </p:cNvSpPr>
          <p:nvPr>
            <p:ph type="ftr" idx="11"/>
          </p:nvPr>
        </p:nvSpPr>
        <p:spPr>
          <a:xfrm>
            <a:off x="3124200" y="6111875"/>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b="0" i="0" u="none" strike="noStrike" cap="none">
                <a:solidFill>
                  <a:srgbClr val="FFFFFF"/>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271" name="Google Shape;271;p51"/>
          <p:cNvSpPr txBox="1">
            <a:spLocks noGrp="1"/>
          </p:cNvSpPr>
          <p:nvPr>
            <p:ph type="sldNum" idx="12"/>
          </p:nvPr>
        </p:nvSpPr>
        <p:spPr>
          <a:xfrm>
            <a:off x="8458200" y="6111875"/>
            <a:ext cx="609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FFFFFF"/>
                </a:solidFill>
                <a:latin typeface="Calibri"/>
                <a:ea typeface="Calibri"/>
                <a:cs typeface="Calibri"/>
                <a:sym typeface="Calibri"/>
              </a:defRPr>
            </a:lvl1pPr>
            <a:lvl2pPr marL="0" marR="0" lvl="1" indent="0" algn="r" rtl="0">
              <a:spcBef>
                <a:spcPts val="0"/>
              </a:spcBef>
              <a:buNone/>
              <a:defRPr sz="1200" b="0" i="0" u="none" strike="noStrike" cap="none">
                <a:solidFill>
                  <a:srgbClr val="FFFFFF"/>
                </a:solidFill>
                <a:latin typeface="Calibri"/>
                <a:ea typeface="Calibri"/>
                <a:cs typeface="Calibri"/>
                <a:sym typeface="Calibri"/>
              </a:defRPr>
            </a:lvl2pPr>
            <a:lvl3pPr marL="0" marR="0" lvl="2" indent="0" algn="r" rtl="0">
              <a:spcBef>
                <a:spcPts val="0"/>
              </a:spcBef>
              <a:buNone/>
              <a:defRPr sz="1200" b="0" i="0" u="none" strike="noStrike" cap="none">
                <a:solidFill>
                  <a:srgbClr val="FFFFFF"/>
                </a:solidFill>
                <a:latin typeface="Calibri"/>
                <a:ea typeface="Calibri"/>
                <a:cs typeface="Calibri"/>
                <a:sym typeface="Calibri"/>
              </a:defRPr>
            </a:lvl3pPr>
            <a:lvl4pPr marL="0" marR="0" lvl="3" indent="0" algn="r" rtl="0">
              <a:spcBef>
                <a:spcPts val="0"/>
              </a:spcBef>
              <a:buNone/>
              <a:defRPr sz="1200" b="0" i="0" u="none" strike="noStrike" cap="none">
                <a:solidFill>
                  <a:srgbClr val="FFFFFF"/>
                </a:solidFill>
                <a:latin typeface="Calibri"/>
                <a:ea typeface="Calibri"/>
                <a:cs typeface="Calibri"/>
                <a:sym typeface="Calibri"/>
              </a:defRPr>
            </a:lvl4pPr>
            <a:lvl5pPr marL="0" marR="0" lvl="4" indent="0" algn="r" rtl="0">
              <a:spcBef>
                <a:spcPts val="0"/>
              </a:spcBef>
              <a:buNone/>
              <a:defRPr sz="1200" b="0" i="0" u="none" strike="noStrike" cap="none">
                <a:solidFill>
                  <a:srgbClr val="FFFFFF"/>
                </a:solidFill>
                <a:latin typeface="Calibri"/>
                <a:ea typeface="Calibri"/>
                <a:cs typeface="Calibri"/>
                <a:sym typeface="Calibri"/>
              </a:defRPr>
            </a:lvl5pPr>
            <a:lvl6pPr marL="0" marR="0" lvl="5" indent="0" algn="r" rtl="0">
              <a:spcBef>
                <a:spcPts val="0"/>
              </a:spcBef>
              <a:buNone/>
              <a:defRPr sz="1200" b="0" i="0" u="none" strike="noStrike" cap="none">
                <a:solidFill>
                  <a:srgbClr val="FFFFFF"/>
                </a:solidFill>
                <a:latin typeface="Calibri"/>
                <a:ea typeface="Calibri"/>
                <a:cs typeface="Calibri"/>
                <a:sym typeface="Calibri"/>
              </a:defRPr>
            </a:lvl6pPr>
            <a:lvl7pPr marL="0" marR="0" lvl="6" indent="0" algn="r" rtl="0">
              <a:spcBef>
                <a:spcPts val="0"/>
              </a:spcBef>
              <a:buNone/>
              <a:defRPr sz="1200" b="0" i="0" u="none" strike="noStrike" cap="none">
                <a:solidFill>
                  <a:srgbClr val="FFFFFF"/>
                </a:solidFill>
                <a:latin typeface="Calibri"/>
                <a:ea typeface="Calibri"/>
                <a:cs typeface="Calibri"/>
                <a:sym typeface="Calibri"/>
              </a:defRPr>
            </a:lvl7pPr>
            <a:lvl8pPr marL="0" marR="0" lvl="7" indent="0" algn="r" rtl="0">
              <a:spcBef>
                <a:spcPts val="0"/>
              </a:spcBef>
              <a:buNone/>
              <a:defRPr sz="1200" b="0" i="0" u="none" strike="noStrike" cap="none">
                <a:solidFill>
                  <a:srgbClr val="FFFFFF"/>
                </a:solidFill>
                <a:latin typeface="Calibri"/>
                <a:ea typeface="Calibri"/>
                <a:cs typeface="Calibri"/>
                <a:sym typeface="Calibri"/>
              </a:defRPr>
            </a:lvl8pPr>
            <a:lvl9pPr marL="0" marR="0" lvl="8" indent="0" algn="r" rtl="0">
              <a:spcBef>
                <a:spcPts val="0"/>
              </a:spcBef>
              <a:buNone/>
              <a:defRPr sz="1200" b="0" i="0" u="none" strike="noStrike" cap="none">
                <a:solidFill>
                  <a:srgbClr val="FFFFFF"/>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72"/>
        <p:cNvGrpSpPr/>
        <p:nvPr/>
      </p:nvGrpSpPr>
      <p:grpSpPr>
        <a:xfrm>
          <a:off x="0" y="0"/>
          <a:ext cx="0" cy="0"/>
          <a:chOff x="0" y="0"/>
          <a:chExt cx="0" cy="0"/>
        </a:xfrm>
      </p:grpSpPr>
      <p:sp>
        <p:nvSpPr>
          <p:cNvPr id="273" name="Google Shape;273;p52"/>
          <p:cNvSpPr txBox="1">
            <a:spLocks noGrp="1"/>
          </p:cNvSpPr>
          <p:nvPr>
            <p:ph type="title"/>
          </p:nvPr>
        </p:nvSpPr>
        <p:spPr>
          <a:xfrm>
            <a:off x="457200" y="274638"/>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
        <p:nvSpPr>
          <p:cNvPr id="274" name="Google Shape;274;p52"/>
          <p:cNvSpPr txBox="1">
            <a:spLocks noGrp="1"/>
          </p:cNvSpPr>
          <p:nvPr>
            <p:ph type="body" idx="1"/>
          </p:nvPr>
        </p:nvSpPr>
        <p:spPr>
          <a:xfrm>
            <a:off x="457200" y="1600200"/>
            <a:ext cx="8229600" cy="4526100"/>
          </a:xfrm>
          <a:prstGeom prst="rect">
            <a:avLst/>
          </a:prstGeom>
          <a:noFill/>
          <a:ln>
            <a:noFill/>
          </a:ln>
        </p:spPr>
        <p:txBody>
          <a:bodyPr spcFirstLastPara="1" wrap="square" lIns="91425" tIns="91425" rIns="91425" bIns="91425" anchor="t" anchorCtr="0">
            <a:noAutofit/>
          </a:bodyPr>
          <a:lstStyle>
            <a:lvl1pPr marL="457200" marR="0" lvl="0" indent="-431800" algn="l" rtl="0">
              <a:spcBef>
                <a:spcPts val="640"/>
              </a:spcBef>
              <a:spcAft>
                <a:spcPts val="0"/>
              </a:spcAft>
              <a:buClr>
                <a:srgbClr val="595959"/>
              </a:buClr>
              <a:buSzPts val="3200"/>
              <a:buFont typeface="Arial"/>
              <a:buChar char="•"/>
              <a:defRPr sz="3200" b="0" i="0" u="none" strike="noStrike" cap="none">
                <a:solidFill>
                  <a:srgbClr val="595959"/>
                </a:solidFill>
                <a:latin typeface="Calibri"/>
                <a:ea typeface="Calibri"/>
                <a:cs typeface="Calibri"/>
                <a:sym typeface="Calibri"/>
              </a:defRPr>
            </a:lvl1pPr>
            <a:lvl2pPr marL="914400" marR="0" lvl="1" indent="-406400" algn="l" rtl="0">
              <a:spcBef>
                <a:spcPts val="560"/>
              </a:spcBef>
              <a:spcAft>
                <a:spcPts val="0"/>
              </a:spcAft>
              <a:buClr>
                <a:srgbClr val="595959"/>
              </a:buClr>
              <a:buSzPts val="2800"/>
              <a:buFont typeface="Arial"/>
              <a:buChar char="–"/>
              <a:defRPr sz="2800" b="0" i="0" u="none" strike="noStrike" cap="none">
                <a:solidFill>
                  <a:srgbClr val="595959"/>
                </a:solidFill>
                <a:latin typeface="Calibri"/>
                <a:ea typeface="Calibri"/>
                <a:cs typeface="Calibri"/>
                <a:sym typeface="Calibri"/>
              </a:defRPr>
            </a:lvl2pPr>
            <a:lvl3pPr marL="1371600" marR="0" lvl="2" indent="-381000" algn="l" rtl="0">
              <a:spcBef>
                <a:spcPts val="480"/>
              </a:spcBef>
              <a:spcAft>
                <a:spcPts val="0"/>
              </a:spcAft>
              <a:buClr>
                <a:srgbClr val="595959"/>
              </a:buClr>
              <a:buSzPts val="2400"/>
              <a:buFont typeface="Arial"/>
              <a:buChar char="•"/>
              <a:defRPr sz="2400" b="0" i="0" u="none" strike="noStrike" cap="none">
                <a:solidFill>
                  <a:srgbClr val="595959"/>
                </a:solidFill>
                <a:latin typeface="Calibri"/>
                <a:ea typeface="Calibri"/>
                <a:cs typeface="Calibri"/>
                <a:sym typeface="Calibri"/>
              </a:defRPr>
            </a:lvl3pPr>
            <a:lvl4pPr marL="1828800" marR="0" lvl="3" indent="-355600" algn="l" rtl="0">
              <a:spcBef>
                <a:spcPts val="400"/>
              </a:spcBef>
              <a:spcAft>
                <a:spcPts val="0"/>
              </a:spcAft>
              <a:buClr>
                <a:srgbClr val="595959"/>
              </a:buClr>
              <a:buSzPts val="2000"/>
              <a:buFont typeface="Arial"/>
              <a:buChar char="–"/>
              <a:defRPr sz="2000" b="0" i="0" u="none" strike="noStrike" cap="none">
                <a:solidFill>
                  <a:srgbClr val="595959"/>
                </a:solidFill>
                <a:latin typeface="Calibri"/>
                <a:ea typeface="Calibri"/>
                <a:cs typeface="Calibri"/>
                <a:sym typeface="Calibri"/>
              </a:defRPr>
            </a:lvl4pPr>
            <a:lvl5pPr marL="2286000" marR="0" lvl="4" indent="-355600" algn="l" rtl="0">
              <a:spcBef>
                <a:spcPts val="400"/>
              </a:spcBef>
              <a:spcAft>
                <a:spcPts val="0"/>
              </a:spcAft>
              <a:buClr>
                <a:srgbClr val="595959"/>
              </a:buClr>
              <a:buSzPts val="2000"/>
              <a:buFont typeface="Arial"/>
              <a:buChar char="»"/>
              <a:defRPr sz="2000" b="0" i="0" u="none" strike="noStrike" cap="none">
                <a:solidFill>
                  <a:srgbClr val="595959"/>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275" name="Google Shape;275;p52"/>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276" name="Google Shape;276;p52"/>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277" name="Google Shape;277;p52"/>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284"/>
        <p:cNvGrpSpPr/>
        <p:nvPr/>
      </p:nvGrpSpPr>
      <p:grpSpPr>
        <a:xfrm>
          <a:off x="0" y="0"/>
          <a:ext cx="0" cy="0"/>
          <a:chOff x="0" y="0"/>
          <a:chExt cx="0" cy="0"/>
        </a:xfrm>
      </p:grpSpPr>
      <p:sp>
        <p:nvSpPr>
          <p:cNvPr id="285" name="Google Shape;285;p54"/>
          <p:cNvSpPr txBox="1">
            <a:spLocks noGrp="1"/>
          </p:cNvSpPr>
          <p:nvPr>
            <p:ph type="title"/>
          </p:nvPr>
        </p:nvSpPr>
        <p:spPr>
          <a:xfrm>
            <a:off x="457200" y="228600"/>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
        <p:nvSpPr>
          <p:cNvPr id="286" name="Google Shape;286;p54"/>
          <p:cNvSpPr txBox="1">
            <a:spLocks noGrp="1"/>
          </p:cNvSpPr>
          <p:nvPr>
            <p:ph type="body" idx="1"/>
          </p:nvPr>
        </p:nvSpPr>
        <p:spPr>
          <a:xfrm>
            <a:off x="457200" y="1600200"/>
            <a:ext cx="4038600" cy="4526100"/>
          </a:xfrm>
          <a:prstGeom prst="rect">
            <a:avLst/>
          </a:prstGeom>
          <a:noFill/>
          <a:ln>
            <a:noFill/>
          </a:ln>
        </p:spPr>
        <p:txBody>
          <a:bodyPr spcFirstLastPara="1" wrap="square" lIns="91425" tIns="91425" rIns="91425" bIns="91425" anchor="t" anchorCtr="0">
            <a:noAutofit/>
          </a:bodyPr>
          <a:lstStyle>
            <a:lvl1pPr marL="457200" marR="0" lvl="0" indent="-406400" algn="l" rtl="0">
              <a:spcBef>
                <a:spcPts val="560"/>
              </a:spcBef>
              <a:spcAft>
                <a:spcPts val="0"/>
              </a:spcAft>
              <a:buClr>
                <a:srgbClr val="595959"/>
              </a:buClr>
              <a:buSzPts val="2800"/>
              <a:buFont typeface="Arial"/>
              <a:buChar char="•"/>
              <a:defRPr sz="2800" b="0" i="0" u="none" strike="noStrike" cap="none">
                <a:solidFill>
                  <a:srgbClr val="595959"/>
                </a:solidFill>
                <a:latin typeface="Calibri"/>
                <a:ea typeface="Calibri"/>
                <a:cs typeface="Calibri"/>
                <a:sym typeface="Calibri"/>
              </a:defRPr>
            </a:lvl1pPr>
            <a:lvl2pPr marL="914400" marR="0" lvl="1" indent="-381000" algn="l" rtl="0">
              <a:spcBef>
                <a:spcPts val="480"/>
              </a:spcBef>
              <a:spcAft>
                <a:spcPts val="0"/>
              </a:spcAft>
              <a:buClr>
                <a:srgbClr val="595959"/>
              </a:buClr>
              <a:buSzPts val="2400"/>
              <a:buFont typeface="Arial"/>
              <a:buChar char="–"/>
              <a:defRPr sz="2400" b="0" i="0" u="none" strike="noStrike" cap="none">
                <a:solidFill>
                  <a:srgbClr val="595959"/>
                </a:solidFill>
                <a:latin typeface="Calibri"/>
                <a:ea typeface="Calibri"/>
                <a:cs typeface="Calibri"/>
                <a:sym typeface="Calibri"/>
              </a:defRPr>
            </a:lvl2pPr>
            <a:lvl3pPr marL="1371600" marR="0" lvl="2" indent="-355600" algn="l" rtl="0">
              <a:spcBef>
                <a:spcPts val="400"/>
              </a:spcBef>
              <a:spcAft>
                <a:spcPts val="0"/>
              </a:spcAft>
              <a:buClr>
                <a:srgbClr val="595959"/>
              </a:buClr>
              <a:buSzPts val="2000"/>
              <a:buFont typeface="Arial"/>
              <a:buChar char="•"/>
              <a:defRPr sz="2000" b="0" i="0" u="none" strike="noStrike" cap="none">
                <a:solidFill>
                  <a:srgbClr val="595959"/>
                </a:solidFill>
                <a:latin typeface="Calibri"/>
                <a:ea typeface="Calibri"/>
                <a:cs typeface="Calibri"/>
                <a:sym typeface="Calibri"/>
              </a:defRPr>
            </a:lvl3pPr>
            <a:lvl4pPr marL="1828800" marR="0" lvl="3" indent="-342900" algn="l" rtl="0">
              <a:spcBef>
                <a:spcPts val="360"/>
              </a:spcBef>
              <a:spcAft>
                <a:spcPts val="0"/>
              </a:spcAft>
              <a:buClr>
                <a:srgbClr val="595959"/>
              </a:buClr>
              <a:buSzPts val="1800"/>
              <a:buFont typeface="Arial"/>
              <a:buChar char="–"/>
              <a:defRPr sz="1800" b="0" i="0" u="none" strike="noStrike" cap="none">
                <a:solidFill>
                  <a:srgbClr val="595959"/>
                </a:solidFill>
                <a:latin typeface="Calibri"/>
                <a:ea typeface="Calibri"/>
                <a:cs typeface="Calibri"/>
                <a:sym typeface="Calibri"/>
              </a:defRPr>
            </a:lvl4pPr>
            <a:lvl5pPr marL="2286000" marR="0" lvl="4" indent="-342900" algn="l" rtl="0">
              <a:spcBef>
                <a:spcPts val="360"/>
              </a:spcBef>
              <a:spcAft>
                <a:spcPts val="0"/>
              </a:spcAft>
              <a:buClr>
                <a:srgbClr val="595959"/>
              </a:buClr>
              <a:buSzPts val="1800"/>
              <a:buFont typeface="Arial"/>
              <a:buChar char="»"/>
              <a:defRPr sz="1800" b="0" i="0" u="none" strike="noStrike" cap="none">
                <a:solidFill>
                  <a:srgbClr val="595959"/>
                </a:solidFill>
                <a:latin typeface="Calibri"/>
                <a:ea typeface="Calibri"/>
                <a:cs typeface="Calibri"/>
                <a:sym typeface="Calibri"/>
              </a:defRPr>
            </a:lvl5pPr>
            <a:lvl6pPr marL="2743200" marR="0" lvl="5" indent="-342900" algn="l" rtl="0">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87" name="Google Shape;287;p54"/>
          <p:cNvSpPr txBox="1">
            <a:spLocks noGrp="1"/>
          </p:cNvSpPr>
          <p:nvPr>
            <p:ph type="body" idx="2"/>
          </p:nvPr>
        </p:nvSpPr>
        <p:spPr>
          <a:xfrm>
            <a:off x="4648200" y="1600200"/>
            <a:ext cx="4038600" cy="4526100"/>
          </a:xfrm>
          <a:prstGeom prst="rect">
            <a:avLst/>
          </a:prstGeom>
          <a:noFill/>
          <a:ln>
            <a:noFill/>
          </a:ln>
        </p:spPr>
        <p:txBody>
          <a:bodyPr spcFirstLastPara="1" wrap="square" lIns="91425" tIns="91425" rIns="91425" bIns="91425" anchor="t" anchorCtr="0">
            <a:noAutofit/>
          </a:bodyPr>
          <a:lstStyle>
            <a:lvl1pPr marL="457200" marR="0" lvl="0" indent="-406400" algn="l" rtl="0">
              <a:spcBef>
                <a:spcPts val="560"/>
              </a:spcBef>
              <a:spcAft>
                <a:spcPts val="0"/>
              </a:spcAft>
              <a:buClr>
                <a:srgbClr val="595959"/>
              </a:buClr>
              <a:buSzPts val="2800"/>
              <a:buFont typeface="Arial"/>
              <a:buChar char="•"/>
              <a:defRPr sz="2800" b="0" i="0" u="none" strike="noStrike" cap="none">
                <a:solidFill>
                  <a:srgbClr val="595959"/>
                </a:solidFill>
                <a:latin typeface="Calibri"/>
                <a:ea typeface="Calibri"/>
                <a:cs typeface="Calibri"/>
                <a:sym typeface="Calibri"/>
              </a:defRPr>
            </a:lvl1pPr>
            <a:lvl2pPr marL="914400" marR="0" lvl="1" indent="-381000" algn="l" rtl="0">
              <a:spcBef>
                <a:spcPts val="480"/>
              </a:spcBef>
              <a:spcAft>
                <a:spcPts val="0"/>
              </a:spcAft>
              <a:buClr>
                <a:srgbClr val="595959"/>
              </a:buClr>
              <a:buSzPts val="2400"/>
              <a:buFont typeface="Arial"/>
              <a:buChar char="–"/>
              <a:defRPr sz="2400" b="0" i="0" u="none" strike="noStrike" cap="none">
                <a:solidFill>
                  <a:srgbClr val="595959"/>
                </a:solidFill>
                <a:latin typeface="Calibri"/>
                <a:ea typeface="Calibri"/>
                <a:cs typeface="Calibri"/>
                <a:sym typeface="Calibri"/>
              </a:defRPr>
            </a:lvl2pPr>
            <a:lvl3pPr marL="1371600" marR="0" lvl="2" indent="-355600" algn="l" rtl="0">
              <a:spcBef>
                <a:spcPts val="400"/>
              </a:spcBef>
              <a:spcAft>
                <a:spcPts val="0"/>
              </a:spcAft>
              <a:buClr>
                <a:srgbClr val="595959"/>
              </a:buClr>
              <a:buSzPts val="2000"/>
              <a:buFont typeface="Arial"/>
              <a:buChar char="•"/>
              <a:defRPr sz="2000" b="0" i="0" u="none" strike="noStrike" cap="none">
                <a:solidFill>
                  <a:srgbClr val="595959"/>
                </a:solidFill>
                <a:latin typeface="Calibri"/>
                <a:ea typeface="Calibri"/>
                <a:cs typeface="Calibri"/>
                <a:sym typeface="Calibri"/>
              </a:defRPr>
            </a:lvl3pPr>
            <a:lvl4pPr marL="1828800" marR="0" lvl="3" indent="-342900" algn="l" rtl="0">
              <a:spcBef>
                <a:spcPts val="360"/>
              </a:spcBef>
              <a:spcAft>
                <a:spcPts val="0"/>
              </a:spcAft>
              <a:buClr>
                <a:srgbClr val="595959"/>
              </a:buClr>
              <a:buSzPts val="1800"/>
              <a:buFont typeface="Arial"/>
              <a:buChar char="–"/>
              <a:defRPr sz="1800" b="0" i="0" u="none" strike="noStrike" cap="none">
                <a:solidFill>
                  <a:srgbClr val="595959"/>
                </a:solidFill>
                <a:latin typeface="Calibri"/>
                <a:ea typeface="Calibri"/>
                <a:cs typeface="Calibri"/>
                <a:sym typeface="Calibri"/>
              </a:defRPr>
            </a:lvl4pPr>
            <a:lvl5pPr marL="2286000" marR="0" lvl="4" indent="-342900" algn="l" rtl="0">
              <a:spcBef>
                <a:spcPts val="360"/>
              </a:spcBef>
              <a:spcAft>
                <a:spcPts val="0"/>
              </a:spcAft>
              <a:buClr>
                <a:srgbClr val="595959"/>
              </a:buClr>
              <a:buSzPts val="1800"/>
              <a:buFont typeface="Arial"/>
              <a:buChar char="»"/>
              <a:defRPr sz="1800" b="0" i="0" u="none" strike="noStrike" cap="none">
                <a:solidFill>
                  <a:srgbClr val="595959"/>
                </a:solidFill>
                <a:latin typeface="Calibri"/>
                <a:ea typeface="Calibri"/>
                <a:cs typeface="Calibri"/>
                <a:sym typeface="Calibri"/>
              </a:defRPr>
            </a:lvl5pPr>
            <a:lvl6pPr marL="2743200" marR="0" lvl="5" indent="-342900" algn="l" rtl="0">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88" name="Google Shape;288;p54"/>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289" name="Google Shape;289;p54"/>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290" name="Google Shape;290;p54"/>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291"/>
        <p:cNvGrpSpPr/>
        <p:nvPr/>
      </p:nvGrpSpPr>
      <p:grpSpPr>
        <a:xfrm>
          <a:off x="0" y="0"/>
          <a:ext cx="0" cy="0"/>
          <a:chOff x="0" y="0"/>
          <a:chExt cx="0" cy="0"/>
        </a:xfrm>
      </p:grpSpPr>
      <p:sp>
        <p:nvSpPr>
          <p:cNvPr id="292" name="Google Shape;292;p55"/>
          <p:cNvSpPr txBox="1">
            <a:spLocks noGrp="1"/>
          </p:cNvSpPr>
          <p:nvPr>
            <p:ph type="ctrTitle"/>
          </p:nvPr>
        </p:nvSpPr>
        <p:spPr>
          <a:xfrm>
            <a:off x="685800" y="2130425"/>
            <a:ext cx="7772400" cy="14700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4400" b="0" i="0" u="none" strike="noStrike" cap="none">
                <a:solidFill>
                  <a:srgbClr val="585572"/>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
        <p:nvSpPr>
          <p:cNvPr id="293" name="Google Shape;293;p55"/>
          <p:cNvSpPr txBox="1">
            <a:spLocks noGrp="1"/>
          </p:cNvSpPr>
          <p:nvPr>
            <p:ph type="subTitle" idx="1"/>
          </p:nvPr>
        </p:nvSpPr>
        <p:spPr>
          <a:xfrm>
            <a:off x="1371600" y="3886200"/>
            <a:ext cx="6400800" cy="1752600"/>
          </a:xfrm>
          <a:prstGeom prst="rect">
            <a:avLst/>
          </a:prstGeom>
          <a:noFill/>
          <a:ln>
            <a:noFill/>
          </a:ln>
        </p:spPr>
        <p:txBody>
          <a:bodyPr spcFirstLastPara="1" wrap="square" lIns="91425" tIns="91425" rIns="91425" bIns="91425" anchor="t" anchorCtr="0">
            <a:noAutofit/>
          </a:bodyPr>
          <a:lstStyle>
            <a:lvl1pPr marL="0" marR="0" lvl="0" indent="0" algn="ctr" rtl="0">
              <a:spcBef>
                <a:spcPts val="640"/>
              </a:spcBef>
              <a:spcAft>
                <a:spcPts val="0"/>
              </a:spcAft>
              <a:buClr>
                <a:srgbClr val="888888"/>
              </a:buClr>
              <a:buSzPts val="3200"/>
              <a:buFont typeface="Arial"/>
              <a:buNone/>
              <a:defRPr sz="3200" b="0" i="0" u="none" strike="noStrike" cap="none">
                <a:solidFill>
                  <a:srgbClr val="888888"/>
                </a:solidFill>
                <a:latin typeface="Calibri"/>
                <a:ea typeface="Calibri"/>
                <a:cs typeface="Calibri"/>
                <a:sym typeface="Calibri"/>
              </a:defRPr>
            </a:lvl1pPr>
            <a:lvl2pPr marL="457200" marR="0" lvl="1" indent="0" algn="ctr" rtl="0">
              <a:spcBef>
                <a:spcPts val="560"/>
              </a:spcBef>
              <a:spcAft>
                <a:spcPts val="0"/>
              </a:spcAft>
              <a:buClr>
                <a:srgbClr val="888888"/>
              </a:buClr>
              <a:buSzPts val="2800"/>
              <a:buFont typeface="Arial"/>
              <a:buNone/>
              <a:defRPr sz="2800" b="0" i="0" u="none" strike="noStrike" cap="none">
                <a:solidFill>
                  <a:srgbClr val="888888"/>
                </a:solidFill>
                <a:latin typeface="Calibri"/>
                <a:ea typeface="Calibri"/>
                <a:cs typeface="Calibri"/>
                <a:sym typeface="Calibri"/>
              </a:defRPr>
            </a:lvl2pPr>
            <a:lvl3pPr marL="914400" marR="0" lvl="2" indent="0" algn="ctr" rtl="0">
              <a:spcBef>
                <a:spcPts val="480"/>
              </a:spcBef>
              <a:spcAft>
                <a:spcPts val="0"/>
              </a:spcAft>
              <a:buClr>
                <a:srgbClr val="888888"/>
              </a:buClr>
              <a:buSzPts val="2400"/>
              <a:buFont typeface="Arial"/>
              <a:buNone/>
              <a:defRPr sz="2400" b="0" i="0" u="none" strike="noStrike" cap="none">
                <a:solidFill>
                  <a:srgbClr val="888888"/>
                </a:solidFill>
                <a:latin typeface="Calibri"/>
                <a:ea typeface="Calibri"/>
                <a:cs typeface="Calibri"/>
                <a:sym typeface="Calibri"/>
              </a:defRPr>
            </a:lvl3pPr>
            <a:lvl4pPr marL="1371600" marR="0" lvl="3"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4pPr>
            <a:lvl5pPr marL="1828800" marR="0" lvl="4"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5pPr>
            <a:lvl6pPr marL="2286000" marR="0" lvl="5"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6pPr>
            <a:lvl7pPr marL="2743200" marR="0" lvl="6"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7pPr>
            <a:lvl8pPr marL="3200400" marR="0" lvl="7"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8pPr>
            <a:lvl9pPr marL="3657600" marR="0" lvl="8"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9pPr>
          </a:lstStyle>
          <a:p>
            <a:endParaRPr/>
          </a:p>
        </p:txBody>
      </p:sp>
      <p:sp>
        <p:nvSpPr>
          <p:cNvPr id="294" name="Google Shape;294;p55"/>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295" name="Google Shape;295;p55"/>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296" name="Google Shape;296;p55"/>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97"/>
        <p:cNvGrpSpPr/>
        <p:nvPr/>
      </p:nvGrpSpPr>
      <p:grpSpPr>
        <a:xfrm>
          <a:off x="0" y="0"/>
          <a:ext cx="0" cy="0"/>
          <a:chOff x="0" y="0"/>
          <a:chExt cx="0" cy="0"/>
        </a:xfrm>
      </p:grpSpPr>
      <p:sp>
        <p:nvSpPr>
          <p:cNvPr id="298" name="Google Shape;298;p56"/>
          <p:cNvSpPr txBox="1">
            <a:spLocks noGrp="1"/>
          </p:cNvSpPr>
          <p:nvPr>
            <p:ph type="title"/>
          </p:nvPr>
        </p:nvSpPr>
        <p:spPr>
          <a:xfrm>
            <a:off x="457200" y="274638"/>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
        <p:nvSpPr>
          <p:cNvPr id="299" name="Google Shape;299;p56"/>
          <p:cNvSpPr txBox="1">
            <a:spLocks noGrp="1"/>
          </p:cNvSpPr>
          <p:nvPr>
            <p:ph type="body" idx="1"/>
          </p:nvPr>
        </p:nvSpPr>
        <p:spPr>
          <a:xfrm>
            <a:off x="457200" y="1600200"/>
            <a:ext cx="8229600" cy="4526100"/>
          </a:xfrm>
          <a:prstGeom prst="rect">
            <a:avLst/>
          </a:prstGeom>
          <a:noFill/>
          <a:ln>
            <a:noFill/>
          </a:ln>
        </p:spPr>
        <p:txBody>
          <a:bodyPr spcFirstLastPara="1" wrap="square" lIns="91425" tIns="91425" rIns="91425" bIns="91425" anchor="t" anchorCtr="0">
            <a:noAutofit/>
          </a:bodyPr>
          <a:lstStyle>
            <a:lvl1pPr marL="457200" marR="0" lvl="0" indent="-431800" algn="l" rtl="0">
              <a:spcBef>
                <a:spcPts val="640"/>
              </a:spcBef>
              <a:spcAft>
                <a:spcPts val="0"/>
              </a:spcAft>
              <a:buClr>
                <a:srgbClr val="595959"/>
              </a:buClr>
              <a:buSzPts val="3200"/>
              <a:buFont typeface="Arial"/>
              <a:buChar char="•"/>
              <a:defRPr sz="3200" b="0" i="0" u="none" strike="noStrike" cap="none">
                <a:solidFill>
                  <a:srgbClr val="595959"/>
                </a:solidFill>
                <a:latin typeface="Calibri"/>
                <a:ea typeface="Calibri"/>
                <a:cs typeface="Calibri"/>
                <a:sym typeface="Calibri"/>
              </a:defRPr>
            </a:lvl1pPr>
            <a:lvl2pPr marL="914400" marR="0" lvl="1" indent="-406400" algn="l" rtl="0">
              <a:spcBef>
                <a:spcPts val="560"/>
              </a:spcBef>
              <a:spcAft>
                <a:spcPts val="0"/>
              </a:spcAft>
              <a:buClr>
                <a:srgbClr val="595959"/>
              </a:buClr>
              <a:buSzPts val="2800"/>
              <a:buFont typeface="Arial"/>
              <a:buChar char="–"/>
              <a:defRPr sz="2800" b="0" i="0" u="none" strike="noStrike" cap="none">
                <a:solidFill>
                  <a:srgbClr val="595959"/>
                </a:solidFill>
                <a:latin typeface="Calibri"/>
                <a:ea typeface="Calibri"/>
                <a:cs typeface="Calibri"/>
                <a:sym typeface="Calibri"/>
              </a:defRPr>
            </a:lvl2pPr>
            <a:lvl3pPr marL="1371600" marR="0" lvl="2" indent="-381000" algn="l" rtl="0">
              <a:spcBef>
                <a:spcPts val="480"/>
              </a:spcBef>
              <a:spcAft>
                <a:spcPts val="0"/>
              </a:spcAft>
              <a:buClr>
                <a:srgbClr val="595959"/>
              </a:buClr>
              <a:buSzPts val="2400"/>
              <a:buFont typeface="Arial"/>
              <a:buChar char="•"/>
              <a:defRPr sz="2400" b="0" i="0" u="none" strike="noStrike" cap="none">
                <a:solidFill>
                  <a:srgbClr val="595959"/>
                </a:solidFill>
                <a:latin typeface="Calibri"/>
                <a:ea typeface="Calibri"/>
                <a:cs typeface="Calibri"/>
                <a:sym typeface="Calibri"/>
              </a:defRPr>
            </a:lvl3pPr>
            <a:lvl4pPr marL="1828800" marR="0" lvl="3" indent="-355600" algn="l" rtl="0">
              <a:spcBef>
                <a:spcPts val="400"/>
              </a:spcBef>
              <a:spcAft>
                <a:spcPts val="0"/>
              </a:spcAft>
              <a:buClr>
                <a:srgbClr val="595959"/>
              </a:buClr>
              <a:buSzPts val="2000"/>
              <a:buFont typeface="Arial"/>
              <a:buChar char="–"/>
              <a:defRPr sz="2000" b="0" i="0" u="none" strike="noStrike" cap="none">
                <a:solidFill>
                  <a:srgbClr val="595959"/>
                </a:solidFill>
                <a:latin typeface="Calibri"/>
                <a:ea typeface="Calibri"/>
                <a:cs typeface="Calibri"/>
                <a:sym typeface="Calibri"/>
              </a:defRPr>
            </a:lvl4pPr>
            <a:lvl5pPr marL="2286000" marR="0" lvl="4" indent="-355600" algn="l" rtl="0">
              <a:spcBef>
                <a:spcPts val="400"/>
              </a:spcBef>
              <a:spcAft>
                <a:spcPts val="0"/>
              </a:spcAft>
              <a:buClr>
                <a:srgbClr val="595959"/>
              </a:buClr>
              <a:buSzPts val="2000"/>
              <a:buFont typeface="Arial"/>
              <a:buChar char="»"/>
              <a:defRPr sz="2000" b="0" i="0" u="none" strike="noStrike" cap="none">
                <a:solidFill>
                  <a:srgbClr val="595959"/>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300" name="Google Shape;300;p56"/>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301" name="Google Shape;301;p56"/>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302" name="Google Shape;302;p56"/>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matchingName="Custom Layout">
  <p:cSld name="Custom Layout">
    <p:spTree>
      <p:nvGrpSpPr>
        <p:cNvPr id="1" name="Shape 303"/>
        <p:cNvGrpSpPr/>
        <p:nvPr/>
      </p:nvGrpSpPr>
      <p:grpSpPr>
        <a:xfrm>
          <a:off x="0" y="0"/>
          <a:ext cx="0" cy="0"/>
          <a:chOff x="0" y="0"/>
          <a:chExt cx="0" cy="0"/>
        </a:xfrm>
      </p:grpSpPr>
      <p:sp>
        <p:nvSpPr>
          <p:cNvPr id="304" name="Google Shape;304;p57"/>
          <p:cNvSpPr txBox="1">
            <a:spLocks noGrp="1"/>
          </p:cNvSpPr>
          <p:nvPr>
            <p:ph type="title"/>
          </p:nvPr>
        </p:nvSpPr>
        <p:spPr>
          <a:xfrm>
            <a:off x="457200" y="274638"/>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
        <p:nvSpPr>
          <p:cNvPr id="305" name="Google Shape;305;p57"/>
          <p:cNvSpPr txBox="1">
            <a:spLocks noGrp="1"/>
          </p:cNvSpPr>
          <p:nvPr>
            <p:ph type="body" idx="1"/>
          </p:nvPr>
        </p:nvSpPr>
        <p:spPr>
          <a:xfrm>
            <a:off x="457200" y="1417638"/>
            <a:ext cx="8229600" cy="4449900"/>
          </a:xfrm>
          <a:prstGeom prst="rect">
            <a:avLst/>
          </a:prstGeom>
          <a:noFill/>
          <a:ln>
            <a:noFill/>
          </a:ln>
        </p:spPr>
        <p:txBody>
          <a:bodyPr spcFirstLastPara="1" wrap="square" lIns="91425" tIns="91425" rIns="91425" bIns="91425" anchor="t" anchorCtr="0">
            <a:noAutofit/>
          </a:bodyPr>
          <a:lstStyle>
            <a:lvl1pPr marL="457200" marR="0" lvl="0" indent="-431800" algn="l" rtl="0">
              <a:spcBef>
                <a:spcPts val="640"/>
              </a:spcBef>
              <a:spcAft>
                <a:spcPts val="0"/>
              </a:spcAft>
              <a:buClr>
                <a:srgbClr val="595959"/>
              </a:buClr>
              <a:buSzPts val="3200"/>
              <a:buFont typeface="Arial"/>
              <a:buChar char="•"/>
              <a:defRPr sz="3200" b="0" i="0" u="none" strike="noStrike" cap="none">
                <a:solidFill>
                  <a:srgbClr val="595959"/>
                </a:solidFill>
                <a:latin typeface="Calibri"/>
                <a:ea typeface="Calibri"/>
                <a:cs typeface="Calibri"/>
                <a:sym typeface="Calibri"/>
              </a:defRPr>
            </a:lvl1pPr>
            <a:lvl2pPr marL="914400" marR="0" lvl="1" indent="-406400" algn="l" rtl="0">
              <a:spcBef>
                <a:spcPts val="560"/>
              </a:spcBef>
              <a:spcAft>
                <a:spcPts val="0"/>
              </a:spcAft>
              <a:buClr>
                <a:srgbClr val="595959"/>
              </a:buClr>
              <a:buSzPts val="2800"/>
              <a:buFont typeface="Arial"/>
              <a:buChar char="–"/>
              <a:defRPr sz="2800" b="0" i="0" u="none" strike="noStrike" cap="none">
                <a:solidFill>
                  <a:srgbClr val="595959"/>
                </a:solidFill>
                <a:latin typeface="Calibri"/>
                <a:ea typeface="Calibri"/>
                <a:cs typeface="Calibri"/>
                <a:sym typeface="Calibri"/>
              </a:defRPr>
            </a:lvl2pPr>
            <a:lvl3pPr marL="1371600" marR="0" lvl="2" indent="-381000" algn="l" rtl="0">
              <a:spcBef>
                <a:spcPts val="480"/>
              </a:spcBef>
              <a:spcAft>
                <a:spcPts val="0"/>
              </a:spcAft>
              <a:buClr>
                <a:srgbClr val="595959"/>
              </a:buClr>
              <a:buSzPts val="2400"/>
              <a:buFont typeface="Arial"/>
              <a:buChar char="•"/>
              <a:defRPr sz="2400" b="0" i="0" u="none" strike="noStrike" cap="none">
                <a:solidFill>
                  <a:srgbClr val="595959"/>
                </a:solidFill>
                <a:latin typeface="Calibri"/>
                <a:ea typeface="Calibri"/>
                <a:cs typeface="Calibri"/>
                <a:sym typeface="Calibri"/>
              </a:defRPr>
            </a:lvl3pPr>
            <a:lvl4pPr marL="1828800" marR="0" lvl="3" indent="-355600" algn="l" rtl="0">
              <a:spcBef>
                <a:spcPts val="400"/>
              </a:spcBef>
              <a:spcAft>
                <a:spcPts val="0"/>
              </a:spcAft>
              <a:buClr>
                <a:srgbClr val="595959"/>
              </a:buClr>
              <a:buSzPts val="2000"/>
              <a:buFont typeface="Arial"/>
              <a:buChar char="–"/>
              <a:defRPr sz="2000" b="0" i="0" u="none" strike="noStrike" cap="none">
                <a:solidFill>
                  <a:srgbClr val="595959"/>
                </a:solidFill>
                <a:latin typeface="Calibri"/>
                <a:ea typeface="Calibri"/>
                <a:cs typeface="Calibri"/>
                <a:sym typeface="Calibri"/>
              </a:defRPr>
            </a:lvl4pPr>
            <a:lvl5pPr marL="2286000" marR="0" lvl="4" indent="-355600" algn="l" rtl="0">
              <a:spcBef>
                <a:spcPts val="400"/>
              </a:spcBef>
              <a:spcAft>
                <a:spcPts val="0"/>
              </a:spcAft>
              <a:buClr>
                <a:srgbClr val="595959"/>
              </a:buClr>
              <a:buSzPts val="2000"/>
              <a:buFont typeface="Arial"/>
              <a:buChar char="»"/>
              <a:defRPr sz="2000" b="0" i="0" u="none" strike="noStrike" cap="none">
                <a:solidFill>
                  <a:srgbClr val="595959"/>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306" name="Google Shape;306;p57"/>
          <p:cNvSpPr txBox="1">
            <a:spLocks noGrp="1"/>
          </p:cNvSpPr>
          <p:nvPr>
            <p:ph type="dt" idx="10"/>
          </p:nvPr>
        </p:nvSpPr>
        <p:spPr>
          <a:xfrm>
            <a:off x="457200" y="6096000"/>
            <a:ext cx="2133600" cy="3651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b="0" i="0" u="none" strike="noStrike" cap="none">
                <a:solidFill>
                  <a:schemeClr val="lt1"/>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307" name="Google Shape;307;p57"/>
          <p:cNvSpPr txBox="1">
            <a:spLocks noGrp="1"/>
          </p:cNvSpPr>
          <p:nvPr>
            <p:ph type="ftr" idx="11"/>
          </p:nvPr>
        </p:nvSpPr>
        <p:spPr>
          <a:xfrm>
            <a:off x="3124200" y="609600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b="0" i="0" u="none" strike="noStrike" cap="none">
                <a:solidFill>
                  <a:schemeClr val="lt1"/>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308" name="Google Shape;308;p57"/>
          <p:cNvSpPr txBox="1">
            <a:spLocks noGrp="1"/>
          </p:cNvSpPr>
          <p:nvPr>
            <p:ph type="sldNum" idx="12"/>
          </p:nvPr>
        </p:nvSpPr>
        <p:spPr>
          <a:xfrm>
            <a:off x="6553200" y="609600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FFFFFF"/>
                </a:solidFill>
                <a:latin typeface="Calibri"/>
                <a:ea typeface="Calibri"/>
                <a:cs typeface="Calibri"/>
                <a:sym typeface="Calibri"/>
              </a:defRPr>
            </a:lvl1pPr>
            <a:lvl2pPr marL="0" marR="0" lvl="1" indent="0" algn="r" rtl="0">
              <a:spcBef>
                <a:spcPts val="0"/>
              </a:spcBef>
              <a:buNone/>
              <a:defRPr sz="1200" b="0" i="0" u="none" strike="noStrike" cap="none">
                <a:solidFill>
                  <a:srgbClr val="FFFFFF"/>
                </a:solidFill>
                <a:latin typeface="Calibri"/>
                <a:ea typeface="Calibri"/>
                <a:cs typeface="Calibri"/>
                <a:sym typeface="Calibri"/>
              </a:defRPr>
            </a:lvl2pPr>
            <a:lvl3pPr marL="0" marR="0" lvl="2" indent="0" algn="r" rtl="0">
              <a:spcBef>
                <a:spcPts val="0"/>
              </a:spcBef>
              <a:buNone/>
              <a:defRPr sz="1200" b="0" i="0" u="none" strike="noStrike" cap="none">
                <a:solidFill>
                  <a:srgbClr val="FFFFFF"/>
                </a:solidFill>
                <a:latin typeface="Calibri"/>
                <a:ea typeface="Calibri"/>
                <a:cs typeface="Calibri"/>
                <a:sym typeface="Calibri"/>
              </a:defRPr>
            </a:lvl3pPr>
            <a:lvl4pPr marL="0" marR="0" lvl="3" indent="0" algn="r" rtl="0">
              <a:spcBef>
                <a:spcPts val="0"/>
              </a:spcBef>
              <a:buNone/>
              <a:defRPr sz="1200" b="0" i="0" u="none" strike="noStrike" cap="none">
                <a:solidFill>
                  <a:srgbClr val="FFFFFF"/>
                </a:solidFill>
                <a:latin typeface="Calibri"/>
                <a:ea typeface="Calibri"/>
                <a:cs typeface="Calibri"/>
                <a:sym typeface="Calibri"/>
              </a:defRPr>
            </a:lvl4pPr>
            <a:lvl5pPr marL="0" marR="0" lvl="4" indent="0" algn="r" rtl="0">
              <a:spcBef>
                <a:spcPts val="0"/>
              </a:spcBef>
              <a:buNone/>
              <a:defRPr sz="1200" b="0" i="0" u="none" strike="noStrike" cap="none">
                <a:solidFill>
                  <a:srgbClr val="FFFFFF"/>
                </a:solidFill>
                <a:latin typeface="Calibri"/>
                <a:ea typeface="Calibri"/>
                <a:cs typeface="Calibri"/>
                <a:sym typeface="Calibri"/>
              </a:defRPr>
            </a:lvl5pPr>
            <a:lvl6pPr marL="0" marR="0" lvl="5" indent="0" algn="r" rtl="0">
              <a:spcBef>
                <a:spcPts val="0"/>
              </a:spcBef>
              <a:buNone/>
              <a:defRPr sz="1200" b="0" i="0" u="none" strike="noStrike" cap="none">
                <a:solidFill>
                  <a:srgbClr val="FFFFFF"/>
                </a:solidFill>
                <a:latin typeface="Calibri"/>
                <a:ea typeface="Calibri"/>
                <a:cs typeface="Calibri"/>
                <a:sym typeface="Calibri"/>
              </a:defRPr>
            </a:lvl6pPr>
            <a:lvl7pPr marL="0" marR="0" lvl="6" indent="0" algn="r" rtl="0">
              <a:spcBef>
                <a:spcPts val="0"/>
              </a:spcBef>
              <a:buNone/>
              <a:defRPr sz="1200" b="0" i="0" u="none" strike="noStrike" cap="none">
                <a:solidFill>
                  <a:srgbClr val="FFFFFF"/>
                </a:solidFill>
                <a:latin typeface="Calibri"/>
                <a:ea typeface="Calibri"/>
                <a:cs typeface="Calibri"/>
                <a:sym typeface="Calibri"/>
              </a:defRPr>
            </a:lvl7pPr>
            <a:lvl8pPr marL="0" marR="0" lvl="7" indent="0" algn="r" rtl="0">
              <a:spcBef>
                <a:spcPts val="0"/>
              </a:spcBef>
              <a:buNone/>
              <a:defRPr sz="1200" b="0" i="0" u="none" strike="noStrike" cap="none">
                <a:solidFill>
                  <a:srgbClr val="FFFFFF"/>
                </a:solidFill>
                <a:latin typeface="Calibri"/>
                <a:ea typeface="Calibri"/>
                <a:cs typeface="Calibri"/>
                <a:sym typeface="Calibri"/>
              </a:defRPr>
            </a:lvl8pPr>
            <a:lvl9pPr marL="0" marR="0" lvl="8" indent="0" algn="r" rtl="0">
              <a:spcBef>
                <a:spcPts val="0"/>
              </a:spcBef>
              <a:buNone/>
              <a:defRPr sz="1200" b="0" i="0" u="none" strike="noStrike" cap="none">
                <a:solidFill>
                  <a:srgbClr val="FFFFFF"/>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matchingName="1_Custom Layout">
  <p:cSld name="1_Custom Layout">
    <p:spTree>
      <p:nvGrpSpPr>
        <p:cNvPr id="1" name="Shape 309"/>
        <p:cNvGrpSpPr/>
        <p:nvPr/>
      </p:nvGrpSpPr>
      <p:grpSpPr>
        <a:xfrm>
          <a:off x="0" y="0"/>
          <a:ext cx="0" cy="0"/>
          <a:chOff x="0" y="0"/>
          <a:chExt cx="0" cy="0"/>
        </a:xfrm>
      </p:grpSpPr>
      <p:sp>
        <p:nvSpPr>
          <p:cNvPr id="310" name="Google Shape;310;p58"/>
          <p:cNvSpPr txBox="1">
            <a:spLocks noGrp="1"/>
          </p:cNvSpPr>
          <p:nvPr>
            <p:ph type="title"/>
          </p:nvPr>
        </p:nvSpPr>
        <p:spPr>
          <a:xfrm>
            <a:off x="457200" y="274638"/>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
        <p:nvSpPr>
          <p:cNvPr id="311" name="Google Shape;311;p58"/>
          <p:cNvSpPr txBox="1">
            <a:spLocks noGrp="1"/>
          </p:cNvSpPr>
          <p:nvPr>
            <p:ph type="dt" idx="10"/>
          </p:nvPr>
        </p:nvSpPr>
        <p:spPr>
          <a:xfrm>
            <a:off x="457200" y="6111875"/>
            <a:ext cx="2133600" cy="3651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b="0" i="0" u="none" strike="noStrike" cap="none">
                <a:solidFill>
                  <a:srgbClr val="FFFFFF"/>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312" name="Google Shape;312;p58"/>
          <p:cNvSpPr txBox="1">
            <a:spLocks noGrp="1"/>
          </p:cNvSpPr>
          <p:nvPr>
            <p:ph type="ftr" idx="11"/>
          </p:nvPr>
        </p:nvSpPr>
        <p:spPr>
          <a:xfrm>
            <a:off x="3124200" y="6111875"/>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b="0" i="0" u="none" strike="noStrike" cap="none">
                <a:solidFill>
                  <a:srgbClr val="FFFFFF"/>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313" name="Google Shape;313;p58"/>
          <p:cNvSpPr txBox="1">
            <a:spLocks noGrp="1"/>
          </p:cNvSpPr>
          <p:nvPr>
            <p:ph type="sldNum" idx="12"/>
          </p:nvPr>
        </p:nvSpPr>
        <p:spPr>
          <a:xfrm>
            <a:off x="8458200" y="6111875"/>
            <a:ext cx="609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FFFFFF"/>
                </a:solidFill>
                <a:latin typeface="Calibri"/>
                <a:ea typeface="Calibri"/>
                <a:cs typeface="Calibri"/>
                <a:sym typeface="Calibri"/>
              </a:defRPr>
            </a:lvl1pPr>
            <a:lvl2pPr marL="0" marR="0" lvl="1" indent="0" algn="r" rtl="0">
              <a:spcBef>
                <a:spcPts val="0"/>
              </a:spcBef>
              <a:buNone/>
              <a:defRPr sz="1200" b="0" i="0" u="none" strike="noStrike" cap="none">
                <a:solidFill>
                  <a:srgbClr val="FFFFFF"/>
                </a:solidFill>
                <a:latin typeface="Calibri"/>
                <a:ea typeface="Calibri"/>
                <a:cs typeface="Calibri"/>
                <a:sym typeface="Calibri"/>
              </a:defRPr>
            </a:lvl2pPr>
            <a:lvl3pPr marL="0" marR="0" lvl="2" indent="0" algn="r" rtl="0">
              <a:spcBef>
                <a:spcPts val="0"/>
              </a:spcBef>
              <a:buNone/>
              <a:defRPr sz="1200" b="0" i="0" u="none" strike="noStrike" cap="none">
                <a:solidFill>
                  <a:srgbClr val="FFFFFF"/>
                </a:solidFill>
                <a:latin typeface="Calibri"/>
                <a:ea typeface="Calibri"/>
                <a:cs typeface="Calibri"/>
                <a:sym typeface="Calibri"/>
              </a:defRPr>
            </a:lvl3pPr>
            <a:lvl4pPr marL="0" marR="0" lvl="3" indent="0" algn="r" rtl="0">
              <a:spcBef>
                <a:spcPts val="0"/>
              </a:spcBef>
              <a:buNone/>
              <a:defRPr sz="1200" b="0" i="0" u="none" strike="noStrike" cap="none">
                <a:solidFill>
                  <a:srgbClr val="FFFFFF"/>
                </a:solidFill>
                <a:latin typeface="Calibri"/>
                <a:ea typeface="Calibri"/>
                <a:cs typeface="Calibri"/>
                <a:sym typeface="Calibri"/>
              </a:defRPr>
            </a:lvl4pPr>
            <a:lvl5pPr marL="0" marR="0" lvl="4" indent="0" algn="r" rtl="0">
              <a:spcBef>
                <a:spcPts val="0"/>
              </a:spcBef>
              <a:buNone/>
              <a:defRPr sz="1200" b="0" i="0" u="none" strike="noStrike" cap="none">
                <a:solidFill>
                  <a:srgbClr val="FFFFFF"/>
                </a:solidFill>
                <a:latin typeface="Calibri"/>
                <a:ea typeface="Calibri"/>
                <a:cs typeface="Calibri"/>
                <a:sym typeface="Calibri"/>
              </a:defRPr>
            </a:lvl5pPr>
            <a:lvl6pPr marL="0" marR="0" lvl="5" indent="0" algn="r" rtl="0">
              <a:spcBef>
                <a:spcPts val="0"/>
              </a:spcBef>
              <a:buNone/>
              <a:defRPr sz="1200" b="0" i="0" u="none" strike="noStrike" cap="none">
                <a:solidFill>
                  <a:srgbClr val="FFFFFF"/>
                </a:solidFill>
                <a:latin typeface="Calibri"/>
                <a:ea typeface="Calibri"/>
                <a:cs typeface="Calibri"/>
                <a:sym typeface="Calibri"/>
              </a:defRPr>
            </a:lvl6pPr>
            <a:lvl7pPr marL="0" marR="0" lvl="6" indent="0" algn="r" rtl="0">
              <a:spcBef>
                <a:spcPts val="0"/>
              </a:spcBef>
              <a:buNone/>
              <a:defRPr sz="1200" b="0" i="0" u="none" strike="noStrike" cap="none">
                <a:solidFill>
                  <a:srgbClr val="FFFFFF"/>
                </a:solidFill>
                <a:latin typeface="Calibri"/>
                <a:ea typeface="Calibri"/>
                <a:cs typeface="Calibri"/>
                <a:sym typeface="Calibri"/>
              </a:defRPr>
            </a:lvl7pPr>
            <a:lvl8pPr marL="0" marR="0" lvl="7" indent="0" algn="r" rtl="0">
              <a:spcBef>
                <a:spcPts val="0"/>
              </a:spcBef>
              <a:buNone/>
              <a:defRPr sz="1200" b="0" i="0" u="none" strike="noStrike" cap="none">
                <a:solidFill>
                  <a:srgbClr val="FFFFFF"/>
                </a:solidFill>
                <a:latin typeface="Calibri"/>
                <a:ea typeface="Calibri"/>
                <a:cs typeface="Calibri"/>
                <a:sym typeface="Calibri"/>
              </a:defRPr>
            </a:lvl8pPr>
            <a:lvl9pPr marL="0" marR="0" lvl="8" indent="0" algn="r" rtl="0">
              <a:spcBef>
                <a:spcPts val="0"/>
              </a:spcBef>
              <a:buNone/>
              <a:defRPr sz="1200" b="0" i="0" u="none" strike="noStrike" cap="none">
                <a:solidFill>
                  <a:srgbClr val="FFFFFF"/>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matchingName="2_Custom Layout">
  <p:cSld name="2_Custom Layout">
    <p:spTree>
      <p:nvGrpSpPr>
        <p:cNvPr id="1" name="Shape 314"/>
        <p:cNvGrpSpPr/>
        <p:nvPr/>
      </p:nvGrpSpPr>
      <p:grpSpPr>
        <a:xfrm>
          <a:off x="0" y="0"/>
          <a:ext cx="0" cy="0"/>
          <a:chOff x="0" y="0"/>
          <a:chExt cx="0" cy="0"/>
        </a:xfrm>
      </p:grpSpPr>
      <p:sp>
        <p:nvSpPr>
          <p:cNvPr id="315" name="Google Shape;315;p59"/>
          <p:cNvSpPr txBox="1">
            <a:spLocks noGrp="1"/>
          </p:cNvSpPr>
          <p:nvPr>
            <p:ph type="title"/>
          </p:nvPr>
        </p:nvSpPr>
        <p:spPr>
          <a:xfrm>
            <a:off x="457200" y="274638"/>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
        <p:nvSpPr>
          <p:cNvPr id="316" name="Google Shape;316;p59"/>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317" name="Google Shape;317;p59"/>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318" name="Google Shape;318;p59"/>
          <p:cNvSpPr txBox="1">
            <a:spLocks noGrp="1"/>
          </p:cNvSpPr>
          <p:nvPr>
            <p:ph type="sldNum" idx="12"/>
          </p:nvPr>
        </p:nvSpPr>
        <p:spPr>
          <a:xfrm>
            <a:off x="6324600" y="6356350"/>
            <a:ext cx="7620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319"/>
        <p:cNvGrpSpPr/>
        <p:nvPr/>
      </p:nvGrpSpPr>
      <p:grpSpPr>
        <a:xfrm>
          <a:off x="0" y="0"/>
          <a:ext cx="0" cy="0"/>
          <a:chOff x="0" y="0"/>
          <a:chExt cx="0" cy="0"/>
        </a:xfrm>
      </p:grpSpPr>
      <p:sp>
        <p:nvSpPr>
          <p:cNvPr id="320" name="Google Shape;320;p60"/>
          <p:cNvSpPr txBox="1">
            <a:spLocks noGrp="1"/>
          </p:cNvSpPr>
          <p:nvPr>
            <p:ph type="title"/>
          </p:nvPr>
        </p:nvSpPr>
        <p:spPr>
          <a:xfrm>
            <a:off x="722313" y="3100387"/>
            <a:ext cx="7772400" cy="1362000"/>
          </a:xfrm>
          <a:prstGeom prst="rect">
            <a:avLst/>
          </a:prstGeom>
          <a:noFill/>
          <a:ln>
            <a:noFill/>
          </a:ln>
        </p:spPr>
        <p:txBody>
          <a:bodyPr spcFirstLastPara="1" wrap="square" lIns="91425" tIns="91425" rIns="91425" bIns="91425" anchor="t" anchorCtr="0">
            <a:noAutofit/>
          </a:bodyPr>
          <a:lstStyle>
            <a:lvl1pPr marL="0" marR="0" lvl="0" indent="0" algn="l" rtl="0">
              <a:spcBef>
                <a:spcPts val="0"/>
              </a:spcBef>
              <a:spcAft>
                <a:spcPts val="0"/>
              </a:spcAft>
              <a:buSzPts val="1400"/>
              <a:buNone/>
              <a:defRPr sz="4000" b="1" i="0" u="none" strike="noStrike" cap="none">
                <a:solidFill>
                  <a:srgbClr val="585572"/>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
        <p:nvSpPr>
          <p:cNvPr id="321" name="Google Shape;321;p60"/>
          <p:cNvSpPr txBox="1">
            <a:spLocks noGrp="1"/>
          </p:cNvSpPr>
          <p:nvPr>
            <p:ph type="body" idx="1"/>
          </p:nvPr>
        </p:nvSpPr>
        <p:spPr>
          <a:xfrm>
            <a:off x="722313" y="1600200"/>
            <a:ext cx="7772400" cy="1500300"/>
          </a:xfrm>
          <a:prstGeom prst="rect">
            <a:avLst/>
          </a:prstGeom>
          <a:noFill/>
          <a:ln>
            <a:noFill/>
          </a:ln>
        </p:spPr>
        <p:txBody>
          <a:bodyPr spcFirstLastPara="1" wrap="square" lIns="91425" tIns="91425" rIns="91425" bIns="91425" anchor="b" anchorCtr="0">
            <a:noAutofit/>
          </a:bodyPr>
          <a:lstStyle>
            <a:lvl1pPr marL="457200" marR="0" lvl="0" indent="-228600" algn="l"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1pPr>
            <a:lvl2pPr marL="914400" marR="0" lvl="1" indent="-228600" algn="l" rtl="0">
              <a:spcBef>
                <a:spcPts val="360"/>
              </a:spcBef>
              <a:spcAft>
                <a:spcPts val="0"/>
              </a:spcAft>
              <a:buClr>
                <a:srgbClr val="888888"/>
              </a:buClr>
              <a:buSzPts val="1800"/>
              <a:buFont typeface="Arial"/>
              <a:buNone/>
              <a:defRPr sz="1800" b="0" i="0" u="none" strike="noStrike" cap="none">
                <a:solidFill>
                  <a:srgbClr val="888888"/>
                </a:solidFill>
                <a:latin typeface="Calibri"/>
                <a:ea typeface="Calibri"/>
                <a:cs typeface="Calibri"/>
                <a:sym typeface="Calibri"/>
              </a:defRPr>
            </a:lvl2pPr>
            <a:lvl3pPr marL="1371600" marR="0" lvl="2" indent="-228600" algn="l" rtl="0">
              <a:spcBef>
                <a:spcPts val="320"/>
              </a:spcBef>
              <a:spcAft>
                <a:spcPts val="0"/>
              </a:spcAft>
              <a:buClr>
                <a:srgbClr val="888888"/>
              </a:buClr>
              <a:buSzPts val="1600"/>
              <a:buFont typeface="Arial"/>
              <a:buNone/>
              <a:defRPr sz="1600" b="0" i="0" u="none" strike="noStrike" cap="none">
                <a:solidFill>
                  <a:srgbClr val="888888"/>
                </a:solidFill>
                <a:latin typeface="Calibri"/>
                <a:ea typeface="Calibri"/>
                <a:cs typeface="Calibri"/>
                <a:sym typeface="Calibri"/>
              </a:defRPr>
            </a:lvl3pPr>
            <a:lvl4pPr marL="1828800" marR="0" lvl="3" indent="-228600" algn="l" rtl="0">
              <a:spcBef>
                <a:spcPts val="280"/>
              </a:spcBef>
              <a:spcAft>
                <a:spcPts val="0"/>
              </a:spcAft>
              <a:buClr>
                <a:srgbClr val="888888"/>
              </a:buClr>
              <a:buSzPts val="1400"/>
              <a:buFont typeface="Arial"/>
              <a:buNone/>
              <a:defRPr sz="1400" b="0" i="0" u="none" strike="noStrike" cap="none">
                <a:solidFill>
                  <a:srgbClr val="888888"/>
                </a:solidFill>
                <a:latin typeface="Calibri"/>
                <a:ea typeface="Calibri"/>
                <a:cs typeface="Calibri"/>
                <a:sym typeface="Calibri"/>
              </a:defRPr>
            </a:lvl4pPr>
            <a:lvl5pPr marL="2286000" marR="0" lvl="4" indent="-228600" algn="l" rtl="0">
              <a:spcBef>
                <a:spcPts val="280"/>
              </a:spcBef>
              <a:spcAft>
                <a:spcPts val="0"/>
              </a:spcAft>
              <a:buClr>
                <a:srgbClr val="888888"/>
              </a:buClr>
              <a:buSzPts val="1400"/>
              <a:buFont typeface="Arial"/>
              <a:buNone/>
              <a:defRPr sz="1400" b="0" i="0" u="none" strike="noStrike" cap="none">
                <a:solidFill>
                  <a:srgbClr val="888888"/>
                </a:solidFill>
                <a:latin typeface="Calibri"/>
                <a:ea typeface="Calibri"/>
                <a:cs typeface="Calibri"/>
                <a:sym typeface="Calibri"/>
              </a:defRPr>
            </a:lvl5pPr>
            <a:lvl6pPr marL="2743200" marR="0" lvl="5" indent="-228600" algn="l" rtl="0">
              <a:spcBef>
                <a:spcPts val="280"/>
              </a:spcBef>
              <a:spcAft>
                <a:spcPts val="0"/>
              </a:spcAft>
              <a:buClr>
                <a:srgbClr val="888888"/>
              </a:buClr>
              <a:buSzPts val="1400"/>
              <a:buFont typeface="Arial"/>
              <a:buNone/>
              <a:defRPr sz="1400" b="0" i="0" u="none" strike="noStrike" cap="none">
                <a:solidFill>
                  <a:srgbClr val="888888"/>
                </a:solidFill>
                <a:latin typeface="Calibri"/>
                <a:ea typeface="Calibri"/>
                <a:cs typeface="Calibri"/>
                <a:sym typeface="Calibri"/>
              </a:defRPr>
            </a:lvl6pPr>
            <a:lvl7pPr marL="3200400" marR="0" lvl="6" indent="-228600" algn="l" rtl="0">
              <a:spcBef>
                <a:spcPts val="280"/>
              </a:spcBef>
              <a:spcAft>
                <a:spcPts val="0"/>
              </a:spcAft>
              <a:buClr>
                <a:srgbClr val="888888"/>
              </a:buClr>
              <a:buSzPts val="1400"/>
              <a:buFont typeface="Arial"/>
              <a:buNone/>
              <a:defRPr sz="1400" b="0" i="0" u="none" strike="noStrike" cap="none">
                <a:solidFill>
                  <a:srgbClr val="888888"/>
                </a:solidFill>
                <a:latin typeface="Calibri"/>
                <a:ea typeface="Calibri"/>
                <a:cs typeface="Calibri"/>
                <a:sym typeface="Calibri"/>
              </a:defRPr>
            </a:lvl7pPr>
            <a:lvl8pPr marL="3657600" marR="0" lvl="7" indent="-228600" algn="l" rtl="0">
              <a:spcBef>
                <a:spcPts val="280"/>
              </a:spcBef>
              <a:spcAft>
                <a:spcPts val="0"/>
              </a:spcAft>
              <a:buClr>
                <a:srgbClr val="888888"/>
              </a:buClr>
              <a:buSzPts val="1400"/>
              <a:buFont typeface="Arial"/>
              <a:buNone/>
              <a:defRPr sz="1400" b="0" i="0" u="none" strike="noStrike" cap="none">
                <a:solidFill>
                  <a:srgbClr val="888888"/>
                </a:solidFill>
                <a:latin typeface="Calibri"/>
                <a:ea typeface="Calibri"/>
                <a:cs typeface="Calibri"/>
                <a:sym typeface="Calibri"/>
              </a:defRPr>
            </a:lvl8pPr>
            <a:lvl9pPr marL="4114800" marR="0" lvl="8" indent="-228600" algn="l" rtl="0">
              <a:spcBef>
                <a:spcPts val="280"/>
              </a:spcBef>
              <a:spcAft>
                <a:spcPts val="0"/>
              </a:spcAft>
              <a:buClr>
                <a:srgbClr val="888888"/>
              </a:buClr>
              <a:buSzPts val="1400"/>
              <a:buFont typeface="Arial"/>
              <a:buNone/>
              <a:defRPr sz="1400" b="0" i="0" u="none" strike="noStrike" cap="none">
                <a:solidFill>
                  <a:srgbClr val="888888"/>
                </a:solidFill>
                <a:latin typeface="Calibri"/>
                <a:ea typeface="Calibri"/>
                <a:cs typeface="Calibri"/>
                <a:sym typeface="Calibri"/>
              </a:defRPr>
            </a:lvl9pPr>
          </a:lstStyle>
          <a:p>
            <a:endParaRPr/>
          </a:p>
        </p:txBody>
      </p:sp>
      <p:sp>
        <p:nvSpPr>
          <p:cNvPr id="322" name="Google Shape;322;p60"/>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323" name="Google Shape;323;p60"/>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324" name="Google Shape;324;p60"/>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325"/>
        <p:cNvGrpSpPr/>
        <p:nvPr/>
      </p:nvGrpSpPr>
      <p:grpSpPr>
        <a:xfrm>
          <a:off x="0" y="0"/>
          <a:ext cx="0" cy="0"/>
          <a:chOff x="0" y="0"/>
          <a:chExt cx="0" cy="0"/>
        </a:xfrm>
      </p:grpSpPr>
      <p:sp>
        <p:nvSpPr>
          <p:cNvPr id="326" name="Google Shape;326;p61"/>
          <p:cNvSpPr txBox="1">
            <a:spLocks noGrp="1"/>
          </p:cNvSpPr>
          <p:nvPr>
            <p:ph type="title"/>
          </p:nvPr>
        </p:nvSpPr>
        <p:spPr>
          <a:xfrm>
            <a:off x="457200" y="274638"/>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
        <p:nvSpPr>
          <p:cNvPr id="327" name="Google Shape;327;p61"/>
          <p:cNvSpPr txBox="1">
            <a:spLocks noGrp="1"/>
          </p:cNvSpPr>
          <p:nvPr>
            <p:ph type="body" idx="1"/>
          </p:nvPr>
        </p:nvSpPr>
        <p:spPr>
          <a:xfrm>
            <a:off x="457200" y="1535113"/>
            <a:ext cx="4040100" cy="639900"/>
          </a:xfrm>
          <a:prstGeom prst="rect">
            <a:avLst/>
          </a:prstGeom>
          <a:noFill/>
          <a:ln>
            <a:noFill/>
          </a:ln>
        </p:spPr>
        <p:txBody>
          <a:bodyPr spcFirstLastPara="1" wrap="square" lIns="91425" tIns="91425" rIns="91425" bIns="91425" anchor="b" anchorCtr="0">
            <a:noAutofit/>
          </a:bodyPr>
          <a:lstStyle>
            <a:lvl1pPr marL="457200" marR="0" lvl="0" indent="-228600" algn="l" rtl="0">
              <a:spcBef>
                <a:spcPts val="480"/>
              </a:spcBef>
              <a:spcAft>
                <a:spcPts val="0"/>
              </a:spcAft>
              <a:buClr>
                <a:srgbClr val="595959"/>
              </a:buClr>
              <a:buSzPts val="2400"/>
              <a:buFont typeface="Arial"/>
              <a:buNone/>
              <a:defRPr sz="2400" b="1" i="0" u="none" strike="noStrike" cap="none">
                <a:solidFill>
                  <a:srgbClr val="595959"/>
                </a:solidFill>
                <a:latin typeface="Calibri"/>
                <a:ea typeface="Calibri"/>
                <a:cs typeface="Calibri"/>
                <a:sym typeface="Calibri"/>
              </a:defRPr>
            </a:lvl1pPr>
            <a:lvl2pPr marL="914400" marR="0" lvl="1" indent="-228600" algn="l" rtl="0">
              <a:spcBef>
                <a:spcPts val="400"/>
              </a:spcBef>
              <a:spcAft>
                <a:spcPts val="0"/>
              </a:spcAft>
              <a:buClr>
                <a:srgbClr val="595959"/>
              </a:buClr>
              <a:buSzPts val="2000"/>
              <a:buFont typeface="Arial"/>
              <a:buNone/>
              <a:defRPr sz="2000" b="1" i="0" u="none" strike="noStrike" cap="none">
                <a:solidFill>
                  <a:srgbClr val="595959"/>
                </a:solidFill>
                <a:latin typeface="Calibri"/>
                <a:ea typeface="Calibri"/>
                <a:cs typeface="Calibri"/>
                <a:sym typeface="Calibri"/>
              </a:defRPr>
            </a:lvl2pPr>
            <a:lvl3pPr marL="1371600" marR="0" lvl="2" indent="-228600" algn="l" rtl="0">
              <a:spcBef>
                <a:spcPts val="360"/>
              </a:spcBef>
              <a:spcAft>
                <a:spcPts val="0"/>
              </a:spcAft>
              <a:buClr>
                <a:srgbClr val="595959"/>
              </a:buClr>
              <a:buSzPts val="1800"/>
              <a:buFont typeface="Arial"/>
              <a:buNone/>
              <a:defRPr sz="1800" b="1" i="0" u="none" strike="noStrike" cap="none">
                <a:solidFill>
                  <a:srgbClr val="595959"/>
                </a:solidFill>
                <a:latin typeface="Calibri"/>
                <a:ea typeface="Calibri"/>
                <a:cs typeface="Calibri"/>
                <a:sym typeface="Calibri"/>
              </a:defRPr>
            </a:lvl3pPr>
            <a:lvl4pPr marL="1828800" marR="0" lvl="3" indent="-228600" algn="l" rtl="0">
              <a:spcBef>
                <a:spcPts val="320"/>
              </a:spcBef>
              <a:spcAft>
                <a:spcPts val="0"/>
              </a:spcAft>
              <a:buClr>
                <a:srgbClr val="595959"/>
              </a:buClr>
              <a:buSzPts val="1600"/>
              <a:buFont typeface="Arial"/>
              <a:buNone/>
              <a:defRPr sz="1600" b="1" i="0" u="none" strike="noStrike" cap="none">
                <a:solidFill>
                  <a:srgbClr val="595959"/>
                </a:solidFill>
                <a:latin typeface="Calibri"/>
                <a:ea typeface="Calibri"/>
                <a:cs typeface="Calibri"/>
                <a:sym typeface="Calibri"/>
              </a:defRPr>
            </a:lvl4pPr>
            <a:lvl5pPr marL="2286000" marR="0" lvl="4" indent="-228600" algn="l" rtl="0">
              <a:spcBef>
                <a:spcPts val="320"/>
              </a:spcBef>
              <a:spcAft>
                <a:spcPts val="0"/>
              </a:spcAft>
              <a:buClr>
                <a:srgbClr val="595959"/>
              </a:buClr>
              <a:buSzPts val="1600"/>
              <a:buFont typeface="Arial"/>
              <a:buNone/>
              <a:defRPr sz="1600" b="1" i="0" u="none" strike="noStrike" cap="none">
                <a:solidFill>
                  <a:srgbClr val="595959"/>
                </a:solidFill>
                <a:latin typeface="Calibri"/>
                <a:ea typeface="Calibri"/>
                <a:cs typeface="Calibri"/>
                <a:sym typeface="Calibri"/>
              </a:defRPr>
            </a:lvl5pPr>
            <a:lvl6pPr marL="2743200" marR="0" lvl="5" indent="-228600" algn="l" rtl="0">
              <a:spcBef>
                <a:spcPts val="32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6pPr>
            <a:lvl7pPr marL="3200400" marR="0" lvl="6" indent="-228600" algn="l" rtl="0">
              <a:spcBef>
                <a:spcPts val="32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7pPr>
            <a:lvl8pPr marL="3657600" marR="0" lvl="7" indent="-228600" algn="l" rtl="0">
              <a:spcBef>
                <a:spcPts val="32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8pPr>
            <a:lvl9pPr marL="4114800" marR="0" lvl="8" indent="-228600" algn="l" rtl="0">
              <a:spcBef>
                <a:spcPts val="32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9pPr>
          </a:lstStyle>
          <a:p>
            <a:endParaRPr/>
          </a:p>
        </p:txBody>
      </p:sp>
      <p:sp>
        <p:nvSpPr>
          <p:cNvPr id="328" name="Google Shape;328;p61"/>
          <p:cNvSpPr txBox="1">
            <a:spLocks noGrp="1"/>
          </p:cNvSpPr>
          <p:nvPr>
            <p:ph type="body" idx="2"/>
          </p:nvPr>
        </p:nvSpPr>
        <p:spPr>
          <a:xfrm>
            <a:off x="457200" y="2174875"/>
            <a:ext cx="4040100" cy="3951300"/>
          </a:xfrm>
          <a:prstGeom prst="rect">
            <a:avLst/>
          </a:prstGeom>
          <a:noFill/>
          <a:ln>
            <a:noFill/>
          </a:ln>
        </p:spPr>
        <p:txBody>
          <a:bodyPr spcFirstLastPara="1" wrap="square" lIns="91425" tIns="91425" rIns="91425" bIns="91425" anchor="t" anchorCtr="0">
            <a:noAutofit/>
          </a:bodyPr>
          <a:lstStyle>
            <a:lvl1pPr marL="457200" marR="0" lvl="0" indent="-381000" algn="l" rtl="0">
              <a:spcBef>
                <a:spcPts val="480"/>
              </a:spcBef>
              <a:spcAft>
                <a:spcPts val="0"/>
              </a:spcAft>
              <a:buClr>
                <a:srgbClr val="595959"/>
              </a:buClr>
              <a:buSzPts val="2400"/>
              <a:buFont typeface="Arial"/>
              <a:buChar char="•"/>
              <a:defRPr sz="2400" b="0" i="0" u="none" strike="noStrike" cap="none">
                <a:solidFill>
                  <a:srgbClr val="595959"/>
                </a:solidFill>
                <a:latin typeface="Calibri"/>
                <a:ea typeface="Calibri"/>
                <a:cs typeface="Calibri"/>
                <a:sym typeface="Calibri"/>
              </a:defRPr>
            </a:lvl1pPr>
            <a:lvl2pPr marL="914400" marR="0" lvl="1" indent="-355600" algn="l" rtl="0">
              <a:spcBef>
                <a:spcPts val="400"/>
              </a:spcBef>
              <a:spcAft>
                <a:spcPts val="0"/>
              </a:spcAft>
              <a:buClr>
                <a:srgbClr val="595959"/>
              </a:buClr>
              <a:buSzPts val="2000"/>
              <a:buFont typeface="Arial"/>
              <a:buChar char="–"/>
              <a:defRPr sz="2000" b="0" i="0" u="none" strike="noStrike" cap="none">
                <a:solidFill>
                  <a:srgbClr val="595959"/>
                </a:solidFill>
                <a:latin typeface="Calibri"/>
                <a:ea typeface="Calibri"/>
                <a:cs typeface="Calibri"/>
                <a:sym typeface="Calibri"/>
              </a:defRPr>
            </a:lvl2pPr>
            <a:lvl3pPr marL="1371600" marR="0" lvl="2" indent="-342900" algn="l" rtl="0">
              <a:spcBef>
                <a:spcPts val="360"/>
              </a:spcBef>
              <a:spcAft>
                <a:spcPts val="0"/>
              </a:spcAft>
              <a:buClr>
                <a:srgbClr val="595959"/>
              </a:buClr>
              <a:buSzPts val="1800"/>
              <a:buFont typeface="Arial"/>
              <a:buChar char="•"/>
              <a:defRPr sz="1800" b="0" i="0" u="none" strike="noStrike" cap="none">
                <a:solidFill>
                  <a:srgbClr val="595959"/>
                </a:solidFill>
                <a:latin typeface="Calibri"/>
                <a:ea typeface="Calibri"/>
                <a:cs typeface="Calibri"/>
                <a:sym typeface="Calibri"/>
              </a:defRPr>
            </a:lvl3pPr>
            <a:lvl4pPr marL="1828800" marR="0" lvl="3" indent="-330200" algn="l" rtl="0">
              <a:spcBef>
                <a:spcPts val="320"/>
              </a:spcBef>
              <a:spcAft>
                <a:spcPts val="0"/>
              </a:spcAft>
              <a:buClr>
                <a:srgbClr val="595959"/>
              </a:buClr>
              <a:buSzPts val="1600"/>
              <a:buFont typeface="Arial"/>
              <a:buChar char="–"/>
              <a:defRPr sz="1600" b="0" i="0" u="none" strike="noStrike" cap="none">
                <a:solidFill>
                  <a:srgbClr val="595959"/>
                </a:solidFill>
                <a:latin typeface="Calibri"/>
                <a:ea typeface="Calibri"/>
                <a:cs typeface="Calibri"/>
                <a:sym typeface="Calibri"/>
              </a:defRPr>
            </a:lvl4pPr>
            <a:lvl5pPr marL="2286000" marR="0" lvl="4" indent="-330200" algn="l" rtl="0">
              <a:spcBef>
                <a:spcPts val="320"/>
              </a:spcBef>
              <a:spcAft>
                <a:spcPts val="0"/>
              </a:spcAft>
              <a:buClr>
                <a:srgbClr val="595959"/>
              </a:buClr>
              <a:buSzPts val="1600"/>
              <a:buFont typeface="Arial"/>
              <a:buChar char="»"/>
              <a:defRPr sz="1600" b="0" i="0" u="none" strike="noStrike" cap="none">
                <a:solidFill>
                  <a:srgbClr val="595959"/>
                </a:solidFill>
                <a:latin typeface="Calibri"/>
                <a:ea typeface="Calibri"/>
                <a:cs typeface="Calibri"/>
                <a:sym typeface="Calibri"/>
              </a:defRPr>
            </a:lvl5pPr>
            <a:lvl6pPr marL="2743200" marR="0" lvl="5" indent="-330200" algn="l" rtl="0">
              <a:spcBef>
                <a:spcPts val="32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6pPr>
            <a:lvl7pPr marL="3200400" marR="0" lvl="6" indent="-330200" algn="l" rtl="0">
              <a:spcBef>
                <a:spcPts val="32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7pPr>
            <a:lvl8pPr marL="3657600" marR="0" lvl="7" indent="-330200" algn="l" rtl="0">
              <a:spcBef>
                <a:spcPts val="32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8pPr>
            <a:lvl9pPr marL="4114800" marR="0" lvl="8" indent="-330200" algn="l" rtl="0">
              <a:spcBef>
                <a:spcPts val="32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9pPr>
          </a:lstStyle>
          <a:p>
            <a:endParaRPr/>
          </a:p>
        </p:txBody>
      </p:sp>
      <p:sp>
        <p:nvSpPr>
          <p:cNvPr id="329" name="Google Shape;329;p61"/>
          <p:cNvSpPr txBox="1">
            <a:spLocks noGrp="1"/>
          </p:cNvSpPr>
          <p:nvPr>
            <p:ph type="body" idx="3"/>
          </p:nvPr>
        </p:nvSpPr>
        <p:spPr>
          <a:xfrm>
            <a:off x="4645025" y="1535113"/>
            <a:ext cx="4041900" cy="639900"/>
          </a:xfrm>
          <a:prstGeom prst="rect">
            <a:avLst/>
          </a:prstGeom>
          <a:noFill/>
          <a:ln>
            <a:noFill/>
          </a:ln>
        </p:spPr>
        <p:txBody>
          <a:bodyPr spcFirstLastPara="1" wrap="square" lIns="91425" tIns="91425" rIns="91425" bIns="91425" anchor="b" anchorCtr="0">
            <a:noAutofit/>
          </a:bodyPr>
          <a:lstStyle>
            <a:lvl1pPr marL="457200" marR="0" lvl="0" indent="-228600" algn="l" rtl="0">
              <a:spcBef>
                <a:spcPts val="480"/>
              </a:spcBef>
              <a:spcAft>
                <a:spcPts val="0"/>
              </a:spcAft>
              <a:buClr>
                <a:srgbClr val="595959"/>
              </a:buClr>
              <a:buSzPts val="2400"/>
              <a:buFont typeface="Arial"/>
              <a:buNone/>
              <a:defRPr sz="2400" b="1" i="0" u="none" strike="noStrike" cap="none">
                <a:solidFill>
                  <a:srgbClr val="595959"/>
                </a:solidFill>
                <a:latin typeface="Calibri"/>
                <a:ea typeface="Calibri"/>
                <a:cs typeface="Calibri"/>
                <a:sym typeface="Calibri"/>
              </a:defRPr>
            </a:lvl1pPr>
            <a:lvl2pPr marL="914400" marR="0" lvl="1" indent="-228600" algn="l" rtl="0">
              <a:spcBef>
                <a:spcPts val="400"/>
              </a:spcBef>
              <a:spcAft>
                <a:spcPts val="0"/>
              </a:spcAft>
              <a:buClr>
                <a:srgbClr val="595959"/>
              </a:buClr>
              <a:buSzPts val="2000"/>
              <a:buFont typeface="Arial"/>
              <a:buNone/>
              <a:defRPr sz="2000" b="1" i="0" u="none" strike="noStrike" cap="none">
                <a:solidFill>
                  <a:srgbClr val="595959"/>
                </a:solidFill>
                <a:latin typeface="Calibri"/>
                <a:ea typeface="Calibri"/>
                <a:cs typeface="Calibri"/>
                <a:sym typeface="Calibri"/>
              </a:defRPr>
            </a:lvl2pPr>
            <a:lvl3pPr marL="1371600" marR="0" lvl="2" indent="-228600" algn="l" rtl="0">
              <a:spcBef>
                <a:spcPts val="360"/>
              </a:spcBef>
              <a:spcAft>
                <a:spcPts val="0"/>
              </a:spcAft>
              <a:buClr>
                <a:srgbClr val="595959"/>
              </a:buClr>
              <a:buSzPts val="1800"/>
              <a:buFont typeface="Arial"/>
              <a:buNone/>
              <a:defRPr sz="1800" b="1" i="0" u="none" strike="noStrike" cap="none">
                <a:solidFill>
                  <a:srgbClr val="595959"/>
                </a:solidFill>
                <a:latin typeface="Calibri"/>
                <a:ea typeface="Calibri"/>
                <a:cs typeface="Calibri"/>
                <a:sym typeface="Calibri"/>
              </a:defRPr>
            </a:lvl3pPr>
            <a:lvl4pPr marL="1828800" marR="0" lvl="3" indent="-228600" algn="l" rtl="0">
              <a:spcBef>
                <a:spcPts val="320"/>
              </a:spcBef>
              <a:spcAft>
                <a:spcPts val="0"/>
              </a:spcAft>
              <a:buClr>
                <a:srgbClr val="595959"/>
              </a:buClr>
              <a:buSzPts val="1600"/>
              <a:buFont typeface="Arial"/>
              <a:buNone/>
              <a:defRPr sz="1600" b="1" i="0" u="none" strike="noStrike" cap="none">
                <a:solidFill>
                  <a:srgbClr val="595959"/>
                </a:solidFill>
                <a:latin typeface="Calibri"/>
                <a:ea typeface="Calibri"/>
                <a:cs typeface="Calibri"/>
                <a:sym typeface="Calibri"/>
              </a:defRPr>
            </a:lvl4pPr>
            <a:lvl5pPr marL="2286000" marR="0" lvl="4" indent="-228600" algn="l" rtl="0">
              <a:spcBef>
                <a:spcPts val="320"/>
              </a:spcBef>
              <a:spcAft>
                <a:spcPts val="0"/>
              </a:spcAft>
              <a:buClr>
                <a:srgbClr val="595959"/>
              </a:buClr>
              <a:buSzPts val="1600"/>
              <a:buFont typeface="Arial"/>
              <a:buNone/>
              <a:defRPr sz="1600" b="1" i="0" u="none" strike="noStrike" cap="none">
                <a:solidFill>
                  <a:srgbClr val="595959"/>
                </a:solidFill>
                <a:latin typeface="Calibri"/>
                <a:ea typeface="Calibri"/>
                <a:cs typeface="Calibri"/>
                <a:sym typeface="Calibri"/>
              </a:defRPr>
            </a:lvl5pPr>
            <a:lvl6pPr marL="2743200" marR="0" lvl="5" indent="-228600" algn="l" rtl="0">
              <a:spcBef>
                <a:spcPts val="32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6pPr>
            <a:lvl7pPr marL="3200400" marR="0" lvl="6" indent="-228600" algn="l" rtl="0">
              <a:spcBef>
                <a:spcPts val="32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7pPr>
            <a:lvl8pPr marL="3657600" marR="0" lvl="7" indent="-228600" algn="l" rtl="0">
              <a:spcBef>
                <a:spcPts val="32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8pPr>
            <a:lvl9pPr marL="4114800" marR="0" lvl="8" indent="-228600" algn="l" rtl="0">
              <a:spcBef>
                <a:spcPts val="32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9pPr>
          </a:lstStyle>
          <a:p>
            <a:endParaRPr/>
          </a:p>
        </p:txBody>
      </p:sp>
      <p:sp>
        <p:nvSpPr>
          <p:cNvPr id="330" name="Google Shape;330;p61"/>
          <p:cNvSpPr txBox="1">
            <a:spLocks noGrp="1"/>
          </p:cNvSpPr>
          <p:nvPr>
            <p:ph type="body" idx="4"/>
          </p:nvPr>
        </p:nvSpPr>
        <p:spPr>
          <a:xfrm>
            <a:off x="4645025" y="2174875"/>
            <a:ext cx="4041900" cy="3951300"/>
          </a:xfrm>
          <a:prstGeom prst="rect">
            <a:avLst/>
          </a:prstGeom>
          <a:noFill/>
          <a:ln>
            <a:noFill/>
          </a:ln>
        </p:spPr>
        <p:txBody>
          <a:bodyPr spcFirstLastPara="1" wrap="square" lIns="91425" tIns="91425" rIns="91425" bIns="91425" anchor="t" anchorCtr="0">
            <a:noAutofit/>
          </a:bodyPr>
          <a:lstStyle>
            <a:lvl1pPr marL="457200" marR="0" lvl="0" indent="-381000" algn="l" rtl="0">
              <a:spcBef>
                <a:spcPts val="480"/>
              </a:spcBef>
              <a:spcAft>
                <a:spcPts val="0"/>
              </a:spcAft>
              <a:buClr>
                <a:srgbClr val="595959"/>
              </a:buClr>
              <a:buSzPts val="2400"/>
              <a:buFont typeface="Arial"/>
              <a:buChar char="•"/>
              <a:defRPr sz="2400" b="0" i="0" u="none" strike="noStrike" cap="none">
                <a:solidFill>
                  <a:srgbClr val="595959"/>
                </a:solidFill>
                <a:latin typeface="Calibri"/>
                <a:ea typeface="Calibri"/>
                <a:cs typeface="Calibri"/>
                <a:sym typeface="Calibri"/>
              </a:defRPr>
            </a:lvl1pPr>
            <a:lvl2pPr marL="914400" marR="0" lvl="1" indent="-355600" algn="l" rtl="0">
              <a:spcBef>
                <a:spcPts val="400"/>
              </a:spcBef>
              <a:spcAft>
                <a:spcPts val="0"/>
              </a:spcAft>
              <a:buClr>
                <a:srgbClr val="595959"/>
              </a:buClr>
              <a:buSzPts val="2000"/>
              <a:buFont typeface="Arial"/>
              <a:buChar char="–"/>
              <a:defRPr sz="2000" b="0" i="0" u="none" strike="noStrike" cap="none">
                <a:solidFill>
                  <a:srgbClr val="595959"/>
                </a:solidFill>
                <a:latin typeface="Calibri"/>
                <a:ea typeface="Calibri"/>
                <a:cs typeface="Calibri"/>
                <a:sym typeface="Calibri"/>
              </a:defRPr>
            </a:lvl2pPr>
            <a:lvl3pPr marL="1371600" marR="0" lvl="2" indent="-342900" algn="l" rtl="0">
              <a:spcBef>
                <a:spcPts val="360"/>
              </a:spcBef>
              <a:spcAft>
                <a:spcPts val="0"/>
              </a:spcAft>
              <a:buClr>
                <a:srgbClr val="595959"/>
              </a:buClr>
              <a:buSzPts val="1800"/>
              <a:buFont typeface="Arial"/>
              <a:buChar char="•"/>
              <a:defRPr sz="1800" b="0" i="0" u="none" strike="noStrike" cap="none">
                <a:solidFill>
                  <a:srgbClr val="595959"/>
                </a:solidFill>
                <a:latin typeface="Calibri"/>
                <a:ea typeface="Calibri"/>
                <a:cs typeface="Calibri"/>
                <a:sym typeface="Calibri"/>
              </a:defRPr>
            </a:lvl3pPr>
            <a:lvl4pPr marL="1828800" marR="0" lvl="3" indent="-330200" algn="l" rtl="0">
              <a:spcBef>
                <a:spcPts val="320"/>
              </a:spcBef>
              <a:spcAft>
                <a:spcPts val="0"/>
              </a:spcAft>
              <a:buClr>
                <a:srgbClr val="595959"/>
              </a:buClr>
              <a:buSzPts val="1600"/>
              <a:buFont typeface="Arial"/>
              <a:buChar char="–"/>
              <a:defRPr sz="1600" b="0" i="0" u="none" strike="noStrike" cap="none">
                <a:solidFill>
                  <a:srgbClr val="595959"/>
                </a:solidFill>
                <a:latin typeface="Calibri"/>
                <a:ea typeface="Calibri"/>
                <a:cs typeface="Calibri"/>
                <a:sym typeface="Calibri"/>
              </a:defRPr>
            </a:lvl4pPr>
            <a:lvl5pPr marL="2286000" marR="0" lvl="4" indent="-330200" algn="l" rtl="0">
              <a:spcBef>
                <a:spcPts val="320"/>
              </a:spcBef>
              <a:spcAft>
                <a:spcPts val="0"/>
              </a:spcAft>
              <a:buClr>
                <a:srgbClr val="595959"/>
              </a:buClr>
              <a:buSzPts val="1600"/>
              <a:buFont typeface="Arial"/>
              <a:buChar char="»"/>
              <a:defRPr sz="1600" b="0" i="0" u="none" strike="noStrike" cap="none">
                <a:solidFill>
                  <a:srgbClr val="595959"/>
                </a:solidFill>
                <a:latin typeface="Calibri"/>
                <a:ea typeface="Calibri"/>
                <a:cs typeface="Calibri"/>
                <a:sym typeface="Calibri"/>
              </a:defRPr>
            </a:lvl5pPr>
            <a:lvl6pPr marL="2743200" marR="0" lvl="5" indent="-330200" algn="l" rtl="0">
              <a:spcBef>
                <a:spcPts val="32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6pPr>
            <a:lvl7pPr marL="3200400" marR="0" lvl="6" indent="-330200" algn="l" rtl="0">
              <a:spcBef>
                <a:spcPts val="32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7pPr>
            <a:lvl8pPr marL="3657600" marR="0" lvl="7" indent="-330200" algn="l" rtl="0">
              <a:spcBef>
                <a:spcPts val="32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8pPr>
            <a:lvl9pPr marL="4114800" marR="0" lvl="8" indent="-330200" algn="l" rtl="0">
              <a:spcBef>
                <a:spcPts val="32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9pPr>
          </a:lstStyle>
          <a:p>
            <a:endParaRPr/>
          </a:p>
        </p:txBody>
      </p:sp>
      <p:sp>
        <p:nvSpPr>
          <p:cNvPr id="331" name="Google Shape;331;p61"/>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332" name="Google Shape;332;p61"/>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333" name="Google Shape;333;p61"/>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334"/>
        <p:cNvGrpSpPr/>
        <p:nvPr/>
      </p:nvGrpSpPr>
      <p:grpSpPr>
        <a:xfrm>
          <a:off x="0" y="0"/>
          <a:ext cx="0" cy="0"/>
          <a:chOff x="0" y="0"/>
          <a:chExt cx="0" cy="0"/>
        </a:xfrm>
      </p:grpSpPr>
      <p:sp>
        <p:nvSpPr>
          <p:cNvPr id="335" name="Google Shape;335;p62"/>
          <p:cNvSpPr txBox="1">
            <a:spLocks noGrp="1"/>
          </p:cNvSpPr>
          <p:nvPr>
            <p:ph type="title"/>
          </p:nvPr>
        </p:nvSpPr>
        <p:spPr>
          <a:xfrm>
            <a:off x="457200" y="274638"/>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
        <p:nvSpPr>
          <p:cNvPr id="336" name="Google Shape;336;p62"/>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337" name="Google Shape;337;p62"/>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338" name="Google Shape;338;p62"/>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339"/>
        <p:cNvGrpSpPr/>
        <p:nvPr/>
      </p:nvGrpSpPr>
      <p:grpSpPr>
        <a:xfrm>
          <a:off x="0" y="0"/>
          <a:ext cx="0" cy="0"/>
          <a:chOff x="0" y="0"/>
          <a:chExt cx="0" cy="0"/>
        </a:xfrm>
      </p:grpSpPr>
      <p:sp>
        <p:nvSpPr>
          <p:cNvPr id="340" name="Google Shape;340;p63"/>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341" name="Google Shape;341;p63"/>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342" name="Google Shape;342;p63"/>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343"/>
        <p:cNvGrpSpPr/>
        <p:nvPr/>
      </p:nvGrpSpPr>
      <p:grpSpPr>
        <a:xfrm>
          <a:off x="0" y="0"/>
          <a:ext cx="0" cy="0"/>
          <a:chOff x="0" y="0"/>
          <a:chExt cx="0" cy="0"/>
        </a:xfrm>
      </p:grpSpPr>
      <p:sp>
        <p:nvSpPr>
          <p:cNvPr id="344" name="Google Shape;344;p64"/>
          <p:cNvSpPr txBox="1">
            <a:spLocks noGrp="1"/>
          </p:cNvSpPr>
          <p:nvPr>
            <p:ph type="title"/>
          </p:nvPr>
        </p:nvSpPr>
        <p:spPr>
          <a:xfrm>
            <a:off x="457200" y="273050"/>
            <a:ext cx="3008400" cy="1161900"/>
          </a:xfrm>
          <a:prstGeom prst="rect">
            <a:avLst/>
          </a:prstGeom>
          <a:noFill/>
          <a:ln>
            <a:noFill/>
          </a:ln>
        </p:spPr>
        <p:txBody>
          <a:bodyPr spcFirstLastPara="1" wrap="square" lIns="91425" tIns="91425" rIns="91425" bIns="91425" anchor="b" anchorCtr="0">
            <a:noAutofit/>
          </a:bodyPr>
          <a:lstStyle>
            <a:lvl1pPr marL="0" marR="0" lvl="0" indent="0" algn="l" rtl="0">
              <a:spcBef>
                <a:spcPts val="0"/>
              </a:spcBef>
              <a:spcAft>
                <a:spcPts val="0"/>
              </a:spcAft>
              <a:buSzPts val="1400"/>
              <a:buNone/>
              <a:defRPr sz="2000" b="1" i="0" u="none" strike="noStrike" cap="none">
                <a:solidFill>
                  <a:schemeClr val="lt1"/>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
        <p:nvSpPr>
          <p:cNvPr id="345" name="Google Shape;345;p64"/>
          <p:cNvSpPr txBox="1">
            <a:spLocks noGrp="1"/>
          </p:cNvSpPr>
          <p:nvPr>
            <p:ph type="body" idx="1"/>
          </p:nvPr>
        </p:nvSpPr>
        <p:spPr>
          <a:xfrm>
            <a:off x="3575050" y="273050"/>
            <a:ext cx="5111700" cy="5853000"/>
          </a:xfrm>
          <a:prstGeom prst="rect">
            <a:avLst/>
          </a:prstGeom>
          <a:noFill/>
          <a:ln>
            <a:noFill/>
          </a:ln>
        </p:spPr>
        <p:txBody>
          <a:bodyPr spcFirstLastPara="1" wrap="square" lIns="91425" tIns="91425" rIns="91425" bIns="91425" anchor="t" anchorCtr="0">
            <a:noAutofit/>
          </a:bodyPr>
          <a:lstStyle>
            <a:lvl1pPr marL="457200" marR="0" lvl="0" indent="-431800" algn="l" rtl="0">
              <a:spcBef>
                <a:spcPts val="640"/>
              </a:spcBef>
              <a:spcAft>
                <a:spcPts val="0"/>
              </a:spcAft>
              <a:buClr>
                <a:srgbClr val="595959"/>
              </a:buClr>
              <a:buSzPts val="3200"/>
              <a:buFont typeface="Arial"/>
              <a:buChar char="•"/>
              <a:defRPr sz="3200" b="0" i="0" u="none" strike="noStrike" cap="none">
                <a:solidFill>
                  <a:srgbClr val="595959"/>
                </a:solidFill>
                <a:latin typeface="Calibri"/>
                <a:ea typeface="Calibri"/>
                <a:cs typeface="Calibri"/>
                <a:sym typeface="Calibri"/>
              </a:defRPr>
            </a:lvl1pPr>
            <a:lvl2pPr marL="914400" marR="0" lvl="1" indent="-406400" algn="l" rtl="0">
              <a:spcBef>
                <a:spcPts val="560"/>
              </a:spcBef>
              <a:spcAft>
                <a:spcPts val="0"/>
              </a:spcAft>
              <a:buClr>
                <a:srgbClr val="595959"/>
              </a:buClr>
              <a:buSzPts val="2800"/>
              <a:buFont typeface="Arial"/>
              <a:buChar char="–"/>
              <a:defRPr sz="2800" b="0" i="0" u="none" strike="noStrike" cap="none">
                <a:solidFill>
                  <a:srgbClr val="595959"/>
                </a:solidFill>
                <a:latin typeface="Calibri"/>
                <a:ea typeface="Calibri"/>
                <a:cs typeface="Calibri"/>
                <a:sym typeface="Calibri"/>
              </a:defRPr>
            </a:lvl2pPr>
            <a:lvl3pPr marL="1371600" marR="0" lvl="2" indent="-381000" algn="l" rtl="0">
              <a:spcBef>
                <a:spcPts val="480"/>
              </a:spcBef>
              <a:spcAft>
                <a:spcPts val="0"/>
              </a:spcAft>
              <a:buClr>
                <a:srgbClr val="595959"/>
              </a:buClr>
              <a:buSzPts val="2400"/>
              <a:buFont typeface="Arial"/>
              <a:buChar char="•"/>
              <a:defRPr sz="2400" b="0" i="0" u="none" strike="noStrike" cap="none">
                <a:solidFill>
                  <a:srgbClr val="595959"/>
                </a:solidFill>
                <a:latin typeface="Calibri"/>
                <a:ea typeface="Calibri"/>
                <a:cs typeface="Calibri"/>
                <a:sym typeface="Calibri"/>
              </a:defRPr>
            </a:lvl3pPr>
            <a:lvl4pPr marL="1828800" marR="0" lvl="3" indent="-355600" algn="l" rtl="0">
              <a:spcBef>
                <a:spcPts val="400"/>
              </a:spcBef>
              <a:spcAft>
                <a:spcPts val="0"/>
              </a:spcAft>
              <a:buClr>
                <a:srgbClr val="595959"/>
              </a:buClr>
              <a:buSzPts val="2000"/>
              <a:buFont typeface="Arial"/>
              <a:buChar char="–"/>
              <a:defRPr sz="2000" b="0" i="0" u="none" strike="noStrike" cap="none">
                <a:solidFill>
                  <a:srgbClr val="595959"/>
                </a:solidFill>
                <a:latin typeface="Calibri"/>
                <a:ea typeface="Calibri"/>
                <a:cs typeface="Calibri"/>
                <a:sym typeface="Calibri"/>
              </a:defRPr>
            </a:lvl4pPr>
            <a:lvl5pPr marL="2286000" marR="0" lvl="4" indent="-355600" algn="l" rtl="0">
              <a:spcBef>
                <a:spcPts val="400"/>
              </a:spcBef>
              <a:spcAft>
                <a:spcPts val="0"/>
              </a:spcAft>
              <a:buClr>
                <a:srgbClr val="595959"/>
              </a:buClr>
              <a:buSzPts val="2000"/>
              <a:buFont typeface="Arial"/>
              <a:buChar char="»"/>
              <a:defRPr sz="2000" b="0" i="0" u="none" strike="noStrike" cap="none">
                <a:solidFill>
                  <a:srgbClr val="595959"/>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346" name="Google Shape;346;p64"/>
          <p:cNvSpPr txBox="1">
            <a:spLocks noGrp="1"/>
          </p:cNvSpPr>
          <p:nvPr>
            <p:ph type="body" idx="2"/>
          </p:nvPr>
        </p:nvSpPr>
        <p:spPr>
          <a:xfrm>
            <a:off x="457200" y="1435100"/>
            <a:ext cx="3008400" cy="4691100"/>
          </a:xfrm>
          <a:prstGeom prst="rect">
            <a:avLst/>
          </a:prstGeom>
          <a:noFill/>
          <a:ln>
            <a:noFill/>
          </a:ln>
        </p:spPr>
        <p:txBody>
          <a:bodyPr spcFirstLastPara="1" wrap="square" lIns="91425" tIns="91425" rIns="91425" bIns="91425" anchor="t" anchorCtr="0">
            <a:noAutofit/>
          </a:bodyPr>
          <a:lstStyle>
            <a:lvl1pPr marL="457200" marR="0" lvl="0" indent="-228600" algn="l" rtl="0">
              <a:spcBef>
                <a:spcPts val="280"/>
              </a:spcBef>
              <a:spcAft>
                <a:spcPts val="0"/>
              </a:spcAft>
              <a:buClr>
                <a:srgbClr val="595959"/>
              </a:buClr>
              <a:buSzPts val="1400"/>
              <a:buFont typeface="Arial"/>
              <a:buNone/>
              <a:defRPr sz="1400" b="0" i="0" u="none" strike="noStrike" cap="none">
                <a:solidFill>
                  <a:srgbClr val="595959"/>
                </a:solidFill>
                <a:latin typeface="Calibri"/>
                <a:ea typeface="Calibri"/>
                <a:cs typeface="Calibri"/>
                <a:sym typeface="Calibri"/>
              </a:defRPr>
            </a:lvl1pPr>
            <a:lvl2pPr marL="914400" marR="0" lvl="1" indent="-228600" algn="l" rtl="0">
              <a:spcBef>
                <a:spcPts val="240"/>
              </a:spcBef>
              <a:spcAft>
                <a:spcPts val="0"/>
              </a:spcAft>
              <a:buClr>
                <a:srgbClr val="595959"/>
              </a:buClr>
              <a:buSzPts val="1200"/>
              <a:buFont typeface="Arial"/>
              <a:buNone/>
              <a:defRPr sz="1200" b="0" i="0" u="none" strike="noStrike" cap="none">
                <a:solidFill>
                  <a:srgbClr val="595959"/>
                </a:solidFill>
                <a:latin typeface="Calibri"/>
                <a:ea typeface="Calibri"/>
                <a:cs typeface="Calibri"/>
                <a:sym typeface="Calibri"/>
              </a:defRPr>
            </a:lvl2pPr>
            <a:lvl3pPr marL="1371600" marR="0" lvl="2" indent="-228600" algn="l" rtl="0">
              <a:spcBef>
                <a:spcPts val="200"/>
              </a:spcBef>
              <a:spcAft>
                <a:spcPts val="0"/>
              </a:spcAft>
              <a:buClr>
                <a:srgbClr val="595959"/>
              </a:buClr>
              <a:buSzPts val="1000"/>
              <a:buFont typeface="Arial"/>
              <a:buNone/>
              <a:defRPr sz="1000" b="0" i="0" u="none" strike="noStrike" cap="none">
                <a:solidFill>
                  <a:srgbClr val="595959"/>
                </a:solidFill>
                <a:latin typeface="Calibri"/>
                <a:ea typeface="Calibri"/>
                <a:cs typeface="Calibri"/>
                <a:sym typeface="Calibri"/>
              </a:defRPr>
            </a:lvl3pPr>
            <a:lvl4pPr marL="1828800" marR="0" lvl="3" indent="-228600" algn="l" rtl="0">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4pPr>
            <a:lvl5pPr marL="2286000" marR="0" lvl="4" indent="-228600" algn="l" rtl="0">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5pPr>
            <a:lvl6pPr marL="2743200" marR="0" lvl="5" indent="-228600" algn="l" rtl="0">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6pPr>
            <a:lvl7pPr marL="3200400" marR="0" lvl="6" indent="-228600" algn="l" rtl="0">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7pPr>
            <a:lvl8pPr marL="3657600" marR="0" lvl="7" indent="-228600" algn="l" rtl="0">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8pPr>
            <a:lvl9pPr marL="4114800" marR="0" lvl="8" indent="-228600" algn="l" rtl="0">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347" name="Google Shape;347;p64"/>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348" name="Google Shape;348;p64"/>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349" name="Google Shape;349;p64"/>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350"/>
        <p:cNvGrpSpPr/>
        <p:nvPr/>
      </p:nvGrpSpPr>
      <p:grpSpPr>
        <a:xfrm>
          <a:off x="0" y="0"/>
          <a:ext cx="0" cy="0"/>
          <a:chOff x="0" y="0"/>
          <a:chExt cx="0" cy="0"/>
        </a:xfrm>
      </p:grpSpPr>
      <p:sp>
        <p:nvSpPr>
          <p:cNvPr id="351" name="Google Shape;351;p65"/>
          <p:cNvSpPr txBox="1">
            <a:spLocks noGrp="1"/>
          </p:cNvSpPr>
          <p:nvPr>
            <p:ph type="title"/>
          </p:nvPr>
        </p:nvSpPr>
        <p:spPr>
          <a:xfrm>
            <a:off x="1792288" y="4572000"/>
            <a:ext cx="5486400" cy="566700"/>
          </a:xfrm>
          <a:prstGeom prst="rect">
            <a:avLst/>
          </a:prstGeom>
          <a:noFill/>
          <a:ln>
            <a:noFill/>
          </a:ln>
        </p:spPr>
        <p:txBody>
          <a:bodyPr spcFirstLastPara="1" wrap="square" lIns="91425" tIns="91425" rIns="91425" bIns="91425" anchor="b" anchorCtr="0">
            <a:noAutofit/>
          </a:bodyPr>
          <a:lstStyle>
            <a:lvl1pPr marL="0" marR="0" lvl="0" indent="0" algn="l" rtl="0">
              <a:spcBef>
                <a:spcPts val="0"/>
              </a:spcBef>
              <a:spcAft>
                <a:spcPts val="0"/>
              </a:spcAft>
              <a:buSzPts val="1400"/>
              <a:buNone/>
              <a:defRPr sz="2000" b="1" i="0" u="none" strike="noStrike" cap="none">
                <a:solidFill>
                  <a:schemeClr val="lt1"/>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
        <p:nvSpPr>
          <p:cNvPr id="352" name="Google Shape;352;p65"/>
          <p:cNvSpPr>
            <a:spLocks noGrp="1"/>
          </p:cNvSpPr>
          <p:nvPr>
            <p:ph type="pic" idx="2"/>
          </p:nvPr>
        </p:nvSpPr>
        <p:spPr>
          <a:xfrm>
            <a:off x="1792288" y="384175"/>
            <a:ext cx="5486400" cy="4114800"/>
          </a:xfrm>
          <a:prstGeom prst="rect">
            <a:avLst/>
          </a:prstGeom>
          <a:noFill/>
          <a:ln>
            <a:noFill/>
          </a:ln>
        </p:spPr>
        <p:txBody>
          <a:bodyPr spcFirstLastPara="1" wrap="square" lIns="91425" tIns="91425" rIns="91425" bIns="91425" anchor="t" anchorCtr="0">
            <a:noAutofit/>
          </a:bodyPr>
          <a:lstStyle>
            <a:lvl1pPr marL="0" marR="0" lvl="0" indent="0" algn="l" rtl="0">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353" name="Google Shape;353;p65"/>
          <p:cNvSpPr txBox="1">
            <a:spLocks noGrp="1"/>
          </p:cNvSpPr>
          <p:nvPr>
            <p:ph type="body" idx="1"/>
          </p:nvPr>
        </p:nvSpPr>
        <p:spPr>
          <a:xfrm>
            <a:off x="1792288" y="5138738"/>
            <a:ext cx="5486400" cy="804900"/>
          </a:xfrm>
          <a:prstGeom prst="rect">
            <a:avLst/>
          </a:prstGeom>
          <a:noFill/>
          <a:ln>
            <a:noFill/>
          </a:ln>
        </p:spPr>
        <p:txBody>
          <a:bodyPr spcFirstLastPara="1" wrap="square" lIns="91425" tIns="91425" rIns="91425" bIns="91425" anchor="t" anchorCtr="0">
            <a:noAutofit/>
          </a:bodyPr>
          <a:lstStyle>
            <a:lvl1pPr marL="457200" marR="0" lvl="0" indent="-228600" algn="l" rtl="0">
              <a:spcBef>
                <a:spcPts val="280"/>
              </a:spcBef>
              <a:spcAft>
                <a:spcPts val="0"/>
              </a:spcAft>
              <a:buClr>
                <a:srgbClr val="595959"/>
              </a:buClr>
              <a:buSzPts val="1400"/>
              <a:buFont typeface="Arial"/>
              <a:buNone/>
              <a:defRPr sz="1400" b="0" i="0" u="none" strike="noStrike" cap="none">
                <a:solidFill>
                  <a:srgbClr val="595959"/>
                </a:solidFill>
                <a:latin typeface="Calibri"/>
                <a:ea typeface="Calibri"/>
                <a:cs typeface="Calibri"/>
                <a:sym typeface="Calibri"/>
              </a:defRPr>
            </a:lvl1pPr>
            <a:lvl2pPr marL="914400" marR="0" lvl="1" indent="-228600" algn="l" rtl="0">
              <a:spcBef>
                <a:spcPts val="240"/>
              </a:spcBef>
              <a:spcAft>
                <a:spcPts val="0"/>
              </a:spcAft>
              <a:buClr>
                <a:srgbClr val="595959"/>
              </a:buClr>
              <a:buSzPts val="1200"/>
              <a:buFont typeface="Arial"/>
              <a:buNone/>
              <a:defRPr sz="1200" b="0" i="0" u="none" strike="noStrike" cap="none">
                <a:solidFill>
                  <a:srgbClr val="595959"/>
                </a:solidFill>
                <a:latin typeface="Calibri"/>
                <a:ea typeface="Calibri"/>
                <a:cs typeface="Calibri"/>
                <a:sym typeface="Calibri"/>
              </a:defRPr>
            </a:lvl2pPr>
            <a:lvl3pPr marL="1371600" marR="0" lvl="2" indent="-228600" algn="l" rtl="0">
              <a:spcBef>
                <a:spcPts val="200"/>
              </a:spcBef>
              <a:spcAft>
                <a:spcPts val="0"/>
              </a:spcAft>
              <a:buClr>
                <a:srgbClr val="595959"/>
              </a:buClr>
              <a:buSzPts val="1000"/>
              <a:buFont typeface="Arial"/>
              <a:buNone/>
              <a:defRPr sz="1000" b="0" i="0" u="none" strike="noStrike" cap="none">
                <a:solidFill>
                  <a:srgbClr val="595959"/>
                </a:solidFill>
                <a:latin typeface="Calibri"/>
                <a:ea typeface="Calibri"/>
                <a:cs typeface="Calibri"/>
                <a:sym typeface="Calibri"/>
              </a:defRPr>
            </a:lvl3pPr>
            <a:lvl4pPr marL="1828800" marR="0" lvl="3" indent="-228600" algn="l" rtl="0">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4pPr>
            <a:lvl5pPr marL="2286000" marR="0" lvl="4" indent="-228600" algn="l" rtl="0">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5pPr>
            <a:lvl6pPr marL="2743200" marR="0" lvl="5" indent="-228600" algn="l" rtl="0">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6pPr>
            <a:lvl7pPr marL="3200400" marR="0" lvl="6" indent="-228600" algn="l" rtl="0">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7pPr>
            <a:lvl8pPr marL="3657600" marR="0" lvl="7" indent="-228600" algn="l" rtl="0">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8pPr>
            <a:lvl9pPr marL="4114800" marR="0" lvl="8" indent="-228600" algn="l" rtl="0">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354" name="Google Shape;354;p65"/>
          <p:cNvSpPr txBox="1">
            <a:spLocks noGrp="1"/>
          </p:cNvSpPr>
          <p:nvPr>
            <p:ph type="dt" idx="10"/>
          </p:nvPr>
        </p:nvSpPr>
        <p:spPr>
          <a:xfrm>
            <a:off x="457200" y="6248400"/>
            <a:ext cx="2133600" cy="3651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355" name="Google Shape;355;p65"/>
          <p:cNvSpPr txBox="1">
            <a:spLocks noGrp="1"/>
          </p:cNvSpPr>
          <p:nvPr>
            <p:ph type="ftr" idx="11"/>
          </p:nvPr>
        </p:nvSpPr>
        <p:spPr>
          <a:xfrm>
            <a:off x="3124200" y="624840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356" name="Google Shape;356;p65"/>
          <p:cNvSpPr txBox="1">
            <a:spLocks noGrp="1"/>
          </p:cNvSpPr>
          <p:nvPr>
            <p:ph type="sldNum" idx="12"/>
          </p:nvPr>
        </p:nvSpPr>
        <p:spPr>
          <a:xfrm>
            <a:off x="6400800" y="6248400"/>
            <a:ext cx="6858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357"/>
        <p:cNvGrpSpPr/>
        <p:nvPr/>
      </p:nvGrpSpPr>
      <p:grpSpPr>
        <a:xfrm>
          <a:off x="0" y="0"/>
          <a:ext cx="0" cy="0"/>
          <a:chOff x="0" y="0"/>
          <a:chExt cx="0" cy="0"/>
        </a:xfrm>
      </p:grpSpPr>
      <p:sp>
        <p:nvSpPr>
          <p:cNvPr id="358" name="Google Shape;358;p66"/>
          <p:cNvSpPr txBox="1">
            <a:spLocks noGrp="1"/>
          </p:cNvSpPr>
          <p:nvPr>
            <p:ph type="title"/>
          </p:nvPr>
        </p:nvSpPr>
        <p:spPr>
          <a:xfrm>
            <a:off x="457200" y="274638"/>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
        <p:nvSpPr>
          <p:cNvPr id="359" name="Google Shape;359;p66"/>
          <p:cNvSpPr txBox="1">
            <a:spLocks noGrp="1"/>
          </p:cNvSpPr>
          <p:nvPr>
            <p:ph type="body" idx="1"/>
          </p:nvPr>
        </p:nvSpPr>
        <p:spPr>
          <a:xfrm rot="5400000">
            <a:off x="2308950" y="-251550"/>
            <a:ext cx="4526100" cy="8229600"/>
          </a:xfrm>
          <a:prstGeom prst="rect">
            <a:avLst/>
          </a:prstGeom>
          <a:noFill/>
          <a:ln>
            <a:noFill/>
          </a:ln>
        </p:spPr>
        <p:txBody>
          <a:bodyPr spcFirstLastPara="1" wrap="square" lIns="91425" tIns="91425" rIns="91425" bIns="91425" anchor="t" anchorCtr="0">
            <a:noAutofit/>
          </a:bodyPr>
          <a:lstStyle>
            <a:lvl1pPr marL="457200" marR="0" lvl="0" indent="-431800" algn="l" rtl="0">
              <a:spcBef>
                <a:spcPts val="640"/>
              </a:spcBef>
              <a:spcAft>
                <a:spcPts val="0"/>
              </a:spcAft>
              <a:buClr>
                <a:srgbClr val="595959"/>
              </a:buClr>
              <a:buSzPts val="3200"/>
              <a:buFont typeface="Arial"/>
              <a:buChar char="•"/>
              <a:defRPr sz="3200" b="0" i="0" u="none" strike="noStrike" cap="none">
                <a:solidFill>
                  <a:srgbClr val="595959"/>
                </a:solidFill>
                <a:latin typeface="Calibri"/>
                <a:ea typeface="Calibri"/>
                <a:cs typeface="Calibri"/>
                <a:sym typeface="Calibri"/>
              </a:defRPr>
            </a:lvl1pPr>
            <a:lvl2pPr marL="914400" marR="0" lvl="1" indent="-406400" algn="l" rtl="0">
              <a:spcBef>
                <a:spcPts val="560"/>
              </a:spcBef>
              <a:spcAft>
                <a:spcPts val="0"/>
              </a:spcAft>
              <a:buClr>
                <a:srgbClr val="595959"/>
              </a:buClr>
              <a:buSzPts val="2800"/>
              <a:buFont typeface="Arial"/>
              <a:buChar char="–"/>
              <a:defRPr sz="2800" b="0" i="0" u="none" strike="noStrike" cap="none">
                <a:solidFill>
                  <a:srgbClr val="595959"/>
                </a:solidFill>
                <a:latin typeface="Calibri"/>
                <a:ea typeface="Calibri"/>
                <a:cs typeface="Calibri"/>
                <a:sym typeface="Calibri"/>
              </a:defRPr>
            </a:lvl2pPr>
            <a:lvl3pPr marL="1371600" marR="0" lvl="2" indent="-381000" algn="l" rtl="0">
              <a:spcBef>
                <a:spcPts val="480"/>
              </a:spcBef>
              <a:spcAft>
                <a:spcPts val="0"/>
              </a:spcAft>
              <a:buClr>
                <a:srgbClr val="595959"/>
              </a:buClr>
              <a:buSzPts val="2400"/>
              <a:buFont typeface="Arial"/>
              <a:buChar char="•"/>
              <a:defRPr sz="2400" b="0" i="0" u="none" strike="noStrike" cap="none">
                <a:solidFill>
                  <a:srgbClr val="595959"/>
                </a:solidFill>
                <a:latin typeface="Calibri"/>
                <a:ea typeface="Calibri"/>
                <a:cs typeface="Calibri"/>
                <a:sym typeface="Calibri"/>
              </a:defRPr>
            </a:lvl3pPr>
            <a:lvl4pPr marL="1828800" marR="0" lvl="3" indent="-355600" algn="l" rtl="0">
              <a:spcBef>
                <a:spcPts val="400"/>
              </a:spcBef>
              <a:spcAft>
                <a:spcPts val="0"/>
              </a:spcAft>
              <a:buClr>
                <a:srgbClr val="595959"/>
              </a:buClr>
              <a:buSzPts val="2000"/>
              <a:buFont typeface="Arial"/>
              <a:buChar char="–"/>
              <a:defRPr sz="2000" b="0" i="0" u="none" strike="noStrike" cap="none">
                <a:solidFill>
                  <a:srgbClr val="595959"/>
                </a:solidFill>
                <a:latin typeface="Calibri"/>
                <a:ea typeface="Calibri"/>
                <a:cs typeface="Calibri"/>
                <a:sym typeface="Calibri"/>
              </a:defRPr>
            </a:lvl4pPr>
            <a:lvl5pPr marL="2286000" marR="0" lvl="4" indent="-355600" algn="l" rtl="0">
              <a:spcBef>
                <a:spcPts val="400"/>
              </a:spcBef>
              <a:spcAft>
                <a:spcPts val="0"/>
              </a:spcAft>
              <a:buClr>
                <a:srgbClr val="595959"/>
              </a:buClr>
              <a:buSzPts val="2000"/>
              <a:buFont typeface="Arial"/>
              <a:buChar char="»"/>
              <a:defRPr sz="2000" b="0" i="0" u="none" strike="noStrike" cap="none">
                <a:solidFill>
                  <a:srgbClr val="595959"/>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360" name="Google Shape;360;p66"/>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361" name="Google Shape;361;p66"/>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362" name="Google Shape;362;p66"/>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matchingName="1_Comparison">
  <p:cSld name="1_Comparison">
    <p:spTree>
      <p:nvGrpSpPr>
        <p:cNvPr id="1" name="Shape 363"/>
        <p:cNvGrpSpPr/>
        <p:nvPr/>
      </p:nvGrpSpPr>
      <p:grpSpPr>
        <a:xfrm>
          <a:off x="0" y="0"/>
          <a:ext cx="0" cy="0"/>
          <a:chOff x="0" y="0"/>
          <a:chExt cx="0" cy="0"/>
        </a:xfrm>
      </p:grpSpPr>
      <p:sp>
        <p:nvSpPr>
          <p:cNvPr id="364" name="Google Shape;364;p67"/>
          <p:cNvSpPr txBox="1">
            <a:spLocks noGrp="1"/>
          </p:cNvSpPr>
          <p:nvPr>
            <p:ph type="title"/>
          </p:nvPr>
        </p:nvSpPr>
        <p:spPr>
          <a:xfrm>
            <a:off x="309562" y="2919399"/>
            <a:ext cx="8497800" cy="7032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36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matchingName="2_Comparison">
  <p:cSld name="2_Comparison">
    <p:spTree>
      <p:nvGrpSpPr>
        <p:cNvPr id="1" name="Shape 365"/>
        <p:cNvGrpSpPr/>
        <p:nvPr/>
      </p:nvGrpSpPr>
      <p:grpSpPr>
        <a:xfrm>
          <a:off x="0" y="0"/>
          <a:ext cx="0" cy="0"/>
          <a:chOff x="0" y="0"/>
          <a:chExt cx="0" cy="0"/>
        </a:xfrm>
      </p:grpSpPr>
      <p:sp>
        <p:nvSpPr>
          <p:cNvPr id="366" name="Google Shape;366;p68"/>
          <p:cNvSpPr txBox="1">
            <a:spLocks noGrp="1"/>
          </p:cNvSpPr>
          <p:nvPr>
            <p:ph type="title"/>
          </p:nvPr>
        </p:nvSpPr>
        <p:spPr>
          <a:xfrm>
            <a:off x="331788" y="2883894"/>
            <a:ext cx="8481900" cy="7032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36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matchingName="2_Blank">
  <p:cSld name="2_Blank">
    <p:spTree>
      <p:nvGrpSpPr>
        <p:cNvPr id="1" name="Shape 367"/>
        <p:cNvGrpSpPr/>
        <p:nvPr/>
      </p:nvGrpSpPr>
      <p:grpSpPr>
        <a:xfrm>
          <a:off x="0" y="0"/>
          <a:ext cx="0" cy="0"/>
          <a:chOff x="0" y="0"/>
          <a:chExt cx="0" cy="0"/>
        </a:xfrm>
      </p:grpSpPr>
      <p:sp>
        <p:nvSpPr>
          <p:cNvPr id="368" name="Google Shape;368;p69"/>
          <p:cNvSpPr txBox="1">
            <a:spLocks noGrp="1"/>
          </p:cNvSpPr>
          <p:nvPr>
            <p:ph type="body" idx="1"/>
          </p:nvPr>
        </p:nvSpPr>
        <p:spPr>
          <a:xfrm>
            <a:off x="346076" y="1365299"/>
            <a:ext cx="8451900" cy="5389500"/>
          </a:xfrm>
          <a:prstGeom prst="rect">
            <a:avLst/>
          </a:prstGeom>
          <a:noFill/>
          <a:ln>
            <a:noFill/>
          </a:ln>
        </p:spPr>
        <p:txBody>
          <a:bodyPr spcFirstLastPara="1" wrap="square" lIns="91425" tIns="91425" rIns="91425" bIns="91425" anchor="t" anchorCtr="0">
            <a:noAutofit/>
          </a:bodyPr>
          <a:lstStyle>
            <a:lvl1pPr marL="457200" marR="0" lvl="0" indent="-228600" algn="ctr" rtl="0">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ctr" rtl="0">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ctr" rtl="0">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ctr" rtl="0">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ctr" rtl="0">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369" name="Google Shape;369;p69"/>
          <p:cNvSpPr txBox="1">
            <a:spLocks noGrp="1"/>
          </p:cNvSpPr>
          <p:nvPr>
            <p:ph type="title"/>
          </p:nvPr>
        </p:nvSpPr>
        <p:spPr>
          <a:xfrm>
            <a:off x="346075" y="264884"/>
            <a:ext cx="8451900" cy="7032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matchingName="1_Title Slide">
  <p:cSld name="1_Title Slide">
    <p:spTree>
      <p:nvGrpSpPr>
        <p:cNvPr id="1" name="Shape 370"/>
        <p:cNvGrpSpPr/>
        <p:nvPr/>
      </p:nvGrpSpPr>
      <p:grpSpPr>
        <a:xfrm>
          <a:off x="0" y="0"/>
          <a:ext cx="0" cy="0"/>
          <a:chOff x="0" y="0"/>
          <a:chExt cx="0" cy="0"/>
        </a:xfrm>
      </p:grpSpPr>
      <p:pic>
        <p:nvPicPr>
          <p:cNvPr id="371" name="Google Shape;371;p70" descr="FEMMPPT_Title Page.png"/>
          <p:cNvPicPr preferRelativeResize="0"/>
          <p:nvPr/>
        </p:nvPicPr>
        <p:blipFill rotWithShape="1">
          <a:blip r:embed="rId2">
            <a:alphaModFix/>
          </a:blip>
          <a:srcRect/>
          <a:stretch/>
        </p:blipFill>
        <p:spPr>
          <a:xfrm>
            <a:off x="4763" y="0"/>
            <a:ext cx="9134475" cy="6858000"/>
          </a:xfrm>
          <a:prstGeom prst="rect">
            <a:avLst/>
          </a:prstGeom>
          <a:noFill/>
          <a:ln>
            <a:noFill/>
          </a:ln>
        </p:spPr>
      </p:pic>
      <p:sp>
        <p:nvSpPr>
          <p:cNvPr id="372" name="Google Shape;372;p70"/>
          <p:cNvSpPr txBox="1">
            <a:spLocks noGrp="1"/>
          </p:cNvSpPr>
          <p:nvPr>
            <p:ph type="subTitle" idx="1"/>
          </p:nvPr>
        </p:nvSpPr>
        <p:spPr>
          <a:xfrm>
            <a:off x="1371600" y="3581400"/>
            <a:ext cx="6400800" cy="457200"/>
          </a:xfrm>
          <a:prstGeom prst="rect">
            <a:avLst/>
          </a:prstGeom>
          <a:noFill/>
          <a:ln>
            <a:noFill/>
          </a:ln>
        </p:spPr>
        <p:txBody>
          <a:bodyPr spcFirstLastPara="1" wrap="square" lIns="91425" tIns="91425" rIns="91425" bIns="91425" anchor="t" anchorCtr="0">
            <a:noAutofit/>
          </a:bodyPr>
          <a:lstStyle>
            <a:lvl1pPr marL="0" marR="0" lvl="0" indent="0" algn="ctr" rtl="0">
              <a:spcBef>
                <a:spcPts val="480"/>
              </a:spcBef>
              <a:spcAft>
                <a:spcPts val="0"/>
              </a:spcAft>
              <a:buClr>
                <a:srgbClr val="636463"/>
              </a:buClr>
              <a:buSzPts val="2400"/>
              <a:buFont typeface="Arial"/>
              <a:buNone/>
              <a:defRPr sz="2400" b="0" i="0" u="none" strike="noStrike" cap="none">
                <a:solidFill>
                  <a:srgbClr val="636463"/>
                </a:solidFill>
                <a:latin typeface="Calibri"/>
                <a:ea typeface="Calibri"/>
                <a:cs typeface="Calibri"/>
                <a:sym typeface="Calibri"/>
              </a:defRPr>
            </a:lvl1pPr>
            <a:lvl2pPr marL="457200" marR="0" lvl="1" indent="0" algn="ctr" rtl="0">
              <a:spcBef>
                <a:spcPts val="560"/>
              </a:spcBef>
              <a:spcAft>
                <a:spcPts val="0"/>
              </a:spcAft>
              <a:buClr>
                <a:srgbClr val="888888"/>
              </a:buClr>
              <a:buSzPts val="2800"/>
              <a:buFont typeface="Arial"/>
              <a:buNone/>
              <a:defRPr sz="2800" b="0" i="0" u="none" strike="noStrike" cap="none">
                <a:solidFill>
                  <a:srgbClr val="888888"/>
                </a:solidFill>
                <a:latin typeface="Calibri"/>
                <a:ea typeface="Calibri"/>
                <a:cs typeface="Calibri"/>
                <a:sym typeface="Calibri"/>
              </a:defRPr>
            </a:lvl2pPr>
            <a:lvl3pPr marL="914400" marR="0" lvl="2" indent="0" algn="ctr" rtl="0">
              <a:spcBef>
                <a:spcPts val="480"/>
              </a:spcBef>
              <a:spcAft>
                <a:spcPts val="0"/>
              </a:spcAft>
              <a:buClr>
                <a:srgbClr val="888888"/>
              </a:buClr>
              <a:buSzPts val="2400"/>
              <a:buFont typeface="Arial"/>
              <a:buNone/>
              <a:defRPr sz="2400" b="0" i="0" u="none" strike="noStrike" cap="none">
                <a:solidFill>
                  <a:srgbClr val="888888"/>
                </a:solidFill>
                <a:latin typeface="Calibri"/>
                <a:ea typeface="Calibri"/>
                <a:cs typeface="Calibri"/>
                <a:sym typeface="Calibri"/>
              </a:defRPr>
            </a:lvl3pPr>
            <a:lvl4pPr marL="1371600" marR="0" lvl="3"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4pPr>
            <a:lvl5pPr marL="1828800" marR="0" lvl="4"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5pPr>
            <a:lvl6pPr marL="2286000" marR="0" lvl="5"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6pPr>
            <a:lvl7pPr marL="2743200" marR="0" lvl="6"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7pPr>
            <a:lvl8pPr marL="3200400" marR="0" lvl="7"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8pPr>
            <a:lvl9pPr marL="3657600" marR="0" lvl="8"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9pPr>
          </a:lstStyle>
          <a:p>
            <a:endParaRPr/>
          </a:p>
        </p:txBody>
      </p:sp>
      <p:sp>
        <p:nvSpPr>
          <p:cNvPr id="373" name="Google Shape;373;p70"/>
          <p:cNvSpPr txBox="1">
            <a:spLocks noGrp="1"/>
          </p:cNvSpPr>
          <p:nvPr>
            <p:ph type="title"/>
          </p:nvPr>
        </p:nvSpPr>
        <p:spPr>
          <a:xfrm>
            <a:off x="457200" y="1905000"/>
            <a:ext cx="8229600" cy="15240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4000" b="0" i="0" u="none" strike="noStrike" cap="none">
                <a:solidFill>
                  <a:srgbClr val="343451"/>
                </a:solidFill>
                <a:latin typeface="Arial"/>
                <a:ea typeface="Arial"/>
                <a:cs typeface="Arial"/>
                <a:sym typeface="Arial"/>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
        <p:nvSpPr>
          <p:cNvPr id="374" name="Google Shape;374;p70"/>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b="0" i="0" u="none" strike="noStrike" cap="none">
                <a:solidFill>
                  <a:srgbClr val="343451"/>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375" name="Google Shape;375;p70"/>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b="0" i="0" u="none" strike="noStrike" cap="none">
                <a:solidFill>
                  <a:srgbClr val="343451"/>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376" name="Google Shape;376;p70"/>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spcAft>
                <a:spcPts val="0"/>
              </a:spcAft>
              <a:buNone/>
              <a:defRPr sz="1200" b="0" i="0" u="none" strike="noStrike" cap="none">
                <a:solidFill>
                  <a:srgbClr val="343451"/>
                </a:solidFill>
                <a:latin typeface="Calibri"/>
                <a:ea typeface="Calibri"/>
                <a:cs typeface="Calibri"/>
                <a:sym typeface="Calibri"/>
              </a:defRPr>
            </a:lvl1pPr>
            <a:lvl2pPr marL="0" marR="0" lvl="1" indent="0" algn="r" rtl="0">
              <a:spcBef>
                <a:spcPts val="0"/>
              </a:spcBef>
              <a:spcAft>
                <a:spcPts val="0"/>
              </a:spcAft>
              <a:buNone/>
              <a:defRPr sz="1200" b="0" i="0" u="none" strike="noStrike" cap="none">
                <a:solidFill>
                  <a:srgbClr val="343451"/>
                </a:solidFill>
                <a:latin typeface="Calibri"/>
                <a:ea typeface="Calibri"/>
                <a:cs typeface="Calibri"/>
                <a:sym typeface="Calibri"/>
              </a:defRPr>
            </a:lvl2pPr>
            <a:lvl3pPr marL="0" marR="0" lvl="2" indent="0" algn="r" rtl="0">
              <a:spcBef>
                <a:spcPts val="0"/>
              </a:spcBef>
              <a:spcAft>
                <a:spcPts val="0"/>
              </a:spcAft>
              <a:buNone/>
              <a:defRPr sz="1200" b="0" i="0" u="none" strike="noStrike" cap="none">
                <a:solidFill>
                  <a:srgbClr val="343451"/>
                </a:solidFill>
                <a:latin typeface="Calibri"/>
                <a:ea typeface="Calibri"/>
                <a:cs typeface="Calibri"/>
                <a:sym typeface="Calibri"/>
              </a:defRPr>
            </a:lvl3pPr>
            <a:lvl4pPr marL="0" marR="0" lvl="3" indent="0" algn="r" rtl="0">
              <a:spcBef>
                <a:spcPts val="0"/>
              </a:spcBef>
              <a:spcAft>
                <a:spcPts val="0"/>
              </a:spcAft>
              <a:buNone/>
              <a:defRPr sz="1200" b="0" i="0" u="none" strike="noStrike" cap="none">
                <a:solidFill>
                  <a:srgbClr val="343451"/>
                </a:solidFill>
                <a:latin typeface="Calibri"/>
                <a:ea typeface="Calibri"/>
                <a:cs typeface="Calibri"/>
                <a:sym typeface="Calibri"/>
              </a:defRPr>
            </a:lvl4pPr>
            <a:lvl5pPr marL="0" marR="0" lvl="4" indent="0" algn="r" rtl="0">
              <a:spcBef>
                <a:spcPts val="0"/>
              </a:spcBef>
              <a:spcAft>
                <a:spcPts val="0"/>
              </a:spcAft>
              <a:buNone/>
              <a:defRPr sz="1200" b="0" i="0" u="none" strike="noStrike" cap="none">
                <a:solidFill>
                  <a:srgbClr val="343451"/>
                </a:solidFill>
                <a:latin typeface="Calibri"/>
                <a:ea typeface="Calibri"/>
                <a:cs typeface="Calibri"/>
                <a:sym typeface="Calibri"/>
              </a:defRPr>
            </a:lvl5pPr>
            <a:lvl6pPr marL="0" marR="0" lvl="5" indent="0" algn="r" rtl="0">
              <a:spcBef>
                <a:spcPts val="0"/>
              </a:spcBef>
              <a:spcAft>
                <a:spcPts val="0"/>
              </a:spcAft>
              <a:buNone/>
              <a:defRPr sz="1200" b="0" i="0" u="none" strike="noStrike" cap="none">
                <a:solidFill>
                  <a:srgbClr val="343451"/>
                </a:solidFill>
                <a:latin typeface="Calibri"/>
                <a:ea typeface="Calibri"/>
                <a:cs typeface="Calibri"/>
                <a:sym typeface="Calibri"/>
              </a:defRPr>
            </a:lvl6pPr>
            <a:lvl7pPr marL="0" marR="0" lvl="6" indent="0" algn="r" rtl="0">
              <a:spcBef>
                <a:spcPts val="0"/>
              </a:spcBef>
              <a:spcAft>
                <a:spcPts val="0"/>
              </a:spcAft>
              <a:buNone/>
              <a:defRPr sz="1200" b="0" i="0" u="none" strike="noStrike" cap="none">
                <a:solidFill>
                  <a:srgbClr val="343451"/>
                </a:solidFill>
                <a:latin typeface="Calibri"/>
                <a:ea typeface="Calibri"/>
                <a:cs typeface="Calibri"/>
                <a:sym typeface="Calibri"/>
              </a:defRPr>
            </a:lvl7pPr>
            <a:lvl8pPr marL="0" marR="0" lvl="7" indent="0" algn="r" rtl="0">
              <a:spcBef>
                <a:spcPts val="0"/>
              </a:spcBef>
              <a:spcAft>
                <a:spcPts val="0"/>
              </a:spcAft>
              <a:buNone/>
              <a:defRPr sz="1200" b="0" i="0" u="none" strike="noStrike" cap="none">
                <a:solidFill>
                  <a:srgbClr val="343451"/>
                </a:solidFill>
                <a:latin typeface="Calibri"/>
                <a:ea typeface="Calibri"/>
                <a:cs typeface="Calibri"/>
                <a:sym typeface="Calibri"/>
              </a:defRPr>
            </a:lvl8pPr>
            <a:lvl9pPr marL="0" marR="0" lvl="8" indent="0" algn="r" rtl="0">
              <a:spcBef>
                <a:spcPts val="0"/>
              </a:spcBef>
              <a:spcAft>
                <a:spcPts val="0"/>
              </a:spcAft>
              <a:buNone/>
              <a:defRPr sz="1200" b="0" i="0" u="none" strike="noStrike" cap="none">
                <a:solidFill>
                  <a:srgbClr val="34345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matchingName="1_Picture with Caption">
  <p:cSld name="1_Picture with Caption">
    <p:spTree>
      <p:nvGrpSpPr>
        <p:cNvPr id="1" name="Shape 377"/>
        <p:cNvGrpSpPr/>
        <p:nvPr/>
      </p:nvGrpSpPr>
      <p:grpSpPr>
        <a:xfrm>
          <a:off x="0" y="0"/>
          <a:ext cx="0" cy="0"/>
          <a:chOff x="0" y="0"/>
          <a:chExt cx="0" cy="0"/>
        </a:xfrm>
      </p:grpSpPr>
      <p:sp>
        <p:nvSpPr>
          <p:cNvPr id="378" name="Google Shape;378;p71"/>
          <p:cNvSpPr>
            <a:spLocks noGrp="1"/>
          </p:cNvSpPr>
          <p:nvPr>
            <p:ph type="pic" idx="2"/>
          </p:nvPr>
        </p:nvSpPr>
        <p:spPr>
          <a:xfrm>
            <a:off x="1792288" y="1142999"/>
            <a:ext cx="5486400" cy="3584700"/>
          </a:xfrm>
          <a:prstGeom prst="rect">
            <a:avLst/>
          </a:prstGeom>
          <a:noFill/>
          <a:ln>
            <a:noFill/>
          </a:ln>
        </p:spPr>
        <p:txBody>
          <a:bodyPr spcFirstLastPara="1" wrap="square" lIns="91425" tIns="91425" rIns="91425" bIns="91425" anchor="t" anchorCtr="0">
            <a:noAutofit/>
          </a:bodyPr>
          <a:lstStyle>
            <a:lvl1pPr marL="0" marR="0" lvl="0" indent="0" algn="l" rtl="0">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379" name="Google Shape;379;p71"/>
          <p:cNvSpPr txBox="1">
            <a:spLocks noGrp="1"/>
          </p:cNvSpPr>
          <p:nvPr>
            <p:ph type="body" idx="1"/>
          </p:nvPr>
        </p:nvSpPr>
        <p:spPr>
          <a:xfrm>
            <a:off x="1792288" y="4876800"/>
            <a:ext cx="5486400" cy="609600"/>
          </a:xfrm>
          <a:prstGeom prst="rect">
            <a:avLst/>
          </a:prstGeom>
          <a:noFill/>
          <a:ln>
            <a:noFill/>
          </a:ln>
        </p:spPr>
        <p:txBody>
          <a:bodyPr spcFirstLastPara="1" wrap="square" lIns="91425" tIns="91425" rIns="91425" bIns="91425" anchor="t" anchorCtr="0">
            <a:noAutofit/>
          </a:bodyPr>
          <a:lstStyle>
            <a:lvl1pPr marL="457200" marR="0" lvl="0" indent="-228600" algn="l" rtl="0">
              <a:spcBef>
                <a:spcPts val="280"/>
              </a:spcBef>
              <a:spcAft>
                <a:spcPts val="0"/>
              </a:spcAft>
              <a:buClr>
                <a:srgbClr val="636463"/>
              </a:buClr>
              <a:buSzPts val="1400"/>
              <a:buFont typeface="Arial"/>
              <a:buNone/>
              <a:defRPr sz="1400" b="0" i="0" u="none" strike="noStrike" cap="none">
                <a:solidFill>
                  <a:srgbClr val="636463"/>
                </a:solidFill>
                <a:latin typeface="Calibri"/>
                <a:ea typeface="Calibri"/>
                <a:cs typeface="Calibri"/>
                <a:sym typeface="Calibri"/>
              </a:defRPr>
            </a:lvl1pPr>
            <a:lvl2pPr marL="914400" marR="0" lvl="1" indent="-228600" algn="l" rtl="0">
              <a:spcBef>
                <a:spcPts val="240"/>
              </a:spcBef>
              <a:spcAft>
                <a:spcPts val="0"/>
              </a:spcAft>
              <a:buClr>
                <a:srgbClr val="595959"/>
              </a:buClr>
              <a:buSzPts val="1200"/>
              <a:buFont typeface="Arial"/>
              <a:buNone/>
              <a:defRPr sz="1200" b="0" i="0" u="none" strike="noStrike" cap="none">
                <a:solidFill>
                  <a:srgbClr val="595959"/>
                </a:solidFill>
                <a:latin typeface="Calibri"/>
                <a:ea typeface="Calibri"/>
                <a:cs typeface="Calibri"/>
                <a:sym typeface="Calibri"/>
              </a:defRPr>
            </a:lvl2pPr>
            <a:lvl3pPr marL="1371600" marR="0" lvl="2" indent="-228600" algn="l" rtl="0">
              <a:spcBef>
                <a:spcPts val="200"/>
              </a:spcBef>
              <a:spcAft>
                <a:spcPts val="0"/>
              </a:spcAft>
              <a:buClr>
                <a:srgbClr val="595959"/>
              </a:buClr>
              <a:buSzPts val="1000"/>
              <a:buFont typeface="Arial"/>
              <a:buNone/>
              <a:defRPr sz="1000" b="0" i="0" u="none" strike="noStrike" cap="none">
                <a:solidFill>
                  <a:srgbClr val="595959"/>
                </a:solidFill>
                <a:latin typeface="Calibri"/>
                <a:ea typeface="Calibri"/>
                <a:cs typeface="Calibri"/>
                <a:sym typeface="Calibri"/>
              </a:defRPr>
            </a:lvl3pPr>
            <a:lvl4pPr marL="1828800" marR="0" lvl="3" indent="-228600" algn="l" rtl="0">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4pPr>
            <a:lvl5pPr marL="2286000" marR="0" lvl="4" indent="-228600" algn="l" rtl="0">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5pPr>
            <a:lvl6pPr marL="2743200" marR="0" lvl="5" indent="-228600" algn="l" rtl="0">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6pPr>
            <a:lvl7pPr marL="3200400" marR="0" lvl="6" indent="-228600" algn="l" rtl="0">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7pPr>
            <a:lvl8pPr marL="3657600" marR="0" lvl="7" indent="-228600" algn="l" rtl="0">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8pPr>
            <a:lvl9pPr marL="4114800" marR="0" lvl="8" indent="-228600" algn="l" rtl="0">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380" name="Google Shape;380;p71"/>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381" name="Google Shape;381;p71"/>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382" name="Google Shape;382;p71"/>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spcAft>
                <a:spcPts val="0"/>
              </a:spcAft>
              <a:buNone/>
              <a:defRPr sz="1200" b="0" i="0" u="none" strike="noStrike" cap="none">
                <a:solidFill>
                  <a:srgbClr val="888888"/>
                </a:solidFill>
                <a:latin typeface="Calibri"/>
                <a:ea typeface="Calibri"/>
                <a:cs typeface="Calibri"/>
                <a:sym typeface="Calibri"/>
              </a:defRPr>
            </a:lvl1pPr>
            <a:lvl2pPr marL="0" marR="0" lvl="1" indent="0" algn="r" rtl="0">
              <a:spcBef>
                <a:spcPts val="0"/>
              </a:spcBef>
              <a:spcAft>
                <a:spcPts val="0"/>
              </a:spcAft>
              <a:buNone/>
              <a:defRPr sz="1200" b="0" i="0" u="none" strike="noStrike" cap="none">
                <a:solidFill>
                  <a:srgbClr val="888888"/>
                </a:solidFill>
                <a:latin typeface="Calibri"/>
                <a:ea typeface="Calibri"/>
                <a:cs typeface="Calibri"/>
                <a:sym typeface="Calibri"/>
              </a:defRPr>
            </a:lvl2pPr>
            <a:lvl3pPr marL="0" marR="0" lvl="2" indent="0" algn="r" rtl="0">
              <a:spcBef>
                <a:spcPts val="0"/>
              </a:spcBef>
              <a:spcAft>
                <a:spcPts val="0"/>
              </a:spcAft>
              <a:buNone/>
              <a:defRPr sz="1200" b="0" i="0" u="none" strike="noStrike" cap="none">
                <a:solidFill>
                  <a:srgbClr val="888888"/>
                </a:solidFill>
                <a:latin typeface="Calibri"/>
                <a:ea typeface="Calibri"/>
                <a:cs typeface="Calibri"/>
                <a:sym typeface="Calibri"/>
              </a:defRPr>
            </a:lvl3pPr>
            <a:lvl4pPr marL="0" marR="0" lvl="3" indent="0" algn="r" rtl="0">
              <a:spcBef>
                <a:spcPts val="0"/>
              </a:spcBef>
              <a:spcAft>
                <a:spcPts val="0"/>
              </a:spcAft>
              <a:buNone/>
              <a:defRPr sz="1200" b="0" i="0" u="none" strike="noStrike" cap="none">
                <a:solidFill>
                  <a:srgbClr val="888888"/>
                </a:solidFill>
                <a:latin typeface="Calibri"/>
                <a:ea typeface="Calibri"/>
                <a:cs typeface="Calibri"/>
                <a:sym typeface="Calibri"/>
              </a:defRPr>
            </a:lvl4pPr>
            <a:lvl5pPr marL="0" marR="0" lvl="4" indent="0" algn="r" rtl="0">
              <a:spcBef>
                <a:spcPts val="0"/>
              </a:spcBef>
              <a:spcAft>
                <a:spcPts val="0"/>
              </a:spcAft>
              <a:buNone/>
              <a:defRPr sz="1200" b="0" i="0" u="none" strike="noStrike" cap="none">
                <a:solidFill>
                  <a:srgbClr val="888888"/>
                </a:solidFill>
                <a:latin typeface="Calibri"/>
                <a:ea typeface="Calibri"/>
                <a:cs typeface="Calibri"/>
                <a:sym typeface="Calibri"/>
              </a:defRPr>
            </a:lvl5pPr>
            <a:lvl6pPr marL="0" marR="0" lvl="5" indent="0" algn="r" rtl="0">
              <a:spcBef>
                <a:spcPts val="0"/>
              </a:spcBef>
              <a:spcAft>
                <a:spcPts val="0"/>
              </a:spcAft>
              <a:buNone/>
              <a:defRPr sz="1200" b="0" i="0" u="none" strike="noStrike" cap="none">
                <a:solidFill>
                  <a:srgbClr val="888888"/>
                </a:solidFill>
                <a:latin typeface="Calibri"/>
                <a:ea typeface="Calibri"/>
                <a:cs typeface="Calibri"/>
                <a:sym typeface="Calibri"/>
              </a:defRPr>
            </a:lvl6pPr>
            <a:lvl7pPr marL="0" marR="0" lvl="6" indent="0" algn="r" rtl="0">
              <a:spcBef>
                <a:spcPts val="0"/>
              </a:spcBef>
              <a:spcAft>
                <a:spcPts val="0"/>
              </a:spcAft>
              <a:buNone/>
              <a:defRPr sz="1200" b="0" i="0" u="none" strike="noStrike" cap="none">
                <a:solidFill>
                  <a:srgbClr val="888888"/>
                </a:solidFill>
                <a:latin typeface="Calibri"/>
                <a:ea typeface="Calibri"/>
                <a:cs typeface="Calibri"/>
                <a:sym typeface="Calibri"/>
              </a:defRPr>
            </a:lvl7pPr>
            <a:lvl8pPr marL="0" marR="0" lvl="7" indent="0" algn="r" rtl="0">
              <a:spcBef>
                <a:spcPts val="0"/>
              </a:spcBef>
              <a:spcAft>
                <a:spcPts val="0"/>
              </a:spcAft>
              <a:buNone/>
              <a:defRPr sz="1200" b="0" i="0" u="none" strike="noStrike" cap="none">
                <a:solidFill>
                  <a:srgbClr val="888888"/>
                </a:solidFill>
                <a:latin typeface="Calibri"/>
                <a:ea typeface="Calibri"/>
                <a:cs typeface="Calibri"/>
                <a:sym typeface="Calibri"/>
              </a:defRPr>
            </a:lvl8pPr>
            <a:lvl9pPr marL="0" marR="0" lvl="8" indent="0" algn="r" rtl="0">
              <a:spcBef>
                <a:spcPts val="0"/>
              </a:spcBef>
              <a:spcAft>
                <a:spcPts val="0"/>
              </a:spcAft>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matchingName="3_Blank">
  <p:cSld name="3_Blank">
    <p:spTree>
      <p:nvGrpSpPr>
        <p:cNvPr id="1" name="Shape 383"/>
        <p:cNvGrpSpPr/>
        <p:nvPr/>
      </p:nvGrpSpPr>
      <p:grpSpPr>
        <a:xfrm>
          <a:off x="0" y="0"/>
          <a:ext cx="0" cy="0"/>
          <a:chOff x="0" y="0"/>
          <a:chExt cx="0" cy="0"/>
        </a:xfrm>
      </p:grpSpPr>
      <p:sp>
        <p:nvSpPr>
          <p:cNvPr id="384" name="Google Shape;384;p72"/>
          <p:cNvSpPr txBox="1">
            <a:spLocks noGrp="1"/>
          </p:cNvSpPr>
          <p:nvPr>
            <p:ph type="body" idx="1"/>
          </p:nvPr>
        </p:nvSpPr>
        <p:spPr>
          <a:xfrm>
            <a:off x="309563" y="1365299"/>
            <a:ext cx="8497800" cy="5389500"/>
          </a:xfrm>
          <a:prstGeom prst="rect">
            <a:avLst/>
          </a:prstGeom>
          <a:noFill/>
          <a:ln>
            <a:noFill/>
          </a:ln>
        </p:spPr>
        <p:txBody>
          <a:bodyPr spcFirstLastPara="1" wrap="square" lIns="91425" tIns="91425" rIns="91425" bIns="91425" anchor="t" anchorCtr="0">
            <a:noAutofit/>
          </a:bodyPr>
          <a:lstStyle>
            <a:lvl1pPr marL="457200" marR="0" lvl="0" indent="-228600" algn="ctr" rtl="0">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ctr" rtl="0">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ctr" rtl="0">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ctr" rtl="0">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ctr" rtl="0">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385" name="Google Shape;385;p72"/>
          <p:cNvSpPr txBox="1">
            <a:spLocks noGrp="1"/>
          </p:cNvSpPr>
          <p:nvPr>
            <p:ph type="title"/>
          </p:nvPr>
        </p:nvSpPr>
        <p:spPr>
          <a:xfrm>
            <a:off x="309562" y="317803"/>
            <a:ext cx="8497800" cy="7032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matchingName="2_Title Slide">
  <p:cSld name="2_Title Slide">
    <p:spTree>
      <p:nvGrpSpPr>
        <p:cNvPr id="1" name="Shape 386"/>
        <p:cNvGrpSpPr/>
        <p:nvPr/>
      </p:nvGrpSpPr>
      <p:grpSpPr>
        <a:xfrm>
          <a:off x="0" y="0"/>
          <a:ext cx="0" cy="0"/>
          <a:chOff x="0" y="0"/>
          <a:chExt cx="0" cy="0"/>
        </a:xfrm>
      </p:grpSpPr>
      <p:pic>
        <p:nvPicPr>
          <p:cNvPr id="387" name="Google Shape;387;p73" descr="FEMMPPT_Title Page.png"/>
          <p:cNvPicPr preferRelativeResize="0"/>
          <p:nvPr/>
        </p:nvPicPr>
        <p:blipFill rotWithShape="1">
          <a:blip r:embed="rId2">
            <a:alphaModFix/>
          </a:blip>
          <a:srcRect/>
          <a:stretch/>
        </p:blipFill>
        <p:spPr>
          <a:xfrm>
            <a:off x="4763" y="0"/>
            <a:ext cx="9134475" cy="6858000"/>
          </a:xfrm>
          <a:prstGeom prst="rect">
            <a:avLst/>
          </a:prstGeom>
          <a:noFill/>
          <a:ln>
            <a:noFill/>
          </a:ln>
        </p:spPr>
      </p:pic>
      <p:sp>
        <p:nvSpPr>
          <p:cNvPr id="388" name="Google Shape;388;p73"/>
          <p:cNvSpPr txBox="1">
            <a:spLocks noGrp="1"/>
          </p:cNvSpPr>
          <p:nvPr>
            <p:ph type="subTitle" idx="1"/>
          </p:nvPr>
        </p:nvSpPr>
        <p:spPr>
          <a:xfrm>
            <a:off x="1371600" y="3581400"/>
            <a:ext cx="6400800" cy="457200"/>
          </a:xfrm>
          <a:prstGeom prst="rect">
            <a:avLst/>
          </a:prstGeom>
          <a:noFill/>
          <a:ln>
            <a:noFill/>
          </a:ln>
        </p:spPr>
        <p:txBody>
          <a:bodyPr spcFirstLastPara="1" wrap="square" lIns="91425" tIns="91425" rIns="91425" bIns="91425" anchor="t" anchorCtr="0">
            <a:noAutofit/>
          </a:bodyPr>
          <a:lstStyle>
            <a:lvl1pPr marL="0" marR="0" lvl="0" indent="0" algn="ctr" rtl="0">
              <a:spcBef>
                <a:spcPts val="480"/>
              </a:spcBef>
              <a:spcAft>
                <a:spcPts val="0"/>
              </a:spcAft>
              <a:buClr>
                <a:srgbClr val="636463"/>
              </a:buClr>
              <a:buSzPts val="2400"/>
              <a:buFont typeface="Arial"/>
              <a:buNone/>
              <a:defRPr sz="2400" b="0" i="0" u="none" strike="noStrike" cap="none">
                <a:solidFill>
                  <a:srgbClr val="636463"/>
                </a:solidFill>
                <a:latin typeface="Calibri"/>
                <a:ea typeface="Calibri"/>
                <a:cs typeface="Calibri"/>
                <a:sym typeface="Calibri"/>
              </a:defRPr>
            </a:lvl1pPr>
            <a:lvl2pPr marL="457200" marR="0" lvl="1" indent="0" algn="ctr" rtl="0">
              <a:spcBef>
                <a:spcPts val="560"/>
              </a:spcBef>
              <a:spcAft>
                <a:spcPts val="0"/>
              </a:spcAft>
              <a:buClr>
                <a:srgbClr val="888888"/>
              </a:buClr>
              <a:buSzPts val="2800"/>
              <a:buFont typeface="Arial"/>
              <a:buNone/>
              <a:defRPr sz="2800" b="0" i="0" u="none" strike="noStrike" cap="none">
                <a:solidFill>
                  <a:srgbClr val="888888"/>
                </a:solidFill>
                <a:latin typeface="Calibri"/>
                <a:ea typeface="Calibri"/>
                <a:cs typeface="Calibri"/>
                <a:sym typeface="Calibri"/>
              </a:defRPr>
            </a:lvl2pPr>
            <a:lvl3pPr marL="914400" marR="0" lvl="2" indent="0" algn="ctr" rtl="0">
              <a:spcBef>
                <a:spcPts val="480"/>
              </a:spcBef>
              <a:spcAft>
                <a:spcPts val="0"/>
              </a:spcAft>
              <a:buClr>
                <a:srgbClr val="888888"/>
              </a:buClr>
              <a:buSzPts val="2400"/>
              <a:buFont typeface="Arial"/>
              <a:buNone/>
              <a:defRPr sz="2400" b="0" i="0" u="none" strike="noStrike" cap="none">
                <a:solidFill>
                  <a:srgbClr val="888888"/>
                </a:solidFill>
                <a:latin typeface="Calibri"/>
                <a:ea typeface="Calibri"/>
                <a:cs typeface="Calibri"/>
                <a:sym typeface="Calibri"/>
              </a:defRPr>
            </a:lvl3pPr>
            <a:lvl4pPr marL="1371600" marR="0" lvl="3"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4pPr>
            <a:lvl5pPr marL="1828800" marR="0" lvl="4"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5pPr>
            <a:lvl6pPr marL="2286000" marR="0" lvl="5"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6pPr>
            <a:lvl7pPr marL="2743200" marR="0" lvl="6"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7pPr>
            <a:lvl8pPr marL="3200400" marR="0" lvl="7"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8pPr>
            <a:lvl9pPr marL="3657600" marR="0" lvl="8"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9pPr>
          </a:lstStyle>
          <a:p>
            <a:endParaRPr/>
          </a:p>
        </p:txBody>
      </p:sp>
      <p:sp>
        <p:nvSpPr>
          <p:cNvPr id="389" name="Google Shape;389;p73"/>
          <p:cNvSpPr txBox="1">
            <a:spLocks noGrp="1"/>
          </p:cNvSpPr>
          <p:nvPr>
            <p:ph type="title"/>
          </p:nvPr>
        </p:nvSpPr>
        <p:spPr>
          <a:xfrm>
            <a:off x="457200" y="1905000"/>
            <a:ext cx="8229600" cy="15240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4000" b="0" i="0" u="none" strike="noStrike" cap="none">
                <a:solidFill>
                  <a:srgbClr val="343451"/>
                </a:solidFill>
                <a:latin typeface="Arial"/>
                <a:ea typeface="Arial"/>
                <a:cs typeface="Arial"/>
                <a:sym typeface="Arial"/>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
        <p:nvSpPr>
          <p:cNvPr id="390" name="Google Shape;390;p73"/>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b="0" i="0" u="none" strike="noStrike" cap="none">
                <a:solidFill>
                  <a:srgbClr val="343451"/>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391" name="Google Shape;391;p73"/>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b="0" i="0" u="none" strike="noStrike" cap="none">
                <a:solidFill>
                  <a:srgbClr val="343451"/>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392" name="Google Shape;392;p73"/>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spcAft>
                <a:spcPts val="0"/>
              </a:spcAft>
              <a:buNone/>
              <a:defRPr sz="1200" b="0" i="0" u="none" strike="noStrike" cap="none">
                <a:solidFill>
                  <a:srgbClr val="343451"/>
                </a:solidFill>
                <a:latin typeface="Calibri"/>
                <a:ea typeface="Calibri"/>
                <a:cs typeface="Calibri"/>
                <a:sym typeface="Calibri"/>
              </a:defRPr>
            </a:lvl1pPr>
            <a:lvl2pPr marL="0" marR="0" lvl="1" indent="0" algn="r" rtl="0">
              <a:spcBef>
                <a:spcPts val="0"/>
              </a:spcBef>
              <a:spcAft>
                <a:spcPts val="0"/>
              </a:spcAft>
              <a:buNone/>
              <a:defRPr sz="1200" b="0" i="0" u="none" strike="noStrike" cap="none">
                <a:solidFill>
                  <a:srgbClr val="343451"/>
                </a:solidFill>
                <a:latin typeface="Calibri"/>
                <a:ea typeface="Calibri"/>
                <a:cs typeface="Calibri"/>
                <a:sym typeface="Calibri"/>
              </a:defRPr>
            </a:lvl2pPr>
            <a:lvl3pPr marL="0" marR="0" lvl="2" indent="0" algn="r" rtl="0">
              <a:spcBef>
                <a:spcPts val="0"/>
              </a:spcBef>
              <a:spcAft>
                <a:spcPts val="0"/>
              </a:spcAft>
              <a:buNone/>
              <a:defRPr sz="1200" b="0" i="0" u="none" strike="noStrike" cap="none">
                <a:solidFill>
                  <a:srgbClr val="343451"/>
                </a:solidFill>
                <a:latin typeface="Calibri"/>
                <a:ea typeface="Calibri"/>
                <a:cs typeface="Calibri"/>
                <a:sym typeface="Calibri"/>
              </a:defRPr>
            </a:lvl3pPr>
            <a:lvl4pPr marL="0" marR="0" lvl="3" indent="0" algn="r" rtl="0">
              <a:spcBef>
                <a:spcPts val="0"/>
              </a:spcBef>
              <a:spcAft>
                <a:spcPts val="0"/>
              </a:spcAft>
              <a:buNone/>
              <a:defRPr sz="1200" b="0" i="0" u="none" strike="noStrike" cap="none">
                <a:solidFill>
                  <a:srgbClr val="343451"/>
                </a:solidFill>
                <a:latin typeface="Calibri"/>
                <a:ea typeface="Calibri"/>
                <a:cs typeface="Calibri"/>
                <a:sym typeface="Calibri"/>
              </a:defRPr>
            </a:lvl4pPr>
            <a:lvl5pPr marL="0" marR="0" lvl="4" indent="0" algn="r" rtl="0">
              <a:spcBef>
                <a:spcPts val="0"/>
              </a:spcBef>
              <a:spcAft>
                <a:spcPts val="0"/>
              </a:spcAft>
              <a:buNone/>
              <a:defRPr sz="1200" b="0" i="0" u="none" strike="noStrike" cap="none">
                <a:solidFill>
                  <a:srgbClr val="343451"/>
                </a:solidFill>
                <a:latin typeface="Calibri"/>
                <a:ea typeface="Calibri"/>
                <a:cs typeface="Calibri"/>
                <a:sym typeface="Calibri"/>
              </a:defRPr>
            </a:lvl5pPr>
            <a:lvl6pPr marL="0" marR="0" lvl="5" indent="0" algn="r" rtl="0">
              <a:spcBef>
                <a:spcPts val="0"/>
              </a:spcBef>
              <a:spcAft>
                <a:spcPts val="0"/>
              </a:spcAft>
              <a:buNone/>
              <a:defRPr sz="1200" b="0" i="0" u="none" strike="noStrike" cap="none">
                <a:solidFill>
                  <a:srgbClr val="343451"/>
                </a:solidFill>
                <a:latin typeface="Calibri"/>
                <a:ea typeface="Calibri"/>
                <a:cs typeface="Calibri"/>
                <a:sym typeface="Calibri"/>
              </a:defRPr>
            </a:lvl6pPr>
            <a:lvl7pPr marL="0" marR="0" lvl="6" indent="0" algn="r" rtl="0">
              <a:spcBef>
                <a:spcPts val="0"/>
              </a:spcBef>
              <a:spcAft>
                <a:spcPts val="0"/>
              </a:spcAft>
              <a:buNone/>
              <a:defRPr sz="1200" b="0" i="0" u="none" strike="noStrike" cap="none">
                <a:solidFill>
                  <a:srgbClr val="343451"/>
                </a:solidFill>
                <a:latin typeface="Calibri"/>
                <a:ea typeface="Calibri"/>
                <a:cs typeface="Calibri"/>
                <a:sym typeface="Calibri"/>
              </a:defRPr>
            </a:lvl7pPr>
            <a:lvl8pPr marL="0" marR="0" lvl="7" indent="0" algn="r" rtl="0">
              <a:spcBef>
                <a:spcPts val="0"/>
              </a:spcBef>
              <a:spcAft>
                <a:spcPts val="0"/>
              </a:spcAft>
              <a:buNone/>
              <a:defRPr sz="1200" b="0" i="0" u="none" strike="noStrike" cap="none">
                <a:solidFill>
                  <a:srgbClr val="343451"/>
                </a:solidFill>
                <a:latin typeface="Calibri"/>
                <a:ea typeface="Calibri"/>
                <a:cs typeface="Calibri"/>
                <a:sym typeface="Calibri"/>
              </a:defRPr>
            </a:lvl8pPr>
            <a:lvl9pPr marL="0" marR="0" lvl="8" indent="0" algn="r" rtl="0">
              <a:spcBef>
                <a:spcPts val="0"/>
              </a:spcBef>
              <a:spcAft>
                <a:spcPts val="0"/>
              </a:spcAft>
              <a:buNone/>
              <a:defRPr sz="1200" b="0" i="0" u="none" strike="noStrike" cap="none">
                <a:solidFill>
                  <a:srgbClr val="34345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matchingName="2_Picture with Caption">
  <p:cSld name="2_Picture with Caption">
    <p:spTree>
      <p:nvGrpSpPr>
        <p:cNvPr id="1" name="Shape 393"/>
        <p:cNvGrpSpPr/>
        <p:nvPr/>
      </p:nvGrpSpPr>
      <p:grpSpPr>
        <a:xfrm>
          <a:off x="0" y="0"/>
          <a:ext cx="0" cy="0"/>
          <a:chOff x="0" y="0"/>
          <a:chExt cx="0" cy="0"/>
        </a:xfrm>
      </p:grpSpPr>
      <p:sp>
        <p:nvSpPr>
          <p:cNvPr id="394" name="Google Shape;394;p74"/>
          <p:cNvSpPr>
            <a:spLocks noGrp="1"/>
          </p:cNvSpPr>
          <p:nvPr>
            <p:ph type="pic" idx="2"/>
          </p:nvPr>
        </p:nvSpPr>
        <p:spPr>
          <a:xfrm>
            <a:off x="1792288" y="1142999"/>
            <a:ext cx="5486400" cy="3584700"/>
          </a:xfrm>
          <a:prstGeom prst="rect">
            <a:avLst/>
          </a:prstGeom>
          <a:noFill/>
          <a:ln>
            <a:noFill/>
          </a:ln>
        </p:spPr>
        <p:txBody>
          <a:bodyPr spcFirstLastPara="1" wrap="square" lIns="91425" tIns="91425" rIns="91425" bIns="91425" anchor="t" anchorCtr="0">
            <a:noAutofit/>
          </a:bodyPr>
          <a:lstStyle>
            <a:lvl1pPr marL="0" marR="0" lvl="0" indent="0" algn="l" rtl="0">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395" name="Google Shape;395;p74"/>
          <p:cNvSpPr txBox="1">
            <a:spLocks noGrp="1"/>
          </p:cNvSpPr>
          <p:nvPr>
            <p:ph type="body" idx="1"/>
          </p:nvPr>
        </p:nvSpPr>
        <p:spPr>
          <a:xfrm>
            <a:off x="1792288" y="4876800"/>
            <a:ext cx="5486400" cy="609600"/>
          </a:xfrm>
          <a:prstGeom prst="rect">
            <a:avLst/>
          </a:prstGeom>
          <a:noFill/>
          <a:ln>
            <a:noFill/>
          </a:ln>
        </p:spPr>
        <p:txBody>
          <a:bodyPr spcFirstLastPara="1" wrap="square" lIns="91425" tIns="91425" rIns="91425" bIns="91425" anchor="t" anchorCtr="0">
            <a:noAutofit/>
          </a:bodyPr>
          <a:lstStyle>
            <a:lvl1pPr marL="457200" marR="0" lvl="0" indent="-228600" algn="l" rtl="0">
              <a:spcBef>
                <a:spcPts val="280"/>
              </a:spcBef>
              <a:spcAft>
                <a:spcPts val="0"/>
              </a:spcAft>
              <a:buClr>
                <a:srgbClr val="636463"/>
              </a:buClr>
              <a:buSzPts val="1400"/>
              <a:buFont typeface="Arial"/>
              <a:buNone/>
              <a:defRPr sz="1400" b="0" i="0" u="none" strike="noStrike" cap="none">
                <a:solidFill>
                  <a:srgbClr val="636463"/>
                </a:solidFill>
                <a:latin typeface="Calibri"/>
                <a:ea typeface="Calibri"/>
                <a:cs typeface="Calibri"/>
                <a:sym typeface="Calibri"/>
              </a:defRPr>
            </a:lvl1pPr>
            <a:lvl2pPr marL="914400" marR="0" lvl="1" indent="-228600" algn="l" rtl="0">
              <a:spcBef>
                <a:spcPts val="240"/>
              </a:spcBef>
              <a:spcAft>
                <a:spcPts val="0"/>
              </a:spcAft>
              <a:buClr>
                <a:srgbClr val="595959"/>
              </a:buClr>
              <a:buSzPts val="1200"/>
              <a:buFont typeface="Arial"/>
              <a:buNone/>
              <a:defRPr sz="1200" b="0" i="0" u="none" strike="noStrike" cap="none">
                <a:solidFill>
                  <a:srgbClr val="595959"/>
                </a:solidFill>
                <a:latin typeface="Calibri"/>
                <a:ea typeface="Calibri"/>
                <a:cs typeface="Calibri"/>
                <a:sym typeface="Calibri"/>
              </a:defRPr>
            </a:lvl2pPr>
            <a:lvl3pPr marL="1371600" marR="0" lvl="2" indent="-228600" algn="l" rtl="0">
              <a:spcBef>
                <a:spcPts val="200"/>
              </a:spcBef>
              <a:spcAft>
                <a:spcPts val="0"/>
              </a:spcAft>
              <a:buClr>
                <a:srgbClr val="595959"/>
              </a:buClr>
              <a:buSzPts val="1000"/>
              <a:buFont typeface="Arial"/>
              <a:buNone/>
              <a:defRPr sz="1000" b="0" i="0" u="none" strike="noStrike" cap="none">
                <a:solidFill>
                  <a:srgbClr val="595959"/>
                </a:solidFill>
                <a:latin typeface="Calibri"/>
                <a:ea typeface="Calibri"/>
                <a:cs typeface="Calibri"/>
                <a:sym typeface="Calibri"/>
              </a:defRPr>
            </a:lvl3pPr>
            <a:lvl4pPr marL="1828800" marR="0" lvl="3" indent="-228600" algn="l" rtl="0">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4pPr>
            <a:lvl5pPr marL="2286000" marR="0" lvl="4" indent="-228600" algn="l" rtl="0">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5pPr>
            <a:lvl6pPr marL="2743200" marR="0" lvl="5" indent="-228600" algn="l" rtl="0">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6pPr>
            <a:lvl7pPr marL="3200400" marR="0" lvl="6" indent="-228600" algn="l" rtl="0">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7pPr>
            <a:lvl8pPr marL="3657600" marR="0" lvl="7" indent="-228600" algn="l" rtl="0">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8pPr>
            <a:lvl9pPr marL="4114800" marR="0" lvl="8" indent="-228600" algn="l" rtl="0">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396" name="Google Shape;396;p74"/>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397" name="Google Shape;397;p74"/>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398" name="Google Shape;398;p74"/>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spcAft>
                <a:spcPts val="0"/>
              </a:spcAft>
              <a:buNone/>
              <a:defRPr sz="1200" b="0" i="0" u="none" strike="noStrike" cap="none">
                <a:solidFill>
                  <a:srgbClr val="888888"/>
                </a:solidFill>
                <a:latin typeface="Calibri"/>
                <a:ea typeface="Calibri"/>
                <a:cs typeface="Calibri"/>
                <a:sym typeface="Calibri"/>
              </a:defRPr>
            </a:lvl1pPr>
            <a:lvl2pPr marL="0" marR="0" lvl="1" indent="0" algn="r" rtl="0">
              <a:spcBef>
                <a:spcPts val="0"/>
              </a:spcBef>
              <a:spcAft>
                <a:spcPts val="0"/>
              </a:spcAft>
              <a:buNone/>
              <a:defRPr sz="1200" b="0" i="0" u="none" strike="noStrike" cap="none">
                <a:solidFill>
                  <a:srgbClr val="888888"/>
                </a:solidFill>
                <a:latin typeface="Calibri"/>
                <a:ea typeface="Calibri"/>
                <a:cs typeface="Calibri"/>
                <a:sym typeface="Calibri"/>
              </a:defRPr>
            </a:lvl2pPr>
            <a:lvl3pPr marL="0" marR="0" lvl="2" indent="0" algn="r" rtl="0">
              <a:spcBef>
                <a:spcPts val="0"/>
              </a:spcBef>
              <a:spcAft>
                <a:spcPts val="0"/>
              </a:spcAft>
              <a:buNone/>
              <a:defRPr sz="1200" b="0" i="0" u="none" strike="noStrike" cap="none">
                <a:solidFill>
                  <a:srgbClr val="888888"/>
                </a:solidFill>
                <a:latin typeface="Calibri"/>
                <a:ea typeface="Calibri"/>
                <a:cs typeface="Calibri"/>
                <a:sym typeface="Calibri"/>
              </a:defRPr>
            </a:lvl3pPr>
            <a:lvl4pPr marL="0" marR="0" lvl="3" indent="0" algn="r" rtl="0">
              <a:spcBef>
                <a:spcPts val="0"/>
              </a:spcBef>
              <a:spcAft>
                <a:spcPts val="0"/>
              </a:spcAft>
              <a:buNone/>
              <a:defRPr sz="1200" b="0" i="0" u="none" strike="noStrike" cap="none">
                <a:solidFill>
                  <a:srgbClr val="888888"/>
                </a:solidFill>
                <a:latin typeface="Calibri"/>
                <a:ea typeface="Calibri"/>
                <a:cs typeface="Calibri"/>
                <a:sym typeface="Calibri"/>
              </a:defRPr>
            </a:lvl4pPr>
            <a:lvl5pPr marL="0" marR="0" lvl="4" indent="0" algn="r" rtl="0">
              <a:spcBef>
                <a:spcPts val="0"/>
              </a:spcBef>
              <a:spcAft>
                <a:spcPts val="0"/>
              </a:spcAft>
              <a:buNone/>
              <a:defRPr sz="1200" b="0" i="0" u="none" strike="noStrike" cap="none">
                <a:solidFill>
                  <a:srgbClr val="888888"/>
                </a:solidFill>
                <a:latin typeface="Calibri"/>
                <a:ea typeface="Calibri"/>
                <a:cs typeface="Calibri"/>
                <a:sym typeface="Calibri"/>
              </a:defRPr>
            </a:lvl5pPr>
            <a:lvl6pPr marL="0" marR="0" lvl="5" indent="0" algn="r" rtl="0">
              <a:spcBef>
                <a:spcPts val="0"/>
              </a:spcBef>
              <a:spcAft>
                <a:spcPts val="0"/>
              </a:spcAft>
              <a:buNone/>
              <a:defRPr sz="1200" b="0" i="0" u="none" strike="noStrike" cap="none">
                <a:solidFill>
                  <a:srgbClr val="888888"/>
                </a:solidFill>
                <a:latin typeface="Calibri"/>
                <a:ea typeface="Calibri"/>
                <a:cs typeface="Calibri"/>
                <a:sym typeface="Calibri"/>
              </a:defRPr>
            </a:lvl6pPr>
            <a:lvl7pPr marL="0" marR="0" lvl="6" indent="0" algn="r" rtl="0">
              <a:spcBef>
                <a:spcPts val="0"/>
              </a:spcBef>
              <a:spcAft>
                <a:spcPts val="0"/>
              </a:spcAft>
              <a:buNone/>
              <a:defRPr sz="1200" b="0" i="0" u="none" strike="noStrike" cap="none">
                <a:solidFill>
                  <a:srgbClr val="888888"/>
                </a:solidFill>
                <a:latin typeface="Calibri"/>
                <a:ea typeface="Calibri"/>
                <a:cs typeface="Calibri"/>
                <a:sym typeface="Calibri"/>
              </a:defRPr>
            </a:lvl7pPr>
            <a:lvl8pPr marL="0" marR="0" lvl="7" indent="0" algn="r" rtl="0">
              <a:spcBef>
                <a:spcPts val="0"/>
              </a:spcBef>
              <a:spcAft>
                <a:spcPts val="0"/>
              </a:spcAft>
              <a:buNone/>
              <a:defRPr sz="1200" b="0" i="0" u="none" strike="noStrike" cap="none">
                <a:solidFill>
                  <a:srgbClr val="888888"/>
                </a:solidFill>
                <a:latin typeface="Calibri"/>
                <a:ea typeface="Calibri"/>
                <a:cs typeface="Calibri"/>
                <a:sym typeface="Calibri"/>
              </a:defRPr>
            </a:lvl8pPr>
            <a:lvl9pPr marL="0" marR="0" lvl="8" indent="0" algn="r" rtl="0">
              <a:spcBef>
                <a:spcPts val="0"/>
              </a:spcBef>
              <a:spcAft>
                <a:spcPts val="0"/>
              </a:spcAft>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matchingName="3_Picture with Caption">
  <p:cSld name="3_Picture with Caption">
    <p:spTree>
      <p:nvGrpSpPr>
        <p:cNvPr id="1" name="Shape 399"/>
        <p:cNvGrpSpPr/>
        <p:nvPr/>
      </p:nvGrpSpPr>
      <p:grpSpPr>
        <a:xfrm>
          <a:off x="0" y="0"/>
          <a:ext cx="0" cy="0"/>
          <a:chOff x="0" y="0"/>
          <a:chExt cx="0" cy="0"/>
        </a:xfrm>
      </p:grpSpPr>
      <p:cxnSp>
        <p:nvCxnSpPr>
          <p:cNvPr id="400" name="Google Shape;400;p75"/>
          <p:cNvCxnSpPr/>
          <p:nvPr/>
        </p:nvCxnSpPr>
        <p:spPr>
          <a:xfrm>
            <a:off x="349250" y="909638"/>
            <a:ext cx="8794800" cy="0"/>
          </a:xfrm>
          <a:prstGeom prst="straightConnector1">
            <a:avLst/>
          </a:prstGeom>
          <a:noFill/>
          <a:ln w="28575" cap="rnd" cmpd="sng">
            <a:solidFill>
              <a:srgbClr val="002060"/>
            </a:solidFill>
            <a:prstDash val="solid"/>
            <a:round/>
            <a:headEnd type="none" w="sm" len="sm"/>
            <a:tailEnd type="none" w="sm" len="sm"/>
          </a:ln>
        </p:spPr>
      </p:cxnSp>
      <p:sp>
        <p:nvSpPr>
          <p:cNvPr id="401" name="Google Shape;401;p75"/>
          <p:cNvSpPr>
            <a:spLocks noGrp="1"/>
          </p:cNvSpPr>
          <p:nvPr>
            <p:ph type="pic" idx="2"/>
          </p:nvPr>
        </p:nvSpPr>
        <p:spPr>
          <a:xfrm>
            <a:off x="349250" y="1142999"/>
            <a:ext cx="8458200" cy="5611800"/>
          </a:xfrm>
          <a:prstGeom prst="rect">
            <a:avLst/>
          </a:prstGeom>
          <a:noFill/>
          <a:ln>
            <a:noFill/>
          </a:ln>
        </p:spPr>
        <p:txBody>
          <a:bodyPr spcFirstLastPara="1" wrap="square" lIns="91425" tIns="91425" rIns="91425" bIns="91425" anchor="t" anchorCtr="0">
            <a:noAutofit/>
          </a:bodyPr>
          <a:lstStyle>
            <a:lvl1pPr marL="0" marR="0" lvl="0" indent="0" algn="l" rtl="0">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402" name="Google Shape;402;p75"/>
          <p:cNvSpPr txBox="1">
            <a:spLocks noGrp="1"/>
          </p:cNvSpPr>
          <p:nvPr>
            <p:ph type="title"/>
          </p:nvPr>
        </p:nvSpPr>
        <p:spPr>
          <a:xfrm>
            <a:off x="349250" y="317803"/>
            <a:ext cx="8458200" cy="7032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matchingName="1_Title and Content">
  <p:cSld name="1_Title and Content">
    <p:spTree>
      <p:nvGrpSpPr>
        <p:cNvPr id="1" name="Shape 403"/>
        <p:cNvGrpSpPr/>
        <p:nvPr/>
      </p:nvGrpSpPr>
      <p:grpSpPr>
        <a:xfrm>
          <a:off x="0" y="0"/>
          <a:ext cx="0" cy="0"/>
          <a:chOff x="0" y="0"/>
          <a:chExt cx="0" cy="0"/>
        </a:xfrm>
      </p:grpSpPr>
      <p:cxnSp>
        <p:nvCxnSpPr>
          <p:cNvPr id="404" name="Google Shape;404;p76"/>
          <p:cNvCxnSpPr/>
          <p:nvPr/>
        </p:nvCxnSpPr>
        <p:spPr>
          <a:xfrm rot="10800000" flipH="1">
            <a:off x="346075" y="909513"/>
            <a:ext cx="8797800" cy="3300"/>
          </a:xfrm>
          <a:prstGeom prst="straightConnector1">
            <a:avLst/>
          </a:prstGeom>
          <a:noFill/>
          <a:ln w="28575" cap="rnd" cmpd="sng">
            <a:solidFill>
              <a:srgbClr val="002060"/>
            </a:solidFill>
            <a:prstDash val="solid"/>
            <a:round/>
            <a:headEnd type="none" w="sm" len="sm"/>
            <a:tailEnd type="none" w="sm" len="sm"/>
          </a:ln>
        </p:spPr>
      </p:cxnSp>
      <p:sp>
        <p:nvSpPr>
          <p:cNvPr id="405" name="Google Shape;405;p76"/>
          <p:cNvSpPr txBox="1">
            <a:spLocks noGrp="1"/>
          </p:cNvSpPr>
          <p:nvPr>
            <p:ph type="title"/>
          </p:nvPr>
        </p:nvSpPr>
        <p:spPr>
          <a:xfrm>
            <a:off x="346075" y="264884"/>
            <a:ext cx="8451900" cy="7032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
        <p:nvSpPr>
          <p:cNvPr id="406" name="Google Shape;406;p76"/>
          <p:cNvSpPr txBox="1">
            <a:spLocks noGrp="1"/>
          </p:cNvSpPr>
          <p:nvPr>
            <p:ph type="body" idx="1"/>
          </p:nvPr>
        </p:nvSpPr>
        <p:spPr>
          <a:xfrm>
            <a:off x="346076" y="1150697"/>
            <a:ext cx="8451900" cy="53895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20000"/>
              </a:lnSpc>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matchingName="5_Blank">
  <p:cSld name="5_Blank">
    <p:spTree>
      <p:nvGrpSpPr>
        <p:cNvPr id="1" name="Shape 407"/>
        <p:cNvGrpSpPr/>
        <p:nvPr/>
      </p:nvGrpSpPr>
      <p:grpSpPr>
        <a:xfrm>
          <a:off x="0" y="0"/>
          <a:ext cx="0" cy="0"/>
          <a:chOff x="0" y="0"/>
          <a:chExt cx="0" cy="0"/>
        </a:xfrm>
      </p:grpSpPr>
      <p:sp>
        <p:nvSpPr>
          <p:cNvPr id="408" name="Google Shape;408;p77"/>
          <p:cNvSpPr txBox="1">
            <a:spLocks noGrp="1"/>
          </p:cNvSpPr>
          <p:nvPr>
            <p:ph type="body" idx="1"/>
          </p:nvPr>
        </p:nvSpPr>
        <p:spPr>
          <a:xfrm>
            <a:off x="349250" y="1365299"/>
            <a:ext cx="8458200" cy="5389500"/>
          </a:xfrm>
          <a:prstGeom prst="rect">
            <a:avLst/>
          </a:prstGeom>
          <a:noFill/>
          <a:ln>
            <a:noFill/>
          </a:ln>
        </p:spPr>
        <p:txBody>
          <a:bodyPr spcFirstLastPara="1" wrap="square" lIns="91425" tIns="91425" rIns="91425" bIns="91425" anchor="t" anchorCtr="0">
            <a:noAutofit/>
          </a:bodyPr>
          <a:lstStyle>
            <a:lvl1pPr marL="457200" marR="0" lvl="0" indent="-228600" algn="ctr" rtl="0">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ctr" rtl="0">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ctr" rtl="0">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ctr" rtl="0">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ctr" rtl="0">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409" name="Google Shape;409;p77"/>
          <p:cNvSpPr txBox="1">
            <a:spLocks noGrp="1"/>
          </p:cNvSpPr>
          <p:nvPr>
            <p:ph type="title"/>
          </p:nvPr>
        </p:nvSpPr>
        <p:spPr>
          <a:xfrm>
            <a:off x="349250" y="317803"/>
            <a:ext cx="8458200" cy="7032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matchingName="3_Comparison">
  <p:cSld name="3_Comparison">
    <p:spTree>
      <p:nvGrpSpPr>
        <p:cNvPr id="1" name="Shape 410"/>
        <p:cNvGrpSpPr/>
        <p:nvPr/>
      </p:nvGrpSpPr>
      <p:grpSpPr>
        <a:xfrm>
          <a:off x="0" y="0"/>
          <a:ext cx="0" cy="0"/>
          <a:chOff x="0" y="0"/>
          <a:chExt cx="0" cy="0"/>
        </a:xfrm>
      </p:grpSpPr>
      <p:sp>
        <p:nvSpPr>
          <p:cNvPr id="411" name="Google Shape;411;p78"/>
          <p:cNvSpPr txBox="1">
            <a:spLocks noGrp="1"/>
          </p:cNvSpPr>
          <p:nvPr>
            <p:ph type="title"/>
          </p:nvPr>
        </p:nvSpPr>
        <p:spPr>
          <a:xfrm>
            <a:off x="331788" y="2883894"/>
            <a:ext cx="8481900" cy="7032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36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matchingName="6_Comparison">
  <p:cSld name="6_Comparison">
    <p:spTree>
      <p:nvGrpSpPr>
        <p:cNvPr id="1" name="Shape 412"/>
        <p:cNvGrpSpPr/>
        <p:nvPr/>
      </p:nvGrpSpPr>
      <p:grpSpPr>
        <a:xfrm>
          <a:off x="0" y="0"/>
          <a:ext cx="0" cy="0"/>
          <a:chOff x="0" y="0"/>
          <a:chExt cx="0" cy="0"/>
        </a:xfrm>
      </p:grpSpPr>
      <p:sp>
        <p:nvSpPr>
          <p:cNvPr id="413" name="Google Shape;413;p79"/>
          <p:cNvSpPr txBox="1">
            <a:spLocks noGrp="1"/>
          </p:cNvSpPr>
          <p:nvPr>
            <p:ph type="title"/>
          </p:nvPr>
        </p:nvSpPr>
        <p:spPr>
          <a:xfrm>
            <a:off x="309562" y="2919399"/>
            <a:ext cx="8497800" cy="7032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36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matchingName="3_Section Header">
  <p:cSld name="3_Section Header">
    <p:spTree>
      <p:nvGrpSpPr>
        <p:cNvPr id="1" name="Shape 414"/>
        <p:cNvGrpSpPr/>
        <p:nvPr/>
      </p:nvGrpSpPr>
      <p:grpSpPr>
        <a:xfrm>
          <a:off x="0" y="0"/>
          <a:ext cx="0" cy="0"/>
          <a:chOff x="0" y="0"/>
          <a:chExt cx="0" cy="0"/>
        </a:xfrm>
      </p:grpSpPr>
      <p:sp>
        <p:nvSpPr>
          <p:cNvPr id="415" name="Google Shape;415;p80"/>
          <p:cNvSpPr txBox="1">
            <a:spLocks noGrp="1"/>
          </p:cNvSpPr>
          <p:nvPr>
            <p:ph type="body" idx="1"/>
          </p:nvPr>
        </p:nvSpPr>
        <p:spPr>
          <a:xfrm>
            <a:off x="327025" y="1365299"/>
            <a:ext cx="8480400" cy="5389500"/>
          </a:xfrm>
          <a:prstGeom prst="rect">
            <a:avLst/>
          </a:prstGeom>
          <a:noFill/>
          <a:ln>
            <a:noFill/>
          </a:ln>
        </p:spPr>
        <p:txBody>
          <a:bodyPr spcFirstLastPara="1" wrap="square" lIns="91425" tIns="91425" rIns="91425" bIns="91425" anchor="t" anchorCtr="0">
            <a:noAutofit/>
          </a:bodyPr>
          <a:lstStyle>
            <a:lvl1pPr marL="457200" marR="0" lvl="0" indent="-228600" algn="ctr" rtl="0">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ctr" rtl="0">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ctr" rtl="0">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ctr" rtl="0">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ctr" rtl="0">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416" name="Google Shape;416;p80"/>
          <p:cNvSpPr txBox="1">
            <a:spLocks noGrp="1"/>
          </p:cNvSpPr>
          <p:nvPr>
            <p:ph type="title"/>
          </p:nvPr>
        </p:nvSpPr>
        <p:spPr>
          <a:xfrm>
            <a:off x="309562" y="317803"/>
            <a:ext cx="8497800" cy="7032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matchingName="7_Title and Content">
  <p:cSld name="7_Title and Content">
    <p:spTree>
      <p:nvGrpSpPr>
        <p:cNvPr id="1" name="Shape 417"/>
        <p:cNvGrpSpPr/>
        <p:nvPr/>
      </p:nvGrpSpPr>
      <p:grpSpPr>
        <a:xfrm>
          <a:off x="0" y="0"/>
          <a:ext cx="0" cy="0"/>
          <a:chOff x="0" y="0"/>
          <a:chExt cx="0" cy="0"/>
        </a:xfrm>
      </p:grpSpPr>
      <p:cxnSp>
        <p:nvCxnSpPr>
          <p:cNvPr id="418" name="Google Shape;418;p81"/>
          <p:cNvCxnSpPr/>
          <p:nvPr/>
        </p:nvCxnSpPr>
        <p:spPr>
          <a:xfrm rot="10800000" flipH="1">
            <a:off x="322263" y="909513"/>
            <a:ext cx="8821800" cy="3300"/>
          </a:xfrm>
          <a:prstGeom prst="straightConnector1">
            <a:avLst/>
          </a:prstGeom>
          <a:noFill/>
          <a:ln w="28575" cap="rnd" cmpd="sng">
            <a:solidFill>
              <a:srgbClr val="002060"/>
            </a:solidFill>
            <a:prstDash val="solid"/>
            <a:round/>
            <a:headEnd type="none" w="sm" len="sm"/>
            <a:tailEnd type="none" w="sm" len="sm"/>
          </a:ln>
        </p:spPr>
      </p:cxnSp>
      <p:sp>
        <p:nvSpPr>
          <p:cNvPr id="419" name="Google Shape;419;p81"/>
          <p:cNvSpPr txBox="1">
            <a:spLocks noGrp="1"/>
          </p:cNvSpPr>
          <p:nvPr>
            <p:ph type="title"/>
          </p:nvPr>
        </p:nvSpPr>
        <p:spPr>
          <a:xfrm>
            <a:off x="309562" y="317803"/>
            <a:ext cx="8497800" cy="7032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
        <p:nvSpPr>
          <p:cNvPr id="420" name="Google Shape;420;p81"/>
          <p:cNvSpPr txBox="1">
            <a:spLocks noGrp="1"/>
          </p:cNvSpPr>
          <p:nvPr>
            <p:ph type="body" idx="1"/>
          </p:nvPr>
        </p:nvSpPr>
        <p:spPr>
          <a:xfrm>
            <a:off x="309563" y="1150697"/>
            <a:ext cx="8497800" cy="53895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20000"/>
              </a:lnSpc>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matchingName="40_Picture with Caption">
  <p:cSld name="40_Picture with Caption">
    <p:spTree>
      <p:nvGrpSpPr>
        <p:cNvPr id="1" name="Shape 421"/>
        <p:cNvGrpSpPr/>
        <p:nvPr/>
      </p:nvGrpSpPr>
      <p:grpSpPr>
        <a:xfrm>
          <a:off x="0" y="0"/>
          <a:ext cx="0" cy="0"/>
          <a:chOff x="0" y="0"/>
          <a:chExt cx="0" cy="0"/>
        </a:xfrm>
      </p:grpSpPr>
      <p:cxnSp>
        <p:nvCxnSpPr>
          <p:cNvPr id="422" name="Google Shape;422;p82"/>
          <p:cNvCxnSpPr/>
          <p:nvPr/>
        </p:nvCxnSpPr>
        <p:spPr>
          <a:xfrm rot="10800000" flipH="1">
            <a:off x="322263" y="909513"/>
            <a:ext cx="8821800" cy="3300"/>
          </a:xfrm>
          <a:prstGeom prst="straightConnector1">
            <a:avLst/>
          </a:prstGeom>
          <a:noFill/>
          <a:ln w="28575" cap="rnd" cmpd="sng">
            <a:solidFill>
              <a:srgbClr val="002060"/>
            </a:solidFill>
            <a:prstDash val="solid"/>
            <a:round/>
            <a:headEnd type="none" w="sm" len="sm"/>
            <a:tailEnd type="none" w="sm" len="sm"/>
          </a:ln>
        </p:spPr>
      </p:cxnSp>
      <p:sp>
        <p:nvSpPr>
          <p:cNvPr id="423" name="Google Shape;423;p82"/>
          <p:cNvSpPr>
            <a:spLocks noGrp="1"/>
          </p:cNvSpPr>
          <p:nvPr>
            <p:ph type="pic" idx="2"/>
          </p:nvPr>
        </p:nvSpPr>
        <p:spPr>
          <a:xfrm>
            <a:off x="309562" y="1142999"/>
            <a:ext cx="8497800" cy="5611800"/>
          </a:xfrm>
          <a:prstGeom prst="rect">
            <a:avLst/>
          </a:prstGeom>
          <a:noFill/>
          <a:ln>
            <a:noFill/>
          </a:ln>
        </p:spPr>
        <p:txBody>
          <a:bodyPr spcFirstLastPara="1" wrap="square" lIns="91425" tIns="91425" rIns="91425" bIns="91425" anchor="t" anchorCtr="0">
            <a:noAutofit/>
          </a:bodyPr>
          <a:lstStyle>
            <a:lvl1pPr marL="0" marR="0" lvl="0" indent="0" algn="l" rtl="0">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424" name="Google Shape;424;p82"/>
          <p:cNvSpPr txBox="1">
            <a:spLocks noGrp="1"/>
          </p:cNvSpPr>
          <p:nvPr>
            <p:ph type="title"/>
          </p:nvPr>
        </p:nvSpPr>
        <p:spPr>
          <a:xfrm>
            <a:off x="309562" y="317803"/>
            <a:ext cx="8497800" cy="7032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matchingName="41_Picture with Caption">
  <p:cSld name="41_Picture with Caption">
    <p:spTree>
      <p:nvGrpSpPr>
        <p:cNvPr id="1" name="Shape 425"/>
        <p:cNvGrpSpPr/>
        <p:nvPr/>
      </p:nvGrpSpPr>
      <p:grpSpPr>
        <a:xfrm>
          <a:off x="0" y="0"/>
          <a:ext cx="0" cy="0"/>
          <a:chOff x="0" y="0"/>
          <a:chExt cx="0" cy="0"/>
        </a:xfrm>
      </p:grpSpPr>
      <p:sp>
        <p:nvSpPr>
          <p:cNvPr id="426" name="Google Shape;426;p83"/>
          <p:cNvSpPr txBox="1">
            <a:spLocks noGrp="1"/>
          </p:cNvSpPr>
          <p:nvPr>
            <p:ph type="title"/>
          </p:nvPr>
        </p:nvSpPr>
        <p:spPr>
          <a:xfrm>
            <a:off x="309562" y="317803"/>
            <a:ext cx="8497800" cy="7032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
        <p:nvSpPr>
          <p:cNvPr id="427" name="Google Shape;427;p83"/>
          <p:cNvSpPr>
            <a:spLocks noGrp="1"/>
          </p:cNvSpPr>
          <p:nvPr>
            <p:ph type="pic" idx="2"/>
          </p:nvPr>
        </p:nvSpPr>
        <p:spPr>
          <a:xfrm>
            <a:off x="309562" y="1142999"/>
            <a:ext cx="8497800" cy="5611800"/>
          </a:xfrm>
          <a:prstGeom prst="rect">
            <a:avLst/>
          </a:prstGeom>
          <a:noFill/>
          <a:ln>
            <a:noFill/>
          </a:ln>
        </p:spPr>
        <p:txBody>
          <a:bodyPr spcFirstLastPara="1" wrap="square" lIns="91425" tIns="91425" rIns="91425" bIns="91425" anchor="t" anchorCtr="0">
            <a:noAutofit/>
          </a:bodyPr>
          <a:lstStyle>
            <a:lvl1pPr marL="0" marR="0" lvl="0" indent="0" algn="l" rtl="0">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matchingName="8_Title and Content">
  <p:cSld name="8_Title and Content">
    <p:spTree>
      <p:nvGrpSpPr>
        <p:cNvPr id="1" name="Shape 428"/>
        <p:cNvGrpSpPr/>
        <p:nvPr/>
      </p:nvGrpSpPr>
      <p:grpSpPr>
        <a:xfrm>
          <a:off x="0" y="0"/>
          <a:ext cx="0" cy="0"/>
          <a:chOff x="0" y="0"/>
          <a:chExt cx="0" cy="0"/>
        </a:xfrm>
      </p:grpSpPr>
      <p:cxnSp>
        <p:nvCxnSpPr>
          <p:cNvPr id="429" name="Google Shape;429;p84"/>
          <p:cNvCxnSpPr/>
          <p:nvPr/>
        </p:nvCxnSpPr>
        <p:spPr>
          <a:xfrm rot="10800000" flipH="1">
            <a:off x="322263" y="909513"/>
            <a:ext cx="8821800" cy="3300"/>
          </a:xfrm>
          <a:prstGeom prst="straightConnector1">
            <a:avLst/>
          </a:prstGeom>
          <a:noFill/>
          <a:ln w="28575" cap="rnd" cmpd="sng">
            <a:solidFill>
              <a:srgbClr val="002060"/>
            </a:solidFill>
            <a:prstDash val="solid"/>
            <a:round/>
            <a:headEnd type="none" w="sm" len="sm"/>
            <a:tailEnd type="none" w="sm" len="sm"/>
          </a:ln>
        </p:spPr>
      </p:cxnSp>
      <p:sp>
        <p:nvSpPr>
          <p:cNvPr id="430" name="Google Shape;430;p84"/>
          <p:cNvSpPr txBox="1">
            <a:spLocks noGrp="1"/>
          </p:cNvSpPr>
          <p:nvPr>
            <p:ph type="title"/>
          </p:nvPr>
        </p:nvSpPr>
        <p:spPr>
          <a:xfrm>
            <a:off x="309562" y="317803"/>
            <a:ext cx="8497800" cy="7032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
        <p:nvSpPr>
          <p:cNvPr id="431" name="Google Shape;431;p84"/>
          <p:cNvSpPr txBox="1">
            <a:spLocks noGrp="1"/>
          </p:cNvSpPr>
          <p:nvPr>
            <p:ph type="body" idx="1"/>
          </p:nvPr>
        </p:nvSpPr>
        <p:spPr>
          <a:xfrm>
            <a:off x="309562" y="1368425"/>
            <a:ext cx="8497800" cy="48006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20000"/>
              </a:lnSpc>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432" name="Google Shape;432;p84"/>
          <p:cNvSpPr txBox="1">
            <a:spLocks noGrp="1"/>
          </p:cNvSpPr>
          <p:nvPr>
            <p:ph type="body" idx="2"/>
          </p:nvPr>
        </p:nvSpPr>
        <p:spPr>
          <a:xfrm>
            <a:off x="309563" y="6169025"/>
            <a:ext cx="8497800" cy="613500"/>
          </a:xfrm>
          <a:prstGeom prst="rect">
            <a:avLst/>
          </a:prstGeom>
          <a:noFill/>
          <a:ln>
            <a:noFill/>
          </a:ln>
        </p:spPr>
        <p:txBody>
          <a:bodyPr spcFirstLastPara="1" wrap="square" lIns="91425" tIns="91425" rIns="91425" bIns="91425" anchor="t" anchorCtr="0">
            <a:noAutofit/>
          </a:bodyPr>
          <a:lstStyle>
            <a:lvl1pPr marL="457200" marR="0" lvl="0" indent="-228600" algn="l" rtl="0">
              <a:spcBef>
                <a:spcPts val="0"/>
              </a:spcBef>
              <a:spcAft>
                <a:spcPts val="0"/>
              </a:spcAft>
              <a:buClr>
                <a:srgbClr val="7F7F7F"/>
              </a:buClr>
              <a:buSzPts val="600"/>
              <a:buFont typeface="Arial"/>
              <a:buNone/>
              <a:defRPr sz="600" b="0" i="0" u="none" strike="noStrike" cap="none">
                <a:solidFill>
                  <a:srgbClr val="7F7F7F"/>
                </a:solidFill>
                <a:latin typeface="Calibri"/>
                <a:ea typeface="Calibri"/>
                <a:cs typeface="Calibri"/>
                <a:sym typeface="Calibri"/>
              </a:defRPr>
            </a:lvl1pPr>
            <a:lvl2pPr marL="914400" marR="0" lvl="1" indent="-279400" algn="l" rtl="0">
              <a:spcBef>
                <a:spcPts val="160"/>
              </a:spcBef>
              <a:spcAft>
                <a:spcPts val="0"/>
              </a:spcAft>
              <a:buClr>
                <a:srgbClr val="7F7F7F"/>
              </a:buClr>
              <a:buSzPts val="800"/>
              <a:buFont typeface="Arial"/>
              <a:buChar char="•"/>
              <a:defRPr sz="800" b="0" i="0" u="none" strike="noStrike" cap="none">
                <a:solidFill>
                  <a:srgbClr val="7F7F7F"/>
                </a:solidFill>
                <a:latin typeface="Calibri"/>
                <a:ea typeface="Calibri"/>
                <a:cs typeface="Calibri"/>
                <a:sym typeface="Calibri"/>
              </a:defRPr>
            </a:lvl2pPr>
            <a:lvl3pPr marL="1371600" marR="0" lvl="2" indent="-279400" algn="l" rtl="0">
              <a:spcBef>
                <a:spcPts val="160"/>
              </a:spcBef>
              <a:spcAft>
                <a:spcPts val="0"/>
              </a:spcAft>
              <a:buClr>
                <a:srgbClr val="7F7F7F"/>
              </a:buClr>
              <a:buSzPts val="800"/>
              <a:buFont typeface="Arial"/>
              <a:buChar char="•"/>
              <a:defRPr sz="800" b="0" i="0" u="none" strike="noStrike" cap="none">
                <a:solidFill>
                  <a:srgbClr val="7F7F7F"/>
                </a:solidFill>
                <a:latin typeface="Calibri"/>
                <a:ea typeface="Calibri"/>
                <a:cs typeface="Calibri"/>
                <a:sym typeface="Calibri"/>
              </a:defRPr>
            </a:lvl3pPr>
            <a:lvl4pPr marL="1828800" marR="0" lvl="3" indent="-279400" algn="l" rtl="0">
              <a:spcBef>
                <a:spcPts val="160"/>
              </a:spcBef>
              <a:spcAft>
                <a:spcPts val="0"/>
              </a:spcAft>
              <a:buClr>
                <a:srgbClr val="7F7F7F"/>
              </a:buClr>
              <a:buSzPts val="800"/>
              <a:buFont typeface="Arial"/>
              <a:buChar char="•"/>
              <a:defRPr sz="800" b="0" i="0" u="none" strike="noStrike" cap="none">
                <a:solidFill>
                  <a:srgbClr val="7F7F7F"/>
                </a:solidFill>
                <a:latin typeface="Calibri"/>
                <a:ea typeface="Calibri"/>
                <a:cs typeface="Calibri"/>
                <a:sym typeface="Calibri"/>
              </a:defRPr>
            </a:lvl4pPr>
            <a:lvl5pPr marL="2286000" marR="0" lvl="4" indent="-279400" algn="l" rtl="0">
              <a:spcBef>
                <a:spcPts val="160"/>
              </a:spcBef>
              <a:spcAft>
                <a:spcPts val="0"/>
              </a:spcAft>
              <a:buClr>
                <a:srgbClr val="7F7F7F"/>
              </a:buClr>
              <a:buSzPts val="800"/>
              <a:buFont typeface="Arial"/>
              <a:buChar char="•"/>
              <a:defRPr sz="800" b="0" i="0" u="none" strike="noStrike" cap="none">
                <a:solidFill>
                  <a:srgbClr val="7F7F7F"/>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matchingName="12_Blank">
  <p:cSld name="12_Blank">
    <p:spTree>
      <p:nvGrpSpPr>
        <p:cNvPr id="1" name="Shape 433"/>
        <p:cNvGrpSpPr/>
        <p:nvPr/>
      </p:nvGrpSpPr>
      <p:grpSpPr>
        <a:xfrm>
          <a:off x="0" y="0"/>
          <a:ext cx="0" cy="0"/>
          <a:chOff x="0" y="0"/>
          <a:chExt cx="0" cy="0"/>
        </a:xfrm>
      </p:grpSpPr>
      <p:sp>
        <p:nvSpPr>
          <p:cNvPr id="434" name="Google Shape;434;p85"/>
          <p:cNvSpPr txBox="1">
            <a:spLocks noGrp="1"/>
          </p:cNvSpPr>
          <p:nvPr>
            <p:ph type="title"/>
          </p:nvPr>
        </p:nvSpPr>
        <p:spPr>
          <a:xfrm>
            <a:off x="309562" y="2768800"/>
            <a:ext cx="8542200" cy="7032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36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image" Target="../media/image1.png"/><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41"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43.xml"/><Relationship Id="rId7" Type="http://schemas.openxmlformats.org/officeDocument/2006/relationships/image" Target="../media/image1.png"/><Relationship Id="rId2" Type="http://schemas.openxmlformats.org/officeDocument/2006/relationships/slideLayout" Target="../slideLayouts/slideLayout42.xml"/><Relationship Id="rId1" Type="http://schemas.openxmlformats.org/officeDocument/2006/relationships/slideLayout" Target="../slideLayouts/slideLayout41.xml"/><Relationship Id="rId6" Type="http://schemas.openxmlformats.org/officeDocument/2006/relationships/theme" Target="../theme/theme2.xml"/><Relationship Id="rId5" Type="http://schemas.openxmlformats.org/officeDocument/2006/relationships/slideLayout" Target="../slideLayouts/slideLayout45.xml"/><Relationship Id="rId4" Type="http://schemas.openxmlformats.org/officeDocument/2006/relationships/slideLayout" Target="../slideLayouts/slideLayout44.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48.xml"/><Relationship Id="rId2" Type="http://schemas.openxmlformats.org/officeDocument/2006/relationships/slideLayout" Target="../slideLayouts/slideLayout47.xml"/><Relationship Id="rId1" Type="http://schemas.openxmlformats.org/officeDocument/2006/relationships/slideLayout" Target="../slideLayouts/slideLayout46.xml"/><Relationship Id="rId6" Type="http://schemas.openxmlformats.org/officeDocument/2006/relationships/image" Target="../media/image1.png"/><Relationship Id="rId5" Type="http://schemas.openxmlformats.org/officeDocument/2006/relationships/theme" Target="../theme/theme3.xml"/><Relationship Id="rId4" Type="http://schemas.openxmlformats.org/officeDocument/2006/relationships/slideLayout" Target="../slideLayouts/slideLayout49.xml"/></Relationships>
</file>

<file path=ppt/slideMasters/_rels/slideMaster4.xml.rels><?xml version="1.0" encoding="UTF-8" standalone="yes"?>
<Relationships xmlns="http://schemas.openxmlformats.org/package/2006/relationships"><Relationship Id="rId13" Type="http://schemas.openxmlformats.org/officeDocument/2006/relationships/slideLayout" Target="../slideLayouts/slideLayout62.xml"/><Relationship Id="rId18" Type="http://schemas.openxmlformats.org/officeDocument/2006/relationships/slideLayout" Target="../slideLayouts/slideLayout67.xml"/><Relationship Id="rId26" Type="http://schemas.openxmlformats.org/officeDocument/2006/relationships/slideLayout" Target="../slideLayouts/slideLayout75.xml"/><Relationship Id="rId3" Type="http://schemas.openxmlformats.org/officeDocument/2006/relationships/slideLayout" Target="../slideLayouts/slideLayout52.xml"/><Relationship Id="rId21" Type="http://schemas.openxmlformats.org/officeDocument/2006/relationships/slideLayout" Target="../slideLayouts/slideLayout70.xml"/><Relationship Id="rId34" Type="http://schemas.openxmlformats.org/officeDocument/2006/relationships/image" Target="../media/image1.png"/><Relationship Id="rId7" Type="http://schemas.openxmlformats.org/officeDocument/2006/relationships/slideLayout" Target="../slideLayouts/slideLayout56.xml"/><Relationship Id="rId12" Type="http://schemas.openxmlformats.org/officeDocument/2006/relationships/slideLayout" Target="../slideLayouts/slideLayout61.xml"/><Relationship Id="rId17" Type="http://schemas.openxmlformats.org/officeDocument/2006/relationships/slideLayout" Target="../slideLayouts/slideLayout66.xml"/><Relationship Id="rId25" Type="http://schemas.openxmlformats.org/officeDocument/2006/relationships/slideLayout" Target="../slideLayouts/slideLayout74.xml"/><Relationship Id="rId33" Type="http://schemas.openxmlformats.org/officeDocument/2006/relationships/theme" Target="../theme/theme4.xml"/><Relationship Id="rId2" Type="http://schemas.openxmlformats.org/officeDocument/2006/relationships/slideLayout" Target="../slideLayouts/slideLayout51.xml"/><Relationship Id="rId16" Type="http://schemas.openxmlformats.org/officeDocument/2006/relationships/slideLayout" Target="../slideLayouts/slideLayout65.xml"/><Relationship Id="rId20" Type="http://schemas.openxmlformats.org/officeDocument/2006/relationships/slideLayout" Target="../slideLayouts/slideLayout69.xml"/><Relationship Id="rId29" Type="http://schemas.openxmlformats.org/officeDocument/2006/relationships/slideLayout" Target="../slideLayouts/slideLayout78.xml"/><Relationship Id="rId1" Type="http://schemas.openxmlformats.org/officeDocument/2006/relationships/slideLayout" Target="../slideLayouts/slideLayout50.xml"/><Relationship Id="rId6" Type="http://schemas.openxmlformats.org/officeDocument/2006/relationships/slideLayout" Target="../slideLayouts/slideLayout55.xml"/><Relationship Id="rId11" Type="http://schemas.openxmlformats.org/officeDocument/2006/relationships/slideLayout" Target="../slideLayouts/slideLayout60.xml"/><Relationship Id="rId24" Type="http://schemas.openxmlformats.org/officeDocument/2006/relationships/slideLayout" Target="../slideLayouts/slideLayout73.xml"/><Relationship Id="rId32" Type="http://schemas.openxmlformats.org/officeDocument/2006/relationships/slideLayout" Target="../slideLayouts/slideLayout81.xml"/><Relationship Id="rId5" Type="http://schemas.openxmlformats.org/officeDocument/2006/relationships/slideLayout" Target="../slideLayouts/slideLayout54.xml"/><Relationship Id="rId15" Type="http://schemas.openxmlformats.org/officeDocument/2006/relationships/slideLayout" Target="../slideLayouts/slideLayout64.xml"/><Relationship Id="rId23" Type="http://schemas.openxmlformats.org/officeDocument/2006/relationships/slideLayout" Target="../slideLayouts/slideLayout72.xml"/><Relationship Id="rId28" Type="http://schemas.openxmlformats.org/officeDocument/2006/relationships/slideLayout" Target="../slideLayouts/slideLayout77.xml"/><Relationship Id="rId10" Type="http://schemas.openxmlformats.org/officeDocument/2006/relationships/slideLayout" Target="../slideLayouts/slideLayout59.xml"/><Relationship Id="rId19" Type="http://schemas.openxmlformats.org/officeDocument/2006/relationships/slideLayout" Target="../slideLayouts/slideLayout68.xml"/><Relationship Id="rId31" Type="http://schemas.openxmlformats.org/officeDocument/2006/relationships/slideLayout" Target="../slideLayouts/slideLayout80.xml"/><Relationship Id="rId4" Type="http://schemas.openxmlformats.org/officeDocument/2006/relationships/slideLayout" Target="../slideLayouts/slideLayout53.xml"/><Relationship Id="rId9" Type="http://schemas.openxmlformats.org/officeDocument/2006/relationships/slideLayout" Target="../slideLayouts/slideLayout58.xml"/><Relationship Id="rId14" Type="http://schemas.openxmlformats.org/officeDocument/2006/relationships/slideLayout" Target="../slideLayouts/slideLayout63.xml"/><Relationship Id="rId22" Type="http://schemas.openxmlformats.org/officeDocument/2006/relationships/slideLayout" Target="../slideLayouts/slideLayout71.xml"/><Relationship Id="rId27" Type="http://schemas.openxmlformats.org/officeDocument/2006/relationships/slideLayout" Target="../slideLayouts/slideLayout76.xml"/><Relationship Id="rId30" Type="http://schemas.openxmlformats.org/officeDocument/2006/relationships/slideLayout" Target="../slideLayouts/slideLayout79.xml"/><Relationship Id="rId8" Type="http://schemas.openxmlformats.org/officeDocument/2006/relationships/slideLayout" Target="../slideLayouts/slideLayout5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a:blip r:embed="rId42">
            <a:alphaModFix/>
          </a:blip>
          <a:stretch>
            <a:fillRect/>
          </a:stretch>
        </a:blipFill>
        <a:effectLst/>
      </p:bgPr>
    </p:bg>
    <p:spTree>
      <p:nvGrpSpPr>
        <p:cNvPr id="1" name="Shape 9"/>
        <p:cNvGrpSpPr/>
        <p:nvPr/>
      </p:nvGrpSpPr>
      <p:grpSpPr>
        <a:xfrm>
          <a:off x="0" y="0"/>
          <a:ext cx="0" cy="0"/>
          <a:chOff x="0" y="0"/>
          <a:chExt cx="0" cy="0"/>
        </a:xfrm>
      </p:grpSpPr>
      <p:sp>
        <p:nvSpPr>
          <p:cNvPr id="10" name="Google Shape;10;p1"/>
          <p:cNvSpPr txBox="1">
            <a:spLocks noGrp="1"/>
          </p:cNvSpPr>
          <p:nvPr>
            <p:ph type="title"/>
          </p:nvPr>
        </p:nvSpPr>
        <p:spPr>
          <a:xfrm>
            <a:off x="457200" y="274638"/>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
        <p:nvSpPr>
          <p:cNvPr id="11" name="Google Shape;11;p1"/>
          <p:cNvSpPr txBox="1">
            <a:spLocks noGrp="1"/>
          </p:cNvSpPr>
          <p:nvPr>
            <p:ph type="body" idx="1"/>
          </p:nvPr>
        </p:nvSpPr>
        <p:spPr>
          <a:xfrm>
            <a:off x="457200" y="1600200"/>
            <a:ext cx="8229600" cy="4525963"/>
          </a:xfrm>
          <a:prstGeom prst="rect">
            <a:avLst/>
          </a:prstGeom>
          <a:noFill/>
          <a:ln>
            <a:noFill/>
          </a:ln>
        </p:spPr>
        <p:txBody>
          <a:bodyPr spcFirstLastPara="1" wrap="square" lIns="91425" tIns="91425" rIns="91425" bIns="91425" anchor="t" anchorCtr="0">
            <a:noAutofit/>
          </a:bodyPr>
          <a:lstStyle>
            <a:lvl1pPr marL="457200" marR="0" lvl="0" indent="-431800" algn="l" rtl="0">
              <a:spcBef>
                <a:spcPts val="640"/>
              </a:spcBef>
              <a:spcAft>
                <a:spcPts val="0"/>
              </a:spcAft>
              <a:buClr>
                <a:srgbClr val="595959"/>
              </a:buClr>
              <a:buSzPts val="3200"/>
              <a:buFont typeface="Arial"/>
              <a:buChar char="•"/>
              <a:defRPr sz="3200" b="0" i="0" u="none" strike="noStrike" cap="none">
                <a:solidFill>
                  <a:srgbClr val="595959"/>
                </a:solidFill>
                <a:latin typeface="Calibri"/>
                <a:ea typeface="Calibri"/>
                <a:cs typeface="Calibri"/>
                <a:sym typeface="Calibri"/>
              </a:defRPr>
            </a:lvl1pPr>
            <a:lvl2pPr marL="914400" marR="0" lvl="1" indent="-406400" algn="l" rtl="0">
              <a:spcBef>
                <a:spcPts val="560"/>
              </a:spcBef>
              <a:spcAft>
                <a:spcPts val="0"/>
              </a:spcAft>
              <a:buClr>
                <a:srgbClr val="595959"/>
              </a:buClr>
              <a:buSzPts val="2800"/>
              <a:buFont typeface="Arial"/>
              <a:buChar char="–"/>
              <a:defRPr sz="2800" b="0" i="0" u="none" strike="noStrike" cap="none">
                <a:solidFill>
                  <a:srgbClr val="595959"/>
                </a:solidFill>
                <a:latin typeface="Calibri"/>
                <a:ea typeface="Calibri"/>
                <a:cs typeface="Calibri"/>
                <a:sym typeface="Calibri"/>
              </a:defRPr>
            </a:lvl2pPr>
            <a:lvl3pPr marL="1371600" marR="0" lvl="2" indent="-381000" algn="l" rtl="0">
              <a:spcBef>
                <a:spcPts val="480"/>
              </a:spcBef>
              <a:spcAft>
                <a:spcPts val="0"/>
              </a:spcAft>
              <a:buClr>
                <a:srgbClr val="595959"/>
              </a:buClr>
              <a:buSzPts val="2400"/>
              <a:buFont typeface="Arial"/>
              <a:buChar char="•"/>
              <a:defRPr sz="2400" b="0" i="0" u="none" strike="noStrike" cap="none">
                <a:solidFill>
                  <a:srgbClr val="595959"/>
                </a:solidFill>
                <a:latin typeface="Calibri"/>
                <a:ea typeface="Calibri"/>
                <a:cs typeface="Calibri"/>
                <a:sym typeface="Calibri"/>
              </a:defRPr>
            </a:lvl3pPr>
            <a:lvl4pPr marL="1828800" marR="0" lvl="3" indent="-355600" algn="l" rtl="0">
              <a:spcBef>
                <a:spcPts val="400"/>
              </a:spcBef>
              <a:spcAft>
                <a:spcPts val="0"/>
              </a:spcAft>
              <a:buClr>
                <a:srgbClr val="595959"/>
              </a:buClr>
              <a:buSzPts val="2000"/>
              <a:buFont typeface="Arial"/>
              <a:buChar char="–"/>
              <a:defRPr sz="2000" b="0" i="0" u="none" strike="noStrike" cap="none">
                <a:solidFill>
                  <a:srgbClr val="595959"/>
                </a:solidFill>
                <a:latin typeface="Calibri"/>
                <a:ea typeface="Calibri"/>
                <a:cs typeface="Calibri"/>
                <a:sym typeface="Calibri"/>
              </a:defRPr>
            </a:lvl4pPr>
            <a:lvl5pPr marL="2286000" marR="0" lvl="4" indent="-355600" algn="l" rtl="0">
              <a:spcBef>
                <a:spcPts val="400"/>
              </a:spcBef>
              <a:spcAft>
                <a:spcPts val="0"/>
              </a:spcAft>
              <a:buClr>
                <a:srgbClr val="595959"/>
              </a:buClr>
              <a:buSzPts val="2000"/>
              <a:buFont typeface="Arial"/>
              <a:buChar char="»"/>
              <a:defRPr sz="2000" b="0" i="0" u="none" strike="noStrike" cap="none">
                <a:solidFill>
                  <a:srgbClr val="595959"/>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12" name="Google Shape;12;p1"/>
          <p:cNvSpPr txBox="1">
            <a:spLocks noGrp="1"/>
          </p:cNvSpPr>
          <p:nvPr>
            <p:ph type="dt" idx="10"/>
          </p:nvPr>
        </p:nvSpPr>
        <p:spPr>
          <a:xfrm>
            <a:off x="457200" y="6356350"/>
            <a:ext cx="2133600" cy="365125"/>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1"/>
          <p:cNvSpPr txBox="1">
            <a:spLocks noGrp="1"/>
          </p:cNvSpPr>
          <p:nvPr>
            <p:ph type="ftr" idx="11"/>
          </p:nvPr>
        </p:nvSpPr>
        <p:spPr>
          <a:xfrm>
            <a:off x="3124200" y="6356350"/>
            <a:ext cx="2895600" cy="365125"/>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1"/>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spcAft>
                <a:spcPts val="0"/>
              </a:spcAft>
              <a:buNone/>
              <a:defRPr sz="1200" b="0" i="0" u="none" strike="noStrike" cap="none">
                <a:solidFill>
                  <a:srgbClr val="888888"/>
                </a:solidFill>
                <a:latin typeface="Arial"/>
                <a:ea typeface="Arial"/>
                <a:cs typeface="Arial"/>
                <a:sym typeface="Arial"/>
              </a:defRPr>
            </a:lvl1pPr>
            <a:lvl2pPr marL="0" marR="0" lvl="1" indent="0" algn="r" rtl="0">
              <a:spcBef>
                <a:spcPts val="0"/>
              </a:spcBef>
              <a:spcAft>
                <a:spcPts val="0"/>
              </a:spcAft>
              <a:buNone/>
              <a:defRPr sz="1200" b="0" i="0" u="none" strike="noStrike" cap="none">
                <a:solidFill>
                  <a:srgbClr val="888888"/>
                </a:solidFill>
                <a:latin typeface="Arial"/>
                <a:ea typeface="Arial"/>
                <a:cs typeface="Arial"/>
                <a:sym typeface="Arial"/>
              </a:defRPr>
            </a:lvl2pPr>
            <a:lvl3pPr marL="0" marR="0" lvl="2" indent="0" algn="r" rtl="0">
              <a:spcBef>
                <a:spcPts val="0"/>
              </a:spcBef>
              <a:spcAft>
                <a:spcPts val="0"/>
              </a:spcAft>
              <a:buNone/>
              <a:defRPr sz="1200" b="0" i="0" u="none" strike="noStrike" cap="none">
                <a:solidFill>
                  <a:srgbClr val="888888"/>
                </a:solidFill>
                <a:latin typeface="Arial"/>
                <a:ea typeface="Arial"/>
                <a:cs typeface="Arial"/>
                <a:sym typeface="Arial"/>
              </a:defRPr>
            </a:lvl3pPr>
            <a:lvl4pPr marL="0" marR="0" lvl="3" indent="0" algn="r" rtl="0">
              <a:spcBef>
                <a:spcPts val="0"/>
              </a:spcBef>
              <a:spcAft>
                <a:spcPts val="0"/>
              </a:spcAft>
              <a:buNone/>
              <a:defRPr sz="1200" b="0" i="0" u="none" strike="noStrike" cap="none">
                <a:solidFill>
                  <a:srgbClr val="888888"/>
                </a:solidFill>
                <a:latin typeface="Arial"/>
                <a:ea typeface="Arial"/>
                <a:cs typeface="Arial"/>
                <a:sym typeface="Arial"/>
              </a:defRPr>
            </a:lvl4pPr>
            <a:lvl5pPr marL="0" marR="0" lvl="4" indent="0" algn="r" rtl="0">
              <a:spcBef>
                <a:spcPts val="0"/>
              </a:spcBef>
              <a:spcAft>
                <a:spcPts val="0"/>
              </a:spcAft>
              <a:buNone/>
              <a:defRPr sz="1200" b="0" i="0" u="none" strike="noStrike" cap="none">
                <a:solidFill>
                  <a:srgbClr val="888888"/>
                </a:solidFill>
                <a:latin typeface="Arial"/>
                <a:ea typeface="Arial"/>
                <a:cs typeface="Arial"/>
                <a:sym typeface="Arial"/>
              </a:defRPr>
            </a:lvl5pPr>
            <a:lvl6pPr marL="0" marR="0" lvl="5" indent="0" algn="r" rtl="0">
              <a:spcBef>
                <a:spcPts val="0"/>
              </a:spcBef>
              <a:spcAft>
                <a:spcPts val="0"/>
              </a:spcAft>
              <a:buNone/>
              <a:defRPr sz="1200" b="0" i="0" u="none" strike="noStrike" cap="none">
                <a:solidFill>
                  <a:srgbClr val="888888"/>
                </a:solidFill>
                <a:latin typeface="Arial"/>
                <a:ea typeface="Arial"/>
                <a:cs typeface="Arial"/>
                <a:sym typeface="Arial"/>
              </a:defRPr>
            </a:lvl6pPr>
            <a:lvl7pPr marL="0" marR="0" lvl="6" indent="0" algn="r" rtl="0">
              <a:spcBef>
                <a:spcPts val="0"/>
              </a:spcBef>
              <a:spcAft>
                <a:spcPts val="0"/>
              </a:spcAft>
              <a:buNone/>
              <a:defRPr sz="1200" b="0" i="0" u="none" strike="noStrike" cap="none">
                <a:solidFill>
                  <a:srgbClr val="888888"/>
                </a:solidFill>
                <a:latin typeface="Arial"/>
                <a:ea typeface="Arial"/>
                <a:cs typeface="Arial"/>
                <a:sym typeface="Arial"/>
              </a:defRPr>
            </a:lvl7pPr>
            <a:lvl8pPr marL="0" marR="0" lvl="7" indent="0" algn="r" rtl="0">
              <a:spcBef>
                <a:spcPts val="0"/>
              </a:spcBef>
              <a:spcAft>
                <a:spcPts val="0"/>
              </a:spcAft>
              <a:buNone/>
              <a:defRPr sz="1200" b="0" i="0" u="none" strike="noStrike" cap="none">
                <a:solidFill>
                  <a:srgbClr val="888888"/>
                </a:solidFill>
                <a:latin typeface="Arial"/>
                <a:ea typeface="Arial"/>
                <a:cs typeface="Arial"/>
                <a:sym typeface="Arial"/>
              </a:defRPr>
            </a:lvl8pPr>
            <a:lvl9pPr marL="0" marR="0" lvl="8" indent="0" algn="r" rtl="0">
              <a:spcBef>
                <a:spcPts val="0"/>
              </a:spcBef>
              <a:spcAft>
                <a:spcPts val="0"/>
              </a:spcAft>
              <a:buNone/>
              <a:defRPr sz="1200" b="0" i="0" u="none" strike="noStrike" cap="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 id="2147483669" r:id="rId22"/>
    <p:sldLayoutId id="2147483670" r:id="rId23"/>
    <p:sldLayoutId id="2147483671" r:id="rId24"/>
    <p:sldLayoutId id="2147483672" r:id="rId25"/>
    <p:sldLayoutId id="2147483673" r:id="rId26"/>
    <p:sldLayoutId id="2147483674" r:id="rId27"/>
    <p:sldLayoutId id="2147483675" r:id="rId28"/>
    <p:sldLayoutId id="2147483676" r:id="rId29"/>
    <p:sldLayoutId id="2147483677" r:id="rId30"/>
    <p:sldLayoutId id="2147483678" r:id="rId31"/>
    <p:sldLayoutId id="2147483679" r:id="rId32"/>
    <p:sldLayoutId id="2147483680" r:id="rId33"/>
    <p:sldLayoutId id="2147483681" r:id="rId34"/>
    <p:sldLayoutId id="2147483682" r:id="rId35"/>
    <p:sldLayoutId id="2147483683" r:id="rId36"/>
    <p:sldLayoutId id="2147483684" r:id="rId37"/>
    <p:sldLayoutId id="2147483685" r:id="rId38"/>
    <p:sldLayoutId id="2147483686" r:id="rId39"/>
    <p:sldLayoutId id="2147483687" r:id="rId40"/>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a:blip r:embed="rId7">
            <a:alphaModFix/>
          </a:blip>
          <a:stretch>
            <a:fillRect/>
          </a:stretch>
        </a:blipFill>
        <a:effectLst/>
      </p:bgPr>
    </p:bg>
    <p:spTree>
      <p:nvGrpSpPr>
        <p:cNvPr id="1" name="Shape 211"/>
        <p:cNvGrpSpPr/>
        <p:nvPr/>
      </p:nvGrpSpPr>
      <p:grpSpPr>
        <a:xfrm>
          <a:off x="0" y="0"/>
          <a:ext cx="0" cy="0"/>
          <a:chOff x="0" y="0"/>
          <a:chExt cx="0" cy="0"/>
        </a:xfrm>
      </p:grpSpPr>
      <p:sp>
        <p:nvSpPr>
          <p:cNvPr id="212" name="Google Shape;212;p42"/>
          <p:cNvSpPr txBox="1">
            <a:spLocks noGrp="1"/>
          </p:cNvSpPr>
          <p:nvPr>
            <p:ph type="title"/>
          </p:nvPr>
        </p:nvSpPr>
        <p:spPr>
          <a:xfrm>
            <a:off x="457200" y="274637"/>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1pPr>
            <a:lvl2pPr marL="0" marR="0" lvl="1"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9pPr>
          </a:lstStyle>
          <a:p>
            <a:endParaRPr/>
          </a:p>
        </p:txBody>
      </p:sp>
      <p:sp>
        <p:nvSpPr>
          <p:cNvPr id="213" name="Google Shape;213;p42"/>
          <p:cNvSpPr txBox="1">
            <a:spLocks noGrp="1"/>
          </p:cNvSpPr>
          <p:nvPr>
            <p:ph type="body" idx="1"/>
          </p:nvPr>
        </p:nvSpPr>
        <p:spPr>
          <a:xfrm>
            <a:off x="457200" y="1600200"/>
            <a:ext cx="8229600" cy="4526100"/>
          </a:xfrm>
          <a:prstGeom prst="rect">
            <a:avLst/>
          </a:prstGeom>
          <a:noFill/>
          <a:ln>
            <a:noFill/>
          </a:ln>
        </p:spPr>
        <p:txBody>
          <a:bodyPr spcFirstLastPara="1" wrap="square" lIns="91425" tIns="91425" rIns="91425" bIns="91425" anchor="t" anchorCtr="0">
            <a:noAutofit/>
          </a:bodyPr>
          <a:lstStyle>
            <a:lvl1pPr marL="457200" marR="0" lvl="0" indent="-431800" algn="l" rtl="0">
              <a:spcBef>
                <a:spcPts val="640"/>
              </a:spcBef>
              <a:spcAft>
                <a:spcPts val="0"/>
              </a:spcAft>
              <a:buClr>
                <a:srgbClr val="595959"/>
              </a:buClr>
              <a:buSzPts val="3200"/>
              <a:buFont typeface="Arial"/>
              <a:buChar char="•"/>
              <a:defRPr sz="3200" b="0" i="0" u="none" strike="noStrike" cap="none">
                <a:solidFill>
                  <a:srgbClr val="595959"/>
                </a:solidFill>
                <a:latin typeface="Arial"/>
                <a:ea typeface="Arial"/>
                <a:cs typeface="Arial"/>
                <a:sym typeface="Arial"/>
              </a:defRPr>
            </a:lvl1pPr>
            <a:lvl2pPr marL="914400" marR="0" lvl="1" indent="-406400" algn="l" rtl="0">
              <a:spcBef>
                <a:spcPts val="560"/>
              </a:spcBef>
              <a:spcAft>
                <a:spcPts val="0"/>
              </a:spcAft>
              <a:buClr>
                <a:srgbClr val="595959"/>
              </a:buClr>
              <a:buSzPts val="2800"/>
              <a:buFont typeface="Arial"/>
              <a:buChar char="–"/>
              <a:defRPr sz="2800" b="0" i="0" u="none" strike="noStrike" cap="none">
                <a:solidFill>
                  <a:srgbClr val="595959"/>
                </a:solidFill>
                <a:latin typeface="Arial"/>
                <a:ea typeface="Arial"/>
                <a:cs typeface="Arial"/>
                <a:sym typeface="Arial"/>
              </a:defRPr>
            </a:lvl2pPr>
            <a:lvl3pPr marL="1371600" marR="0" lvl="2" indent="-381000" algn="l" rtl="0">
              <a:spcBef>
                <a:spcPts val="480"/>
              </a:spcBef>
              <a:spcAft>
                <a:spcPts val="0"/>
              </a:spcAft>
              <a:buClr>
                <a:srgbClr val="595959"/>
              </a:buClr>
              <a:buSzPts val="2400"/>
              <a:buFont typeface="Arial"/>
              <a:buChar char="•"/>
              <a:defRPr sz="2400" b="0" i="0" u="none" strike="noStrike" cap="none">
                <a:solidFill>
                  <a:srgbClr val="595959"/>
                </a:solidFill>
                <a:latin typeface="Arial"/>
                <a:ea typeface="Arial"/>
                <a:cs typeface="Arial"/>
                <a:sym typeface="Arial"/>
              </a:defRPr>
            </a:lvl3pPr>
            <a:lvl4pPr marL="1828800" marR="0" lvl="3" indent="-355600" algn="l" rtl="0">
              <a:spcBef>
                <a:spcPts val="400"/>
              </a:spcBef>
              <a:spcAft>
                <a:spcPts val="0"/>
              </a:spcAft>
              <a:buClr>
                <a:srgbClr val="595959"/>
              </a:buClr>
              <a:buSzPts val="2000"/>
              <a:buFont typeface="Arial"/>
              <a:buChar char="–"/>
              <a:defRPr sz="2000" b="0" i="0" u="none" strike="noStrike" cap="none">
                <a:solidFill>
                  <a:srgbClr val="595959"/>
                </a:solidFill>
                <a:latin typeface="Arial"/>
                <a:ea typeface="Arial"/>
                <a:cs typeface="Arial"/>
                <a:sym typeface="Arial"/>
              </a:defRPr>
            </a:lvl4pPr>
            <a:lvl5pPr marL="2286000" marR="0" lvl="4" indent="-355600" algn="l" rtl="0">
              <a:spcBef>
                <a:spcPts val="400"/>
              </a:spcBef>
              <a:spcAft>
                <a:spcPts val="0"/>
              </a:spcAft>
              <a:buClr>
                <a:srgbClr val="595959"/>
              </a:buClr>
              <a:buSzPts val="2000"/>
              <a:buFont typeface="Arial"/>
              <a:buChar char="»"/>
              <a:defRPr sz="2000" b="0" i="0" u="none" strike="noStrike" cap="none">
                <a:solidFill>
                  <a:srgbClr val="595959"/>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214" name="Google Shape;214;p42"/>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1200" b="0" i="0" u="none" strike="noStrike" cap="none">
                <a:solidFill>
                  <a:srgbClr val="898989"/>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215" name="Google Shape;215;p42"/>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SzPts val="1400"/>
              <a:buNone/>
              <a:defRPr sz="1200" b="0" i="0" u="none" strike="noStrike" cap="none">
                <a:solidFill>
                  <a:srgbClr val="898989"/>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216" name="Google Shape;216;p42"/>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1pPr>
            <a:lvl2pPr marL="0" marR="0" lvl="1"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2pPr>
            <a:lvl3pPr marL="0" marR="0" lvl="2"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3pPr>
            <a:lvl4pPr marL="0" marR="0" lvl="3"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4pPr>
            <a:lvl5pPr marL="0" marR="0" lvl="4"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5pPr>
            <a:lvl6pPr marL="0" marR="0" lvl="5"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6pPr>
            <a:lvl7pPr marL="0" marR="0" lvl="6"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7pPr>
            <a:lvl8pPr marL="0" marR="0" lvl="7"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8pPr>
            <a:lvl9pPr marL="0" marR="0" lvl="8"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sz="1400">
              <a:solidFill>
                <a:srgbClr val="000000"/>
              </a:solidFill>
            </a:endParaRPr>
          </a:p>
        </p:txBody>
      </p:sp>
    </p:spTree>
  </p:cSld>
  <p:clrMap bg1="lt1" tx1="dk1" bg2="dk2" tx2="lt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blipFill>
          <a:blip r:embed="rId6">
            <a:alphaModFix/>
          </a:blip>
          <a:stretch>
            <a:fillRect/>
          </a:stretch>
        </a:blipFill>
        <a:effectLst/>
      </p:bgPr>
    </p:bg>
    <p:spTree>
      <p:nvGrpSpPr>
        <p:cNvPr id="1" name="Shape 249"/>
        <p:cNvGrpSpPr/>
        <p:nvPr/>
      </p:nvGrpSpPr>
      <p:grpSpPr>
        <a:xfrm>
          <a:off x="0" y="0"/>
          <a:ext cx="0" cy="0"/>
          <a:chOff x="0" y="0"/>
          <a:chExt cx="0" cy="0"/>
        </a:xfrm>
      </p:grpSpPr>
      <p:sp>
        <p:nvSpPr>
          <p:cNvPr id="250" name="Google Shape;250;p48"/>
          <p:cNvSpPr txBox="1">
            <a:spLocks noGrp="1"/>
          </p:cNvSpPr>
          <p:nvPr>
            <p:ph type="title"/>
          </p:nvPr>
        </p:nvSpPr>
        <p:spPr>
          <a:xfrm>
            <a:off x="457200" y="274637"/>
            <a:ext cx="8229600" cy="11430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1pPr>
            <a:lvl2pPr marL="0" marR="0" lvl="1"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2pPr>
            <a:lvl3pPr marL="0" marR="0" lvl="2"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3pPr>
            <a:lvl4pPr marL="0" marR="0" lvl="3"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4pPr>
            <a:lvl5pPr marL="0" marR="0" lvl="4"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5pPr>
            <a:lvl6pPr marL="457200" marR="0" lvl="5"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6pPr>
            <a:lvl7pPr marL="914400" marR="0" lvl="6"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7pPr>
            <a:lvl8pPr marL="1371600" marR="0" lvl="7"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8pPr>
            <a:lvl9pPr marL="1828800" marR="0" lvl="8"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9pPr>
          </a:lstStyle>
          <a:p>
            <a:endParaRPr/>
          </a:p>
        </p:txBody>
      </p:sp>
      <p:sp>
        <p:nvSpPr>
          <p:cNvPr id="251" name="Google Shape;251;p48"/>
          <p:cNvSpPr txBox="1">
            <a:spLocks noGrp="1"/>
          </p:cNvSpPr>
          <p:nvPr>
            <p:ph type="body" idx="1"/>
          </p:nvPr>
        </p:nvSpPr>
        <p:spPr>
          <a:xfrm>
            <a:off x="457200" y="1600200"/>
            <a:ext cx="8229600" cy="4526100"/>
          </a:xfrm>
          <a:prstGeom prst="rect">
            <a:avLst/>
          </a:prstGeom>
          <a:noFill/>
          <a:ln>
            <a:noFill/>
          </a:ln>
        </p:spPr>
        <p:txBody>
          <a:bodyPr spcFirstLastPara="1" wrap="square" lIns="91425" tIns="91425" rIns="91425" bIns="91425" anchor="t" anchorCtr="0">
            <a:noAutofit/>
          </a:bodyPr>
          <a:lstStyle>
            <a:lvl1pPr marL="457200" marR="0" lvl="0" indent="-228600" algn="l" rtl="0">
              <a:spcBef>
                <a:spcPts val="0"/>
              </a:spcBef>
              <a:spcAft>
                <a:spcPts val="0"/>
              </a:spcAft>
              <a:buSzPts val="1400"/>
              <a:buNone/>
              <a:defRPr sz="1400" b="0" i="0" u="none" strike="noStrike" cap="none">
                <a:solidFill>
                  <a:srgbClr val="000000"/>
                </a:solidFill>
                <a:latin typeface="Arial"/>
                <a:ea typeface="Arial"/>
                <a:cs typeface="Arial"/>
                <a:sym typeface="Arial"/>
              </a:defRPr>
            </a:lvl1pPr>
            <a:lvl2pPr marL="914400" marR="0" lvl="1" indent="-228600" algn="l" rtl="0">
              <a:spcBef>
                <a:spcPts val="0"/>
              </a:spcBef>
              <a:spcAft>
                <a:spcPts val="0"/>
              </a:spcAft>
              <a:buSzPts val="1400"/>
              <a:buNone/>
              <a:defRPr sz="1400" b="0" i="0" u="none" strike="noStrike" cap="none">
                <a:solidFill>
                  <a:srgbClr val="000000"/>
                </a:solidFill>
                <a:latin typeface="Arial"/>
                <a:ea typeface="Arial"/>
                <a:cs typeface="Arial"/>
                <a:sym typeface="Arial"/>
              </a:defRPr>
            </a:lvl2pPr>
            <a:lvl3pPr marL="1371600" marR="0" lvl="2" indent="-228600" algn="l" rtl="0">
              <a:spcBef>
                <a:spcPts val="0"/>
              </a:spcBef>
              <a:spcAft>
                <a:spcPts val="0"/>
              </a:spcAft>
              <a:buSzPts val="1400"/>
              <a:buNone/>
              <a:defRPr sz="1400" b="0" i="0" u="none" strike="noStrike" cap="none">
                <a:solidFill>
                  <a:srgbClr val="000000"/>
                </a:solidFill>
                <a:latin typeface="Arial"/>
                <a:ea typeface="Arial"/>
                <a:cs typeface="Arial"/>
                <a:sym typeface="Arial"/>
              </a:defRPr>
            </a:lvl3pPr>
            <a:lvl4pPr marL="1828800" marR="0" lvl="3" indent="-228600" algn="l" rtl="0">
              <a:spcBef>
                <a:spcPts val="0"/>
              </a:spcBef>
              <a:spcAft>
                <a:spcPts val="0"/>
              </a:spcAft>
              <a:buSzPts val="1400"/>
              <a:buNone/>
              <a:defRPr sz="1400" b="0" i="0" u="none" strike="noStrike" cap="none">
                <a:solidFill>
                  <a:srgbClr val="000000"/>
                </a:solidFill>
                <a:latin typeface="Arial"/>
                <a:ea typeface="Arial"/>
                <a:cs typeface="Arial"/>
                <a:sym typeface="Arial"/>
              </a:defRPr>
            </a:lvl4pPr>
            <a:lvl5pPr marL="2286000" marR="0" lvl="4" indent="-228600" algn="l" rtl="0">
              <a:spcBef>
                <a:spcPts val="0"/>
              </a:spcBef>
              <a:spcAft>
                <a:spcPts val="0"/>
              </a:spcAft>
              <a:buSzPts val="1400"/>
              <a:buNone/>
              <a:defRPr sz="1400" b="0" i="0" u="none" strike="noStrike" cap="none">
                <a:solidFill>
                  <a:srgbClr val="000000"/>
                </a:solidFill>
                <a:latin typeface="Arial"/>
                <a:ea typeface="Arial"/>
                <a:cs typeface="Arial"/>
                <a:sym typeface="Arial"/>
              </a:defRPr>
            </a:lvl5pPr>
            <a:lvl6pPr marL="2743200" marR="0" lvl="5"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252" name="Google Shape;252;p48"/>
          <p:cNvSpPr txBox="1">
            <a:spLocks noGrp="1"/>
          </p:cNvSpPr>
          <p:nvPr>
            <p:ph type="dt" idx="10"/>
          </p:nvPr>
        </p:nvSpPr>
        <p:spPr>
          <a:xfrm>
            <a:off x="457200" y="624840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2400" b="0" i="0" u="none">
                <a:solidFill>
                  <a:schemeClr val="dk1"/>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253" name="Google Shape;253;p48"/>
          <p:cNvSpPr txBox="1">
            <a:spLocks noGrp="1"/>
          </p:cNvSpPr>
          <p:nvPr>
            <p:ph type="ftr" idx="11"/>
          </p:nvPr>
        </p:nvSpPr>
        <p:spPr>
          <a:xfrm>
            <a:off x="3124200" y="6248400"/>
            <a:ext cx="2895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2400" b="0" i="0" u="none">
                <a:solidFill>
                  <a:schemeClr val="dk1"/>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254" name="Google Shape;254;p48"/>
          <p:cNvSpPr txBox="1">
            <a:spLocks noGrp="1"/>
          </p:cNvSpPr>
          <p:nvPr>
            <p:ph type="sldNum" idx="12"/>
          </p:nvPr>
        </p:nvSpPr>
        <p:spPr>
          <a:xfrm>
            <a:off x="6400800" y="6248400"/>
            <a:ext cx="6858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88888"/>
              </a:buClr>
              <a:buSzPts val="1200"/>
              <a:buFont typeface="Arial"/>
              <a:buNone/>
              <a:defRPr sz="1200" b="0" i="0" u="none">
                <a:solidFill>
                  <a:srgbClr val="888888"/>
                </a:solidFill>
                <a:latin typeface="Arial"/>
                <a:ea typeface="Arial"/>
                <a:cs typeface="Arial"/>
                <a:sym typeface="Arial"/>
              </a:defRPr>
            </a:lvl1pPr>
            <a:lvl2pPr marL="0" marR="0" lvl="1" indent="0" algn="r" rtl="0">
              <a:lnSpc>
                <a:spcPct val="100000"/>
              </a:lnSpc>
              <a:spcBef>
                <a:spcPts val="0"/>
              </a:spcBef>
              <a:spcAft>
                <a:spcPts val="0"/>
              </a:spcAft>
              <a:buClr>
                <a:srgbClr val="888888"/>
              </a:buClr>
              <a:buSzPts val="1200"/>
              <a:buFont typeface="Arial"/>
              <a:buNone/>
              <a:defRPr sz="1200" b="0" i="0" u="none">
                <a:solidFill>
                  <a:srgbClr val="888888"/>
                </a:solidFill>
                <a:latin typeface="Arial"/>
                <a:ea typeface="Arial"/>
                <a:cs typeface="Arial"/>
                <a:sym typeface="Arial"/>
              </a:defRPr>
            </a:lvl2pPr>
            <a:lvl3pPr marL="0" marR="0" lvl="2" indent="0" algn="r" rtl="0">
              <a:lnSpc>
                <a:spcPct val="100000"/>
              </a:lnSpc>
              <a:spcBef>
                <a:spcPts val="0"/>
              </a:spcBef>
              <a:spcAft>
                <a:spcPts val="0"/>
              </a:spcAft>
              <a:buClr>
                <a:srgbClr val="888888"/>
              </a:buClr>
              <a:buSzPts val="1200"/>
              <a:buFont typeface="Arial"/>
              <a:buNone/>
              <a:defRPr sz="1200" b="0" i="0" u="none">
                <a:solidFill>
                  <a:srgbClr val="888888"/>
                </a:solidFill>
                <a:latin typeface="Arial"/>
                <a:ea typeface="Arial"/>
                <a:cs typeface="Arial"/>
                <a:sym typeface="Arial"/>
              </a:defRPr>
            </a:lvl3pPr>
            <a:lvl4pPr marL="0" marR="0" lvl="3" indent="0" algn="r" rtl="0">
              <a:lnSpc>
                <a:spcPct val="100000"/>
              </a:lnSpc>
              <a:spcBef>
                <a:spcPts val="0"/>
              </a:spcBef>
              <a:spcAft>
                <a:spcPts val="0"/>
              </a:spcAft>
              <a:buClr>
                <a:srgbClr val="888888"/>
              </a:buClr>
              <a:buSzPts val="1200"/>
              <a:buFont typeface="Arial"/>
              <a:buNone/>
              <a:defRPr sz="1200" b="0" i="0" u="none">
                <a:solidFill>
                  <a:srgbClr val="888888"/>
                </a:solidFill>
                <a:latin typeface="Arial"/>
                <a:ea typeface="Arial"/>
                <a:cs typeface="Arial"/>
                <a:sym typeface="Arial"/>
              </a:defRPr>
            </a:lvl4pPr>
            <a:lvl5pPr marL="0" marR="0" lvl="4" indent="0" algn="r" rtl="0">
              <a:lnSpc>
                <a:spcPct val="100000"/>
              </a:lnSpc>
              <a:spcBef>
                <a:spcPts val="0"/>
              </a:spcBef>
              <a:spcAft>
                <a:spcPts val="0"/>
              </a:spcAft>
              <a:buClr>
                <a:srgbClr val="888888"/>
              </a:buClr>
              <a:buSzPts val="1200"/>
              <a:buFont typeface="Arial"/>
              <a:buNone/>
              <a:defRPr sz="1200" b="0" i="0" u="none">
                <a:solidFill>
                  <a:srgbClr val="888888"/>
                </a:solidFill>
                <a:latin typeface="Arial"/>
                <a:ea typeface="Arial"/>
                <a:cs typeface="Arial"/>
                <a:sym typeface="Arial"/>
              </a:defRPr>
            </a:lvl5pPr>
            <a:lvl6pPr marL="0" marR="0" lvl="5" indent="0" algn="r" rtl="0">
              <a:lnSpc>
                <a:spcPct val="100000"/>
              </a:lnSpc>
              <a:spcBef>
                <a:spcPts val="0"/>
              </a:spcBef>
              <a:spcAft>
                <a:spcPts val="0"/>
              </a:spcAft>
              <a:buClr>
                <a:srgbClr val="888888"/>
              </a:buClr>
              <a:buSzPts val="1200"/>
              <a:buFont typeface="Arial"/>
              <a:buNone/>
              <a:defRPr sz="1200" b="0" i="0" u="none">
                <a:solidFill>
                  <a:srgbClr val="888888"/>
                </a:solidFill>
                <a:latin typeface="Arial"/>
                <a:ea typeface="Arial"/>
                <a:cs typeface="Arial"/>
                <a:sym typeface="Arial"/>
              </a:defRPr>
            </a:lvl6pPr>
            <a:lvl7pPr marL="0" marR="0" lvl="6" indent="0" algn="r" rtl="0">
              <a:lnSpc>
                <a:spcPct val="100000"/>
              </a:lnSpc>
              <a:spcBef>
                <a:spcPts val="0"/>
              </a:spcBef>
              <a:spcAft>
                <a:spcPts val="0"/>
              </a:spcAft>
              <a:buClr>
                <a:srgbClr val="888888"/>
              </a:buClr>
              <a:buSzPts val="1200"/>
              <a:buFont typeface="Arial"/>
              <a:buNone/>
              <a:defRPr sz="1200" b="0" i="0" u="none">
                <a:solidFill>
                  <a:srgbClr val="888888"/>
                </a:solidFill>
                <a:latin typeface="Arial"/>
                <a:ea typeface="Arial"/>
                <a:cs typeface="Arial"/>
                <a:sym typeface="Arial"/>
              </a:defRPr>
            </a:lvl7pPr>
            <a:lvl8pPr marL="0" marR="0" lvl="7" indent="0" algn="r" rtl="0">
              <a:lnSpc>
                <a:spcPct val="100000"/>
              </a:lnSpc>
              <a:spcBef>
                <a:spcPts val="0"/>
              </a:spcBef>
              <a:spcAft>
                <a:spcPts val="0"/>
              </a:spcAft>
              <a:buClr>
                <a:srgbClr val="888888"/>
              </a:buClr>
              <a:buSzPts val="1200"/>
              <a:buFont typeface="Arial"/>
              <a:buNone/>
              <a:defRPr sz="1200" b="0" i="0" u="none">
                <a:solidFill>
                  <a:srgbClr val="888888"/>
                </a:solidFill>
                <a:latin typeface="Arial"/>
                <a:ea typeface="Arial"/>
                <a:cs typeface="Arial"/>
                <a:sym typeface="Arial"/>
              </a:defRPr>
            </a:lvl8pPr>
            <a:lvl9pPr marL="0" marR="0" lvl="8" indent="0" algn="r" rtl="0">
              <a:lnSpc>
                <a:spcPct val="100000"/>
              </a:lnSpc>
              <a:spcBef>
                <a:spcPts val="0"/>
              </a:spcBef>
              <a:spcAft>
                <a:spcPts val="0"/>
              </a:spcAft>
              <a:buClr>
                <a:srgbClr val="888888"/>
              </a:buClr>
              <a:buSzPts val="1200"/>
              <a:buFont typeface="Arial"/>
              <a:buNone/>
              <a:defRPr sz="1200" b="0" i="0" u="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sz="1400">
              <a:solidFill>
                <a:srgbClr val="000000"/>
              </a:solidFill>
            </a:endParaRPr>
          </a:p>
        </p:txBody>
      </p:sp>
    </p:spTree>
  </p:cSld>
  <p:clrMap bg1="lt1" tx1="dk1" bg2="dk2" tx2="lt2" accent1="accent1" accent2="accent2" accent3="accent3" accent4="accent4" accent5="accent5" accent6="accent6" hlink="hlink" folHlink="folHlink"/>
  <p:sldLayoutIdLst>
    <p:sldLayoutId id="2147483693" r:id="rId1"/>
    <p:sldLayoutId id="2147483694" r:id="rId2"/>
    <p:sldLayoutId id="2147483695" r:id="rId3"/>
    <p:sldLayoutId id="2147483696" r:id="rId4"/>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blipFill>
          <a:blip r:embed="rId34">
            <a:alphaModFix/>
          </a:blip>
          <a:stretch>
            <a:fillRect/>
          </a:stretch>
        </a:blipFill>
        <a:effectLst/>
      </p:bgPr>
    </p:bg>
    <p:spTree>
      <p:nvGrpSpPr>
        <p:cNvPr id="1" name="Shape 278"/>
        <p:cNvGrpSpPr/>
        <p:nvPr/>
      </p:nvGrpSpPr>
      <p:grpSpPr>
        <a:xfrm>
          <a:off x="0" y="0"/>
          <a:ext cx="0" cy="0"/>
          <a:chOff x="0" y="0"/>
          <a:chExt cx="0" cy="0"/>
        </a:xfrm>
      </p:grpSpPr>
      <p:sp>
        <p:nvSpPr>
          <p:cNvPr id="279" name="Google Shape;279;p53"/>
          <p:cNvSpPr txBox="1">
            <a:spLocks noGrp="1"/>
          </p:cNvSpPr>
          <p:nvPr>
            <p:ph type="title"/>
          </p:nvPr>
        </p:nvSpPr>
        <p:spPr>
          <a:xfrm>
            <a:off x="457200" y="274638"/>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
        <p:nvSpPr>
          <p:cNvPr id="280" name="Google Shape;280;p53"/>
          <p:cNvSpPr txBox="1">
            <a:spLocks noGrp="1"/>
          </p:cNvSpPr>
          <p:nvPr>
            <p:ph type="body" idx="1"/>
          </p:nvPr>
        </p:nvSpPr>
        <p:spPr>
          <a:xfrm>
            <a:off x="457200" y="1600200"/>
            <a:ext cx="8229600" cy="4526100"/>
          </a:xfrm>
          <a:prstGeom prst="rect">
            <a:avLst/>
          </a:prstGeom>
          <a:noFill/>
          <a:ln>
            <a:noFill/>
          </a:ln>
        </p:spPr>
        <p:txBody>
          <a:bodyPr spcFirstLastPara="1" wrap="square" lIns="91425" tIns="91425" rIns="91425" bIns="91425" anchor="t" anchorCtr="0">
            <a:noAutofit/>
          </a:bodyPr>
          <a:lstStyle>
            <a:lvl1pPr marL="457200" marR="0" lvl="0" indent="-431800" algn="l" rtl="0">
              <a:spcBef>
                <a:spcPts val="640"/>
              </a:spcBef>
              <a:spcAft>
                <a:spcPts val="0"/>
              </a:spcAft>
              <a:buClr>
                <a:srgbClr val="595959"/>
              </a:buClr>
              <a:buSzPts val="3200"/>
              <a:buFont typeface="Arial"/>
              <a:buChar char="•"/>
              <a:defRPr sz="3200" b="0" i="0" u="none" strike="noStrike" cap="none">
                <a:solidFill>
                  <a:srgbClr val="595959"/>
                </a:solidFill>
                <a:latin typeface="Calibri"/>
                <a:ea typeface="Calibri"/>
                <a:cs typeface="Calibri"/>
                <a:sym typeface="Calibri"/>
              </a:defRPr>
            </a:lvl1pPr>
            <a:lvl2pPr marL="914400" marR="0" lvl="1" indent="-406400" algn="l" rtl="0">
              <a:spcBef>
                <a:spcPts val="560"/>
              </a:spcBef>
              <a:spcAft>
                <a:spcPts val="0"/>
              </a:spcAft>
              <a:buClr>
                <a:srgbClr val="595959"/>
              </a:buClr>
              <a:buSzPts val="2800"/>
              <a:buFont typeface="Arial"/>
              <a:buChar char="–"/>
              <a:defRPr sz="2800" b="0" i="0" u="none" strike="noStrike" cap="none">
                <a:solidFill>
                  <a:srgbClr val="595959"/>
                </a:solidFill>
                <a:latin typeface="Calibri"/>
                <a:ea typeface="Calibri"/>
                <a:cs typeface="Calibri"/>
                <a:sym typeface="Calibri"/>
              </a:defRPr>
            </a:lvl2pPr>
            <a:lvl3pPr marL="1371600" marR="0" lvl="2" indent="-381000" algn="l" rtl="0">
              <a:spcBef>
                <a:spcPts val="480"/>
              </a:spcBef>
              <a:spcAft>
                <a:spcPts val="0"/>
              </a:spcAft>
              <a:buClr>
                <a:srgbClr val="595959"/>
              </a:buClr>
              <a:buSzPts val="2400"/>
              <a:buFont typeface="Arial"/>
              <a:buChar char="•"/>
              <a:defRPr sz="2400" b="0" i="0" u="none" strike="noStrike" cap="none">
                <a:solidFill>
                  <a:srgbClr val="595959"/>
                </a:solidFill>
                <a:latin typeface="Calibri"/>
                <a:ea typeface="Calibri"/>
                <a:cs typeface="Calibri"/>
                <a:sym typeface="Calibri"/>
              </a:defRPr>
            </a:lvl3pPr>
            <a:lvl4pPr marL="1828800" marR="0" lvl="3" indent="-355600" algn="l" rtl="0">
              <a:spcBef>
                <a:spcPts val="400"/>
              </a:spcBef>
              <a:spcAft>
                <a:spcPts val="0"/>
              </a:spcAft>
              <a:buClr>
                <a:srgbClr val="595959"/>
              </a:buClr>
              <a:buSzPts val="2000"/>
              <a:buFont typeface="Arial"/>
              <a:buChar char="–"/>
              <a:defRPr sz="2000" b="0" i="0" u="none" strike="noStrike" cap="none">
                <a:solidFill>
                  <a:srgbClr val="595959"/>
                </a:solidFill>
                <a:latin typeface="Calibri"/>
                <a:ea typeface="Calibri"/>
                <a:cs typeface="Calibri"/>
                <a:sym typeface="Calibri"/>
              </a:defRPr>
            </a:lvl4pPr>
            <a:lvl5pPr marL="2286000" marR="0" lvl="4" indent="-355600" algn="l" rtl="0">
              <a:spcBef>
                <a:spcPts val="400"/>
              </a:spcBef>
              <a:spcAft>
                <a:spcPts val="0"/>
              </a:spcAft>
              <a:buClr>
                <a:srgbClr val="595959"/>
              </a:buClr>
              <a:buSzPts val="2000"/>
              <a:buFont typeface="Arial"/>
              <a:buChar char="»"/>
              <a:defRPr sz="2000" b="0" i="0" u="none" strike="noStrike" cap="none">
                <a:solidFill>
                  <a:srgbClr val="595959"/>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281" name="Google Shape;281;p53"/>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282" name="Google Shape;282;p53"/>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283" name="Google Shape;283;p53"/>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spcAft>
                <a:spcPts val="0"/>
              </a:spcAft>
              <a:buNone/>
              <a:defRPr sz="1200" b="0" i="0" u="none" strike="noStrike" cap="none">
                <a:solidFill>
                  <a:srgbClr val="888888"/>
                </a:solidFill>
                <a:latin typeface="Arial"/>
                <a:ea typeface="Arial"/>
                <a:cs typeface="Arial"/>
                <a:sym typeface="Arial"/>
              </a:defRPr>
            </a:lvl1pPr>
            <a:lvl2pPr marL="0" marR="0" lvl="1" indent="0" algn="r" rtl="0">
              <a:spcBef>
                <a:spcPts val="0"/>
              </a:spcBef>
              <a:spcAft>
                <a:spcPts val="0"/>
              </a:spcAft>
              <a:buNone/>
              <a:defRPr sz="1200" b="0" i="0" u="none" strike="noStrike" cap="none">
                <a:solidFill>
                  <a:srgbClr val="888888"/>
                </a:solidFill>
                <a:latin typeface="Arial"/>
                <a:ea typeface="Arial"/>
                <a:cs typeface="Arial"/>
                <a:sym typeface="Arial"/>
              </a:defRPr>
            </a:lvl2pPr>
            <a:lvl3pPr marL="0" marR="0" lvl="2" indent="0" algn="r" rtl="0">
              <a:spcBef>
                <a:spcPts val="0"/>
              </a:spcBef>
              <a:spcAft>
                <a:spcPts val="0"/>
              </a:spcAft>
              <a:buNone/>
              <a:defRPr sz="1200" b="0" i="0" u="none" strike="noStrike" cap="none">
                <a:solidFill>
                  <a:srgbClr val="888888"/>
                </a:solidFill>
                <a:latin typeface="Arial"/>
                <a:ea typeface="Arial"/>
                <a:cs typeface="Arial"/>
                <a:sym typeface="Arial"/>
              </a:defRPr>
            </a:lvl3pPr>
            <a:lvl4pPr marL="0" marR="0" lvl="3" indent="0" algn="r" rtl="0">
              <a:spcBef>
                <a:spcPts val="0"/>
              </a:spcBef>
              <a:spcAft>
                <a:spcPts val="0"/>
              </a:spcAft>
              <a:buNone/>
              <a:defRPr sz="1200" b="0" i="0" u="none" strike="noStrike" cap="none">
                <a:solidFill>
                  <a:srgbClr val="888888"/>
                </a:solidFill>
                <a:latin typeface="Arial"/>
                <a:ea typeface="Arial"/>
                <a:cs typeface="Arial"/>
                <a:sym typeface="Arial"/>
              </a:defRPr>
            </a:lvl4pPr>
            <a:lvl5pPr marL="0" marR="0" lvl="4" indent="0" algn="r" rtl="0">
              <a:spcBef>
                <a:spcPts val="0"/>
              </a:spcBef>
              <a:spcAft>
                <a:spcPts val="0"/>
              </a:spcAft>
              <a:buNone/>
              <a:defRPr sz="1200" b="0" i="0" u="none" strike="noStrike" cap="none">
                <a:solidFill>
                  <a:srgbClr val="888888"/>
                </a:solidFill>
                <a:latin typeface="Arial"/>
                <a:ea typeface="Arial"/>
                <a:cs typeface="Arial"/>
                <a:sym typeface="Arial"/>
              </a:defRPr>
            </a:lvl5pPr>
            <a:lvl6pPr marL="0" marR="0" lvl="5" indent="0" algn="r" rtl="0">
              <a:spcBef>
                <a:spcPts val="0"/>
              </a:spcBef>
              <a:spcAft>
                <a:spcPts val="0"/>
              </a:spcAft>
              <a:buNone/>
              <a:defRPr sz="1200" b="0" i="0" u="none" strike="noStrike" cap="none">
                <a:solidFill>
                  <a:srgbClr val="888888"/>
                </a:solidFill>
                <a:latin typeface="Arial"/>
                <a:ea typeface="Arial"/>
                <a:cs typeface="Arial"/>
                <a:sym typeface="Arial"/>
              </a:defRPr>
            </a:lvl6pPr>
            <a:lvl7pPr marL="0" marR="0" lvl="6" indent="0" algn="r" rtl="0">
              <a:spcBef>
                <a:spcPts val="0"/>
              </a:spcBef>
              <a:spcAft>
                <a:spcPts val="0"/>
              </a:spcAft>
              <a:buNone/>
              <a:defRPr sz="1200" b="0" i="0" u="none" strike="noStrike" cap="none">
                <a:solidFill>
                  <a:srgbClr val="888888"/>
                </a:solidFill>
                <a:latin typeface="Arial"/>
                <a:ea typeface="Arial"/>
                <a:cs typeface="Arial"/>
                <a:sym typeface="Arial"/>
              </a:defRPr>
            </a:lvl7pPr>
            <a:lvl8pPr marL="0" marR="0" lvl="7" indent="0" algn="r" rtl="0">
              <a:spcBef>
                <a:spcPts val="0"/>
              </a:spcBef>
              <a:spcAft>
                <a:spcPts val="0"/>
              </a:spcAft>
              <a:buNone/>
              <a:defRPr sz="1200" b="0" i="0" u="none" strike="noStrike" cap="none">
                <a:solidFill>
                  <a:srgbClr val="888888"/>
                </a:solidFill>
                <a:latin typeface="Arial"/>
                <a:ea typeface="Arial"/>
                <a:cs typeface="Arial"/>
                <a:sym typeface="Arial"/>
              </a:defRPr>
            </a:lvl8pPr>
            <a:lvl9pPr marL="0" marR="0" lvl="8" indent="0" algn="r" rtl="0">
              <a:spcBef>
                <a:spcPts val="0"/>
              </a:spcBef>
              <a:spcAft>
                <a:spcPts val="0"/>
              </a:spcAft>
              <a:buNone/>
              <a:defRPr sz="1200" b="0" i="0" u="none" strike="noStrike" cap="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 id="2147483708" r:id="rId12"/>
    <p:sldLayoutId id="2147483709" r:id="rId13"/>
    <p:sldLayoutId id="2147483710" r:id="rId14"/>
    <p:sldLayoutId id="2147483711" r:id="rId15"/>
    <p:sldLayoutId id="2147483712" r:id="rId16"/>
    <p:sldLayoutId id="2147483713" r:id="rId17"/>
    <p:sldLayoutId id="2147483714" r:id="rId18"/>
    <p:sldLayoutId id="2147483715" r:id="rId19"/>
    <p:sldLayoutId id="2147483716" r:id="rId20"/>
    <p:sldLayoutId id="2147483717" r:id="rId21"/>
    <p:sldLayoutId id="2147483718" r:id="rId22"/>
    <p:sldLayoutId id="2147483719" r:id="rId23"/>
    <p:sldLayoutId id="2147483720" r:id="rId24"/>
    <p:sldLayoutId id="2147483721" r:id="rId25"/>
    <p:sldLayoutId id="2147483722" r:id="rId26"/>
    <p:sldLayoutId id="2147483723" r:id="rId27"/>
    <p:sldLayoutId id="2147483724" r:id="rId28"/>
    <p:sldLayoutId id="2147483725" r:id="rId29"/>
    <p:sldLayoutId id="2147483726" r:id="rId30"/>
    <p:sldLayoutId id="2147483727" r:id="rId31"/>
    <p:sldLayoutId id="2147483728" r:id="rId32"/>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4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45.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44.xml"/><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4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5.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47.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4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7.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50.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0.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2.xml"/><Relationship Id="rId1" Type="http://schemas.openxmlformats.org/officeDocument/2006/relationships/slideLayout" Target="../slideLayouts/slideLayout4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4.xml"/><Relationship Id="rId1" Type="http://schemas.openxmlformats.org/officeDocument/2006/relationships/slideLayout" Target="../slideLayouts/slideLayout4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81B9FF"/>
        </a:solidFill>
        <a:effectLst/>
      </p:bgPr>
    </p:bg>
    <p:spTree>
      <p:nvGrpSpPr>
        <p:cNvPr id="1" name="Shape 438"/>
        <p:cNvGrpSpPr/>
        <p:nvPr/>
      </p:nvGrpSpPr>
      <p:grpSpPr>
        <a:xfrm>
          <a:off x="0" y="0"/>
          <a:ext cx="0" cy="0"/>
          <a:chOff x="0" y="0"/>
          <a:chExt cx="0" cy="0"/>
        </a:xfrm>
      </p:grpSpPr>
      <p:sp>
        <p:nvSpPr>
          <p:cNvPr id="439" name="Google Shape;439;p86"/>
          <p:cNvSpPr txBox="1"/>
          <p:nvPr/>
        </p:nvSpPr>
        <p:spPr>
          <a:xfrm>
            <a:off x="146050" y="6492875"/>
            <a:ext cx="800100" cy="238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343451"/>
              </a:buClr>
              <a:buSzPts val="1000"/>
              <a:buFont typeface="Arial"/>
              <a:buNone/>
            </a:pPr>
            <a:r>
              <a:rPr lang="en-US" sz="1000" b="0" i="0" u="none" strike="noStrike" cap="none">
                <a:solidFill>
                  <a:srgbClr val="F2F2F2"/>
                </a:solidFill>
                <a:latin typeface="Arial"/>
                <a:ea typeface="Arial"/>
                <a:cs typeface="Arial"/>
                <a:sym typeface="Arial"/>
              </a:rPr>
              <a:t>© FEMM</a:t>
            </a:r>
            <a:endParaRPr>
              <a:solidFill>
                <a:srgbClr val="F2F2F2"/>
              </a:solidFill>
            </a:endParaRPr>
          </a:p>
        </p:txBody>
      </p:sp>
      <p:pic>
        <p:nvPicPr>
          <p:cNvPr id="440" name="Google Shape;440;p86"/>
          <p:cNvPicPr preferRelativeResize="0"/>
          <p:nvPr/>
        </p:nvPicPr>
        <p:blipFill rotWithShape="1">
          <a:blip r:embed="rId3">
            <a:alphaModFix/>
          </a:blip>
          <a:srcRect t="6331" b="6331"/>
          <a:stretch/>
        </p:blipFill>
        <p:spPr>
          <a:xfrm>
            <a:off x="1132950" y="1277750"/>
            <a:ext cx="6878100" cy="1806850"/>
          </a:xfrm>
          <a:prstGeom prst="rect">
            <a:avLst/>
          </a:prstGeom>
          <a:noFill/>
          <a:ln>
            <a:noFill/>
          </a:ln>
        </p:spPr>
      </p:pic>
      <p:sp>
        <p:nvSpPr>
          <p:cNvPr id="441" name="Google Shape;441;p86"/>
          <p:cNvSpPr/>
          <p:nvPr/>
        </p:nvSpPr>
        <p:spPr>
          <a:xfrm>
            <a:off x="0" y="3992975"/>
            <a:ext cx="9144000" cy="9984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chemeClr val="lt1"/>
              </a:highlight>
            </a:endParaRPr>
          </a:p>
        </p:txBody>
      </p:sp>
      <p:sp>
        <p:nvSpPr>
          <p:cNvPr id="442" name="Google Shape;442;p86"/>
          <p:cNvSpPr txBox="1">
            <a:spLocks noGrp="1"/>
          </p:cNvSpPr>
          <p:nvPr>
            <p:ph type="title"/>
          </p:nvPr>
        </p:nvSpPr>
        <p:spPr>
          <a:xfrm>
            <a:off x="199650" y="3944975"/>
            <a:ext cx="8744700" cy="10944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585572"/>
              </a:buClr>
              <a:buSzPts val="4400"/>
              <a:buFont typeface="Arial"/>
              <a:buNone/>
            </a:pPr>
            <a:r>
              <a:rPr lang="en-US" sz="6000">
                <a:latin typeface="Lexend Medium"/>
                <a:ea typeface="Lexend Medium"/>
                <a:cs typeface="Lexend Medium"/>
                <a:sym typeface="Lexend Medium"/>
              </a:rPr>
              <a:t>Grade 7</a:t>
            </a:r>
            <a:endParaRPr sz="6000">
              <a:latin typeface="Lexend Medium"/>
              <a:ea typeface="Lexend Medium"/>
              <a:cs typeface="Lexend Medium"/>
              <a:sym typeface="Lexend Medium"/>
            </a:endParaRPr>
          </a:p>
        </p:txBody>
      </p:sp>
      <p:sp>
        <p:nvSpPr>
          <p:cNvPr id="443" name="Google Shape;443;p86"/>
          <p:cNvSpPr txBox="1">
            <a:spLocks noGrp="1"/>
          </p:cNvSpPr>
          <p:nvPr>
            <p:ph type="ctrTitle" idx="4294967295"/>
          </p:nvPr>
        </p:nvSpPr>
        <p:spPr>
          <a:xfrm>
            <a:off x="199650" y="4766200"/>
            <a:ext cx="8744700" cy="10944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585572"/>
              </a:buClr>
              <a:buSzPts val="4400"/>
              <a:buFont typeface="Arial"/>
              <a:buNone/>
            </a:pPr>
            <a:r>
              <a:rPr lang="en-US" sz="3400">
                <a:solidFill>
                  <a:srgbClr val="FFFFFF"/>
                </a:solidFill>
                <a:latin typeface="Lexend Medium"/>
                <a:ea typeface="Lexend Medium"/>
                <a:cs typeface="Lexend Medium"/>
                <a:sym typeface="Lexend Medium"/>
              </a:rPr>
              <a:t>LESSON 8</a:t>
            </a:r>
            <a:endParaRPr sz="3400">
              <a:solidFill>
                <a:srgbClr val="FFFFFF"/>
              </a:solidFill>
              <a:latin typeface="Lexend Medium"/>
              <a:ea typeface="Lexend Medium"/>
              <a:cs typeface="Lexend Medium"/>
              <a:sym typeface="Lexend Medium"/>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447"/>
        <p:cNvGrpSpPr/>
        <p:nvPr/>
      </p:nvGrpSpPr>
      <p:grpSpPr>
        <a:xfrm>
          <a:off x="0" y="0"/>
          <a:ext cx="0" cy="0"/>
          <a:chOff x="0" y="0"/>
          <a:chExt cx="0" cy="0"/>
        </a:xfrm>
      </p:grpSpPr>
      <p:sp>
        <p:nvSpPr>
          <p:cNvPr id="448" name="Google Shape;448;p87"/>
          <p:cNvSpPr/>
          <p:nvPr/>
        </p:nvSpPr>
        <p:spPr>
          <a:xfrm>
            <a:off x="0" y="414850"/>
            <a:ext cx="9144000" cy="750000"/>
          </a:xfrm>
          <a:prstGeom prst="rect">
            <a:avLst/>
          </a:prstGeom>
          <a:solidFill>
            <a:srgbClr val="1F497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rgbClr val="FFFFFF"/>
              </a:highlight>
            </a:endParaRPr>
          </a:p>
        </p:txBody>
      </p:sp>
      <p:sp>
        <p:nvSpPr>
          <p:cNvPr id="449" name="Google Shape;449;p87"/>
          <p:cNvSpPr txBox="1"/>
          <p:nvPr/>
        </p:nvSpPr>
        <p:spPr>
          <a:xfrm>
            <a:off x="3595825" y="1760000"/>
            <a:ext cx="5217900" cy="34740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595959"/>
              </a:buClr>
              <a:buSzPts val="600"/>
              <a:buFont typeface="Calibri"/>
              <a:buNone/>
            </a:pPr>
            <a:r>
              <a:rPr lang="en-US" sz="2300" b="1">
                <a:solidFill>
                  <a:schemeClr val="dk2"/>
                </a:solidFill>
                <a:latin typeface="Lexend"/>
                <a:ea typeface="Lexend"/>
                <a:cs typeface="Lexend"/>
                <a:sym typeface="Lexend"/>
              </a:rPr>
              <a:t>Hormones</a:t>
            </a:r>
            <a:r>
              <a:rPr lang="en-US" sz="2300">
                <a:solidFill>
                  <a:schemeClr val="dk2"/>
                </a:solidFill>
                <a:latin typeface="Lexend ExtraLight"/>
                <a:ea typeface="Lexend ExtraLight"/>
                <a:cs typeface="Lexend ExtraLight"/>
                <a:sym typeface="Lexend ExtraLight"/>
              </a:rPr>
              <a:t> </a:t>
            </a:r>
            <a:r>
              <a:rPr lang="en-US" sz="2300">
                <a:solidFill>
                  <a:srgbClr val="595959"/>
                </a:solidFill>
                <a:latin typeface="Lexend ExtraLight"/>
                <a:ea typeface="Lexend ExtraLight"/>
                <a:cs typeface="Lexend ExtraLight"/>
                <a:sym typeface="Lexend ExtraLight"/>
              </a:rPr>
              <a:t>cause all the growing &amp; changing that your body does during puberty.</a:t>
            </a:r>
            <a:r>
              <a:rPr lang="en-US" sz="2300" i="0" u="none" strike="noStrike" cap="none">
                <a:solidFill>
                  <a:srgbClr val="595959"/>
                </a:solidFill>
                <a:latin typeface="Lexend ExtraLight"/>
                <a:ea typeface="Lexend ExtraLight"/>
                <a:cs typeface="Lexend ExtraLight"/>
                <a:sym typeface="Lexend ExtraLight"/>
              </a:rPr>
              <a:t> </a:t>
            </a:r>
            <a:endParaRPr sz="2300" i="0" u="none" strike="noStrike" cap="none">
              <a:solidFill>
                <a:srgbClr val="595959"/>
              </a:solidFill>
              <a:latin typeface="Lexend ExtraLight"/>
              <a:ea typeface="Lexend ExtraLight"/>
              <a:cs typeface="Lexend ExtraLight"/>
              <a:sym typeface="Lexend ExtraLight"/>
            </a:endParaRPr>
          </a:p>
          <a:p>
            <a:pPr marL="0" marR="0" lvl="0" indent="0" algn="l" rtl="0">
              <a:lnSpc>
                <a:spcPct val="100000"/>
              </a:lnSpc>
              <a:spcBef>
                <a:spcPts val="0"/>
              </a:spcBef>
              <a:spcAft>
                <a:spcPts val="0"/>
              </a:spcAft>
              <a:buClr>
                <a:srgbClr val="595959"/>
              </a:buClr>
              <a:buSzPts val="600"/>
              <a:buFont typeface="Calibri"/>
              <a:buNone/>
            </a:pPr>
            <a:endParaRPr sz="2300" b="1">
              <a:solidFill>
                <a:srgbClr val="595959"/>
              </a:solidFill>
              <a:latin typeface="Lexend"/>
              <a:ea typeface="Lexend"/>
              <a:cs typeface="Lexend"/>
              <a:sym typeface="Lexend"/>
            </a:endParaRPr>
          </a:p>
          <a:p>
            <a:pPr marL="0" marR="0" lvl="0" indent="0" algn="l" rtl="0">
              <a:lnSpc>
                <a:spcPct val="100000"/>
              </a:lnSpc>
              <a:spcBef>
                <a:spcPts val="0"/>
              </a:spcBef>
              <a:spcAft>
                <a:spcPts val="0"/>
              </a:spcAft>
              <a:buClr>
                <a:srgbClr val="595959"/>
              </a:buClr>
              <a:buSzPts val="600"/>
              <a:buFont typeface="Calibri"/>
              <a:buNone/>
            </a:pPr>
            <a:r>
              <a:rPr lang="en-US" sz="2300" b="1">
                <a:solidFill>
                  <a:schemeClr val="dk2"/>
                </a:solidFill>
                <a:latin typeface="Lexend"/>
                <a:ea typeface="Lexend"/>
                <a:cs typeface="Lexend"/>
                <a:sym typeface="Lexend"/>
              </a:rPr>
              <a:t>Testosterone</a:t>
            </a:r>
            <a:r>
              <a:rPr lang="en-US" sz="2300">
                <a:solidFill>
                  <a:schemeClr val="dk2"/>
                </a:solidFill>
                <a:latin typeface="Lexend ExtraLight"/>
                <a:ea typeface="Lexend ExtraLight"/>
                <a:cs typeface="Lexend ExtraLight"/>
                <a:sym typeface="Lexend ExtraLight"/>
              </a:rPr>
              <a:t> </a:t>
            </a:r>
            <a:r>
              <a:rPr lang="en-US" sz="2300">
                <a:solidFill>
                  <a:srgbClr val="595959"/>
                </a:solidFill>
                <a:latin typeface="Lexend ExtraLight"/>
                <a:ea typeface="Lexend ExtraLight"/>
                <a:cs typeface="Lexend ExtraLight"/>
                <a:sym typeface="Lexend ExtraLight"/>
              </a:rPr>
              <a:t>is the main male hormone.</a:t>
            </a:r>
            <a:endParaRPr sz="2300">
              <a:solidFill>
                <a:srgbClr val="595959"/>
              </a:solidFill>
              <a:latin typeface="Lexend ExtraLight"/>
              <a:ea typeface="Lexend ExtraLight"/>
              <a:cs typeface="Lexend ExtraLight"/>
              <a:sym typeface="Lexend ExtraLight"/>
            </a:endParaRPr>
          </a:p>
          <a:p>
            <a:pPr marL="0" marR="0" lvl="0" indent="0" algn="l" rtl="0">
              <a:lnSpc>
                <a:spcPct val="100000"/>
              </a:lnSpc>
              <a:spcBef>
                <a:spcPts val="0"/>
              </a:spcBef>
              <a:spcAft>
                <a:spcPts val="0"/>
              </a:spcAft>
              <a:buClr>
                <a:srgbClr val="595959"/>
              </a:buClr>
              <a:buSzPts val="600"/>
              <a:buFont typeface="Calibri"/>
              <a:buNone/>
            </a:pPr>
            <a:endParaRPr sz="2300">
              <a:solidFill>
                <a:srgbClr val="595959"/>
              </a:solidFill>
              <a:latin typeface="Lexend ExtraLight"/>
              <a:ea typeface="Lexend ExtraLight"/>
              <a:cs typeface="Lexend ExtraLight"/>
              <a:sym typeface="Lexend ExtraLight"/>
            </a:endParaRPr>
          </a:p>
          <a:p>
            <a:pPr marL="0" marR="0" lvl="0" indent="0" algn="l" rtl="0">
              <a:lnSpc>
                <a:spcPct val="100000"/>
              </a:lnSpc>
              <a:spcBef>
                <a:spcPts val="0"/>
              </a:spcBef>
              <a:spcAft>
                <a:spcPts val="0"/>
              </a:spcAft>
              <a:buClr>
                <a:srgbClr val="595959"/>
              </a:buClr>
              <a:buSzPts val="600"/>
              <a:buFont typeface="Calibri"/>
              <a:buNone/>
            </a:pPr>
            <a:r>
              <a:rPr lang="en-US" sz="2300">
                <a:solidFill>
                  <a:srgbClr val="595959"/>
                </a:solidFill>
                <a:latin typeface="Lexend ExtraLight"/>
                <a:ea typeface="Lexend ExtraLight"/>
                <a:cs typeface="Lexend ExtraLight"/>
                <a:sym typeface="Lexend ExtraLight"/>
              </a:rPr>
              <a:t>After testosterone is produced, it acts as a messenger back to your brain = </a:t>
            </a:r>
            <a:r>
              <a:rPr lang="en-US" sz="2300" b="1">
                <a:solidFill>
                  <a:schemeClr val="dk2"/>
                </a:solidFill>
                <a:latin typeface="Lexend"/>
                <a:ea typeface="Lexend"/>
                <a:cs typeface="Lexend"/>
                <a:sym typeface="Lexend"/>
              </a:rPr>
              <a:t>hormonal feedback</a:t>
            </a:r>
            <a:r>
              <a:rPr lang="en-US" sz="2300" b="1">
                <a:solidFill>
                  <a:srgbClr val="595959"/>
                </a:solidFill>
                <a:latin typeface="Lexend"/>
                <a:ea typeface="Lexend"/>
                <a:cs typeface="Lexend"/>
                <a:sym typeface="Lexend"/>
              </a:rPr>
              <a:t>.</a:t>
            </a:r>
            <a:endParaRPr sz="2300" b="1">
              <a:solidFill>
                <a:srgbClr val="595959"/>
              </a:solidFill>
              <a:latin typeface="Lexend"/>
              <a:ea typeface="Lexend"/>
              <a:cs typeface="Lexend"/>
              <a:sym typeface="Lexend"/>
            </a:endParaRPr>
          </a:p>
          <a:p>
            <a:pPr marL="0" marR="0" lvl="0" indent="0" algn="l" rtl="0">
              <a:lnSpc>
                <a:spcPct val="100000"/>
              </a:lnSpc>
              <a:spcBef>
                <a:spcPts val="0"/>
              </a:spcBef>
              <a:spcAft>
                <a:spcPts val="0"/>
              </a:spcAft>
              <a:buClr>
                <a:srgbClr val="595959"/>
              </a:buClr>
              <a:buSzPts val="600"/>
              <a:buFont typeface="Calibri"/>
              <a:buNone/>
            </a:pPr>
            <a:endParaRPr sz="2300">
              <a:solidFill>
                <a:srgbClr val="595959"/>
              </a:solidFill>
              <a:latin typeface="Lexend ExtraLight"/>
              <a:ea typeface="Lexend ExtraLight"/>
              <a:cs typeface="Lexend ExtraLight"/>
              <a:sym typeface="Lexend ExtraLight"/>
            </a:endParaRPr>
          </a:p>
          <a:p>
            <a:pPr marL="0" marR="0" lvl="0" indent="0" algn="l" rtl="0">
              <a:lnSpc>
                <a:spcPct val="100000"/>
              </a:lnSpc>
              <a:spcBef>
                <a:spcPts val="0"/>
              </a:spcBef>
              <a:spcAft>
                <a:spcPts val="0"/>
              </a:spcAft>
              <a:buClr>
                <a:srgbClr val="595959"/>
              </a:buClr>
              <a:buSzPts val="600"/>
              <a:buFont typeface="Calibri"/>
              <a:buNone/>
            </a:pPr>
            <a:endParaRPr sz="2300">
              <a:solidFill>
                <a:srgbClr val="595959"/>
              </a:solidFill>
              <a:latin typeface="Lexend ExtraLight"/>
              <a:ea typeface="Lexend ExtraLight"/>
              <a:cs typeface="Lexend ExtraLight"/>
              <a:sym typeface="Lexend ExtraLight"/>
            </a:endParaRPr>
          </a:p>
        </p:txBody>
      </p:sp>
      <p:sp>
        <p:nvSpPr>
          <p:cNvPr id="450" name="Google Shape;450;p87"/>
          <p:cNvSpPr txBox="1"/>
          <p:nvPr/>
        </p:nvSpPr>
        <p:spPr>
          <a:xfrm>
            <a:off x="146050" y="6492875"/>
            <a:ext cx="800100" cy="238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343451"/>
              </a:buClr>
              <a:buSzPts val="1000"/>
              <a:buFont typeface="Calibri"/>
              <a:buNone/>
            </a:pPr>
            <a:r>
              <a:rPr lang="en-US" sz="1000" b="0" i="0" u="none" strike="noStrike" cap="none">
                <a:solidFill>
                  <a:srgbClr val="343451"/>
                </a:solidFill>
                <a:latin typeface="Calibri"/>
                <a:ea typeface="Calibri"/>
                <a:cs typeface="Calibri"/>
                <a:sym typeface="Calibri"/>
              </a:rPr>
              <a:t>© FEMM</a:t>
            </a:r>
            <a:endParaRPr/>
          </a:p>
        </p:txBody>
      </p:sp>
      <p:sp>
        <p:nvSpPr>
          <p:cNvPr id="451" name="Google Shape;451;p87"/>
          <p:cNvSpPr txBox="1"/>
          <p:nvPr/>
        </p:nvSpPr>
        <p:spPr>
          <a:xfrm>
            <a:off x="378014" y="512802"/>
            <a:ext cx="5032200" cy="5541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FFFFFF"/>
              </a:buClr>
              <a:buSzPts val="750"/>
              <a:buFont typeface="Calibri"/>
              <a:buNone/>
            </a:pPr>
            <a:r>
              <a:rPr lang="en-US" sz="3000" i="0" u="none" strike="noStrike" cap="none">
                <a:solidFill>
                  <a:srgbClr val="FFFFFF"/>
                </a:solidFill>
                <a:latin typeface="Lexend Thin"/>
                <a:ea typeface="Lexend Thin"/>
                <a:cs typeface="Lexend Thin"/>
                <a:sym typeface="Lexend Thin"/>
              </a:rPr>
              <a:t>Hormones &amp; your growth</a:t>
            </a:r>
            <a:endParaRPr sz="3000" i="0" u="none" strike="noStrike" cap="none">
              <a:solidFill>
                <a:srgbClr val="FFFFFF"/>
              </a:solidFill>
              <a:latin typeface="Lexend Thin"/>
              <a:ea typeface="Lexend Thin"/>
              <a:cs typeface="Lexend Thin"/>
              <a:sym typeface="Lexend Thin"/>
            </a:endParaRPr>
          </a:p>
        </p:txBody>
      </p:sp>
      <p:sp>
        <p:nvSpPr>
          <p:cNvPr id="452" name="Google Shape;452;p87"/>
          <p:cNvSpPr txBox="1"/>
          <p:nvPr/>
        </p:nvSpPr>
        <p:spPr>
          <a:xfrm>
            <a:off x="5938925" y="6371675"/>
            <a:ext cx="3559800" cy="480600"/>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US" sz="1000">
                <a:solidFill>
                  <a:srgbClr val="666666"/>
                </a:solidFill>
                <a:highlight>
                  <a:srgbClr val="FFFFFF"/>
                </a:highlight>
              </a:rPr>
              <a:t> </a:t>
            </a:r>
            <a:endParaRPr sz="1000">
              <a:solidFill>
                <a:srgbClr val="666666"/>
              </a:solidFill>
            </a:endParaRPr>
          </a:p>
        </p:txBody>
      </p:sp>
      <p:pic>
        <p:nvPicPr>
          <p:cNvPr id="453" name="Google Shape;453;p87"/>
          <p:cNvPicPr preferRelativeResize="0"/>
          <p:nvPr/>
        </p:nvPicPr>
        <p:blipFill>
          <a:blip r:embed="rId3">
            <a:alphaModFix/>
          </a:blip>
          <a:stretch>
            <a:fillRect/>
          </a:stretch>
        </p:blipFill>
        <p:spPr>
          <a:xfrm>
            <a:off x="461950" y="1629600"/>
            <a:ext cx="2925525" cy="4655777"/>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458"/>
        <p:cNvGrpSpPr/>
        <p:nvPr/>
      </p:nvGrpSpPr>
      <p:grpSpPr>
        <a:xfrm>
          <a:off x="0" y="0"/>
          <a:ext cx="0" cy="0"/>
          <a:chOff x="0" y="0"/>
          <a:chExt cx="0" cy="0"/>
        </a:xfrm>
      </p:grpSpPr>
      <p:sp>
        <p:nvSpPr>
          <p:cNvPr id="459" name="Google Shape;459;p88"/>
          <p:cNvSpPr/>
          <p:nvPr/>
        </p:nvSpPr>
        <p:spPr>
          <a:xfrm>
            <a:off x="2920213" y="3201700"/>
            <a:ext cx="5078400" cy="2554200"/>
          </a:xfrm>
          <a:prstGeom prst="wedgeRectCallout">
            <a:avLst>
              <a:gd name="adj1" fmla="val -49179"/>
              <a:gd name="adj2" fmla="val -62763"/>
            </a:avLst>
          </a:prstGeom>
          <a:solidFill>
            <a:schemeClr val="lt1"/>
          </a:solidFill>
          <a:ln w="76200" cap="flat" cmpd="sng">
            <a:solidFill>
              <a:srgbClr val="FFD966"/>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460" name="Google Shape;460;p88"/>
          <p:cNvSpPr/>
          <p:nvPr/>
        </p:nvSpPr>
        <p:spPr>
          <a:xfrm>
            <a:off x="0" y="414850"/>
            <a:ext cx="9144000" cy="750000"/>
          </a:xfrm>
          <a:prstGeom prst="rect">
            <a:avLst/>
          </a:prstGeom>
          <a:solidFill>
            <a:srgbClr val="1F497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rgbClr val="FFFFFF"/>
              </a:highlight>
            </a:endParaRPr>
          </a:p>
        </p:txBody>
      </p:sp>
      <p:sp>
        <p:nvSpPr>
          <p:cNvPr id="461" name="Google Shape;461;p88"/>
          <p:cNvSpPr txBox="1">
            <a:spLocks noGrp="1"/>
          </p:cNvSpPr>
          <p:nvPr>
            <p:ph type="body" idx="1"/>
          </p:nvPr>
        </p:nvSpPr>
        <p:spPr>
          <a:xfrm>
            <a:off x="2954487" y="3037437"/>
            <a:ext cx="5323800" cy="26292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595959"/>
              </a:buClr>
              <a:buSzPts val="600"/>
              <a:buFont typeface="Arial"/>
              <a:buNone/>
            </a:pPr>
            <a:endParaRPr sz="2400" b="1">
              <a:latin typeface="Calibri"/>
              <a:ea typeface="Calibri"/>
              <a:cs typeface="Calibri"/>
              <a:sym typeface="Calibri"/>
            </a:endParaRPr>
          </a:p>
          <a:p>
            <a:pPr marL="342900" lvl="0" indent="-304800" algn="l" rtl="0">
              <a:lnSpc>
                <a:spcPct val="100000"/>
              </a:lnSpc>
              <a:spcBef>
                <a:spcPts val="480"/>
              </a:spcBef>
              <a:spcAft>
                <a:spcPts val="0"/>
              </a:spcAft>
              <a:buSzPts val="600"/>
              <a:buFont typeface="Courier New"/>
              <a:buNone/>
            </a:pPr>
            <a:endParaRPr sz="2400" i="0" u="none" strike="noStrike" cap="none">
              <a:solidFill>
                <a:srgbClr val="595959"/>
              </a:solidFill>
              <a:latin typeface="Calibri"/>
              <a:ea typeface="Calibri"/>
              <a:cs typeface="Calibri"/>
              <a:sym typeface="Calibri"/>
            </a:endParaRPr>
          </a:p>
          <a:p>
            <a:pPr marL="342900" marR="0" lvl="0" indent="-342900" algn="l" rtl="0">
              <a:lnSpc>
                <a:spcPct val="100000"/>
              </a:lnSpc>
              <a:spcBef>
                <a:spcPts val="560"/>
              </a:spcBef>
              <a:spcAft>
                <a:spcPts val="0"/>
              </a:spcAft>
              <a:buClr>
                <a:srgbClr val="595959"/>
              </a:buClr>
              <a:buSzPts val="700"/>
              <a:buFont typeface="Arial"/>
              <a:buNone/>
            </a:pPr>
            <a:endParaRPr sz="2800" b="0" i="0" u="none" strike="noStrike" cap="none">
              <a:solidFill>
                <a:srgbClr val="595959"/>
              </a:solidFill>
              <a:latin typeface="Calibri"/>
              <a:ea typeface="Calibri"/>
              <a:cs typeface="Calibri"/>
              <a:sym typeface="Calibri"/>
            </a:endParaRPr>
          </a:p>
        </p:txBody>
      </p:sp>
      <p:sp>
        <p:nvSpPr>
          <p:cNvPr id="462" name="Google Shape;462;p88"/>
          <p:cNvSpPr txBox="1"/>
          <p:nvPr/>
        </p:nvSpPr>
        <p:spPr>
          <a:xfrm>
            <a:off x="199625" y="553350"/>
            <a:ext cx="8895000" cy="5541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FFFFFF"/>
              </a:buClr>
              <a:buSzPts val="750"/>
              <a:buFont typeface="Calibri"/>
              <a:buNone/>
            </a:pPr>
            <a:r>
              <a:rPr lang="en-US" sz="2500" b="1">
                <a:solidFill>
                  <a:srgbClr val="FFFFFF"/>
                </a:solidFill>
                <a:latin typeface="Lexend"/>
                <a:ea typeface="Lexend"/>
                <a:cs typeface="Lexend"/>
                <a:sym typeface="Lexend"/>
              </a:rPr>
              <a:t>The 3 Pillars</a:t>
            </a:r>
            <a:r>
              <a:rPr lang="en-US" sz="2500">
                <a:solidFill>
                  <a:srgbClr val="FFFFFF"/>
                </a:solidFill>
                <a:latin typeface="Lexend Thin"/>
                <a:ea typeface="Lexend Thin"/>
                <a:cs typeface="Lexend Thin"/>
                <a:sym typeface="Lexend Thin"/>
              </a:rPr>
              <a:t> are the foundation </a:t>
            </a:r>
            <a:r>
              <a:rPr lang="en-US" sz="2500" b="1">
                <a:solidFill>
                  <a:srgbClr val="FFFFFF"/>
                </a:solidFill>
                <a:latin typeface="Lexend"/>
                <a:ea typeface="Lexend"/>
                <a:cs typeface="Lexend"/>
                <a:sym typeface="Lexend"/>
              </a:rPr>
              <a:t>for emotional wellness</a:t>
            </a:r>
            <a:endParaRPr sz="900" b="1">
              <a:latin typeface="Lexend"/>
              <a:ea typeface="Lexend"/>
              <a:cs typeface="Lexend"/>
              <a:sym typeface="Lexend"/>
            </a:endParaRPr>
          </a:p>
        </p:txBody>
      </p:sp>
      <p:sp>
        <p:nvSpPr>
          <p:cNvPr id="463" name="Google Shape;463;p88"/>
          <p:cNvSpPr txBox="1"/>
          <p:nvPr/>
        </p:nvSpPr>
        <p:spPr>
          <a:xfrm>
            <a:off x="146756" y="6492879"/>
            <a:ext cx="798600" cy="2382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343451"/>
              </a:buClr>
              <a:buSzPts val="250"/>
              <a:buFont typeface="Calibri"/>
              <a:buNone/>
            </a:pPr>
            <a:r>
              <a:rPr lang="en-US" sz="1000" b="0" i="0" u="none" strike="noStrike" cap="none">
                <a:solidFill>
                  <a:srgbClr val="343451"/>
                </a:solidFill>
                <a:latin typeface="Calibri"/>
                <a:ea typeface="Calibri"/>
                <a:cs typeface="Calibri"/>
                <a:sym typeface="Calibri"/>
              </a:rPr>
              <a:t>© FEMM</a:t>
            </a:r>
            <a:endParaRPr/>
          </a:p>
        </p:txBody>
      </p:sp>
      <p:pic>
        <p:nvPicPr>
          <p:cNvPr id="464" name="Google Shape;464;p88"/>
          <p:cNvPicPr preferRelativeResize="0"/>
          <p:nvPr/>
        </p:nvPicPr>
        <p:blipFill rotWithShape="1">
          <a:blip r:embed="rId3">
            <a:alphaModFix/>
          </a:blip>
          <a:srcRect/>
          <a:stretch/>
        </p:blipFill>
        <p:spPr>
          <a:xfrm>
            <a:off x="865712" y="1480800"/>
            <a:ext cx="1537275" cy="5250275"/>
          </a:xfrm>
          <a:prstGeom prst="rect">
            <a:avLst/>
          </a:prstGeom>
          <a:noFill/>
          <a:ln>
            <a:noFill/>
          </a:ln>
        </p:spPr>
      </p:pic>
      <p:sp>
        <p:nvSpPr>
          <p:cNvPr id="465" name="Google Shape;465;p88"/>
          <p:cNvSpPr/>
          <p:nvPr/>
        </p:nvSpPr>
        <p:spPr>
          <a:xfrm>
            <a:off x="2920213" y="1673975"/>
            <a:ext cx="5078400" cy="1189800"/>
          </a:xfrm>
          <a:prstGeom prst="wedgeRectCallout">
            <a:avLst>
              <a:gd name="adj1" fmla="val -60998"/>
              <a:gd name="adj2" fmla="val -28427"/>
            </a:avLst>
          </a:prstGeom>
          <a:noFill/>
          <a:ln w="76200" cap="flat" cmpd="sng">
            <a:solidFill>
              <a:srgbClr val="FFD966"/>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a:t> </a:t>
            </a:r>
            <a:endParaRPr/>
          </a:p>
        </p:txBody>
      </p:sp>
      <p:sp>
        <p:nvSpPr>
          <p:cNvPr id="466" name="Google Shape;466;p88"/>
          <p:cNvSpPr txBox="1"/>
          <p:nvPr/>
        </p:nvSpPr>
        <p:spPr>
          <a:xfrm>
            <a:off x="2622515" y="1838083"/>
            <a:ext cx="5157000" cy="1025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5000" dirty="0"/>
              <a:t>   🙂     🫀     🧠</a:t>
            </a:r>
            <a:endParaRPr sz="5000" dirty="0"/>
          </a:p>
        </p:txBody>
      </p:sp>
      <p:pic>
        <p:nvPicPr>
          <p:cNvPr id="467" name="Google Shape;467;p88"/>
          <p:cNvPicPr preferRelativeResize="0"/>
          <p:nvPr/>
        </p:nvPicPr>
        <p:blipFill rotWithShape="1">
          <a:blip r:embed="rId4">
            <a:alphaModFix/>
          </a:blip>
          <a:srcRect l="26246" r="23433"/>
          <a:stretch/>
        </p:blipFill>
        <p:spPr>
          <a:xfrm>
            <a:off x="3512650" y="3332343"/>
            <a:ext cx="913887" cy="2270284"/>
          </a:xfrm>
          <a:prstGeom prst="rect">
            <a:avLst/>
          </a:prstGeom>
          <a:noFill/>
          <a:ln>
            <a:noFill/>
          </a:ln>
        </p:spPr>
      </p:pic>
      <p:pic>
        <p:nvPicPr>
          <p:cNvPr id="468" name="Google Shape;468;p88"/>
          <p:cNvPicPr preferRelativeResize="0"/>
          <p:nvPr/>
        </p:nvPicPr>
        <p:blipFill rotWithShape="1">
          <a:blip r:embed="rId4">
            <a:alphaModFix/>
          </a:blip>
          <a:srcRect l="26246" r="23433"/>
          <a:stretch/>
        </p:blipFill>
        <p:spPr>
          <a:xfrm>
            <a:off x="4979425" y="3332343"/>
            <a:ext cx="913887" cy="2270284"/>
          </a:xfrm>
          <a:prstGeom prst="rect">
            <a:avLst/>
          </a:prstGeom>
          <a:noFill/>
          <a:ln>
            <a:noFill/>
          </a:ln>
        </p:spPr>
      </p:pic>
      <p:pic>
        <p:nvPicPr>
          <p:cNvPr id="469" name="Google Shape;469;p88"/>
          <p:cNvPicPr preferRelativeResize="0"/>
          <p:nvPr/>
        </p:nvPicPr>
        <p:blipFill rotWithShape="1">
          <a:blip r:embed="rId4">
            <a:alphaModFix/>
          </a:blip>
          <a:srcRect l="26246" r="23433"/>
          <a:stretch/>
        </p:blipFill>
        <p:spPr>
          <a:xfrm>
            <a:off x="6446175" y="3332343"/>
            <a:ext cx="913887" cy="2270284"/>
          </a:xfrm>
          <a:prstGeom prst="rect">
            <a:avLst/>
          </a:prstGeom>
          <a:noFill/>
          <a:ln>
            <a:noFill/>
          </a:ln>
        </p:spPr>
      </p:pic>
      <p:sp>
        <p:nvSpPr>
          <p:cNvPr id="470" name="Google Shape;470;p88"/>
          <p:cNvSpPr txBox="1"/>
          <p:nvPr/>
        </p:nvSpPr>
        <p:spPr>
          <a:xfrm flipH="1">
            <a:off x="3479537" y="4536825"/>
            <a:ext cx="1079700" cy="461700"/>
          </a:xfrm>
          <a:prstGeom prst="rect">
            <a:avLst/>
          </a:prstGeom>
          <a:solidFill>
            <a:schemeClr val="dk2"/>
          </a:solidFill>
          <a:ln>
            <a:noFill/>
          </a:ln>
        </p:spPr>
        <p:txBody>
          <a:bodyPr spcFirstLastPara="1" wrap="square" lIns="91425" tIns="91425" rIns="91425" bIns="91425" anchor="t" anchorCtr="0">
            <a:spAutoFit/>
          </a:bodyPr>
          <a:lstStyle/>
          <a:p>
            <a:pPr marL="0" lvl="0" indent="0" algn="ctr" rtl="0">
              <a:spcBef>
                <a:spcPts val="0"/>
              </a:spcBef>
              <a:spcAft>
                <a:spcPts val="0"/>
              </a:spcAft>
              <a:buClr>
                <a:schemeClr val="dk1"/>
              </a:buClr>
              <a:buSzPts val="1100"/>
              <a:buFont typeface="Arial"/>
              <a:buNone/>
            </a:pPr>
            <a:r>
              <a:rPr lang="en-US" sz="1800" b="1">
                <a:solidFill>
                  <a:schemeClr val="lt1"/>
                </a:solidFill>
                <a:latin typeface="Calibri"/>
                <a:ea typeface="Calibri"/>
                <a:cs typeface="Calibri"/>
                <a:sym typeface="Calibri"/>
              </a:rPr>
              <a:t>Nutrition</a:t>
            </a:r>
            <a:endParaRPr sz="2400">
              <a:solidFill>
                <a:schemeClr val="lt1"/>
              </a:solidFill>
              <a:latin typeface="Calibri"/>
              <a:ea typeface="Calibri"/>
              <a:cs typeface="Calibri"/>
              <a:sym typeface="Calibri"/>
            </a:endParaRPr>
          </a:p>
        </p:txBody>
      </p:sp>
      <p:sp>
        <p:nvSpPr>
          <p:cNvPr id="471" name="Google Shape;471;p88"/>
          <p:cNvSpPr txBox="1"/>
          <p:nvPr/>
        </p:nvSpPr>
        <p:spPr>
          <a:xfrm flipH="1">
            <a:off x="4921416" y="4536823"/>
            <a:ext cx="1079700" cy="492600"/>
          </a:xfrm>
          <a:prstGeom prst="rect">
            <a:avLst/>
          </a:prstGeom>
          <a:solidFill>
            <a:schemeClr val="dk2"/>
          </a:solidFill>
          <a:ln>
            <a:noFill/>
          </a:ln>
        </p:spPr>
        <p:txBody>
          <a:bodyPr spcFirstLastPara="1" wrap="square" lIns="91425" tIns="91425" rIns="91425" bIns="91425" anchor="t" anchorCtr="0">
            <a:spAutoFit/>
          </a:bodyPr>
          <a:lstStyle/>
          <a:p>
            <a:pPr marL="0" lvl="0" indent="0" algn="ctr" rtl="0">
              <a:spcBef>
                <a:spcPts val="0"/>
              </a:spcBef>
              <a:spcAft>
                <a:spcPts val="0"/>
              </a:spcAft>
              <a:buClr>
                <a:schemeClr val="dk1"/>
              </a:buClr>
              <a:buSzPts val="1100"/>
              <a:buFont typeface="Arial"/>
              <a:buNone/>
            </a:pPr>
            <a:r>
              <a:rPr lang="en-US" sz="2000" b="1">
                <a:solidFill>
                  <a:schemeClr val="lt1"/>
                </a:solidFill>
                <a:latin typeface="Calibri"/>
                <a:ea typeface="Calibri"/>
                <a:cs typeface="Calibri"/>
                <a:sym typeface="Calibri"/>
              </a:rPr>
              <a:t>Exercise</a:t>
            </a:r>
            <a:endParaRPr sz="2000">
              <a:solidFill>
                <a:schemeClr val="lt1"/>
              </a:solidFill>
              <a:latin typeface="Calibri"/>
              <a:ea typeface="Calibri"/>
              <a:cs typeface="Calibri"/>
              <a:sym typeface="Calibri"/>
            </a:endParaRPr>
          </a:p>
        </p:txBody>
      </p:sp>
      <p:sp>
        <p:nvSpPr>
          <p:cNvPr id="472" name="Google Shape;472;p88"/>
          <p:cNvSpPr txBox="1"/>
          <p:nvPr/>
        </p:nvSpPr>
        <p:spPr>
          <a:xfrm flipH="1">
            <a:off x="6363287" y="4536825"/>
            <a:ext cx="1079700" cy="492600"/>
          </a:xfrm>
          <a:prstGeom prst="rect">
            <a:avLst/>
          </a:prstGeom>
          <a:solidFill>
            <a:schemeClr val="dk2"/>
          </a:solidFill>
          <a:ln>
            <a:noFill/>
          </a:ln>
        </p:spPr>
        <p:txBody>
          <a:bodyPr spcFirstLastPara="1" wrap="square" lIns="91425" tIns="91425" rIns="91425" bIns="91425" anchor="t" anchorCtr="0">
            <a:spAutoFit/>
          </a:bodyPr>
          <a:lstStyle/>
          <a:p>
            <a:pPr marL="0" lvl="0" indent="0" algn="ctr" rtl="0">
              <a:spcBef>
                <a:spcPts val="0"/>
              </a:spcBef>
              <a:spcAft>
                <a:spcPts val="0"/>
              </a:spcAft>
              <a:buClr>
                <a:schemeClr val="dk1"/>
              </a:buClr>
              <a:buSzPts val="1100"/>
              <a:buFont typeface="Arial"/>
              <a:buNone/>
            </a:pPr>
            <a:r>
              <a:rPr lang="en-US" sz="2000" b="1">
                <a:solidFill>
                  <a:schemeClr val="lt1"/>
                </a:solidFill>
                <a:latin typeface="Calibri"/>
                <a:ea typeface="Calibri"/>
                <a:cs typeface="Calibri"/>
                <a:sym typeface="Calibri"/>
              </a:rPr>
              <a:t>Sleep</a:t>
            </a:r>
            <a:endParaRPr sz="2600">
              <a:solidFill>
                <a:schemeClr val="lt1"/>
              </a:solidFill>
              <a:latin typeface="Calibri"/>
              <a:ea typeface="Calibri"/>
              <a:cs typeface="Calibri"/>
              <a:sym typeface="Calibri"/>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470"/>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71"/>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47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477"/>
        <p:cNvGrpSpPr/>
        <p:nvPr/>
      </p:nvGrpSpPr>
      <p:grpSpPr>
        <a:xfrm>
          <a:off x="0" y="0"/>
          <a:ext cx="0" cy="0"/>
          <a:chOff x="0" y="0"/>
          <a:chExt cx="0" cy="0"/>
        </a:xfrm>
      </p:grpSpPr>
      <p:sp>
        <p:nvSpPr>
          <p:cNvPr id="478" name="Google Shape;478;p89"/>
          <p:cNvSpPr/>
          <p:nvPr/>
        </p:nvSpPr>
        <p:spPr>
          <a:xfrm>
            <a:off x="3372575" y="2155500"/>
            <a:ext cx="5340900" cy="3417900"/>
          </a:xfrm>
          <a:prstGeom prst="wedgeRectCallout">
            <a:avLst>
              <a:gd name="adj1" fmla="val -50250"/>
              <a:gd name="adj2" fmla="val -27380"/>
            </a:avLst>
          </a:prstGeom>
          <a:noFill/>
          <a:ln w="76200" cap="flat" cmpd="sng">
            <a:solidFill>
              <a:srgbClr val="FFD966"/>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a:t> </a:t>
            </a:r>
            <a:endParaRPr/>
          </a:p>
        </p:txBody>
      </p:sp>
      <p:sp>
        <p:nvSpPr>
          <p:cNvPr id="479" name="Google Shape;479;p89"/>
          <p:cNvSpPr/>
          <p:nvPr/>
        </p:nvSpPr>
        <p:spPr>
          <a:xfrm>
            <a:off x="0" y="414850"/>
            <a:ext cx="9144000" cy="750000"/>
          </a:xfrm>
          <a:prstGeom prst="rect">
            <a:avLst/>
          </a:prstGeom>
          <a:solidFill>
            <a:srgbClr val="1F497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rgbClr val="FFFFFF"/>
              </a:highlight>
            </a:endParaRPr>
          </a:p>
        </p:txBody>
      </p:sp>
      <p:sp>
        <p:nvSpPr>
          <p:cNvPr id="480" name="Google Shape;480;p89"/>
          <p:cNvSpPr txBox="1"/>
          <p:nvPr/>
        </p:nvSpPr>
        <p:spPr>
          <a:xfrm>
            <a:off x="378014" y="512802"/>
            <a:ext cx="5032200" cy="5541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FFFFFF"/>
              </a:buClr>
              <a:buSzPts val="750"/>
              <a:buFont typeface="Calibri"/>
              <a:buNone/>
            </a:pPr>
            <a:r>
              <a:rPr lang="en-US" sz="3000" i="0" u="none" strike="noStrike" cap="none">
                <a:solidFill>
                  <a:srgbClr val="FFFFFF"/>
                </a:solidFill>
                <a:latin typeface="Lexend Thin"/>
                <a:ea typeface="Lexend Thin"/>
                <a:cs typeface="Lexend Thin"/>
                <a:sym typeface="Lexend Thin"/>
              </a:rPr>
              <a:t>Testosterone </a:t>
            </a:r>
            <a:r>
              <a:rPr lang="en-US" sz="3000">
                <a:solidFill>
                  <a:srgbClr val="FFFFFF"/>
                </a:solidFill>
                <a:latin typeface="Lexend Thin"/>
                <a:ea typeface="Lexend Thin"/>
                <a:cs typeface="Lexend Thin"/>
                <a:sym typeface="Lexend Thin"/>
              </a:rPr>
              <a:t>&amp;</a:t>
            </a:r>
            <a:r>
              <a:rPr lang="en-US" sz="3000" i="0" u="none" strike="noStrike" cap="none">
                <a:solidFill>
                  <a:srgbClr val="FFFFFF"/>
                </a:solidFill>
                <a:latin typeface="Lexend Thin"/>
                <a:ea typeface="Lexend Thin"/>
                <a:cs typeface="Lexend Thin"/>
                <a:sym typeface="Lexend Thin"/>
              </a:rPr>
              <a:t> </a:t>
            </a:r>
            <a:r>
              <a:rPr lang="en-US" sz="3000">
                <a:solidFill>
                  <a:srgbClr val="FFFFFF"/>
                </a:solidFill>
                <a:latin typeface="Lexend Thin"/>
                <a:ea typeface="Lexend Thin"/>
                <a:cs typeface="Lexend Thin"/>
                <a:sym typeface="Lexend Thin"/>
              </a:rPr>
              <a:t>emotions</a:t>
            </a:r>
            <a:endParaRPr sz="3000" i="0" u="none" strike="noStrike" cap="none">
              <a:solidFill>
                <a:srgbClr val="FFFFFF"/>
              </a:solidFill>
              <a:latin typeface="Lexend Thin"/>
              <a:ea typeface="Lexend Thin"/>
              <a:cs typeface="Lexend Thin"/>
              <a:sym typeface="Lexend Thin"/>
            </a:endParaRPr>
          </a:p>
        </p:txBody>
      </p:sp>
      <p:sp>
        <p:nvSpPr>
          <p:cNvPr id="481" name="Google Shape;481;p89"/>
          <p:cNvSpPr txBox="1">
            <a:spLocks noGrp="1"/>
          </p:cNvSpPr>
          <p:nvPr>
            <p:ph type="body" idx="1"/>
          </p:nvPr>
        </p:nvSpPr>
        <p:spPr>
          <a:xfrm>
            <a:off x="3372575" y="1558025"/>
            <a:ext cx="5340900" cy="38127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595959"/>
              </a:buClr>
              <a:buSzPts val="650"/>
              <a:buFont typeface="Arial"/>
              <a:buNone/>
            </a:pPr>
            <a:r>
              <a:rPr lang="en-US" sz="2600" b="1" i="0" u="none" strike="noStrike" cap="none" dirty="0">
                <a:solidFill>
                  <a:srgbClr val="1F497D"/>
                </a:solidFill>
                <a:latin typeface="Lexend"/>
                <a:ea typeface="Lexend"/>
                <a:cs typeface="Lexend"/>
                <a:sym typeface="Lexend"/>
              </a:rPr>
              <a:t>Testosterone has these effects:</a:t>
            </a:r>
            <a:endParaRPr sz="2600" b="1" dirty="0">
              <a:solidFill>
                <a:srgbClr val="1F497D"/>
              </a:solidFill>
              <a:latin typeface="Lexend"/>
              <a:ea typeface="Lexend"/>
              <a:cs typeface="Lexend"/>
              <a:sym typeface="Lexend"/>
            </a:endParaRPr>
          </a:p>
          <a:p>
            <a:pPr marL="0" marR="0" lvl="0" indent="0" algn="l" rtl="0">
              <a:lnSpc>
                <a:spcPct val="100000"/>
              </a:lnSpc>
              <a:spcBef>
                <a:spcPts val="0"/>
              </a:spcBef>
              <a:spcAft>
                <a:spcPts val="0"/>
              </a:spcAft>
              <a:buClr>
                <a:srgbClr val="595959"/>
              </a:buClr>
              <a:buSzPts val="650"/>
              <a:buFont typeface="Arial"/>
              <a:buNone/>
            </a:pPr>
            <a:endParaRPr sz="2400" i="0" u="none" strike="noStrike" cap="none" dirty="0">
              <a:solidFill>
                <a:srgbClr val="636463"/>
              </a:solidFill>
              <a:latin typeface="Lexend ExtraLight"/>
              <a:ea typeface="Lexend ExtraLight"/>
              <a:cs typeface="Lexend ExtraLight"/>
              <a:sym typeface="Lexend ExtraLight"/>
            </a:endParaRPr>
          </a:p>
          <a:p>
            <a:pPr marL="914400" marR="0" lvl="0" indent="0" algn="l" rtl="0">
              <a:lnSpc>
                <a:spcPct val="100000"/>
              </a:lnSpc>
              <a:spcBef>
                <a:spcPts val="480"/>
              </a:spcBef>
              <a:spcAft>
                <a:spcPts val="0"/>
              </a:spcAft>
              <a:buNone/>
            </a:pPr>
            <a:r>
              <a:rPr lang="en-US" sz="2100" dirty="0">
                <a:solidFill>
                  <a:srgbClr val="636463"/>
                </a:solidFill>
                <a:latin typeface="Lexend ExtraLight"/>
                <a:ea typeface="Lexend ExtraLight"/>
                <a:cs typeface="Lexend ExtraLight"/>
                <a:sym typeface="Lexend ExtraLight"/>
              </a:rPr>
              <a:t>can help to decrease the effects of depression</a:t>
            </a:r>
            <a:br>
              <a:rPr lang="en-US" sz="2100" dirty="0">
                <a:solidFill>
                  <a:srgbClr val="636463"/>
                </a:solidFill>
                <a:latin typeface="Lexend ExtraLight"/>
                <a:ea typeface="Lexend ExtraLight"/>
                <a:cs typeface="Lexend ExtraLight"/>
                <a:sym typeface="Lexend ExtraLight"/>
              </a:rPr>
            </a:br>
            <a:endParaRPr sz="2100" dirty="0">
              <a:solidFill>
                <a:srgbClr val="636463"/>
              </a:solidFill>
              <a:latin typeface="Lexend ExtraLight"/>
              <a:ea typeface="Lexend ExtraLight"/>
              <a:cs typeface="Lexend ExtraLight"/>
              <a:sym typeface="Lexend ExtraLight"/>
            </a:endParaRPr>
          </a:p>
          <a:p>
            <a:pPr marL="342900" marR="0" lvl="0" indent="0" algn="l" rtl="0">
              <a:lnSpc>
                <a:spcPct val="100000"/>
              </a:lnSpc>
              <a:spcBef>
                <a:spcPts val="480"/>
              </a:spcBef>
              <a:spcAft>
                <a:spcPts val="0"/>
              </a:spcAft>
              <a:buNone/>
            </a:pPr>
            <a:r>
              <a:rPr lang="en-US" sz="4400" dirty="0">
                <a:solidFill>
                  <a:schemeClr val="dk1"/>
                </a:solidFill>
              </a:rPr>
              <a:t> 	</a:t>
            </a:r>
            <a:r>
              <a:rPr lang="en-US" sz="2100" dirty="0">
                <a:solidFill>
                  <a:srgbClr val="636463"/>
                </a:solidFill>
                <a:latin typeface="Lexend ExtraLight"/>
                <a:ea typeface="Lexend ExtraLight"/>
                <a:cs typeface="Lexend ExtraLight"/>
                <a:sym typeface="Lexend ExtraLight"/>
              </a:rPr>
              <a:t>can help to manage emotions</a:t>
            </a:r>
            <a:endParaRPr sz="2100" dirty="0">
              <a:solidFill>
                <a:srgbClr val="636463"/>
              </a:solidFill>
              <a:latin typeface="Lexend ExtraLight"/>
              <a:ea typeface="Lexend ExtraLight"/>
              <a:cs typeface="Lexend ExtraLight"/>
              <a:sym typeface="Lexend ExtraLight"/>
            </a:endParaRPr>
          </a:p>
          <a:p>
            <a:pPr marL="800100" marR="0" lvl="0" indent="114300" algn="l" rtl="0">
              <a:lnSpc>
                <a:spcPct val="100000"/>
              </a:lnSpc>
              <a:spcBef>
                <a:spcPts val="480"/>
              </a:spcBef>
              <a:spcAft>
                <a:spcPts val="0"/>
              </a:spcAft>
              <a:buNone/>
            </a:pPr>
            <a:br>
              <a:rPr lang="en-US" sz="2100" dirty="0">
                <a:solidFill>
                  <a:srgbClr val="636463"/>
                </a:solidFill>
                <a:latin typeface="Lexend ExtraLight"/>
                <a:ea typeface="Lexend ExtraLight"/>
                <a:cs typeface="Lexend ExtraLight"/>
                <a:sym typeface="Lexend ExtraLight"/>
              </a:rPr>
            </a:br>
            <a:r>
              <a:rPr lang="en-US" sz="2100" dirty="0">
                <a:solidFill>
                  <a:srgbClr val="636463"/>
                </a:solidFill>
                <a:latin typeface="Lexend ExtraLight"/>
                <a:ea typeface="Lexend ExtraLight"/>
                <a:cs typeface="Lexend ExtraLight"/>
                <a:sym typeface="Lexend ExtraLight"/>
              </a:rPr>
              <a:t>can help organize </a:t>
            </a:r>
            <a:r>
              <a:rPr lang="en-US" sz="2100" dirty="0" err="1">
                <a:solidFill>
                  <a:srgbClr val="636463"/>
                </a:solidFill>
                <a:latin typeface="Lexend ExtraLight"/>
                <a:ea typeface="Lexend ExtraLight"/>
                <a:cs typeface="Lexend ExtraLight"/>
                <a:sym typeface="Lexend ExtraLight"/>
              </a:rPr>
              <a:t>behaviour</a:t>
            </a:r>
            <a:r>
              <a:rPr lang="en-US" sz="2100" dirty="0">
                <a:solidFill>
                  <a:srgbClr val="636463"/>
                </a:solidFill>
                <a:latin typeface="Lexend ExtraLight"/>
                <a:ea typeface="Lexend ExtraLight"/>
                <a:cs typeface="Lexend ExtraLight"/>
                <a:sym typeface="Lexend ExtraLight"/>
              </a:rPr>
              <a:t> when you are faced with challenges</a:t>
            </a:r>
            <a:endParaRPr sz="2100" dirty="0">
              <a:solidFill>
                <a:srgbClr val="636463"/>
              </a:solidFill>
              <a:latin typeface="Lexend ExtraLight"/>
              <a:ea typeface="Lexend ExtraLight"/>
              <a:cs typeface="Lexend ExtraLight"/>
              <a:sym typeface="Lexend ExtraLight"/>
            </a:endParaRPr>
          </a:p>
          <a:p>
            <a:pPr marL="0" marR="0" lvl="0" indent="0" algn="l" rtl="0">
              <a:lnSpc>
                <a:spcPct val="100000"/>
              </a:lnSpc>
              <a:spcBef>
                <a:spcPts val="480"/>
              </a:spcBef>
              <a:spcAft>
                <a:spcPts val="0"/>
              </a:spcAft>
              <a:buClr>
                <a:srgbClr val="595959"/>
              </a:buClr>
              <a:buSzPts val="2400"/>
              <a:buFont typeface="Arial"/>
              <a:buNone/>
            </a:pPr>
            <a:endParaRPr sz="2400" i="0" u="none" strike="noStrike" cap="none" dirty="0">
              <a:solidFill>
                <a:srgbClr val="636463"/>
              </a:solidFill>
              <a:latin typeface="Lexend ExtraLight"/>
              <a:ea typeface="Lexend ExtraLight"/>
              <a:cs typeface="Lexend ExtraLight"/>
              <a:sym typeface="Lexend ExtraLight"/>
            </a:endParaRPr>
          </a:p>
          <a:p>
            <a:pPr marL="0" marR="0" lvl="0" indent="0" algn="l" rtl="0">
              <a:lnSpc>
                <a:spcPct val="100000"/>
              </a:lnSpc>
              <a:spcBef>
                <a:spcPts val="480"/>
              </a:spcBef>
              <a:spcAft>
                <a:spcPts val="0"/>
              </a:spcAft>
              <a:buClr>
                <a:srgbClr val="595959"/>
              </a:buClr>
              <a:buSzPts val="600"/>
              <a:buFont typeface="Arial"/>
              <a:buNone/>
            </a:pPr>
            <a:endParaRPr sz="2400" i="1" u="none" strike="noStrike" cap="none" dirty="0">
              <a:solidFill>
                <a:srgbClr val="636463"/>
              </a:solidFill>
              <a:latin typeface="Lexend ExtraLight"/>
              <a:ea typeface="Lexend ExtraLight"/>
              <a:cs typeface="Lexend ExtraLight"/>
              <a:sym typeface="Lexend ExtraLight"/>
            </a:endParaRPr>
          </a:p>
          <a:p>
            <a:pPr marL="742950" marR="0" lvl="1" indent="-285750" algn="l" rtl="0">
              <a:lnSpc>
                <a:spcPct val="100000"/>
              </a:lnSpc>
              <a:spcBef>
                <a:spcPts val="480"/>
              </a:spcBef>
              <a:spcAft>
                <a:spcPts val="0"/>
              </a:spcAft>
              <a:buClr>
                <a:srgbClr val="595959"/>
              </a:buClr>
              <a:buSzPts val="600"/>
              <a:buFont typeface="Arial"/>
              <a:buNone/>
            </a:pPr>
            <a:endParaRPr i="0" u="none" strike="noStrike" cap="none" dirty="0">
              <a:solidFill>
                <a:srgbClr val="595959"/>
              </a:solidFill>
              <a:latin typeface="Lexend ExtraLight"/>
              <a:ea typeface="Lexend ExtraLight"/>
              <a:cs typeface="Lexend ExtraLight"/>
              <a:sym typeface="Lexend ExtraLight"/>
            </a:endParaRPr>
          </a:p>
          <a:p>
            <a:pPr marL="342900" marR="0" lvl="0" indent="-342900" algn="l" rtl="0">
              <a:lnSpc>
                <a:spcPct val="100000"/>
              </a:lnSpc>
              <a:spcBef>
                <a:spcPts val="560"/>
              </a:spcBef>
              <a:spcAft>
                <a:spcPts val="0"/>
              </a:spcAft>
              <a:buClr>
                <a:srgbClr val="595959"/>
              </a:buClr>
              <a:buSzPts val="700"/>
              <a:buFont typeface="Arial"/>
              <a:buNone/>
            </a:pPr>
            <a:endParaRPr sz="2400" i="0" u="none" strike="noStrike" cap="none" dirty="0">
              <a:solidFill>
                <a:srgbClr val="595959"/>
              </a:solidFill>
              <a:latin typeface="Lexend ExtraLight"/>
              <a:ea typeface="Lexend ExtraLight"/>
              <a:cs typeface="Lexend ExtraLight"/>
              <a:sym typeface="Lexend ExtraLight"/>
            </a:endParaRPr>
          </a:p>
        </p:txBody>
      </p:sp>
      <p:sp>
        <p:nvSpPr>
          <p:cNvPr id="482" name="Google Shape;482;p89"/>
          <p:cNvSpPr txBox="1"/>
          <p:nvPr/>
        </p:nvSpPr>
        <p:spPr>
          <a:xfrm>
            <a:off x="146756" y="6492875"/>
            <a:ext cx="798600" cy="2382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343451"/>
              </a:buClr>
              <a:buSzPts val="250"/>
              <a:buFont typeface="Calibri"/>
              <a:buNone/>
            </a:pPr>
            <a:r>
              <a:rPr lang="en-US" sz="1000" b="0" i="0" u="none" strike="noStrike" cap="none">
                <a:solidFill>
                  <a:srgbClr val="343451"/>
                </a:solidFill>
                <a:latin typeface="Calibri"/>
                <a:ea typeface="Calibri"/>
                <a:cs typeface="Calibri"/>
                <a:sym typeface="Calibri"/>
              </a:rPr>
              <a:t>© FEMM</a:t>
            </a:r>
            <a:endParaRPr/>
          </a:p>
        </p:txBody>
      </p:sp>
      <p:pic>
        <p:nvPicPr>
          <p:cNvPr id="483" name="Google Shape;483;p89"/>
          <p:cNvPicPr preferRelativeResize="0"/>
          <p:nvPr/>
        </p:nvPicPr>
        <p:blipFill>
          <a:blip r:embed="rId3">
            <a:alphaModFix/>
          </a:blip>
          <a:stretch>
            <a:fillRect/>
          </a:stretch>
        </p:blipFill>
        <p:spPr>
          <a:xfrm>
            <a:off x="304050" y="1558025"/>
            <a:ext cx="2853826" cy="4541673"/>
          </a:xfrm>
          <a:prstGeom prst="rect">
            <a:avLst/>
          </a:prstGeom>
          <a:noFill/>
          <a:ln>
            <a:noFill/>
          </a:ln>
        </p:spPr>
      </p:pic>
      <p:sp>
        <p:nvSpPr>
          <p:cNvPr id="485" name="Google Shape;485;p89"/>
          <p:cNvSpPr txBox="1"/>
          <p:nvPr/>
        </p:nvSpPr>
        <p:spPr>
          <a:xfrm>
            <a:off x="3630700" y="3515313"/>
            <a:ext cx="610500" cy="708000"/>
          </a:xfrm>
          <a:prstGeom prst="rect">
            <a:avLst/>
          </a:prstGeom>
          <a:noFill/>
          <a:ln>
            <a:noFill/>
          </a:ln>
        </p:spPr>
        <p:txBody>
          <a:bodyPr spcFirstLastPara="1" wrap="square" lIns="91425" tIns="91425" rIns="91425" bIns="91425" anchor="t" anchorCtr="0">
            <a:spAutoFit/>
          </a:bodyPr>
          <a:lstStyle/>
          <a:p>
            <a:pPr marL="0" lvl="0" indent="0" algn="l" rtl="0">
              <a:spcBef>
                <a:spcPts val="480"/>
              </a:spcBef>
              <a:spcAft>
                <a:spcPts val="0"/>
              </a:spcAft>
              <a:buNone/>
            </a:pPr>
            <a:r>
              <a:rPr lang="en-US" sz="3400" dirty="0"/>
              <a:t>👍</a:t>
            </a:r>
            <a:endParaRPr sz="3400" dirty="0"/>
          </a:p>
        </p:txBody>
      </p:sp>
      <p:sp>
        <p:nvSpPr>
          <p:cNvPr id="486" name="Google Shape;486;p89"/>
          <p:cNvSpPr txBox="1"/>
          <p:nvPr/>
        </p:nvSpPr>
        <p:spPr>
          <a:xfrm>
            <a:off x="3630700" y="4578075"/>
            <a:ext cx="610500" cy="1359316"/>
          </a:xfrm>
          <a:prstGeom prst="rect">
            <a:avLst/>
          </a:prstGeom>
          <a:noFill/>
          <a:ln>
            <a:noFill/>
          </a:ln>
        </p:spPr>
        <p:txBody>
          <a:bodyPr spcFirstLastPara="1" wrap="square" lIns="91425" tIns="91425" rIns="91425" bIns="91425" anchor="t" anchorCtr="0">
            <a:spAutoFit/>
          </a:bodyPr>
          <a:lstStyle/>
          <a:p>
            <a:pPr>
              <a:spcBef>
                <a:spcPts val="480"/>
              </a:spcBef>
            </a:pPr>
            <a:r>
              <a:rPr lang="en-US" sz="3400" dirty="0"/>
              <a:t>👍</a:t>
            </a:r>
          </a:p>
          <a:p>
            <a:pPr marL="0" lvl="0" indent="0" algn="l" rtl="0">
              <a:spcBef>
                <a:spcPts val="480"/>
              </a:spcBef>
              <a:spcAft>
                <a:spcPts val="0"/>
              </a:spcAft>
              <a:buNone/>
            </a:pPr>
            <a:endParaRPr sz="3400" dirty="0"/>
          </a:p>
        </p:txBody>
      </p:sp>
      <p:sp>
        <p:nvSpPr>
          <p:cNvPr id="2" name="Google Shape;485;p89">
            <a:extLst>
              <a:ext uri="{FF2B5EF4-FFF2-40B4-BE49-F238E27FC236}">
                <a16:creationId xmlns:a16="http://schemas.microsoft.com/office/drawing/2014/main" id="{CB93D0F5-B840-0E52-11B3-BFFACF0F02C1}"/>
              </a:ext>
            </a:extLst>
          </p:cNvPr>
          <p:cNvSpPr txBox="1"/>
          <p:nvPr/>
        </p:nvSpPr>
        <p:spPr>
          <a:xfrm>
            <a:off x="3630700" y="2604638"/>
            <a:ext cx="610500" cy="708000"/>
          </a:xfrm>
          <a:prstGeom prst="rect">
            <a:avLst/>
          </a:prstGeom>
          <a:noFill/>
          <a:ln>
            <a:noFill/>
          </a:ln>
        </p:spPr>
        <p:txBody>
          <a:bodyPr spcFirstLastPara="1" wrap="square" lIns="91425" tIns="91425" rIns="91425" bIns="91425" anchor="t" anchorCtr="0">
            <a:spAutoFit/>
          </a:bodyPr>
          <a:lstStyle/>
          <a:p>
            <a:pPr marL="0" lvl="0" indent="0" algn="l" rtl="0">
              <a:spcBef>
                <a:spcPts val="480"/>
              </a:spcBef>
              <a:spcAft>
                <a:spcPts val="0"/>
              </a:spcAft>
              <a:buNone/>
            </a:pPr>
            <a:r>
              <a:rPr lang="en-US" sz="3400" dirty="0"/>
              <a:t>👍</a:t>
            </a:r>
            <a:endParaRPr sz="34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490"/>
        <p:cNvGrpSpPr/>
        <p:nvPr/>
      </p:nvGrpSpPr>
      <p:grpSpPr>
        <a:xfrm>
          <a:off x="0" y="0"/>
          <a:ext cx="0" cy="0"/>
          <a:chOff x="0" y="0"/>
          <a:chExt cx="0" cy="0"/>
        </a:xfrm>
      </p:grpSpPr>
      <p:sp>
        <p:nvSpPr>
          <p:cNvPr id="491" name="Google Shape;491;p90"/>
          <p:cNvSpPr/>
          <p:nvPr/>
        </p:nvSpPr>
        <p:spPr>
          <a:xfrm>
            <a:off x="0" y="414850"/>
            <a:ext cx="9144000" cy="750000"/>
          </a:xfrm>
          <a:prstGeom prst="rect">
            <a:avLst/>
          </a:prstGeom>
          <a:solidFill>
            <a:srgbClr val="1F497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rgbClr val="FFFFFF"/>
              </a:highlight>
            </a:endParaRPr>
          </a:p>
        </p:txBody>
      </p:sp>
      <p:sp>
        <p:nvSpPr>
          <p:cNvPr id="492" name="Google Shape;492;p90"/>
          <p:cNvSpPr txBox="1">
            <a:spLocks noGrp="1"/>
          </p:cNvSpPr>
          <p:nvPr>
            <p:ph type="title"/>
          </p:nvPr>
        </p:nvSpPr>
        <p:spPr>
          <a:xfrm>
            <a:off x="425450" y="242887"/>
            <a:ext cx="8229600" cy="1143000"/>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chemeClr val="lt1"/>
              </a:buClr>
              <a:buSzPts val="2900"/>
              <a:buFont typeface="Calibri"/>
              <a:buNone/>
            </a:pPr>
            <a:r>
              <a:rPr lang="en-US" sz="3000">
                <a:latin typeface="Lexend Thin"/>
                <a:ea typeface="Lexend Thin"/>
                <a:cs typeface="Lexend Thin"/>
                <a:sym typeface="Lexend Thin"/>
              </a:rPr>
              <a:t>Recognizing emotions</a:t>
            </a:r>
            <a:endParaRPr sz="3000">
              <a:latin typeface="Lexend Thin"/>
              <a:ea typeface="Lexend Thin"/>
              <a:cs typeface="Lexend Thin"/>
              <a:sym typeface="Lexend Thin"/>
            </a:endParaRPr>
          </a:p>
        </p:txBody>
      </p:sp>
      <p:sp>
        <p:nvSpPr>
          <p:cNvPr id="493" name="Google Shape;493;p90"/>
          <p:cNvSpPr txBox="1"/>
          <p:nvPr/>
        </p:nvSpPr>
        <p:spPr>
          <a:xfrm>
            <a:off x="3239300" y="1584425"/>
            <a:ext cx="4674300" cy="9900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Clr>
                <a:srgbClr val="595959"/>
              </a:buClr>
              <a:buSzPts val="600"/>
              <a:buFont typeface="Calibri"/>
              <a:buNone/>
            </a:pPr>
            <a:r>
              <a:rPr lang="en-US" sz="2400" b="1">
                <a:solidFill>
                  <a:schemeClr val="dk2"/>
                </a:solidFill>
                <a:latin typeface="Calibri"/>
                <a:ea typeface="Calibri"/>
                <a:cs typeface="Calibri"/>
                <a:sym typeface="Calibri"/>
              </a:rPr>
              <a:t>Emotions</a:t>
            </a:r>
            <a:r>
              <a:rPr lang="en-US" sz="2400">
                <a:solidFill>
                  <a:schemeClr val="dk2"/>
                </a:solidFill>
                <a:latin typeface="Calibri"/>
                <a:ea typeface="Calibri"/>
                <a:cs typeface="Calibri"/>
                <a:sym typeface="Calibri"/>
              </a:rPr>
              <a:t> </a:t>
            </a:r>
            <a:r>
              <a:rPr lang="en-US" sz="2400">
                <a:solidFill>
                  <a:srgbClr val="595959"/>
                </a:solidFill>
                <a:latin typeface="Calibri"/>
                <a:ea typeface="Calibri"/>
                <a:cs typeface="Calibri"/>
                <a:sym typeface="Calibri"/>
              </a:rPr>
              <a:t>are neither good nor bad. Emotions give us information.</a:t>
            </a:r>
            <a:endParaRPr sz="2400" b="1">
              <a:solidFill>
                <a:srgbClr val="595959"/>
              </a:solidFill>
              <a:latin typeface="Calibri"/>
              <a:ea typeface="Calibri"/>
              <a:cs typeface="Calibri"/>
              <a:sym typeface="Calibri"/>
            </a:endParaRPr>
          </a:p>
        </p:txBody>
      </p:sp>
      <p:sp>
        <p:nvSpPr>
          <p:cNvPr id="494" name="Google Shape;494;p90"/>
          <p:cNvSpPr txBox="1"/>
          <p:nvPr/>
        </p:nvSpPr>
        <p:spPr>
          <a:xfrm>
            <a:off x="146050" y="6492875"/>
            <a:ext cx="800100" cy="238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343451"/>
              </a:buClr>
              <a:buSzPts val="1000"/>
              <a:buFont typeface="Calibri"/>
              <a:buNone/>
            </a:pPr>
            <a:r>
              <a:rPr lang="en-US" sz="1000" b="0" i="0" u="none" strike="noStrike" cap="none">
                <a:solidFill>
                  <a:srgbClr val="343451"/>
                </a:solidFill>
                <a:latin typeface="Calibri"/>
                <a:ea typeface="Calibri"/>
                <a:cs typeface="Calibri"/>
                <a:sym typeface="Calibri"/>
              </a:rPr>
              <a:t>© FEMM</a:t>
            </a:r>
            <a:endParaRPr/>
          </a:p>
        </p:txBody>
      </p:sp>
      <p:sp>
        <p:nvSpPr>
          <p:cNvPr id="495" name="Google Shape;495;p90"/>
          <p:cNvSpPr txBox="1"/>
          <p:nvPr/>
        </p:nvSpPr>
        <p:spPr>
          <a:xfrm>
            <a:off x="5938925" y="6371675"/>
            <a:ext cx="3559800" cy="480600"/>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US" sz="1000">
                <a:solidFill>
                  <a:srgbClr val="666666"/>
                </a:solidFill>
                <a:highlight>
                  <a:srgbClr val="FFFFFF"/>
                </a:highlight>
              </a:rPr>
              <a:t> </a:t>
            </a:r>
            <a:endParaRPr sz="1000">
              <a:solidFill>
                <a:srgbClr val="666666"/>
              </a:solidFill>
            </a:endParaRPr>
          </a:p>
        </p:txBody>
      </p:sp>
      <p:sp>
        <p:nvSpPr>
          <p:cNvPr id="496" name="Google Shape;496;p90"/>
          <p:cNvSpPr txBox="1"/>
          <p:nvPr/>
        </p:nvSpPr>
        <p:spPr>
          <a:xfrm>
            <a:off x="855650" y="5661375"/>
            <a:ext cx="8058600" cy="5541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Clr>
                <a:schemeClr val="dk1"/>
              </a:buClr>
              <a:buSzPts val="1100"/>
              <a:buFont typeface="Arial"/>
              <a:buNone/>
            </a:pPr>
            <a:r>
              <a:rPr lang="en-US" sz="2400">
                <a:solidFill>
                  <a:srgbClr val="595959"/>
                </a:solidFill>
                <a:latin typeface="Calibri"/>
                <a:ea typeface="Calibri"/>
                <a:cs typeface="Calibri"/>
                <a:sym typeface="Calibri"/>
              </a:rPr>
              <a:t>Do you know how to </a:t>
            </a:r>
            <a:r>
              <a:rPr lang="en-US" sz="2400" b="1">
                <a:solidFill>
                  <a:srgbClr val="1F497D"/>
                </a:solidFill>
                <a:latin typeface="Calibri"/>
                <a:ea typeface="Calibri"/>
                <a:cs typeface="Calibri"/>
                <a:sym typeface="Calibri"/>
              </a:rPr>
              <a:t>recognize</a:t>
            </a:r>
            <a:r>
              <a:rPr lang="en-US" sz="2400">
                <a:solidFill>
                  <a:srgbClr val="595959"/>
                </a:solidFill>
                <a:latin typeface="Calibri"/>
                <a:ea typeface="Calibri"/>
                <a:cs typeface="Calibri"/>
                <a:sym typeface="Calibri"/>
              </a:rPr>
              <a:t> what emotion you are feeling?</a:t>
            </a:r>
            <a:endParaRPr/>
          </a:p>
        </p:txBody>
      </p:sp>
      <p:sp>
        <p:nvSpPr>
          <p:cNvPr id="497" name="Google Shape;497;p90"/>
          <p:cNvSpPr txBox="1"/>
          <p:nvPr/>
        </p:nvSpPr>
        <p:spPr>
          <a:xfrm>
            <a:off x="3239300" y="2865588"/>
            <a:ext cx="5385600" cy="24258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Clr>
                <a:schemeClr val="dk1"/>
              </a:buClr>
              <a:buSzPts val="1100"/>
              <a:buFont typeface="Arial"/>
              <a:buNone/>
            </a:pPr>
            <a:r>
              <a:rPr lang="en-US" sz="2600" b="1" i="1">
                <a:solidFill>
                  <a:schemeClr val="dk2"/>
                </a:solidFill>
                <a:latin typeface="Calibri"/>
                <a:ea typeface="Calibri"/>
                <a:cs typeface="Calibri"/>
                <a:sym typeface="Calibri"/>
              </a:rPr>
              <a:t>It is how we decide to act when we feel an emotion </a:t>
            </a:r>
            <a:br>
              <a:rPr lang="en-US" sz="2600" b="1" i="1">
                <a:solidFill>
                  <a:schemeClr val="dk2"/>
                </a:solidFill>
                <a:latin typeface="Calibri"/>
                <a:ea typeface="Calibri"/>
                <a:cs typeface="Calibri"/>
                <a:sym typeface="Calibri"/>
              </a:rPr>
            </a:br>
            <a:br>
              <a:rPr lang="en-US" sz="2600" b="1" i="1">
                <a:solidFill>
                  <a:schemeClr val="dk2"/>
                </a:solidFill>
                <a:latin typeface="Calibri"/>
                <a:ea typeface="Calibri"/>
                <a:cs typeface="Calibri"/>
                <a:sym typeface="Calibri"/>
              </a:rPr>
            </a:br>
            <a:r>
              <a:rPr lang="en-US" sz="2600" b="1" i="1">
                <a:solidFill>
                  <a:schemeClr val="dk2"/>
                </a:solidFill>
                <a:latin typeface="Calibri"/>
                <a:ea typeface="Calibri"/>
                <a:cs typeface="Calibri"/>
                <a:sym typeface="Calibri"/>
              </a:rPr>
              <a:t>that can have a big impact for us</a:t>
            </a:r>
            <a:br>
              <a:rPr lang="en-US" sz="2600" b="1" i="1">
                <a:solidFill>
                  <a:schemeClr val="dk2"/>
                </a:solidFill>
                <a:latin typeface="Calibri"/>
                <a:ea typeface="Calibri"/>
                <a:cs typeface="Calibri"/>
                <a:sym typeface="Calibri"/>
              </a:rPr>
            </a:br>
            <a:r>
              <a:rPr lang="en-US" sz="2600" b="1" i="1">
                <a:solidFill>
                  <a:schemeClr val="dk2"/>
                </a:solidFill>
                <a:latin typeface="Calibri"/>
                <a:ea typeface="Calibri"/>
                <a:cs typeface="Calibri"/>
                <a:sym typeface="Calibri"/>
              </a:rPr>
              <a:t>(and for others!)</a:t>
            </a:r>
            <a:endParaRPr sz="1600" b="1" i="1">
              <a:solidFill>
                <a:schemeClr val="dk2"/>
              </a:solidFill>
              <a:latin typeface="Calibri"/>
              <a:ea typeface="Calibri"/>
              <a:cs typeface="Calibri"/>
              <a:sym typeface="Calibri"/>
            </a:endParaRPr>
          </a:p>
        </p:txBody>
      </p:sp>
      <p:sp>
        <p:nvSpPr>
          <p:cNvPr id="498" name="Google Shape;498;p90"/>
          <p:cNvSpPr/>
          <p:nvPr/>
        </p:nvSpPr>
        <p:spPr>
          <a:xfrm>
            <a:off x="519100" y="1534838"/>
            <a:ext cx="1979400" cy="1143000"/>
          </a:xfrm>
          <a:prstGeom prst="wedgeRectCallout">
            <a:avLst>
              <a:gd name="adj1" fmla="val 66780"/>
              <a:gd name="adj2" fmla="val 25462"/>
            </a:avLst>
          </a:prstGeom>
          <a:noFill/>
          <a:ln w="9525" cap="flat" cmpd="sng">
            <a:solidFill>
              <a:srgbClr val="FFD96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US" sz="4400"/>
              <a:t>   </a:t>
            </a:r>
            <a:r>
              <a:rPr lang="en-US" sz="4400">
                <a:solidFill>
                  <a:schemeClr val="dk1"/>
                </a:solidFill>
              </a:rPr>
              <a:t>😰</a:t>
            </a:r>
            <a:endParaRPr sz="4400"/>
          </a:p>
        </p:txBody>
      </p:sp>
      <p:sp>
        <p:nvSpPr>
          <p:cNvPr id="499" name="Google Shape;499;p90"/>
          <p:cNvSpPr/>
          <p:nvPr/>
        </p:nvSpPr>
        <p:spPr>
          <a:xfrm>
            <a:off x="519100" y="2829238"/>
            <a:ext cx="1979400" cy="1143000"/>
          </a:xfrm>
          <a:prstGeom prst="wedgeRectCallout">
            <a:avLst>
              <a:gd name="adj1" fmla="val 68070"/>
              <a:gd name="adj2" fmla="val 22905"/>
            </a:avLst>
          </a:prstGeom>
          <a:noFill/>
          <a:ln w="9525" cap="flat" cmpd="sng">
            <a:solidFill>
              <a:srgbClr val="FFD96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Clr>
                <a:schemeClr val="dk1"/>
              </a:buClr>
              <a:buSzPts val="1100"/>
              <a:buFont typeface="Arial"/>
              <a:buNone/>
            </a:pPr>
            <a:r>
              <a:rPr lang="en-US" sz="4400">
                <a:solidFill>
                  <a:schemeClr val="dk1"/>
                </a:solidFill>
              </a:rPr>
              <a:t>   😡</a:t>
            </a:r>
            <a:endParaRPr/>
          </a:p>
        </p:txBody>
      </p:sp>
      <p:sp>
        <p:nvSpPr>
          <p:cNvPr id="500" name="Google Shape;500;p90"/>
          <p:cNvSpPr/>
          <p:nvPr/>
        </p:nvSpPr>
        <p:spPr>
          <a:xfrm>
            <a:off x="519100" y="4123638"/>
            <a:ext cx="1979400" cy="1143000"/>
          </a:xfrm>
          <a:prstGeom prst="wedgeRectCallout">
            <a:avLst>
              <a:gd name="adj1" fmla="val 67424"/>
              <a:gd name="adj2" fmla="val 22583"/>
            </a:avLst>
          </a:prstGeom>
          <a:noFill/>
          <a:ln w="9525" cap="flat" cmpd="sng">
            <a:solidFill>
              <a:srgbClr val="FFD96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Clr>
                <a:schemeClr val="dk1"/>
              </a:buClr>
              <a:buSzPts val="1100"/>
              <a:buFont typeface="Arial"/>
              <a:buNone/>
            </a:pPr>
            <a:r>
              <a:rPr lang="en-US" sz="4400">
                <a:solidFill>
                  <a:schemeClr val="dk1"/>
                </a:solidFill>
              </a:rPr>
              <a:t>   😔</a:t>
            </a:r>
            <a:endParaRPr sz="4400">
              <a:solidFill>
                <a:schemeClr val="dk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9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9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9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504"/>
        <p:cNvGrpSpPr/>
        <p:nvPr/>
      </p:nvGrpSpPr>
      <p:grpSpPr>
        <a:xfrm>
          <a:off x="0" y="0"/>
          <a:ext cx="0" cy="0"/>
          <a:chOff x="0" y="0"/>
          <a:chExt cx="0" cy="0"/>
        </a:xfrm>
      </p:grpSpPr>
      <p:sp>
        <p:nvSpPr>
          <p:cNvPr id="505" name="Google Shape;505;p91"/>
          <p:cNvSpPr/>
          <p:nvPr/>
        </p:nvSpPr>
        <p:spPr>
          <a:xfrm>
            <a:off x="0" y="414850"/>
            <a:ext cx="9144000" cy="750000"/>
          </a:xfrm>
          <a:prstGeom prst="rect">
            <a:avLst/>
          </a:prstGeom>
          <a:solidFill>
            <a:srgbClr val="1F497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rgbClr val="FFFFFF"/>
              </a:highlight>
            </a:endParaRPr>
          </a:p>
        </p:txBody>
      </p:sp>
      <p:sp>
        <p:nvSpPr>
          <p:cNvPr id="506" name="Google Shape;506;p91"/>
          <p:cNvSpPr txBox="1"/>
          <p:nvPr/>
        </p:nvSpPr>
        <p:spPr>
          <a:xfrm>
            <a:off x="146050" y="6492875"/>
            <a:ext cx="800100" cy="238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343451"/>
              </a:buClr>
              <a:buSzPts val="1000"/>
              <a:buFont typeface="Calibri"/>
              <a:buNone/>
            </a:pPr>
            <a:r>
              <a:rPr lang="en-US" sz="1000" b="0" i="0" u="none" strike="noStrike" cap="none">
                <a:solidFill>
                  <a:srgbClr val="343451"/>
                </a:solidFill>
                <a:latin typeface="Calibri"/>
                <a:ea typeface="Calibri"/>
                <a:cs typeface="Calibri"/>
                <a:sym typeface="Calibri"/>
              </a:rPr>
              <a:t>© FEMM</a:t>
            </a:r>
            <a:endParaRPr/>
          </a:p>
        </p:txBody>
      </p:sp>
      <p:sp>
        <p:nvSpPr>
          <p:cNvPr id="507" name="Google Shape;507;p91"/>
          <p:cNvSpPr txBox="1"/>
          <p:nvPr/>
        </p:nvSpPr>
        <p:spPr>
          <a:xfrm>
            <a:off x="294549" y="512800"/>
            <a:ext cx="7781400" cy="5541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FFFFFF"/>
              </a:buClr>
              <a:buSzPts val="750"/>
              <a:buFont typeface="Calibri"/>
              <a:buNone/>
            </a:pPr>
            <a:r>
              <a:rPr lang="en-US" sz="3000">
                <a:solidFill>
                  <a:srgbClr val="FFFFFF"/>
                </a:solidFill>
                <a:latin typeface="Lexend Thin"/>
                <a:ea typeface="Lexend Thin"/>
                <a:cs typeface="Lexend Thin"/>
                <a:sym typeface="Lexend Thin"/>
              </a:rPr>
              <a:t>Worksheet</a:t>
            </a:r>
            <a:endParaRPr sz="3000" i="0" u="none" strike="noStrike" cap="none">
              <a:solidFill>
                <a:srgbClr val="FFFFFF"/>
              </a:solidFill>
              <a:latin typeface="Lexend Thin"/>
              <a:ea typeface="Lexend Thin"/>
              <a:cs typeface="Lexend Thin"/>
              <a:sym typeface="Lexend Thin"/>
            </a:endParaRPr>
          </a:p>
        </p:txBody>
      </p:sp>
      <p:sp>
        <p:nvSpPr>
          <p:cNvPr id="508" name="Google Shape;508;p91"/>
          <p:cNvSpPr txBox="1"/>
          <p:nvPr/>
        </p:nvSpPr>
        <p:spPr>
          <a:xfrm>
            <a:off x="5938925" y="6371675"/>
            <a:ext cx="3559800" cy="480600"/>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US" sz="1000">
                <a:solidFill>
                  <a:srgbClr val="666666"/>
                </a:solidFill>
                <a:highlight>
                  <a:srgbClr val="FFFFFF"/>
                </a:highlight>
              </a:rPr>
              <a:t> </a:t>
            </a:r>
            <a:endParaRPr sz="1000">
              <a:solidFill>
                <a:srgbClr val="666666"/>
              </a:solidFill>
            </a:endParaRPr>
          </a:p>
        </p:txBody>
      </p:sp>
      <p:pic>
        <p:nvPicPr>
          <p:cNvPr id="509" name="Google Shape;509;p91"/>
          <p:cNvPicPr preferRelativeResize="0"/>
          <p:nvPr/>
        </p:nvPicPr>
        <p:blipFill>
          <a:blip r:embed="rId3">
            <a:alphaModFix/>
          </a:blip>
          <a:stretch>
            <a:fillRect/>
          </a:stretch>
        </p:blipFill>
        <p:spPr>
          <a:xfrm>
            <a:off x="2447325" y="1342725"/>
            <a:ext cx="4249349" cy="5388350"/>
          </a:xfrm>
          <a:prstGeom prst="rect">
            <a:avLst/>
          </a:prstGeom>
          <a:noFill/>
          <a:ln>
            <a:noFill/>
          </a:ln>
          <a:effectLst>
            <a:outerShdw blurRad="57150" dist="19050" dir="5400000" algn="bl" rotWithShape="0">
              <a:srgbClr val="000000">
                <a:alpha val="50000"/>
              </a:srgbClr>
            </a:outerShdw>
          </a:effectLst>
        </p:spPr>
      </p:pic>
      <p:sp>
        <p:nvSpPr>
          <p:cNvPr id="510" name="Google Shape;510;p91"/>
          <p:cNvSpPr/>
          <p:nvPr/>
        </p:nvSpPr>
        <p:spPr>
          <a:xfrm>
            <a:off x="1405350" y="2017050"/>
            <a:ext cx="6333300" cy="1150200"/>
          </a:xfrm>
          <a:prstGeom prst="rect">
            <a:avLst/>
          </a:prstGeom>
          <a:solidFill>
            <a:srgbClr val="FFD966"/>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511" name="Google Shape;511;p91"/>
          <p:cNvSpPr txBox="1"/>
          <p:nvPr/>
        </p:nvSpPr>
        <p:spPr>
          <a:xfrm>
            <a:off x="1666650" y="2299950"/>
            <a:ext cx="5810700" cy="584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2900" b="1">
                <a:solidFill>
                  <a:srgbClr val="1F497D"/>
                </a:solidFill>
                <a:latin typeface="Lexend"/>
                <a:ea typeface="Lexend"/>
                <a:cs typeface="Lexend"/>
                <a:sym typeface="Lexend"/>
              </a:rPr>
              <a:t>Where do you feel emotions?</a:t>
            </a:r>
            <a:endParaRPr sz="1300" b="1">
              <a:solidFill>
                <a:srgbClr val="1F497D"/>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515"/>
        <p:cNvGrpSpPr/>
        <p:nvPr/>
      </p:nvGrpSpPr>
      <p:grpSpPr>
        <a:xfrm>
          <a:off x="0" y="0"/>
          <a:ext cx="0" cy="0"/>
          <a:chOff x="0" y="0"/>
          <a:chExt cx="0" cy="0"/>
        </a:xfrm>
      </p:grpSpPr>
      <p:sp>
        <p:nvSpPr>
          <p:cNvPr id="516" name="Google Shape;516;p92"/>
          <p:cNvSpPr/>
          <p:nvPr/>
        </p:nvSpPr>
        <p:spPr>
          <a:xfrm>
            <a:off x="3093850" y="2070150"/>
            <a:ext cx="800100" cy="660000"/>
          </a:xfrm>
          <a:prstGeom prst="wedgeRectCallout">
            <a:avLst>
              <a:gd name="adj1" fmla="val -14044"/>
              <a:gd name="adj2" fmla="val 76511"/>
            </a:avLst>
          </a:prstGeom>
          <a:noFill/>
          <a:ln w="28575" cap="flat" cmpd="sng">
            <a:solidFill>
              <a:srgbClr val="FFD966"/>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sz="2600"/>
          </a:p>
        </p:txBody>
      </p:sp>
      <p:sp>
        <p:nvSpPr>
          <p:cNvPr id="517" name="Google Shape;517;p92"/>
          <p:cNvSpPr/>
          <p:nvPr/>
        </p:nvSpPr>
        <p:spPr>
          <a:xfrm>
            <a:off x="0" y="414850"/>
            <a:ext cx="9144000" cy="750000"/>
          </a:xfrm>
          <a:prstGeom prst="rect">
            <a:avLst/>
          </a:prstGeom>
          <a:solidFill>
            <a:srgbClr val="1F497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rgbClr val="FFFFFF"/>
              </a:highlight>
            </a:endParaRPr>
          </a:p>
        </p:txBody>
      </p:sp>
      <p:sp>
        <p:nvSpPr>
          <p:cNvPr id="518" name="Google Shape;518;p92"/>
          <p:cNvSpPr txBox="1"/>
          <p:nvPr/>
        </p:nvSpPr>
        <p:spPr>
          <a:xfrm>
            <a:off x="146050" y="6492875"/>
            <a:ext cx="800100" cy="238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343451"/>
              </a:buClr>
              <a:buSzPts val="1000"/>
              <a:buFont typeface="Calibri"/>
              <a:buNone/>
            </a:pPr>
            <a:r>
              <a:rPr lang="en-US" sz="1000" b="0" i="0" u="none" strike="noStrike" cap="none">
                <a:solidFill>
                  <a:srgbClr val="343451"/>
                </a:solidFill>
                <a:latin typeface="Calibri"/>
                <a:ea typeface="Calibri"/>
                <a:cs typeface="Calibri"/>
                <a:sym typeface="Calibri"/>
              </a:rPr>
              <a:t>© FEMM</a:t>
            </a:r>
            <a:endParaRPr/>
          </a:p>
        </p:txBody>
      </p:sp>
      <p:sp>
        <p:nvSpPr>
          <p:cNvPr id="519" name="Google Shape;519;p92"/>
          <p:cNvSpPr txBox="1"/>
          <p:nvPr/>
        </p:nvSpPr>
        <p:spPr>
          <a:xfrm>
            <a:off x="251800" y="512800"/>
            <a:ext cx="6851100" cy="5541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FFFFFF"/>
              </a:buClr>
              <a:buSzPts val="750"/>
              <a:buFont typeface="Calibri"/>
              <a:buNone/>
            </a:pPr>
            <a:r>
              <a:rPr lang="en-US" sz="3000" b="1">
                <a:solidFill>
                  <a:srgbClr val="FFFFFF"/>
                </a:solidFill>
                <a:latin typeface="Lexend"/>
                <a:ea typeface="Lexend"/>
                <a:cs typeface="Lexend"/>
                <a:sym typeface="Lexend"/>
              </a:rPr>
              <a:t>Communicating </a:t>
            </a:r>
            <a:r>
              <a:rPr lang="en-US" sz="3000">
                <a:solidFill>
                  <a:srgbClr val="FFFFFF"/>
                </a:solidFill>
                <a:latin typeface="Lexend Thin"/>
                <a:ea typeface="Lexend Thin"/>
                <a:cs typeface="Lexend Thin"/>
                <a:sym typeface="Lexend Thin"/>
              </a:rPr>
              <a:t>in a</a:t>
            </a:r>
            <a:r>
              <a:rPr lang="en-US" sz="3000" b="1">
                <a:solidFill>
                  <a:srgbClr val="FFFFFF"/>
                </a:solidFill>
                <a:latin typeface="Lexend"/>
                <a:ea typeface="Lexend"/>
                <a:cs typeface="Lexend"/>
                <a:sym typeface="Lexend"/>
              </a:rPr>
              <a:t> mature way</a:t>
            </a:r>
            <a:endParaRPr sz="3000" b="1" i="0" u="none" strike="noStrike" cap="none">
              <a:solidFill>
                <a:srgbClr val="FFFFFF"/>
              </a:solidFill>
              <a:latin typeface="Lexend"/>
              <a:ea typeface="Lexend"/>
              <a:cs typeface="Lexend"/>
              <a:sym typeface="Lexend"/>
            </a:endParaRPr>
          </a:p>
        </p:txBody>
      </p:sp>
      <p:sp>
        <p:nvSpPr>
          <p:cNvPr id="520" name="Google Shape;520;p92"/>
          <p:cNvSpPr txBox="1"/>
          <p:nvPr/>
        </p:nvSpPr>
        <p:spPr>
          <a:xfrm>
            <a:off x="5112500" y="1886425"/>
            <a:ext cx="3779700" cy="42600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Clr>
                <a:srgbClr val="595959"/>
              </a:buClr>
              <a:buSzPts val="600"/>
              <a:buFont typeface="Calibri"/>
              <a:buNone/>
            </a:pPr>
            <a:r>
              <a:rPr lang="en-US" sz="2200" b="1">
                <a:solidFill>
                  <a:schemeClr val="dk2"/>
                </a:solidFill>
                <a:latin typeface="Lexend"/>
                <a:ea typeface="Lexend"/>
                <a:cs typeface="Lexend"/>
                <a:sym typeface="Lexend"/>
              </a:rPr>
              <a:t>Emotions</a:t>
            </a:r>
            <a:r>
              <a:rPr lang="en-US" sz="2200">
                <a:solidFill>
                  <a:schemeClr val="dk2"/>
                </a:solidFill>
                <a:latin typeface="Lexend ExtraLight"/>
                <a:ea typeface="Lexend ExtraLight"/>
                <a:cs typeface="Lexend ExtraLight"/>
                <a:sym typeface="Lexend ExtraLight"/>
              </a:rPr>
              <a:t> </a:t>
            </a:r>
            <a:r>
              <a:rPr lang="en-US" sz="2200">
                <a:solidFill>
                  <a:srgbClr val="595959"/>
                </a:solidFill>
                <a:latin typeface="Lexend ExtraLight"/>
                <a:ea typeface="Lexend ExtraLight"/>
                <a:cs typeface="Lexend ExtraLight"/>
                <a:sym typeface="Lexend ExtraLight"/>
              </a:rPr>
              <a:t>are neither good nor bad.</a:t>
            </a:r>
            <a:endParaRPr sz="2200">
              <a:solidFill>
                <a:srgbClr val="595959"/>
              </a:solidFill>
              <a:latin typeface="Lexend ExtraLight"/>
              <a:ea typeface="Lexend ExtraLight"/>
              <a:cs typeface="Lexend ExtraLight"/>
              <a:sym typeface="Lexend ExtraLight"/>
            </a:endParaRPr>
          </a:p>
          <a:p>
            <a:pPr marL="0" marR="0" lvl="0" indent="0" algn="l" rtl="0">
              <a:lnSpc>
                <a:spcPct val="115000"/>
              </a:lnSpc>
              <a:spcBef>
                <a:spcPts val="0"/>
              </a:spcBef>
              <a:spcAft>
                <a:spcPts val="0"/>
              </a:spcAft>
              <a:buClr>
                <a:srgbClr val="595959"/>
              </a:buClr>
              <a:buSzPts val="600"/>
              <a:buFont typeface="Calibri"/>
              <a:buNone/>
            </a:pPr>
            <a:endParaRPr sz="2200">
              <a:solidFill>
                <a:srgbClr val="595959"/>
              </a:solidFill>
              <a:latin typeface="Lexend ExtraLight"/>
              <a:ea typeface="Lexend ExtraLight"/>
              <a:cs typeface="Lexend ExtraLight"/>
              <a:sym typeface="Lexend ExtraLight"/>
            </a:endParaRPr>
          </a:p>
          <a:p>
            <a:pPr marL="0" marR="0" lvl="0" indent="0" algn="l" rtl="0">
              <a:lnSpc>
                <a:spcPct val="115000"/>
              </a:lnSpc>
              <a:spcBef>
                <a:spcPts val="0"/>
              </a:spcBef>
              <a:spcAft>
                <a:spcPts val="0"/>
              </a:spcAft>
              <a:buClr>
                <a:srgbClr val="595959"/>
              </a:buClr>
              <a:buSzPts val="600"/>
              <a:buFont typeface="Calibri"/>
              <a:buNone/>
            </a:pPr>
            <a:r>
              <a:rPr lang="en-US" sz="2200">
                <a:solidFill>
                  <a:srgbClr val="595959"/>
                </a:solidFill>
                <a:latin typeface="Lexend ExtraLight"/>
                <a:ea typeface="Lexend ExtraLight"/>
                <a:cs typeface="Lexend ExtraLight"/>
                <a:sym typeface="Lexend ExtraLight"/>
              </a:rPr>
              <a:t>We can become </a:t>
            </a:r>
            <a:r>
              <a:rPr lang="en-US" sz="2200" b="1">
                <a:solidFill>
                  <a:srgbClr val="1F497D"/>
                </a:solidFill>
                <a:latin typeface="Lexend"/>
                <a:ea typeface="Lexend"/>
                <a:cs typeface="Lexend"/>
                <a:sym typeface="Lexend"/>
              </a:rPr>
              <a:t>more skilled</a:t>
            </a:r>
            <a:r>
              <a:rPr lang="en-US" sz="2200">
                <a:solidFill>
                  <a:srgbClr val="595959"/>
                </a:solidFill>
                <a:latin typeface="Lexend ExtraLight"/>
                <a:ea typeface="Lexend ExtraLight"/>
                <a:cs typeface="Lexend ExtraLight"/>
                <a:sym typeface="Lexend ExtraLight"/>
              </a:rPr>
              <a:t> in understanding and communicating emotions. </a:t>
            </a:r>
            <a:endParaRPr sz="2200">
              <a:solidFill>
                <a:srgbClr val="595959"/>
              </a:solidFill>
              <a:latin typeface="Lexend ExtraLight"/>
              <a:ea typeface="Lexend ExtraLight"/>
              <a:cs typeface="Lexend ExtraLight"/>
              <a:sym typeface="Lexend ExtraLight"/>
            </a:endParaRPr>
          </a:p>
          <a:p>
            <a:pPr marL="0" marR="0" lvl="0" indent="0" algn="l" rtl="0">
              <a:lnSpc>
                <a:spcPct val="115000"/>
              </a:lnSpc>
              <a:spcBef>
                <a:spcPts val="0"/>
              </a:spcBef>
              <a:spcAft>
                <a:spcPts val="0"/>
              </a:spcAft>
              <a:buClr>
                <a:srgbClr val="595959"/>
              </a:buClr>
              <a:buSzPts val="600"/>
              <a:buFont typeface="Calibri"/>
              <a:buNone/>
            </a:pPr>
            <a:endParaRPr sz="2200">
              <a:solidFill>
                <a:srgbClr val="595959"/>
              </a:solidFill>
              <a:latin typeface="Lexend ExtraLight"/>
              <a:ea typeface="Lexend ExtraLight"/>
              <a:cs typeface="Lexend ExtraLight"/>
              <a:sym typeface="Lexend ExtraLight"/>
            </a:endParaRPr>
          </a:p>
          <a:p>
            <a:pPr marL="0" marR="0" lvl="0" indent="0" algn="l" rtl="0">
              <a:lnSpc>
                <a:spcPct val="115000"/>
              </a:lnSpc>
              <a:spcBef>
                <a:spcPts val="0"/>
              </a:spcBef>
              <a:spcAft>
                <a:spcPts val="0"/>
              </a:spcAft>
              <a:buClr>
                <a:srgbClr val="595959"/>
              </a:buClr>
              <a:buSzPts val="600"/>
              <a:buFont typeface="Calibri"/>
              <a:buNone/>
            </a:pPr>
            <a:r>
              <a:rPr lang="en-US" sz="2200">
                <a:solidFill>
                  <a:srgbClr val="595959"/>
                </a:solidFill>
                <a:latin typeface="Lexend ExtraLight"/>
                <a:ea typeface="Lexend ExtraLight"/>
                <a:cs typeface="Lexend ExtraLight"/>
                <a:sym typeface="Lexend ExtraLight"/>
              </a:rPr>
              <a:t>This skill is called </a:t>
            </a:r>
            <a:r>
              <a:rPr lang="en-US" sz="2200" b="1">
                <a:solidFill>
                  <a:schemeClr val="dk2"/>
                </a:solidFill>
                <a:latin typeface="Lexend"/>
                <a:ea typeface="Lexend"/>
                <a:cs typeface="Lexend"/>
                <a:sym typeface="Lexend"/>
              </a:rPr>
              <a:t>emotional intelligence.</a:t>
            </a:r>
            <a:endParaRPr sz="2200" b="1">
              <a:solidFill>
                <a:schemeClr val="dk2"/>
              </a:solidFill>
              <a:latin typeface="Lexend"/>
              <a:ea typeface="Lexend"/>
              <a:cs typeface="Lexend"/>
              <a:sym typeface="Lexend"/>
            </a:endParaRPr>
          </a:p>
          <a:p>
            <a:pPr marL="0" marR="0" lvl="0" indent="0" algn="l" rtl="0">
              <a:lnSpc>
                <a:spcPct val="115000"/>
              </a:lnSpc>
              <a:spcBef>
                <a:spcPts val="0"/>
              </a:spcBef>
              <a:spcAft>
                <a:spcPts val="0"/>
              </a:spcAft>
              <a:buNone/>
            </a:pPr>
            <a:endParaRPr sz="2200" b="1">
              <a:solidFill>
                <a:srgbClr val="595959"/>
              </a:solidFill>
              <a:latin typeface="Calibri"/>
              <a:ea typeface="Calibri"/>
              <a:cs typeface="Calibri"/>
              <a:sym typeface="Calibri"/>
            </a:endParaRPr>
          </a:p>
        </p:txBody>
      </p:sp>
      <p:pic>
        <p:nvPicPr>
          <p:cNvPr id="521" name="Google Shape;521;p92"/>
          <p:cNvPicPr preferRelativeResize="0"/>
          <p:nvPr/>
        </p:nvPicPr>
        <p:blipFill>
          <a:blip r:embed="rId3">
            <a:alphaModFix/>
          </a:blip>
          <a:stretch>
            <a:fillRect/>
          </a:stretch>
        </p:blipFill>
        <p:spPr>
          <a:xfrm>
            <a:off x="251800" y="2593775"/>
            <a:ext cx="4687974" cy="2845289"/>
          </a:xfrm>
          <a:prstGeom prst="rect">
            <a:avLst/>
          </a:prstGeom>
          <a:noFill/>
          <a:ln>
            <a:noFill/>
          </a:ln>
        </p:spPr>
      </p:pic>
      <p:sp>
        <p:nvSpPr>
          <p:cNvPr id="522" name="Google Shape;522;p92"/>
          <p:cNvSpPr/>
          <p:nvPr/>
        </p:nvSpPr>
        <p:spPr>
          <a:xfrm>
            <a:off x="2094400" y="2464125"/>
            <a:ext cx="758400" cy="660000"/>
          </a:xfrm>
          <a:prstGeom prst="wedgeRectCallout">
            <a:avLst>
              <a:gd name="adj1" fmla="val -16802"/>
              <a:gd name="adj2" fmla="val 84061"/>
            </a:avLst>
          </a:prstGeom>
          <a:noFill/>
          <a:ln w="28575" cap="flat" cmpd="sng">
            <a:solidFill>
              <a:srgbClr val="FFD966"/>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2600"/>
              <a:t>😡</a:t>
            </a:r>
            <a:endParaRPr sz="2600"/>
          </a:p>
        </p:txBody>
      </p:sp>
      <p:sp>
        <p:nvSpPr>
          <p:cNvPr id="523" name="Google Shape;523;p92"/>
          <p:cNvSpPr txBox="1"/>
          <p:nvPr/>
        </p:nvSpPr>
        <p:spPr>
          <a:xfrm>
            <a:off x="3160900" y="2076900"/>
            <a:ext cx="624300" cy="708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3400"/>
              <a:t>🗣️</a:t>
            </a:r>
            <a:endParaRPr sz="4100"/>
          </a:p>
        </p:txBody>
      </p:sp>
      <p:sp>
        <p:nvSpPr>
          <p:cNvPr id="524" name="Google Shape;524;p92"/>
          <p:cNvSpPr/>
          <p:nvPr/>
        </p:nvSpPr>
        <p:spPr>
          <a:xfrm>
            <a:off x="340425" y="3644688"/>
            <a:ext cx="568200" cy="554100"/>
          </a:xfrm>
          <a:prstGeom prst="wedgeRectCallout">
            <a:avLst>
              <a:gd name="adj1" fmla="val -19073"/>
              <a:gd name="adj2" fmla="val 72867"/>
            </a:avLst>
          </a:prstGeom>
          <a:noFill/>
          <a:ln w="28575" cap="flat" cmpd="sng">
            <a:solidFill>
              <a:srgbClr val="FFD966"/>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2600"/>
              <a:t>😭</a:t>
            </a:r>
            <a:endParaRPr sz="2600"/>
          </a:p>
        </p:txBody>
      </p:sp>
      <p:sp>
        <p:nvSpPr>
          <p:cNvPr id="525" name="Google Shape;525;p92"/>
          <p:cNvSpPr/>
          <p:nvPr/>
        </p:nvSpPr>
        <p:spPr>
          <a:xfrm>
            <a:off x="1122313" y="3063625"/>
            <a:ext cx="758400" cy="660000"/>
          </a:xfrm>
          <a:prstGeom prst="wedgeRectCallout">
            <a:avLst>
              <a:gd name="adj1" fmla="val -16802"/>
              <a:gd name="adj2" fmla="val 84061"/>
            </a:avLst>
          </a:prstGeom>
          <a:noFill/>
          <a:ln w="28575" cap="flat" cmpd="sng">
            <a:solidFill>
              <a:srgbClr val="FFD966"/>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2600"/>
              <a:t>😫</a:t>
            </a:r>
            <a:endParaRPr sz="260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529"/>
        <p:cNvGrpSpPr/>
        <p:nvPr/>
      </p:nvGrpSpPr>
      <p:grpSpPr>
        <a:xfrm>
          <a:off x="0" y="0"/>
          <a:ext cx="0" cy="0"/>
          <a:chOff x="0" y="0"/>
          <a:chExt cx="0" cy="0"/>
        </a:xfrm>
      </p:grpSpPr>
      <p:sp>
        <p:nvSpPr>
          <p:cNvPr id="530" name="Google Shape;530;p93"/>
          <p:cNvSpPr/>
          <p:nvPr/>
        </p:nvSpPr>
        <p:spPr>
          <a:xfrm>
            <a:off x="0" y="414850"/>
            <a:ext cx="9144000" cy="750000"/>
          </a:xfrm>
          <a:prstGeom prst="rect">
            <a:avLst/>
          </a:prstGeom>
          <a:solidFill>
            <a:srgbClr val="1F497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rgbClr val="FFFFFF"/>
              </a:highlight>
            </a:endParaRPr>
          </a:p>
        </p:txBody>
      </p:sp>
      <p:sp>
        <p:nvSpPr>
          <p:cNvPr id="531" name="Google Shape;531;p93"/>
          <p:cNvSpPr txBox="1"/>
          <p:nvPr/>
        </p:nvSpPr>
        <p:spPr>
          <a:xfrm>
            <a:off x="146050" y="6492875"/>
            <a:ext cx="800100" cy="238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343451"/>
              </a:buClr>
              <a:buSzPts val="1000"/>
              <a:buFont typeface="Calibri"/>
              <a:buNone/>
            </a:pPr>
            <a:r>
              <a:rPr lang="en-US" sz="1000" b="0" i="0" u="none" strike="noStrike" cap="none">
                <a:solidFill>
                  <a:srgbClr val="343451"/>
                </a:solidFill>
                <a:latin typeface="Calibri"/>
                <a:ea typeface="Calibri"/>
                <a:cs typeface="Calibri"/>
                <a:sym typeface="Calibri"/>
              </a:rPr>
              <a:t>© FEMM</a:t>
            </a:r>
            <a:endParaRPr/>
          </a:p>
        </p:txBody>
      </p:sp>
      <p:sp>
        <p:nvSpPr>
          <p:cNvPr id="532" name="Google Shape;532;p93"/>
          <p:cNvSpPr txBox="1"/>
          <p:nvPr/>
        </p:nvSpPr>
        <p:spPr>
          <a:xfrm>
            <a:off x="378025" y="512800"/>
            <a:ext cx="6851100" cy="5541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FFFFFF"/>
              </a:buClr>
              <a:buSzPts val="750"/>
              <a:buFont typeface="Calibri"/>
              <a:buNone/>
            </a:pPr>
            <a:r>
              <a:rPr lang="en-US" sz="3000">
                <a:solidFill>
                  <a:srgbClr val="FFFFFF"/>
                </a:solidFill>
                <a:latin typeface="Lexend Thin"/>
                <a:ea typeface="Lexend Thin"/>
                <a:cs typeface="Lexend Thin"/>
                <a:sym typeface="Lexend Thin"/>
              </a:rPr>
              <a:t>Emotional awareness helps us:</a:t>
            </a:r>
            <a:endParaRPr sz="3000" i="0" u="none" strike="noStrike" cap="none">
              <a:solidFill>
                <a:srgbClr val="FFFFFF"/>
              </a:solidFill>
              <a:latin typeface="Lexend Thin"/>
              <a:ea typeface="Lexend Thin"/>
              <a:cs typeface="Lexend Thin"/>
              <a:sym typeface="Lexend Thin"/>
            </a:endParaRPr>
          </a:p>
        </p:txBody>
      </p:sp>
      <p:sp>
        <p:nvSpPr>
          <p:cNvPr id="533" name="Google Shape;533;p93"/>
          <p:cNvSpPr txBox="1"/>
          <p:nvPr/>
        </p:nvSpPr>
        <p:spPr>
          <a:xfrm>
            <a:off x="5938925" y="6371675"/>
            <a:ext cx="3559800" cy="480600"/>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US" sz="1000">
                <a:solidFill>
                  <a:srgbClr val="666666"/>
                </a:solidFill>
                <a:highlight>
                  <a:srgbClr val="FFFFFF"/>
                </a:highlight>
              </a:rPr>
              <a:t> </a:t>
            </a:r>
            <a:endParaRPr sz="1000">
              <a:solidFill>
                <a:srgbClr val="666666"/>
              </a:solidFill>
            </a:endParaRPr>
          </a:p>
        </p:txBody>
      </p:sp>
      <p:sp>
        <p:nvSpPr>
          <p:cNvPr id="534" name="Google Shape;534;p93"/>
          <p:cNvSpPr txBox="1"/>
          <p:nvPr/>
        </p:nvSpPr>
        <p:spPr>
          <a:xfrm>
            <a:off x="1094075" y="1354050"/>
            <a:ext cx="7653300" cy="39954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Clr>
                <a:srgbClr val="595959"/>
              </a:buClr>
              <a:buSzPts val="600"/>
              <a:buFont typeface="Calibri"/>
              <a:buNone/>
            </a:pPr>
            <a:endParaRPr sz="2600">
              <a:solidFill>
                <a:schemeClr val="dk2"/>
              </a:solidFill>
              <a:latin typeface="Lexend ExtraLight"/>
              <a:ea typeface="Lexend ExtraLight"/>
              <a:cs typeface="Lexend ExtraLight"/>
              <a:sym typeface="Lexend ExtraLight"/>
            </a:endParaRPr>
          </a:p>
          <a:p>
            <a:pPr marL="457200" marR="0" lvl="0" indent="-393700" algn="l" rtl="0">
              <a:lnSpc>
                <a:spcPct val="115000"/>
              </a:lnSpc>
              <a:spcBef>
                <a:spcPts val="0"/>
              </a:spcBef>
              <a:spcAft>
                <a:spcPts val="0"/>
              </a:spcAft>
              <a:buClr>
                <a:srgbClr val="F1C232"/>
              </a:buClr>
              <a:buSzPts val="2600"/>
              <a:buFont typeface="Lexend ExtraLight"/>
              <a:buChar char="❏"/>
            </a:pPr>
            <a:r>
              <a:rPr lang="en-US" sz="2600">
                <a:solidFill>
                  <a:srgbClr val="595959"/>
                </a:solidFill>
                <a:latin typeface="Lexend ExtraLight"/>
                <a:ea typeface="Lexend ExtraLight"/>
                <a:cs typeface="Lexend ExtraLight"/>
                <a:sym typeface="Lexend ExtraLight"/>
              </a:rPr>
              <a:t>build better relationships with those around us</a:t>
            </a:r>
            <a:br>
              <a:rPr lang="en-US" sz="2600">
                <a:solidFill>
                  <a:srgbClr val="595959"/>
                </a:solidFill>
                <a:latin typeface="Lexend ExtraLight"/>
                <a:ea typeface="Lexend ExtraLight"/>
                <a:cs typeface="Lexend ExtraLight"/>
                <a:sym typeface="Lexend ExtraLight"/>
              </a:rPr>
            </a:br>
            <a:endParaRPr sz="2600">
              <a:solidFill>
                <a:srgbClr val="595959"/>
              </a:solidFill>
              <a:latin typeface="Lexend ExtraLight"/>
              <a:ea typeface="Lexend ExtraLight"/>
              <a:cs typeface="Lexend ExtraLight"/>
              <a:sym typeface="Lexend ExtraLight"/>
            </a:endParaRPr>
          </a:p>
          <a:p>
            <a:pPr marL="457200" marR="0" lvl="0" indent="-393700" algn="l" rtl="0">
              <a:lnSpc>
                <a:spcPct val="115000"/>
              </a:lnSpc>
              <a:spcBef>
                <a:spcPts val="0"/>
              </a:spcBef>
              <a:spcAft>
                <a:spcPts val="0"/>
              </a:spcAft>
              <a:buClr>
                <a:srgbClr val="F1C232"/>
              </a:buClr>
              <a:buSzPts val="2600"/>
              <a:buFont typeface="Lexend ExtraLight"/>
              <a:buChar char="❏"/>
            </a:pPr>
            <a:r>
              <a:rPr lang="en-US" sz="2600">
                <a:solidFill>
                  <a:srgbClr val="595959"/>
                </a:solidFill>
                <a:latin typeface="Lexend ExtraLight"/>
                <a:ea typeface="Lexend ExtraLight"/>
                <a:cs typeface="Lexend ExtraLight"/>
                <a:sym typeface="Lexend ExtraLight"/>
              </a:rPr>
              <a:t>know when to walk away</a:t>
            </a:r>
            <a:br>
              <a:rPr lang="en-US" sz="2600">
                <a:solidFill>
                  <a:srgbClr val="595959"/>
                </a:solidFill>
                <a:latin typeface="Lexend ExtraLight"/>
                <a:ea typeface="Lexend ExtraLight"/>
                <a:cs typeface="Lexend ExtraLight"/>
                <a:sym typeface="Lexend ExtraLight"/>
              </a:rPr>
            </a:br>
            <a:endParaRPr sz="2600">
              <a:solidFill>
                <a:srgbClr val="595959"/>
              </a:solidFill>
              <a:latin typeface="Lexend ExtraLight"/>
              <a:ea typeface="Lexend ExtraLight"/>
              <a:cs typeface="Lexend ExtraLight"/>
              <a:sym typeface="Lexend ExtraLight"/>
            </a:endParaRPr>
          </a:p>
          <a:p>
            <a:pPr marL="457200" marR="0" lvl="0" indent="-393700" algn="l" rtl="0">
              <a:lnSpc>
                <a:spcPct val="115000"/>
              </a:lnSpc>
              <a:spcBef>
                <a:spcPts val="0"/>
              </a:spcBef>
              <a:spcAft>
                <a:spcPts val="0"/>
              </a:spcAft>
              <a:buClr>
                <a:srgbClr val="F1C232"/>
              </a:buClr>
              <a:buSzPts val="2600"/>
              <a:buFont typeface="Lexend ExtraLight"/>
              <a:buChar char="❏"/>
            </a:pPr>
            <a:r>
              <a:rPr lang="en-US" sz="2600">
                <a:solidFill>
                  <a:srgbClr val="595959"/>
                </a:solidFill>
                <a:latin typeface="Lexend ExtraLight"/>
                <a:ea typeface="Lexend ExtraLight"/>
                <a:cs typeface="Lexend ExtraLight"/>
                <a:sym typeface="Lexend ExtraLight"/>
              </a:rPr>
              <a:t>know when to speak up</a:t>
            </a:r>
            <a:br>
              <a:rPr lang="en-US" sz="2600">
                <a:solidFill>
                  <a:srgbClr val="595959"/>
                </a:solidFill>
                <a:latin typeface="Lexend ExtraLight"/>
                <a:ea typeface="Lexend ExtraLight"/>
                <a:cs typeface="Lexend ExtraLight"/>
                <a:sym typeface="Lexend ExtraLight"/>
              </a:rPr>
            </a:br>
            <a:endParaRPr sz="2600">
              <a:solidFill>
                <a:srgbClr val="595959"/>
              </a:solidFill>
              <a:latin typeface="Lexend ExtraLight"/>
              <a:ea typeface="Lexend ExtraLight"/>
              <a:cs typeface="Lexend ExtraLight"/>
              <a:sym typeface="Lexend ExtraLight"/>
            </a:endParaRPr>
          </a:p>
          <a:p>
            <a:pPr marL="457200" marR="0" lvl="0" indent="-393700" algn="l" rtl="0">
              <a:lnSpc>
                <a:spcPct val="115000"/>
              </a:lnSpc>
              <a:spcBef>
                <a:spcPts val="0"/>
              </a:spcBef>
              <a:spcAft>
                <a:spcPts val="0"/>
              </a:spcAft>
              <a:buClr>
                <a:srgbClr val="F1C232"/>
              </a:buClr>
              <a:buSzPts val="2600"/>
              <a:buFont typeface="Lexend ExtraLight"/>
              <a:buChar char="❏"/>
            </a:pPr>
            <a:r>
              <a:rPr lang="en-US" sz="2600">
                <a:solidFill>
                  <a:srgbClr val="595959"/>
                </a:solidFill>
                <a:latin typeface="Lexend ExtraLight"/>
                <a:ea typeface="Lexend ExtraLight"/>
                <a:cs typeface="Lexend ExtraLight"/>
                <a:sym typeface="Lexend ExtraLight"/>
              </a:rPr>
              <a:t>know when to help</a:t>
            </a:r>
            <a:br>
              <a:rPr lang="en-US" sz="2600">
                <a:solidFill>
                  <a:srgbClr val="595959"/>
                </a:solidFill>
                <a:latin typeface="Lexend ExtraLight"/>
                <a:ea typeface="Lexend ExtraLight"/>
                <a:cs typeface="Lexend ExtraLight"/>
                <a:sym typeface="Lexend ExtraLight"/>
              </a:rPr>
            </a:br>
            <a:endParaRPr sz="2600">
              <a:solidFill>
                <a:srgbClr val="595959"/>
              </a:solidFill>
              <a:latin typeface="Lexend ExtraLight"/>
              <a:ea typeface="Lexend ExtraLight"/>
              <a:cs typeface="Lexend ExtraLight"/>
              <a:sym typeface="Lexend ExtraLight"/>
            </a:endParaRPr>
          </a:p>
          <a:p>
            <a:pPr marL="457200" marR="0" lvl="0" indent="-393700" algn="l" rtl="0">
              <a:lnSpc>
                <a:spcPct val="115000"/>
              </a:lnSpc>
              <a:spcBef>
                <a:spcPts val="0"/>
              </a:spcBef>
              <a:spcAft>
                <a:spcPts val="0"/>
              </a:spcAft>
              <a:buClr>
                <a:srgbClr val="F1C232"/>
              </a:buClr>
              <a:buSzPts val="2600"/>
              <a:buFont typeface="Lexend ExtraLight"/>
              <a:buChar char="❏"/>
            </a:pPr>
            <a:r>
              <a:rPr lang="en-US" sz="2600">
                <a:solidFill>
                  <a:srgbClr val="595959"/>
                </a:solidFill>
                <a:latin typeface="Lexend ExtraLight"/>
                <a:ea typeface="Lexend ExtraLight"/>
                <a:cs typeface="Lexend ExtraLight"/>
                <a:sym typeface="Lexend ExtraLight"/>
              </a:rPr>
              <a:t>know when to ask for help</a:t>
            </a:r>
            <a:endParaRPr sz="2600">
              <a:solidFill>
                <a:srgbClr val="595959"/>
              </a:solidFill>
              <a:latin typeface="Lexend ExtraLight"/>
              <a:ea typeface="Lexend ExtraLight"/>
              <a:cs typeface="Lexend ExtraLight"/>
              <a:sym typeface="Lexend ExtraLight"/>
            </a:endParaRPr>
          </a:p>
          <a:p>
            <a:pPr marL="0" marR="0" lvl="0" indent="0" algn="l" rtl="0">
              <a:lnSpc>
                <a:spcPct val="115000"/>
              </a:lnSpc>
              <a:spcBef>
                <a:spcPts val="0"/>
              </a:spcBef>
              <a:spcAft>
                <a:spcPts val="0"/>
              </a:spcAft>
              <a:buClr>
                <a:srgbClr val="595959"/>
              </a:buClr>
              <a:buSzPts val="600"/>
              <a:buFont typeface="Calibri"/>
              <a:buNone/>
            </a:pPr>
            <a:endParaRPr sz="2600">
              <a:solidFill>
                <a:srgbClr val="595959"/>
              </a:solidFill>
              <a:latin typeface="Lexend ExtraLight"/>
              <a:ea typeface="Lexend ExtraLight"/>
              <a:cs typeface="Lexend ExtraLight"/>
              <a:sym typeface="Lexend ExtraLight"/>
            </a:endParaRPr>
          </a:p>
          <a:p>
            <a:pPr marL="0" marR="0" lvl="0" indent="0" algn="l" rtl="0">
              <a:lnSpc>
                <a:spcPct val="115000"/>
              </a:lnSpc>
              <a:spcBef>
                <a:spcPts val="0"/>
              </a:spcBef>
              <a:spcAft>
                <a:spcPts val="0"/>
              </a:spcAft>
              <a:buNone/>
            </a:pPr>
            <a:endParaRPr sz="2400">
              <a:solidFill>
                <a:srgbClr val="595959"/>
              </a:solidFill>
              <a:latin typeface="Lexend ExtraLight"/>
              <a:ea typeface="Lexend ExtraLight"/>
              <a:cs typeface="Lexend ExtraLight"/>
              <a:sym typeface="Lexend ExtraLight"/>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539"/>
        <p:cNvGrpSpPr/>
        <p:nvPr/>
      </p:nvGrpSpPr>
      <p:grpSpPr>
        <a:xfrm>
          <a:off x="0" y="0"/>
          <a:ext cx="0" cy="0"/>
          <a:chOff x="0" y="0"/>
          <a:chExt cx="0" cy="0"/>
        </a:xfrm>
      </p:grpSpPr>
      <p:pic>
        <p:nvPicPr>
          <p:cNvPr id="540" name="Google Shape;540;p94"/>
          <p:cNvPicPr preferRelativeResize="0"/>
          <p:nvPr/>
        </p:nvPicPr>
        <p:blipFill>
          <a:blip r:embed="rId3">
            <a:alphaModFix/>
          </a:blip>
          <a:stretch>
            <a:fillRect/>
          </a:stretch>
        </p:blipFill>
        <p:spPr>
          <a:xfrm>
            <a:off x="2553131" y="1245975"/>
            <a:ext cx="4144324" cy="5373825"/>
          </a:xfrm>
          <a:prstGeom prst="rect">
            <a:avLst/>
          </a:prstGeom>
          <a:noFill/>
          <a:ln>
            <a:noFill/>
          </a:ln>
          <a:effectLst>
            <a:outerShdw blurRad="57150" dist="19050" dir="5400000" algn="bl" rotWithShape="0">
              <a:srgbClr val="000000">
                <a:alpha val="50000"/>
              </a:srgbClr>
            </a:outerShdw>
          </a:effectLst>
        </p:spPr>
      </p:pic>
      <p:sp>
        <p:nvSpPr>
          <p:cNvPr id="541" name="Google Shape;541;p94"/>
          <p:cNvSpPr/>
          <p:nvPr/>
        </p:nvSpPr>
        <p:spPr>
          <a:xfrm>
            <a:off x="0" y="414850"/>
            <a:ext cx="9144000" cy="750000"/>
          </a:xfrm>
          <a:prstGeom prst="rect">
            <a:avLst/>
          </a:prstGeom>
          <a:solidFill>
            <a:srgbClr val="1F497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rgbClr val="FFFFFF"/>
              </a:highlight>
            </a:endParaRPr>
          </a:p>
        </p:txBody>
      </p:sp>
      <p:sp>
        <p:nvSpPr>
          <p:cNvPr id="542" name="Google Shape;542;p94"/>
          <p:cNvSpPr txBox="1"/>
          <p:nvPr/>
        </p:nvSpPr>
        <p:spPr>
          <a:xfrm>
            <a:off x="146756" y="6492875"/>
            <a:ext cx="798600" cy="2382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343451"/>
              </a:buClr>
              <a:buSzPts val="250"/>
              <a:buFont typeface="Calibri"/>
              <a:buNone/>
            </a:pPr>
            <a:r>
              <a:rPr lang="en-US" sz="1000" b="0" i="0" u="none" strike="noStrike" cap="none">
                <a:solidFill>
                  <a:srgbClr val="343451"/>
                </a:solidFill>
                <a:latin typeface="Calibri"/>
                <a:ea typeface="Calibri"/>
                <a:cs typeface="Calibri"/>
                <a:sym typeface="Calibri"/>
              </a:rPr>
              <a:t>© FEMM</a:t>
            </a:r>
            <a:endParaRPr/>
          </a:p>
        </p:txBody>
      </p:sp>
      <p:sp>
        <p:nvSpPr>
          <p:cNvPr id="543" name="Google Shape;543;p94"/>
          <p:cNvSpPr txBox="1"/>
          <p:nvPr/>
        </p:nvSpPr>
        <p:spPr>
          <a:xfrm>
            <a:off x="5938925" y="6371675"/>
            <a:ext cx="3559800" cy="480600"/>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US" sz="1000">
                <a:solidFill>
                  <a:srgbClr val="666666"/>
                </a:solidFill>
                <a:highlight>
                  <a:srgbClr val="FFFFFF"/>
                </a:highlight>
              </a:rPr>
              <a:t> </a:t>
            </a:r>
            <a:endParaRPr sz="1000">
              <a:solidFill>
                <a:srgbClr val="666666"/>
              </a:solidFill>
            </a:endParaRPr>
          </a:p>
        </p:txBody>
      </p:sp>
      <p:sp>
        <p:nvSpPr>
          <p:cNvPr id="544" name="Google Shape;544;p94"/>
          <p:cNvSpPr/>
          <p:nvPr/>
        </p:nvSpPr>
        <p:spPr>
          <a:xfrm>
            <a:off x="1655375" y="2406550"/>
            <a:ext cx="5912100" cy="1905900"/>
          </a:xfrm>
          <a:prstGeom prst="rect">
            <a:avLst/>
          </a:prstGeom>
          <a:solidFill>
            <a:srgbClr val="CFE2F3"/>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sp>
        <p:nvSpPr>
          <p:cNvPr id="545" name="Google Shape;545;p94"/>
          <p:cNvSpPr txBox="1">
            <a:spLocks noGrp="1"/>
          </p:cNvSpPr>
          <p:nvPr>
            <p:ph type="body" idx="1"/>
          </p:nvPr>
        </p:nvSpPr>
        <p:spPr>
          <a:xfrm>
            <a:off x="1940588" y="3054000"/>
            <a:ext cx="5369400" cy="7500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560"/>
              </a:spcBef>
              <a:spcAft>
                <a:spcPts val="0"/>
              </a:spcAft>
              <a:buClr>
                <a:srgbClr val="595959"/>
              </a:buClr>
              <a:buSzPts val="700"/>
              <a:buFont typeface="Arial"/>
              <a:buNone/>
            </a:pPr>
            <a:r>
              <a:rPr lang="en-US" b="1">
                <a:solidFill>
                  <a:schemeClr val="dk2"/>
                </a:solidFill>
                <a:latin typeface="Lexend"/>
                <a:ea typeface="Lexend"/>
                <a:cs typeface="Lexend"/>
                <a:sym typeface="Lexend"/>
              </a:rPr>
              <a:t>Case Study: </a:t>
            </a:r>
            <a:r>
              <a:rPr lang="en-US">
                <a:solidFill>
                  <a:schemeClr val="dk2"/>
                </a:solidFill>
                <a:latin typeface="Lexend Thin"/>
                <a:ea typeface="Lexend Thin"/>
                <a:cs typeface="Lexend Thin"/>
                <a:sym typeface="Lexend Thin"/>
              </a:rPr>
              <a:t>Rowan and Daniel</a:t>
            </a:r>
            <a:endParaRPr i="0" u="none" strike="noStrike" cap="none">
              <a:solidFill>
                <a:schemeClr val="dk2"/>
              </a:solidFill>
              <a:latin typeface="Lexend Thin"/>
              <a:ea typeface="Lexend Thin"/>
              <a:cs typeface="Lexend Thin"/>
              <a:sym typeface="Lexend Thin"/>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550"/>
        <p:cNvGrpSpPr/>
        <p:nvPr/>
      </p:nvGrpSpPr>
      <p:grpSpPr>
        <a:xfrm>
          <a:off x="0" y="0"/>
          <a:ext cx="0" cy="0"/>
          <a:chOff x="0" y="0"/>
          <a:chExt cx="0" cy="0"/>
        </a:xfrm>
      </p:grpSpPr>
      <p:sp>
        <p:nvSpPr>
          <p:cNvPr id="551" name="Google Shape;551;p95"/>
          <p:cNvSpPr/>
          <p:nvPr/>
        </p:nvSpPr>
        <p:spPr>
          <a:xfrm>
            <a:off x="0" y="414850"/>
            <a:ext cx="9144000" cy="750000"/>
          </a:xfrm>
          <a:prstGeom prst="rect">
            <a:avLst/>
          </a:prstGeom>
          <a:solidFill>
            <a:srgbClr val="1F497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rgbClr val="FFFFFF"/>
              </a:highlight>
            </a:endParaRPr>
          </a:p>
        </p:txBody>
      </p:sp>
      <p:sp>
        <p:nvSpPr>
          <p:cNvPr id="552" name="Google Shape;552;p95"/>
          <p:cNvSpPr txBox="1"/>
          <p:nvPr/>
        </p:nvSpPr>
        <p:spPr>
          <a:xfrm>
            <a:off x="146756" y="6492875"/>
            <a:ext cx="798600" cy="2382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343451"/>
              </a:buClr>
              <a:buSzPts val="250"/>
              <a:buFont typeface="Calibri"/>
              <a:buNone/>
            </a:pPr>
            <a:r>
              <a:rPr lang="en-US" sz="1000" b="0" i="0" u="none" strike="noStrike" cap="none">
                <a:solidFill>
                  <a:srgbClr val="343451"/>
                </a:solidFill>
                <a:latin typeface="Calibri"/>
                <a:ea typeface="Calibri"/>
                <a:cs typeface="Calibri"/>
                <a:sym typeface="Calibri"/>
              </a:rPr>
              <a:t>© FEMM</a:t>
            </a:r>
            <a:endParaRPr/>
          </a:p>
        </p:txBody>
      </p:sp>
      <p:sp>
        <p:nvSpPr>
          <p:cNvPr id="553" name="Google Shape;553;p95"/>
          <p:cNvSpPr txBox="1"/>
          <p:nvPr/>
        </p:nvSpPr>
        <p:spPr>
          <a:xfrm>
            <a:off x="378014" y="512802"/>
            <a:ext cx="5032200" cy="5541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FFFFFF"/>
              </a:buClr>
              <a:buSzPts val="750"/>
              <a:buFont typeface="Calibri"/>
              <a:buNone/>
            </a:pPr>
            <a:r>
              <a:rPr lang="en-US" sz="3000">
                <a:solidFill>
                  <a:srgbClr val="FFFFFF"/>
                </a:solidFill>
                <a:latin typeface="Lexend Thin"/>
                <a:ea typeface="Lexend Thin"/>
                <a:cs typeface="Lexend Thin"/>
                <a:sym typeface="Lexend Thin"/>
              </a:rPr>
              <a:t>Case Study Solutions</a:t>
            </a:r>
            <a:endParaRPr sz="3000" i="0" u="none" strike="noStrike" cap="none">
              <a:solidFill>
                <a:srgbClr val="FFFFFF"/>
              </a:solidFill>
              <a:latin typeface="Lexend Thin"/>
              <a:ea typeface="Lexend Thin"/>
              <a:cs typeface="Lexend Thin"/>
              <a:sym typeface="Lexend Thin"/>
            </a:endParaRPr>
          </a:p>
        </p:txBody>
      </p:sp>
      <p:sp>
        <p:nvSpPr>
          <p:cNvPr id="554" name="Google Shape;554;p95"/>
          <p:cNvSpPr txBox="1"/>
          <p:nvPr/>
        </p:nvSpPr>
        <p:spPr>
          <a:xfrm>
            <a:off x="5938925" y="6371675"/>
            <a:ext cx="3559800" cy="480600"/>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US" sz="1000">
                <a:solidFill>
                  <a:srgbClr val="666666"/>
                </a:solidFill>
                <a:highlight>
                  <a:srgbClr val="FFFFFF"/>
                </a:highlight>
              </a:rPr>
              <a:t> </a:t>
            </a:r>
            <a:endParaRPr sz="1000">
              <a:solidFill>
                <a:srgbClr val="666666"/>
              </a:solidFill>
            </a:endParaRPr>
          </a:p>
        </p:txBody>
      </p:sp>
      <p:sp>
        <p:nvSpPr>
          <p:cNvPr id="555" name="Google Shape;555;p95"/>
          <p:cNvSpPr/>
          <p:nvPr/>
        </p:nvSpPr>
        <p:spPr>
          <a:xfrm>
            <a:off x="1329450" y="1231150"/>
            <a:ext cx="6485100" cy="5499900"/>
          </a:xfrm>
          <a:prstGeom prst="roundRect">
            <a:avLst>
              <a:gd name="adj" fmla="val 16667"/>
            </a:avLst>
          </a:prstGeom>
          <a:solidFill>
            <a:srgbClr val="FFD105"/>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sp>
        <p:nvSpPr>
          <p:cNvPr id="556" name="Google Shape;556;p95"/>
          <p:cNvSpPr/>
          <p:nvPr/>
        </p:nvSpPr>
        <p:spPr>
          <a:xfrm>
            <a:off x="1329450" y="2295100"/>
            <a:ext cx="6485100" cy="1752900"/>
          </a:xfrm>
          <a:prstGeom prst="roundRect">
            <a:avLst>
              <a:gd name="adj" fmla="val 0"/>
            </a:avLst>
          </a:prstGeom>
          <a:solidFill>
            <a:schemeClr val="lt1"/>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sp>
        <p:nvSpPr>
          <p:cNvPr id="557" name="Google Shape;557;p95"/>
          <p:cNvSpPr/>
          <p:nvPr/>
        </p:nvSpPr>
        <p:spPr>
          <a:xfrm>
            <a:off x="1329450" y="5363050"/>
            <a:ext cx="6485100" cy="1368000"/>
          </a:xfrm>
          <a:prstGeom prst="roundRect">
            <a:avLst>
              <a:gd name="adj" fmla="val 45961"/>
            </a:avLst>
          </a:prstGeom>
          <a:solidFill>
            <a:schemeClr val="lt1"/>
          </a:solidFill>
          <a:ln w="9525" cap="flat" cmpd="sng">
            <a:solidFill>
              <a:srgbClr val="7F7F7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sp>
        <p:nvSpPr>
          <p:cNvPr id="558" name="Google Shape;558;p95"/>
          <p:cNvSpPr/>
          <p:nvPr/>
        </p:nvSpPr>
        <p:spPr>
          <a:xfrm>
            <a:off x="1329450" y="4048125"/>
            <a:ext cx="6485100" cy="1854300"/>
          </a:xfrm>
          <a:prstGeom prst="roundRect">
            <a:avLst>
              <a:gd name="adj" fmla="val 0"/>
            </a:avLst>
          </a:prstGeom>
          <a:solidFill>
            <a:schemeClr val="lt1"/>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cxnSp>
        <p:nvCxnSpPr>
          <p:cNvPr id="559" name="Google Shape;559;p95"/>
          <p:cNvCxnSpPr/>
          <p:nvPr/>
        </p:nvCxnSpPr>
        <p:spPr>
          <a:xfrm>
            <a:off x="1337175" y="2462650"/>
            <a:ext cx="6488400" cy="16200"/>
          </a:xfrm>
          <a:prstGeom prst="straightConnector1">
            <a:avLst/>
          </a:prstGeom>
          <a:noFill/>
          <a:ln w="28575" cap="flat" cmpd="sng">
            <a:solidFill>
              <a:schemeClr val="dk2"/>
            </a:solidFill>
            <a:prstDash val="dot"/>
            <a:round/>
            <a:headEnd type="none" w="med" len="med"/>
            <a:tailEnd type="none" w="med" len="med"/>
          </a:ln>
        </p:spPr>
      </p:cxnSp>
      <p:sp>
        <p:nvSpPr>
          <p:cNvPr id="560" name="Google Shape;560;p95"/>
          <p:cNvSpPr txBox="1"/>
          <p:nvPr/>
        </p:nvSpPr>
        <p:spPr>
          <a:xfrm>
            <a:off x="-3098150" y="521850"/>
            <a:ext cx="5157000" cy="677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sz="3200">
              <a:solidFill>
                <a:srgbClr val="595959"/>
              </a:solidFill>
              <a:latin typeface="Calibri"/>
              <a:ea typeface="Calibri"/>
              <a:cs typeface="Calibri"/>
              <a:sym typeface="Calibri"/>
            </a:endParaRPr>
          </a:p>
        </p:txBody>
      </p:sp>
      <p:sp>
        <p:nvSpPr>
          <p:cNvPr id="561" name="Google Shape;561;p95"/>
          <p:cNvSpPr txBox="1"/>
          <p:nvPr/>
        </p:nvSpPr>
        <p:spPr>
          <a:xfrm>
            <a:off x="1411025" y="2740975"/>
            <a:ext cx="6272400" cy="1175400"/>
          </a:xfrm>
          <a:prstGeom prst="rect">
            <a:avLst/>
          </a:prstGeom>
          <a:noFill/>
          <a:ln>
            <a:noFill/>
          </a:ln>
        </p:spPr>
        <p:txBody>
          <a:bodyPr spcFirstLastPara="1" wrap="square" lIns="91425" tIns="91425" rIns="91425" bIns="91425" anchor="t" anchorCtr="0">
            <a:noAutofit/>
          </a:bodyPr>
          <a:lstStyle/>
          <a:p>
            <a:pPr marL="457200" lvl="0" indent="-406400" algn="l" rtl="0">
              <a:spcBef>
                <a:spcPts val="0"/>
              </a:spcBef>
              <a:spcAft>
                <a:spcPts val="0"/>
              </a:spcAft>
              <a:buClr>
                <a:srgbClr val="595959"/>
              </a:buClr>
              <a:buSzPts val="2800"/>
              <a:buFont typeface="Annie Use Your Telescope"/>
              <a:buChar char="❏"/>
            </a:pPr>
            <a:r>
              <a:rPr lang="en-US" sz="2800">
                <a:solidFill>
                  <a:srgbClr val="595959"/>
                </a:solidFill>
                <a:latin typeface="Annie Use Your Telescope"/>
                <a:ea typeface="Annie Use Your Telescope"/>
                <a:cs typeface="Annie Use Your Telescope"/>
                <a:sym typeface="Annie Use Your Telescope"/>
              </a:rPr>
              <a:t>Rowan could talk to someone he trusts when he realizes he feels jealous.</a:t>
            </a:r>
            <a:br>
              <a:rPr lang="en-US" sz="2800">
                <a:solidFill>
                  <a:srgbClr val="595959"/>
                </a:solidFill>
                <a:latin typeface="Annie Use Your Telescope"/>
                <a:ea typeface="Annie Use Your Telescope"/>
                <a:cs typeface="Annie Use Your Telescope"/>
                <a:sym typeface="Annie Use Your Telescope"/>
              </a:rPr>
            </a:br>
            <a:endParaRPr sz="2800">
              <a:solidFill>
                <a:srgbClr val="595959"/>
              </a:solidFill>
              <a:latin typeface="Annie Use Your Telescope"/>
              <a:ea typeface="Annie Use Your Telescope"/>
              <a:cs typeface="Annie Use Your Telescope"/>
              <a:sym typeface="Annie Use Your Telescope"/>
            </a:endParaRPr>
          </a:p>
          <a:p>
            <a:pPr marL="457200" lvl="0" indent="-406400" algn="l" rtl="0">
              <a:spcBef>
                <a:spcPts val="0"/>
              </a:spcBef>
              <a:spcAft>
                <a:spcPts val="0"/>
              </a:spcAft>
              <a:buClr>
                <a:srgbClr val="595959"/>
              </a:buClr>
              <a:buSzPts val="2800"/>
              <a:buFont typeface="Annie Use Your Telescope"/>
              <a:buChar char="❏"/>
            </a:pPr>
            <a:r>
              <a:rPr lang="en-US" sz="2800">
                <a:solidFill>
                  <a:srgbClr val="595959"/>
                </a:solidFill>
                <a:latin typeface="Annie Use Your Telescope"/>
                <a:ea typeface="Annie Use Your Telescope"/>
                <a:cs typeface="Annie Use Your Telescope"/>
                <a:sym typeface="Annie Use Your Telescope"/>
              </a:rPr>
              <a:t>He could go for a walk or jog to clear his head and cool off.</a:t>
            </a:r>
            <a:br>
              <a:rPr lang="en-US" sz="2800">
                <a:solidFill>
                  <a:srgbClr val="595959"/>
                </a:solidFill>
                <a:latin typeface="Annie Use Your Telescope"/>
                <a:ea typeface="Annie Use Your Telescope"/>
                <a:cs typeface="Annie Use Your Telescope"/>
                <a:sym typeface="Annie Use Your Telescope"/>
              </a:rPr>
            </a:br>
            <a:endParaRPr sz="2800">
              <a:solidFill>
                <a:srgbClr val="595959"/>
              </a:solidFill>
              <a:latin typeface="Annie Use Your Telescope"/>
              <a:ea typeface="Annie Use Your Telescope"/>
              <a:cs typeface="Annie Use Your Telescope"/>
              <a:sym typeface="Annie Use Your Telescope"/>
            </a:endParaRPr>
          </a:p>
          <a:p>
            <a:pPr marL="457200" lvl="0" indent="-406400" algn="l" rtl="0">
              <a:spcBef>
                <a:spcPts val="0"/>
              </a:spcBef>
              <a:spcAft>
                <a:spcPts val="0"/>
              </a:spcAft>
              <a:buClr>
                <a:srgbClr val="595959"/>
              </a:buClr>
              <a:buSzPts val="2800"/>
              <a:buFont typeface="Annie Use Your Telescope"/>
              <a:buChar char="❏"/>
            </a:pPr>
            <a:r>
              <a:rPr lang="en-US" sz="2800">
                <a:solidFill>
                  <a:srgbClr val="595959"/>
                </a:solidFill>
                <a:latin typeface="Annie Use Your Telescope"/>
                <a:ea typeface="Annie Use Your Telescope"/>
                <a:cs typeface="Annie Use Your Telescope"/>
                <a:sym typeface="Annie Use Your Telescope"/>
              </a:rPr>
              <a:t>He could ……. ?</a:t>
            </a:r>
            <a:endParaRPr sz="2800">
              <a:solidFill>
                <a:srgbClr val="595959"/>
              </a:solidFill>
              <a:latin typeface="Annie Use Your Telescope"/>
              <a:ea typeface="Annie Use Your Telescope"/>
              <a:cs typeface="Annie Use Your Telescope"/>
              <a:sym typeface="Annie Use Your Telescope"/>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565"/>
        <p:cNvGrpSpPr/>
        <p:nvPr/>
      </p:nvGrpSpPr>
      <p:grpSpPr>
        <a:xfrm>
          <a:off x="0" y="0"/>
          <a:ext cx="0" cy="0"/>
          <a:chOff x="0" y="0"/>
          <a:chExt cx="0" cy="0"/>
        </a:xfrm>
      </p:grpSpPr>
      <p:sp>
        <p:nvSpPr>
          <p:cNvPr id="566" name="Google Shape;566;p96"/>
          <p:cNvSpPr/>
          <p:nvPr/>
        </p:nvSpPr>
        <p:spPr>
          <a:xfrm>
            <a:off x="0" y="414850"/>
            <a:ext cx="9144000" cy="750000"/>
          </a:xfrm>
          <a:prstGeom prst="rect">
            <a:avLst/>
          </a:prstGeom>
          <a:solidFill>
            <a:srgbClr val="1F497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rgbClr val="FFFFFF"/>
              </a:highlight>
            </a:endParaRPr>
          </a:p>
        </p:txBody>
      </p:sp>
      <p:sp>
        <p:nvSpPr>
          <p:cNvPr id="567" name="Google Shape;567;p96"/>
          <p:cNvSpPr txBox="1"/>
          <p:nvPr/>
        </p:nvSpPr>
        <p:spPr>
          <a:xfrm>
            <a:off x="146050" y="6492875"/>
            <a:ext cx="800100" cy="2385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343451"/>
              </a:buClr>
              <a:buSzPts val="250"/>
              <a:buFont typeface="Calibri"/>
              <a:buNone/>
            </a:pPr>
            <a:r>
              <a:rPr lang="en-US" sz="1000" b="0" i="0" u="none" strike="noStrike" cap="none">
                <a:solidFill>
                  <a:srgbClr val="000000"/>
                </a:solidFill>
                <a:latin typeface="Calibri"/>
                <a:ea typeface="Calibri"/>
                <a:cs typeface="Calibri"/>
                <a:sym typeface="Calibri"/>
              </a:rPr>
              <a:t>© FEMM</a:t>
            </a:r>
            <a:endParaRPr/>
          </a:p>
        </p:txBody>
      </p:sp>
      <p:sp>
        <p:nvSpPr>
          <p:cNvPr id="568" name="Google Shape;568;p96"/>
          <p:cNvSpPr txBox="1"/>
          <p:nvPr/>
        </p:nvSpPr>
        <p:spPr>
          <a:xfrm>
            <a:off x="6164250" y="6492867"/>
            <a:ext cx="3334200" cy="359700"/>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US" sz="1000">
                <a:solidFill>
                  <a:srgbClr val="666666"/>
                </a:solidFill>
                <a:highlight>
                  <a:srgbClr val="FFFFFF"/>
                </a:highlight>
              </a:rPr>
              <a:t> </a:t>
            </a:r>
            <a:endParaRPr sz="1000">
              <a:solidFill>
                <a:srgbClr val="666666"/>
              </a:solidFill>
            </a:endParaRPr>
          </a:p>
        </p:txBody>
      </p:sp>
      <p:sp>
        <p:nvSpPr>
          <p:cNvPr id="569" name="Google Shape;569;p96"/>
          <p:cNvSpPr txBox="1">
            <a:spLocks noGrp="1"/>
          </p:cNvSpPr>
          <p:nvPr>
            <p:ph type="title"/>
          </p:nvPr>
        </p:nvSpPr>
        <p:spPr>
          <a:xfrm>
            <a:off x="425843" y="243278"/>
            <a:ext cx="8229600" cy="114330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FFFFFF"/>
              </a:buClr>
              <a:buSzPts val="725"/>
              <a:buFont typeface="Calibri"/>
              <a:buNone/>
            </a:pPr>
            <a:r>
              <a:rPr lang="en-US" sz="2900">
                <a:solidFill>
                  <a:srgbClr val="FFFFFF"/>
                </a:solidFill>
                <a:latin typeface="Lexend Thin"/>
                <a:ea typeface="Lexend Thin"/>
                <a:cs typeface="Lexend Thin"/>
                <a:sym typeface="Lexend Thin"/>
              </a:rPr>
              <a:t>Review</a:t>
            </a:r>
            <a:endParaRPr>
              <a:latin typeface="Lexend Thin"/>
              <a:ea typeface="Lexend Thin"/>
              <a:cs typeface="Lexend Thin"/>
              <a:sym typeface="Lexend Thin"/>
            </a:endParaRPr>
          </a:p>
        </p:txBody>
      </p:sp>
      <p:sp>
        <p:nvSpPr>
          <p:cNvPr id="570" name="Google Shape;570;p96"/>
          <p:cNvSpPr txBox="1"/>
          <p:nvPr/>
        </p:nvSpPr>
        <p:spPr>
          <a:xfrm>
            <a:off x="551850" y="1880526"/>
            <a:ext cx="7977600" cy="4118400"/>
          </a:xfrm>
          <a:prstGeom prst="rect">
            <a:avLst/>
          </a:prstGeom>
          <a:noFill/>
          <a:ln>
            <a:noFill/>
          </a:ln>
        </p:spPr>
        <p:txBody>
          <a:bodyPr spcFirstLastPara="1" wrap="square" lIns="91425" tIns="45700" rIns="91425" bIns="45700" anchor="t" anchorCtr="0">
            <a:noAutofit/>
          </a:bodyPr>
          <a:lstStyle/>
          <a:p>
            <a:pPr marL="457200" marR="0" lvl="0" indent="-393700" algn="l" rtl="0">
              <a:lnSpc>
                <a:spcPct val="100000"/>
              </a:lnSpc>
              <a:spcBef>
                <a:spcPts val="0"/>
              </a:spcBef>
              <a:spcAft>
                <a:spcPts val="0"/>
              </a:spcAft>
              <a:buClr>
                <a:schemeClr val="dk1"/>
              </a:buClr>
              <a:buSzPts val="2600"/>
              <a:buFont typeface="Calibri"/>
              <a:buChar char="●"/>
            </a:pPr>
            <a:r>
              <a:rPr lang="en-US" sz="2600" b="1">
                <a:solidFill>
                  <a:srgbClr val="1F497D"/>
                </a:solidFill>
                <a:latin typeface="Lexend"/>
                <a:ea typeface="Lexend"/>
                <a:cs typeface="Lexend"/>
                <a:sym typeface="Lexend"/>
              </a:rPr>
              <a:t>Emotions </a:t>
            </a:r>
            <a:r>
              <a:rPr lang="en-US" sz="2600">
                <a:solidFill>
                  <a:schemeClr val="dk1"/>
                </a:solidFill>
                <a:latin typeface="Lexend ExtraLight"/>
                <a:ea typeface="Lexend ExtraLight"/>
                <a:cs typeface="Lexend ExtraLight"/>
                <a:sym typeface="Lexend ExtraLight"/>
              </a:rPr>
              <a:t>are neither good nor bad.</a:t>
            </a:r>
            <a:br>
              <a:rPr lang="en-US" sz="2600">
                <a:solidFill>
                  <a:schemeClr val="dk1"/>
                </a:solidFill>
                <a:latin typeface="Lexend ExtraLight"/>
                <a:ea typeface="Lexend ExtraLight"/>
                <a:cs typeface="Lexend ExtraLight"/>
                <a:sym typeface="Lexend ExtraLight"/>
              </a:rPr>
            </a:br>
            <a:endParaRPr sz="2600">
              <a:solidFill>
                <a:schemeClr val="dk1"/>
              </a:solidFill>
              <a:latin typeface="Lexend ExtraLight"/>
              <a:ea typeface="Lexend ExtraLight"/>
              <a:cs typeface="Lexend ExtraLight"/>
              <a:sym typeface="Lexend ExtraLight"/>
            </a:endParaRPr>
          </a:p>
          <a:p>
            <a:pPr marL="457200" lvl="0" indent="-393700" algn="l" rtl="0">
              <a:spcBef>
                <a:spcPts val="0"/>
              </a:spcBef>
              <a:spcAft>
                <a:spcPts val="0"/>
              </a:spcAft>
              <a:buClr>
                <a:schemeClr val="dk1"/>
              </a:buClr>
              <a:buSzPts val="2600"/>
              <a:buFont typeface="Calibri"/>
              <a:buChar char="●"/>
            </a:pPr>
            <a:r>
              <a:rPr lang="en-US" sz="2600">
                <a:solidFill>
                  <a:schemeClr val="dk1"/>
                </a:solidFill>
                <a:latin typeface="Lexend ExtraLight"/>
                <a:ea typeface="Lexend ExtraLight"/>
                <a:cs typeface="Lexend ExtraLight"/>
                <a:sym typeface="Lexend ExtraLight"/>
              </a:rPr>
              <a:t>The way we choose to act on our emotions is what makes the difference!</a:t>
            </a:r>
            <a:endParaRPr sz="2600">
              <a:solidFill>
                <a:schemeClr val="dk1"/>
              </a:solidFill>
              <a:latin typeface="Lexend ExtraLight"/>
              <a:ea typeface="Lexend ExtraLight"/>
              <a:cs typeface="Lexend ExtraLight"/>
              <a:sym typeface="Lexend ExtraLight"/>
            </a:endParaRPr>
          </a:p>
          <a:p>
            <a:pPr marL="457200" lvl="0" indent="0" algn="l" rtl="0">
              <a:spcBef>
                <a:spcPts val="0"/>
              </a:spcBef>
              <a:spcAft>
                <a:spcPts val="0"/>
              </a:spcAft>
              <a:buNone/>
            </a:pPr>
            <a:endParaRPr sz="2600">
              <a:solidFill>
                <a:schemeClr val="dk1"/>
              </a:solidFill>
              <a:latin typeface="Lexend ExtraLight"/>
              <a:ea typeface="Lexend ExtraLight"/>
              <a:cs typeface="Lexend ExtraLight"/>
              <a:sym typeface="Lexend ExtraLight"/>
            </a:endParaRPr>
          </a:p>
          <a:p>
            <a:pPr marL="457200" marR="0" lvl="0" indent="-393700" algn="l" rtl="0">
              <a:lnSpc>
                <a:spcPct val="100000"/>
              </a:lnSpc>
              <a:spcBef>
                <a:spcPts val="0"/>
              </a:spcBef>
              <a:spcAft>
                <a:spcPts val="0"/>
              </a:spcAft>
              <a:buClr>
                <a:schemeClr val="dk1"/>
              </a:buClr>
              <a:buSzPts val="2600"/>
              <a:buFont typeface="Calibri"/>
              <a:buChar char="●"/>
            </a:pPr>
            <a:r>
              <a:rPr lang="en-US" sz="2600">
                <a:solidFill>
                  <a:schemeClr val="dk1"/>
                </a:solidFill>
                <a:latin typeface="Lexend ExtraLight"/>
                <a:ea typeface="Lexend ExtraLight"/>
                <a:cs typeface="Lexend ExtraLight"/>
                <a:sym typeface="Lexend ExtraLight"/>
              </a:rPr>
              <a:t>If we are able to </a:t>
            </a:r>
            <a:r>
              <a:rPr lang="en-US" sz="2600" b="1">
                <a:solidFill>
                  <a:srgbClr val="1F497D"/>
                </a:solidFill>
                <a:latin typeface="Lexend"/>
                <a:ea typeface="Lexend"/>
                <a:cs typeface="Lexend"/>
                <a:sym typeface="Lexend"/>
              </a:rPr>
              <a:t>recognize our emotions</a:t>
            </a:r>
            <a:r>
              <a:rPr lang="en-US" sz="2600" b="1">
                <a:solidFill>
                  <a:schemeClr val="dk1"/>
                </a:solidFill>
                <a:latin typeface="Lexend"/>
                <a:ea typeface="Lexend"/>
                <a:cs typeface="Lexend"/>
                <a:sym typeface="Lexend"/>
              </a:rPr>
              <a:t> </a:t>
            </a:r>
            <a:r>
              <a:rPr lang="en-US" sz="2600">
                <a:solidFill>
                  <a:schemeClr val="dk1"/>
                </a:solidFill>
                <a:latin typeface="Lexend ExtraLight"/>
                <a:ea typeface="Lexend ExtraLight"/>
                <a:cs typeface="Lexend ExtraLight"/>
                <a:sym typeface="Lexend ExtraLight"/>
              </a:rPr>
              <a:t>and </a:t>
            </a:r>
            <a:r>
              <a:rPr lang="en-US" sz="2600" b="1">
                <a:solidFill>
                  <a:srgbClr val="1F497D"/>
                </a:solidFill>
                <a:latin typeface="Lexend"/>
                <a:ea typeface="Lexend"/>
                <a:cs typeface="Lexend"/>
                <a:sym typeface="Lexend"/>
              </a:rPr>
              <a:t>communicate them effectively</a:t>
            </a:r>
            <a:r>
              <a:rPr lang="en-US" sz="2600">
                <a:solidFill>
                  <a:schemeClr val="dk1"/>
                </a:solidFill>
                <a:latin typeface="Lexend ExtraLight"/>
                <a:ea typeface="Lexend ExtraLight"/>
                <a:cs typeface="Lexend ExtraLight"/>
                <a:sym typeface="Lexend ExtraLight"/>
              </a:rPr>
              <a:t>, we help ourselves and those around us.</a:t>
            </a:r>
            <a:endParaRPr sz="2600">
              <a:solidFill>
                <a:schemeClr val="dk1"/>
              </a:solidFill>
              <a:latin typeface="Lexend ExtraLight"/>
              <a:ea typeface="Lexend ExtraLight"/>
              <a:cs typeface="Lexend ExtraLight"/>
              <a:sym typeface="Lexend ExtraLight"/>
            </a:endParaRPr>
          </a:p>
          <a:p>
            <a:pPr marL="0" lvl="0" indent="0" algn="l" rtl="0">
              <a:lnSpc>
                <a:spcPct val="115000"/>
              </a:lnSpc>
              <a:spcBef>
                <a:spcPts val="0"/>
              </a:spcBef>
              <a:spcAft>
                <a:spcPts val="0"/>
              </a:spcAft>
              <a:buNone/>
            </a:pPr>
            <a:endParaRPr sz="2400">
              <a:solidFill>
                <a:schemeClr val="dk1"/>
              </a:solidFill>
              <a:latin typeface="Lexend ExtraLight"/>
              <a:ea typeface="Lexend ExtraLight"/>
              <a:cs typeface="Lexend ExtraLight"/>
              <a:sym typeface="Lexend ExtraLight"/>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81B9FF"/>
        </a:solidFill>
        <a:effectLst/>
      </p:bgPr>
    </p:bg>
    <p:spTree>
      <p:nvGrpSpPr>
        <p:cNvPr id="1" name="Shape 574"/>
        <p:cNvGrpSpPr/>
        <p:nvPr/>
      </p:nvGrpSpPr>
      <p:grpSpPr>
        <a:xfrm>
          <a:off x="0" y="0"/>
          <a:ext cx="0" cy="0"/>
          <a:chOff x="0" y="0"/>
          <a:chExt cx="0" cy="0"/>
        </a:xfrm>
      </p:grpSpPr>
      <p:sp>
        <p:nvSpPr>
          <p:cNvPr id="575" name="Google Shape;575;p97"/>
          <p:cNvSpPr txBox="1"/>
          <p:nvPr/>
        </p:nvSpPr>
        <p:spPr>
          <a:xfrm>
            <a:off x="146050" y="6492875"/>
            <a:ext cx="800100" cy="238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343451"/>
              </a:buClr>
              <a:buSzPts val="1000"/>
              <a:buFont typeface="Arial"/>
              <a:buNone/>
            </a:pPr>
            <a:r>
              <a:rPr lang="en-US" sz="1000" b="0" i="0" u="none" strike="noStrike" cap="none">
                <a:solidFill>
                  <a:srgbClr val="F2F2F2"/>
                </a:solidFill>
                <a:latin typeface="Arial"/>
                <a:ea typeface="Arial"/>
                <a:cs typeface="Arial"/>
                <a:sym typeface="Arial"/>
              </a:rPr>
              <a:t>© FEMM</a:t>
            </a:r>
            <a:endParaRPr>
              <a:solidFill>
                <a:srgbClr val="F2F2F2"/>
              </a:solidFill>
            </a:endParaRPr>
          </a:p>
        </p:txBody>
      </p:sp>
      <p:pic>
        <p:nvPicPr>
          <p:cNvPr id="576" name="Google Shape;576;p97"/>
          <p:cNvPicPr preferRelativeResize="0"/>
          <p:nvPr/>
        </p:nvPicPr>
        <p:blipFill rotWithShape="1">
          <a:blip r:embed="rId3">
            <a:alphaModFix/>
          </a:blip>
          <a:srcRect t="6331" b="6331"/>
          <a:stretch/>
        </p:blipFill>
        <p:spPr>
          <a:xfrm>
            <a:off x="1132950" y="1277750"/>
            <a:ext cx="6878100" cy="1806850"/>
          </a:xfrm>
          <a:prstGeom prst="rect">
            <a:avLst/>
          </a:prstGeom>
          <a:noFill/>
          <a:ln>
            <a:noFill/>
          </a:ln>
        </p:spPr>
      </p:pic>
      <p:sp>
        <p:nvSpPr>
          <p:cNvPr id="577" name="Google Shape;577;p97"/>
          <p:cNvSpPr/>
          <p:nvPr/>
        </p:nvSpPr>
        <p:spPr>
          <a:xfrm>
            <a:off x="0" y="3992975"/>
            <a:ext cx="9144000" cy="9984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chemeClr val="lt1"/>
              </a:highlight>
            </a:endParaRPr>
          </a:p>
        </p:txBody>
      </p:sp>
      <p:sp>
        <p:nvSpPr>
          <p:cNvPr id="578" name="Google Shape;578;p97"/>
          <p:cNvSpPr txBox="1">
            <a:spLocks noGrp="1"/>
          </p:cNvSpPr>
          <p:nvPr>
            <p:ph type="title"/>
          </p:nvPr>
        </p:nvSpPr>
        <p:spPr>
          <a:xfrm>
            <a:off x="199650" y="3944975"/>
            <a:ext cx="8744700" cy="10944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585572"/>
              </a:buClr>
              <a:buSzPts val="4400"/>
              <a:buFont typeface="Arial"/>
              <a:buNone/>
            </a:pPr>
            <a:r>
              <a:rPr lang="en-US" sz="6000">
                <a:solidFill>
                  <a:srgbClr val="81B9FF"/>
                </a:solidFill>
                <a:latin typeface="Lexend Medium"/>
                <a:ea typeface="Lexend Medium"/>
                <a:cs typeface="Lexend Medium"/>
                <a:sym typeface="Lexend Medium"/>
              </a:rPr>
              <a:t>Grade 7</a:t>
            </a:r>
            <a:endParaRPr sz="6000">
              <a:solidFill>
                <a:srgbClr val="81B9FF"/>
              </a:solidFill>
              <a:latin typeface="Lexend Medium"/>
              <a:ea typeface="Lexend Medium"/>
              <a:cs typeface="Lexend Medium"/>
              <a:sym typeface="Lexend Medium"/>
            </a:endParaRPr>
          </a:p>
        </p:txBody>
      </p:sp>
      <p:sp>
        <p:nvSpPr>
          <p:cNvPr id="579" name="Google Shape;579;p97"/>
          <p:cNvSpPr txBox="1">
            <a:spLocks noGrp="1"/>
          </p:cNvSpPr>
          <p:nvPr>
            <p:ph type="ctrTitle" idx="4294967295"/>
          </p:nvPr>
        </p:nvSpPr>
        <p:spPr>
          <a:xfrm>
            <a:off x="199650" y="4766200"/>
            <a:ext cx="8744700" cy="10944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585572"/>
              </a:buClr>
              <a:buSzPts val="4400"/>
              <a:buFont typeface="Arial"/>
              <a:buNone/>
            </a:pPr>
            <a:r>
              <a:rPr lang="en-US" sz="3400">
                <a:solidFill>
                  <a:srgbClr val="FFFFFF"/>
                </a:solidFill>
                <a:latin typeface="Lexend Medium"/>
                <a:ea typeface="Lexend Medium"/>
                <a:cs typeface="Lexend Medium"/>
                <a:sym typeface="Lexend Medium"/>
              </a:rPr>
              <a:t>SUMMARY</a:t>
            </a:r>
            <a:endParaRPr sz="3400">
              <a:solidFill>
                <a:srgbClr val="FFFFFF"/>
              </a:solidFill>
              <a:latin typeface="Lexend Medium"/>
              <a:ea typeface="Lexend Medium"/>
              <a:cs typeface="Lexend Medium"/>
              <a:sym typeface="Lexend Medium"/>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583"/>
        <p:cNvGrpSpPr/>
        <p:nvPr/>
      </p:nvGrpSpPr>
      <p:grpSpPr>
        <a:xfrm>
          <a:off x="0" y="0"/>
          <a:ext cx="0" cy="0"/>
          <a:chOff x="0" y="0"/>
          <a:chExt cx="0" cy="0"/>
        </a:xfrm>
      </p:grpSpPr>
      <p:sp>
        <p:nvSpPr>
          <p:cNvPr id="584" name="Google Shape;584;p98"/>
          <p:cNvSpPr/>
          <p:nvPr/>
        </p:nvSpPr>
        <p:spPr>
          <a:xfrm>
            <a:off x="0" y="414850"/>
            <a:ext cx="9144000" cy="750000"/>
          </a:xfrm>
          <a:prstGeom prst="rect">
            <a:avLst/>
          </a:prstGeom>
          <a:solidFill>
            <a:srgbClr val="1F497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rgbClr val="FFFFFF"/>
              </a:highlight>
            </a:endParaRPr>
          </a:p>
        </p:txBody>
      </p:sp>
      <p:sp>
        <p:nvSpPr>
          <p:cNvPr id="585" name="Google Shape;585;p98"/>
          <p:cNvSpPr txBox="1"/>
          <p:nvPr/>
        </p:nvSpPr>
        <p:spPr>
          <a:xfrm>
            <a:off x="146050" y="6492875"/>
            <a:ext cx="800100" cy="2385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343451"/>
              </a:buClr>
              <a:buSzPts val="250"/>
              <a:buFont typeface="Calibri"/>
              <a:buNone/>
            </a:pPr>
            <a:r>
              <a:rPr lang="en-US" sz="1000" b="0" i="0" u="none" strike="noStrike" cap="none">
                <a:solidFill>
                  <a:srgbClr val="000000"/>
                </a:solidFill>
                <a:latin typeface="Calibri"/>
                <a:ea typeface="Calibri"/>
                <a:cs typeface="Calibri"/>
                <a:sym typeface="Calibri"/>
              </a:rPr>
              <a:t>© FEMM</a:t>
            </a:r>
            <a:endParaRPr/>
          </a:p>
        </p:txBody>
      </p:sp>
      <p:sp>
        <p:nvSpPr>
          <p:cNvPr id="586" name="Google Shape;586;p98"/>
          <p:cNvSpPr txBox="1"/>
          <p:nvPr/>
        </p:nvSpPr>
        <p:spPr>
          <a:xfrm>
            <a:off x="6164250" y="6492867"/>
            <a:ext cx="3334200" cy="359700"/>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US" sz="1000">
                <a:solidFill>
                  <a:srgbClr val="666666"/>
                </a:solidFill>
                <a:highlight>
                  <a:srgbClr val="FFFFFF"/>
                </a:highlight>
              </a:rPr>
              <a:t> </a:t>
            </a:r>
            <a:endParaRPr sz="1000">
              <a:solidFill>
                <a:srgbClr val="666666"/>
              </a:solidFill>
            </a:endParaRPr>
          </a:p>
        </p:txBody>
      </p:sp>
      <p:sp>
        <p:nvSpPr>
          <p:cNvPr id="587" name="Google Shape;587;p98"/>
          <p:cNvSpPr txBox="1">
            <a:spLocks noGrp="1"/>
          </p:cNvSpPr>
          <p:nvPr>
            <p:ph type="title"/>
          </p:nvPr>
        </p:nvSpPr>
        <p:spPr>
          <a:xfrm>
            <a:off x="425843" y="243278"/>
            <a:ext cx="8229600" cy="114330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FFFFFF"/>
              </a:buClr>
              <a:buSzPts val="725"/>
              <a:buFont typeface="Calibri"/>
              <a:buNone/>
            </a:pPr>
            <a:r>
              <a:rPr lang="en-US" sz="2900">
                <a:solidFill>
                  <a:srgbClr val="FFFFFF"/>
                </a:solidFill>
                <a:latin typeface="Lexend Thin"/>
                <a:ea typeface="Lexend Thin"/>
                <a:cs typeface="Lexend Thin"/>
                <a:sym typeface="Lexend Thin"/>
              </a:rPr>
              <a:t>Course Summary</a:t>
            </a:r>
            <a:endParaRPr>
              <a:latin typeface="Lexend Thin"/>
              <a:ea typeface="Lexend Thin"/>
              <a:cs typeface="Lexend Thin"/>
              <a:sym typeface="Lexend Thin"/>
            </a:endParaRPr>
          </a:p>
        </p:txBody>
      </p:sp>
      <p:sp>
        <p:nvSpPr>
          <p:cNvPr id="588" name="Google Shape;588;p98"/>
          <p:cNvSpPr txBox="1"/>
          <p:nvPr/>
        </p:nvSpPr>
        <p:spPr>
          <a:xfrm>
            <a:off x="583200" y="1512729"/>
            <a:ext cx="7977600" cy="4854000"/>
          </a:xfrm>
          <a:prstGeom prst="rect">
            <a:avLst/>
          </a:prstGeom>
          <a:noFill/>
          <a:ln>
            <a:noFill/>
          </a:ln>
        </p:spPr>
        <p:txBody>
          <a:bodyPr spcFirstLastPara="1" wrap="square" lIns="91425" tIns="45700" rIns="91425" bIns="45700" anchor="t" anchorCtr="0">
            <a:noAutofit/>
          </a:bodyPr>
          <a:lstStyle/>
          <a:p>
            <a:pPr marL="457200" marR="0" lvl="0" indent="-381000" algn="l" rtl="0">
              <a:lnSpc>
                <a:spcPct val="100000"/>
              </a:lnSpc>
              <a:spcBef>
                <a:spcPts val="0"/>
              </a:spcBef>
              <a:spcAft>
                <a:spcPts val="0"/>
              </a:spcAft>
              <a:buClr>
                <a:srgbClr val="636463"/>
              </a:buClr>
              <a:buSzPts val="2400"/>
              <a:buFont typeface="Lexend ExtraLight"/>
              <a:buChar char="●"/>
            </a:pPr>
            <a:r>
              <a:rPr lang="en-US" sz="2400">
                <a:solidFill>
                  <a:srgbClr val="636463"/>
                </a:solidFill>
                <a:latin typeface="Lexend ExtraLight"/>
                <a:ea typeface="Lexend ExtraLight"/>
                <a:cs typeface="Lexend ExtraLight"/>
                <a:sym typeface="Lexend ExtraLight"/>
              </a:rPr>
              <a:t>Hormones play a major role in puberty for both boys and girls.</a:t>
            </a:r>
            <a:endParaRPr sz="2400">
              <a:solidFill>
                <a:srgbClr val="636463"/>
              </a:solidFill>
              <a:latin typeface="Lexend ExtraLight"/>
              <a:ea typeface="Lexend ExtraLight"/>
              <a:cs typeface="Lexend ExtraLight"/>
              <a:sym typeface="Lexend ExtraLight"/>
            </a:endParaRPr>
          </a:p>
          <a:p>
            <a:pPr marL="457200" lvl="0" indent="0" algn="l" rtl="0">
              <a:spcBef>
                <a:spcPts val="0"/>
              </a:spcBef>
              <a:spcAft>
                <a:spcPts val="0"/>
              </a:spcAft>
              <a:buNone/>
            </a:pPr>
            <a:endParaRPr sz="2400">
              <a:solidFill>
                <a:srgbClr val="636463"/>
              </a:solidFill>
              <a:latin typeface="Lexend ExtraLight"/>
              <a:ea typeface="Lexend ExtraLight"/>
              <a:cs typeface="Lexend ExtraLight"/>
              <a:sym typeface="Lexend ExtraLight"/>
            </a:endParaRPr>
          </a:p>
          <a:p>
            <a:pPr marL="457200" lvl="0" indent="-381000" algn="l" rtl="0">
              <a:spcBef>
                <a:spcPts val="0"/>
              </a:spcBef>
              <a:spcAft>
                <a:spcPts val="0"/>
              </a:spcAft>
              <a:buClr>
                <a:srgbClr val="636463"/>
              </a:buClr>
              <a:buSzPts val="2400"/>
              <a:buFont typeface="Lexend ExtraLight"/>
              <a:buChar char="●"/>
            </a:pPr>
            <a:r>
              <a:rPr lang="en-US" sz="2400">
                <a:solidFill>
                  <a:srgbClr val="636463"/>
                </a:solidFill>
                <a:latin typeface="Lexend ExtraLight"/>
                <a:ea typeface="Lexend ExtraLight"/>
                <a:cs typeface="Lexend ExtraLight"/>
                <a:sym typeface="Lexend ExtraLight"/>
              </a:rPr>
              <a:t>The physical changes of puberty (growing bigger, getting stronger, growing more hair, your voice changing…etc.) are signs of hormonal health!</a:t>
            </a:r>
            <a:endParaRPr sz="2400">
              <a:solidFill>
                <a:srgbClr val="636463"/>
              </a:solidFill>
              <a:latin typeface="Lexend ExtraLight"/>
              <a:ea typeface="Lexend ExtraLight"/>
              <a:cs typeface="Lexend ExtraLight"/>
              <a:sym typeface="Lexend ExtraLight"/>
            </a:endParaRPr>
          </a:p>
          <a:p>
            <a:pPr marL="457200" lvl="0" indent="0" algn="l" rtl="0">
              <a:spcBef>
                <a:spcPts val="0"/>
              </a:spcBef>
              <a:spcAft>
                <a:spcPts val="0"/>
              </a:spcAft>
              <a:buNone/>
            </a:pPr>
            <a:endParaRPr sz="2400">
              <a:solidFill>
                <a:srgbClr val="636463"/>
              </a:solidFill>
              <a:latin typeface="Lexend ExtraLight"/>
              <a:ea typeface="Lexend ExtraLight"/>
              <a:cs typeface="Lexend ExtraLight"/>
              <a:sym typeface="Lexend ExtraLight"/>
            </a:endParaRPr>
          </a:p>
          <a:p>
            <a:pPr marL="457200" marR="0" lvl="0" indent="-381000" algn="l" rtl="0">
              <a:lnSpc>
                <a:spcPct val="100000"/>
              </a:lnSpc>
              <a:spcBef>
                <a:spcPts val="0"/>
              </a:spcBef>
              <a:spcAft>
                <a:spcPts val="0"/>
              </a:spcAft>
              <a:buClr>
                <a:srgbClr val="636463"/>
              </a:buClr>
              <a:buSzPts val="2400"/>
              <a:buFont typeface="Lexend ExtraLight"/>
              <a:buChar char="●"/>
            </a:pPr>
            <a:r>
              <a:rPr lang="en-US" sz="2400">
                <a:solidFill>
                  <a:srgbClr val="636463"/>
                </a:solidFill>
                <a:latin typeface="Lexend ExtraLight"/>
                <a:ea typeface="Lexend ExtraLight"/>
                <a:cs typeface="Lexend ExtraLight"/>
                <a:sym typeface="Lexend ExtraLight"/>
              </a:rPr>
              <a:t>The pathways in your brain continue to develop during puberty and aren’t fully mature until age 25!</a:t>
            </a:r>
            <a:endParaRPr sz="2400">
              <a:solidFill>
                <a:srgbClr val="636463"/>
              </a:solidFill>
              <a:latin typeface="Lexend ExtraLight"/>
              <a:ea typeface="Lexend ExtraLight"/>
              <a:cs typeface="Lexend ExtraLight"/>
              <a:sym typeface="Lexend ExtraLight"/>
            </a:endParaRPr>
          </a:p>
          <a:p>
            <a:pPr marL="457200" marR="0" lvl="0" indent="0" algn="l" rtl="0">
              <a:lnSpc>
                <a:spcPct val="100000"/>
              </a:lnSpc>
              <a:spcBef>
                <a:spcPts val="0"/>
              </a:spcBef>
              <a:spcAft>
                <a:spcPts val="0"/>
              </a:spcAft>
              <a:buNone/>
            </a:pPr>
            <a:endParaRPr sz="2400">
              <a:solidFill>
                <a:srgbClr val="636463"/>
              </a:solidFill>
              <a:latin typeface="Lexend ExtraLight"/>
              <a:ea typeface="Lexend ExtraLight"/>
              <a:cs typeface="Lexend ExtraLight"/>
              <a:sym typeface="Lexend ExtraLight"/>
            </a:endParaRPr>
          </a:p>
          <a:p>
            <a:pPr marL="457200" marR="0" lvl="0" indent="-381000" algn="l" rtl="0">
              <a:lnSpc>
                <a:spcPct val="100000"/>
              </a:lnSpc>
              <a:spcBef>
                <a:spcPts val="0"/>
              </a:spcBef>
              <a:spcAft>
                <a:spcPts val="0"/>
              </a:spcAft>
              <a:buClr>
                <a:srgbClr val="636463"/>
              </a:buClr>
              <a:buSzPts val="2400"/>
              <a:buFont typeface="Lexend ExtraLight"/>
              <a:buChar char="●"/>
            </a:pPr>
            <a:r>
              <a:rPr lang="en-US" sz="2400">
                <a:solidFill>
                  <a:srgbClr val="636463"/>
                </a:solidFill>
                <a:latin typeface="Lexend ExtraLight"/>
                <a:ea typeface="Lexend ExtraLight"/>
                <a:cs typeface="Lexend ExtraLight"/>
                <a:sym typeface="Lexend ExtraLight"/>
              </a:rPr>
              <a:t>Keep supporting your body and mind with good nutrition, exercise and sleep, so that you can grow to full maturity!</a:t>
            </a:r>
            <a:endParaRPr sz="2400">
              <a:solidFill>
                <a:srgbClr val="636463"/>
              </a:solidFill>
              <a:latin typeface="Lexend ExtraLight"/>
              <a:ea typeface="Lexend ExtraLight"/>
              <a:cs typeface="Lexend ExtraLight"/>
              <a:sym typeface="Lexend ExtraLight"/>
            </a:endParaRPr>
          </a:p>
          <a:p>
            <a:pPr marL="0" lvl="0" indent="0" algn="l" rtl="0">
              <a:lnSpc>
                <a:spcPct val="115000"/>
              </a:lnSpc>
              <a:spcBef>
                <a:spcPts val="0"/>
              </a:spcBef>
              <a:spcAft>
                <a:spcPts val="0"/>
              </a:spcAft>
              <a:buNone/>
            </a:pPr>
            <a:endParaRPr sz="2200">
              <a:solidFill>
                <a:srgbClr val="636463"/>
              </a:solidFill>
              <a:latin typeface="Lexend ExtraLight"/>
              <a:ea typeface="Lexend ExtraLight"/>
              <a:cs typeface="Lexend ExtraLight"/>
              <a:sym typeface="Lexend ExtraLight"/>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81B9FF"/>
        </a:solidFill>
        <a:effectLst/>
      </p:bgPr>
    </p:bg>
    <p:spTree>
      <p:nvGrpSpPr>
        <p:cNvPr id="1" name="Shape 592"/>
        <p:cNvGrpSpPr/>
        <p:nvPr/>
      </p:nvGrpSpPr>
      <p:grpSpPr>
        <a:xfrm>
          <a:off x="0" y="0"/>
          <a:ext cx="0" cy="0"/>
          <a:chOff x="0" y="0"/>
          <a:chExt cx="0" cy="0"/>
        </a:xfrm>
      </p:grpSpPr>
      <p:sp>
        <p:nvSpPr>
          <p:cNvPr id="593" name="Google Shape;593;p99"/>
          <p:cNvSpPr txBox="1"/>
          <p:nvPr/>
        </p:nvSpPr>
        <p:spPr>
          <a:xfrm>
            <a:off x="146050" y="6492875"/>
            <a:ext cx="800100" cy="238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343451"/>
              </a:buClr>
              <a:buSzPts val="1000"/>
              <a:buFont typeface="Arial"/>
              <a:buNone/>
            </a:pPr>
            <a:r>
              <a:rPr lang="en-US" sz="1000" b="0" i="0" u="none" strike="noStrike" cap="none">
                <a:solidFill>
                  <a:srgbClr val="F2F2F2"/>
                </a:solidFill>
                <a:latin typeface="Arial"/>
                <a:ea typeface="Arial"/>
                <a:cs typeface="Arial"/>
                <a:sym typeface="Arial"/>
              </a:rPr>
              <a:t>© FEMM</a:t>
            </a:r>
            <a:endParaRPr>
              <a:solidFill>
                <a:srgbClr val="F2F2F2"/>
              </a:solidFill>
            </a:endParaRPr>
          </a:p>
        </p:txBody>
      </p:sp>
      <p:pic>
        <p:nvPicPr>
          <p:cNvPr id="594" name="Google Shape;594;p99"/>
          <p:cNvPicPr preferRelativeResize="0"/>
          <p:nvPr/>
        </p:nvPicPr>
        <p:blipFill rotWithShape="1">
          <a:blip r:embed="rId3">
            <a:alphaModFix/>
          </a:blip>
          <a:srcRect t="6331" b="6331"/>
          <a:stretch/>
        </p:blipFill>
        <p:spPr>
          <a:xfrm>
            <a:off x="1132950" y="1277750"/>
            <a:ext cx="6878100" cy="1806850"/>
          </a:xfrm>
          <a:prstGeom prst="rect">
            <a:avLst/>
          </a:prstGeom>
          <a:noFill/>
          <a:ln>
            <a:noFill/>
          </a:ln>
        </p:spPr>
      </p:pic>
      <p:sp>
        <p:nvSpPr>
          <p:cNvPr id="595" name="Google Shape;595;p99"/>
          <p:cNvSpPr/>
          <p:nvPr/>
        </p:nvSpPr>
        <p:spPr>
          <a:xfrm>
            <a:off x="0" y="3992975"/>
            <a:ext cx="9144000" cy="9984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chemeClr val="lt1"/>
              </a:highlight>
            </a:endParaRPr>
          </a:p>
        </p:txBody>
      </p:sp>
      <p:sp>
        <p:nvSpPr>
          <p:cNvPr id="596" name="Google Shape;596;p99"/>
          <p:cNvSpPr txBox="1">
            <a:spLocks noGrp="1"/>
          </p:cNvSpPr>
          <p:nvPr>
            <p:ph type="title"/>
          </p:nvPr>
        </p:nvSpPr>
        <p:spPr>
          <a:xfrm>
            <a:off x="199650" y="3944975"/>
            <a:ext cx="8744700" cy="10944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585572"/>
              </a:buClr>
              <a:buSzPts val="4400"/>
              <a:buFont typeface="Arial"/>
              <a:buNone/>
            </a:pPr>
            <a:r>
              <a:rPr lang="en-US" sz="6000">
                <a:solidFill>
                  <a:srgbClr val="81B9FF"/>
                </a:solidFill>
                <a:latin typeface="Lexend Medium"/>
                <a:ea typeface="Lexend Medium"/>
                <a:cs typeface="Lexend Medium"/>
                <a:sym typeface="Lexend Medium"/>
              </a:rPr>
              <a:t>Grade 7</a:t>
            </a:r>
            <a:endParaRPr sz="6000">
              <a:solidFill>
                <a:srgbClr val="81B9FF"/>
              </a:solidFill>
              <a:latin typeface="Lexend Medium"/>
              <a:ea typeface="Lexend Medium"/>
              <a:cs typeface="Lexend Medium"/>
              <a:sym typeface="Lexend Medium"/>
            </a:endParaRPr>
          </a:p>
        </p:txBody>
      </p:sp>
      <p:sp>
        <p:nvSpPr>
          <p:cNvPr id="597" name="Google Shape;597;p99"/>
          <p:cNvSpPr txBox="1">
            <a:spLocks noGrp="1"/>
          </p:cNvSpPr>
          <p:nvPr>
            <p:ph type="ctrTitle" idx="4294967295"/>
          </p:nvPr>
        </p:nvSpPr>
        <p:spPr>
          <a:xfrm>
            <a:off x="199650" y="4766200"/>
            <a:ext cx="8744700" cy="10944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585572"/>
              </a:buClr>
              <a:buSzPts val="4400"/>
              <a:buFont typeface="Arial"/>
              <a:buNone/>
            </a:pPr>
            <a:r>
              <a:rPr lang="en-US" sz="3400">
                <a:solidFill>
                  <a:srgbClr val="FFFFFF"/>
                </a:solidFill>
                <a:latin typeface="Lexend Medium"/>
                <a:ea typeface="Lexend Medium"/>
                <a:cs typeface="Lexend Medium"/>
                <a:sym typeface="Lexend Medium"/>
              </a:rPr>
              <a:t>LESSON 8</a:t>
            </a:r>
            <a:endParaRPr sz="3400">
              <a:solidFill>
                <a:srgbClr val="FFFFFF"/>
              </a:solidFill>
              <a:latin typeface="Lexend Medium"/>
              <a:ea typeface="Lexend Medium"/>
              <a:cs typeface="Lexend Medium"/>
              <a:sym typeface="Lexend Medium"/>
            </a:endParaRPr>
          </a:p>
        </p:txBody>
      </p:sp>
    </p:spTree>
  </p:cSld>
  <p:clrMapOvr>
    <a:masterClrMapping/>
  </p:clrMapOvr>
</p:sld>
</file>

<file path=ppt/theme/theme1.xml><?xml version="1.0" encoding="utf-8"?>
<a:theme xmlns:a="http://schemas.openxmlformats.org/drawingml/2006/main" name="1_femmtrial">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4_FEMM Powerpoint_VER02">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5_femmtrial">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2_FEMM Powerpoint_VER02">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2375</Words>
  <Application>Microsoft Office PowerPoint</Application>
  <PresentationFormat>On-screen Show (4:3)</PresentationFormat>
  <Paragraphs>138</Paragraphs>
  <Slides>14</Slides>
  <Notes>14</Notes>
  <HiddenSlides>0</HiddenSlides>
  <MMClips>0</MMClips>
  <ScaleCrop>false</ScaleCrop>
  <HeadingPairs>
    <vt:vector size="6" baseType="variant">
      <vt:variant>
        <vt:lpstr>Fonts Used</vt:lpstr>
      </vt:variant>
      <vt:variant>
        <vt:i4>9</vt:i4>
      </vt:variant>
      <vt:variant>
        <vt:lpstr>Theme</vt:lpstr>
      </vt:variant>
      <vt:variant>
        <vt:i4>4</vt:i4>
      </vt:variant>
      <vt:variant>
        <vt:lpstr>Slide Titles</vt:lpstr>
      </vt:variant>
      <vt:variant>
        <vt:i4>14</vt:i4>
      </vt:variant>
    </vt:vector>
  </HeadingPairs>
  <TitlesOfParts>
    <vt:vector size="27" baseType="lpstr">
      <vt:lpstr>Lexend Medium</vt:lpstr>
      <vt:lpstr>Courier New</vt:lpstr>
      <vt:lpstr>Lexend ExtraLight</vt:lpstr>
      <vt:lpstr>Arial</vt:lpstr>
      <vt:lpstr>Calibri</vt:lpstr>
      <vt:lpstr>Lexend Thin</vt:lpstr>
      <vt:lpstr>Lexend</vt:lpstr>
      <vt:lpstr>Open Sans</vt:lpstr>
      <vt:lpstr>Annie Use Your Telescope</vt:lpstr>
      <vt:lpstr>1_femmtrial</vt:lpstr>
      <vt:lpstr>4_FEMM Powerpoint_VER02</vt:lpstr>
      <vt:lpstr>5_femmtrial</vt:lpstr>
      <vt:lpstr>2_FEMM Powerpoint_VER02</vt:lpstr>
      <vt:lpstr>Grade 7</vt:lpstr>
      <vt:lpstr>PowerPoint Presentation</vt:lpstr>
      <vt:lpstr>PowerPoint Presentation</vt:lpstr>
      <vt:lpstr>PowerPoint Presentation</vt:lpstr>
      <vt:lpstr>Recognizing emotions</vt:lpstr>
      <vt:lpstr>PowerPoint Presentation</vt:lpstr>
      <vt:lpstr>PowerPoint Presentation</vt:lpstr>
      <vt:lpstr>PowerPoint Presentation</vt:lpstr>
      <vt:lpstr>PowerPoint Presentation</vt:lpstr>
      <vt:lpstr>PowerPoint Presentation</vt:lpstr>
      <vt:lpstr>Review</vt:lpstr>
      <vt:lpstr>Grade 7</vt:lpstr>
      <vt:lpstr>Course Summary</vt:lpstr>
      <vt:lpstr>Grade 7</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Faye Ysabela Ong</cp:lastModifiedBy>
  <cp:revision>1</cp:revision>
  <dcterms:modified xsi:type="dcterms:W3CDTF">2024-11-19T14:47:36Z</dcterms:modified>
</cp:coreProperties>
</file>