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4.xml" ContentType="application/vnd.openxmlformats-officedocument.theme+xml"/>
  <Override PartName="/ppt/slideLayouts/slideLayout231.xml" ContentType="application/vnd.openxmlformats-officedocument.presentationml.slideLayout+xml"/>
  <Override PartName="/ppt/theme/theme5.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974" r:id="rId1"/>
    <p:sldMasterId id="2147483975" r:id="rId2"/>
    <p:sldMasterId id="2147483976" r:id="rId3"/>
    <p:sldMasterId id="2147483977" r:id="rId4"/>
    <p:sldMasterId id="2147483978" r:id="rId5"/>
    <p:sldMasterId id="2147483979" r:id="rId6"/>
  </p:sldMasterIdLst>
  <p:notesMasterIdLst>
    <p:notesMasterId r:id="rId2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embeddedFontLst>
    <p:embeddedFont>
      <p:font typeface="Annie Use Your Telescope" panose="02000000000000000000" pitchFamily="2" charset="0"/>
      <p:regular r:id="rId26"/>
    </p:embeddedFont>
    <p:embeddedFont>
      <p:font typeface="Comfortaa" pitchFamily="2" charset="0"/>
      <p:regular r:id="rId27"/>
      <p:bold r:id="rId28"/>
    </p:embeddedFont>
    <p:embeddedFont>
      <p:font typeface="Helvetica Neue" panose="02000503040000020004" pitchFamily="50" charset="-52"/>
      <p:regular r:id="rId29"/>
      <p:bold r:id="rId30"/>
      <p:italic r:id="rId31"/>
      <p:boldItalic r:id="rId32"/>
    </p:embeddedFont>
    <p:embeddedFont>
      <p:font typeface="Lexend" pitchFamily="2" charset="0"/>
      <p:regular r:id="rId33"/>
      <p:bold r:id="rId34"/>
    </p:embeddedFont>
    <p:embeddedFont>
      <p:font typeface="Lexend ExtraLight" pitchFamily="2" charset="0"/>
      <p:regular r:id="rId35"/>
      <p:bold r:id="rId36"/>
    </p:embeddedFont>
    <p:embeddedFont>
      <p:font typeface="Lexend Light" pitchFamily="2" charset="0"/>
      <p:regular r:id="rId37"/>
      <p:bold r:id="rId38"/>
    </p:embeddedFont>
    <p:embeddedFont>
      <p:font typeface="Lexend Medium" pitchFamily="2" charset="0"/>
      <p:regular r:id="rId39"/>
      <p:bold r:id="rId40"/>
    </p:embeddedFont>
    <p:embeddedFont>
      <p:font typeface="Lexend Thin" pitchFamily="2" charset="0"/>
      <p:regular r:id="rId41"/>
      <p:bold r:id="rId42"/>
    </p:embeddedFont>
    <p:embeddedFont>
      <p:font typeface="Open Sans" panose="020B0606030504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5.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4.fntdata"/><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4.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7"/>
        <p:cNvGrpSpPr/>
        <p:nvPr/>
      </p:nvGrpSpPr>
      <p:grpSpPr>
        <a:xfrm>
          <a:off x="0" y="0"/>
          <a:ext cx="0" cy="0"/>
          <a:chOff x="0" y="0"/>
          <a:chExt cx="0" cy="0"/>
        </a:xfrm>
      </p:grpSpPr>
      <p:sp>
        <p:nvSpPr>
          <p:cNvPr id="1618" name="Google Shape;1618;g1fb43d73a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9" name="Google Shape;1619;g1fb43d73a7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g305fba3eb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1 (1 minute): Introduce teenMEN health program</a:t>
            </a:r>
            <a:br>
              <a:rPr lang="en-US" sz="1300" b="1">
                <a:solidFill>
                  <a:srgbClr val="0055A4"/>
                </a:solidFill>
              </a:rPr>
            </a:br>
            <a:r>
              <a:rPr lang="en-US" sz="1300" b="1"/>
              <a:t>teenMEN</a:t>
            </a:r>
            <a:r>
              <a:rPr lang="en-US" sz="1300"/>
              <a:t> is a health program that will help you understand your body and track your health as you grow to full maturity. </a:t>
            </a:r>
            <a:endParaRPr sz="1300" i="1">
              <a:solidFill>
                <a:srgbClr val="0055A4"/>
              </a:solidFill>
            </a:endParaRPr>
          </a:p>
          <a:p>
            <a:pPr marL="0" lvl="0" indent="0" algn="l" rtl="0">
              <a:lnSpc>
                <a:spcPct val="110000"/>
              </a:lnSpc>
              <a:spcBef>
                <a:spcPts val="0"/>
              </a:spcBef>
              <a:spcAft>
                <a:spcPts val="0"/>
              </a:spcAft>
              <a:buClr>
                <a:schemeClr val="dk1"/>
              </a:buClr>
              <a:buSzPts val="1100"/>
              <a:buFont typeface="Arial"/>
              <a:buNone/>
            </a:pPr>
            <a:br>
              <a:rPr lang="en-US" sz="1300" b="1">
                <a:solidFill>
                  <a:srgbClr val="0055A4"/>
                </a:solidFill>
              </a:rPr>
            </a:br>
            <a:r>
              <a:rPr lang="en-US" sz="1300" b="1">
                <a:solidFill>
                  <a:srgbClr val="0055A4"/>
                </a:solidFill>
              </a:rPr>
              <a:t>Maturity</a:t>
            </a:r>
            <a:r>
              <a:rPr lang="en-US" sz="1300"/>
              <a:t> means </a:t>
            </a:r>
            <a:r>
              <a:rPr lang="en-US" sz="1300" i="1"/>
              <a:t>the growth and full development of the body, brain, and emotions. </a:t>
            </a:r>
            <a:r>
              <a:rPr lang="en-US" sz="1300"/>
              <a:t>In other words, it’s a time when your life takes off and you start to mature towards adulthood. We are going to learn in this class what this looks like for your body and for your health. Most of the growth and development that happens in your brain and body you don’t control. But maturity also means taking responsibility for the things you can control: your choices and how you respond to situations in your life.  </a:t>
            </a:r>
            <a:endParaRPr sz="1300"/>
          </a:p>
          <a:p>
            <a:pPr marL="0" lvl="0" indent="0" algn="l" rtl="0">
              <a:spcBef>
                <a:spcPts val="0"/>
              </a:spcBef>
              <a:spcAft>
                <a:spcPts val="0"/>
              </a:spcAft>
              <a:buNone/>
            </a:pPr>
            <a:endParaRPr sz="1100" b="1">
              <a:latin typeface="Open Sans"/>
              <a:ea typeface="Open Sans"/>
              <a:cs typeface="Open Sans"/>
              <a:sym typeface="Open Sans"/>
            </a:endParaRPr>
          </a:p>
          <a:p>
            <a:pPr marL="0" lvl="0" indent="0" algn="l" rtl="0">
              <a:lnSpc>
                <a:spcPct val="110000"/>
              </a:lnSpc>
              <a:spcBef>
                <a:spcPts val="0"/>
              </a:spcBef>
              <a:spcAft>
                <a:spcPts val="0"/>
              </a:spcAft>
              <a:buClr>
                <a:schemeClr val="dk1"/>
              </a:buClr>
              <a:buSzPts val="1100"/>
              <a:buFont typeface="Arial"/>
              <a:buNone/>
            </a:pPr>
            <a:r>
              <a:rPr lang="en-US" sz="1300"/>
              <a:t>In this class you will learn about your hormones, your reproductive system, the physical and emotional changes of puberty, and how the choices you make now will impact your life as you grow to full maturity. This year, you will also begin to learn about the female anatomy, reproductive system, and hormones. Through this course, you will learn about the many fascinating things that hormones do. Hormones impact every system in the body. So, we have a lot to cover!</a:t>
            </a:r>
            <a:endParaRPr sz="1300"/>
          </a:p>
          <a:p>
            <a:pPr marL="0" lvl="0" indent="0" algn="l" rtl="0">
              <a:spcBef>
                <a:spcPts val="0"/>
              </a:spcBef>
              <a:spcAft>
                <a:spcPts val="0"/>
              </a:spcAft>
              <a:buNone/>
            </a:pPr>
            <a:endParaRPr sz="1100" b="1">
              <a:latin typeface="Open Sans"/>
              <a:ea typeface="Open Sans"/>
              <a:cs typeface="Open Sans"/>
              <a:sym typeface="Open Sans"/>
            </a:endParaRPr>
          </a:p>
        </p:txBody>
      </p:sp>
      <p:sp>
        <p:nvSpPr>
          <p:cNvPr id="1628" name="Google Shape;1628;g305fba3ebb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7"/>
        <p:cNvGrpSpPr/>
        <p:nvPr/>
      </p:nvGrpSpPr>
      <p:grpSpPr>
        <a:xfrm>
          <a:off x="0" y="0"/>
          <a:ext cx="0" cy="0"/>
          <a:chOff x="0" y="0"/>
          <a:chExt cx="0" cy="0"/>
        </a:xfrm>
      </p:grpSpPr>
      <p:sp>
        <p:nvSpPr>
          <p:cNvPr id="1638" name="Google Shape;1638;g22f1fe406ed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2 (10 minutes): </a:t>
            </a:r>
            <a:r>
              <a:rPr lang="en-US" sz="1300" i="1">
                <a:solidFill>
                  <a:srgbClr val="386394"/>
                </a:solidFill>
              </a:rPr>
              <a:t>Review the body systems; introduce integumentary and lymphatic.</a:t>
            </a:r>
            <a:br>
              <a:rPr lang="en-US" sz="1300" i="1"/>
            </a:br>
            <a:r>
              <a:rPr lang="en-US" sz="1300"/>
              <a:t>As you know,  your body is made up of many organs. Each organ has a particular and important job to do, and all of your organs need to work together for your body to be as healthy as possible. When certain organs work together for a similar purpose, they are called a</a:t>
            </a:r>
            <a:r>
              <a:rPr lang="en-US" sz="1300">
                <a:solidFill>
                  <a:srgbClr val="434343"/>
                </a:solidFill>
              </a:rPr>
              <a:t> </a:t>
            </a:r>
            <a:r>
              <a:rPr lang="en-US" sz="1300" b="1">
                <a:solidFill>
                  <a:srgbClr val="0055A4"/>
                </a:solidFill>
              </a:rPr>
              <a:t>system</a:t>
            </a:r>
            <a:r>
              <a:rPr lang="en-US" sz="1300">
                <a:solidFill>
                  <a:srgbClr val="0055A4"/>
                </a:solidFill>
              </a:rPr>
              <a:t>.</a:t>
            </a:r>
            <a:endParaRPr sz="1300">
              <a:solidFill>
                <a:srgbClr val="434343"/>
              </a:solidFill>
            </a:endParaRPr>
          </a:p>
          <a:p>
            <a:pPr marL="0" lvl="0" indent="0" algn="l" rtl="0">
              <a:lnSpc>
                <a:spcPct val="110000"/>
              </a:lnSpc>
              <a:spcBef>
                <a:spcPts val="0"/>
              </a:spcBef>
              <a:spcAft>
                <a:spcPts val="0"/>
              </a:spcAft>
              <a:buNone/>
            </a:pPr>
            <a:br>
              <a:rPr lang="en-US" sz="1300">
                <a:solidFill>
                  <a:srgbClr val="0055A4"/>
                </a:solidFill>
              </a:rPr>
            </a:br>
            <a:r>
              <a:rPr lang="en-US" sz="1300"/>
              <a:t>Your body has many</a:t>
            </a:r>
            <a:r>
              <a:rPr lang="en-US" sz="1300">
                <a:solidFill>
                  <a:srgbClr val="757AA8"/>
                </a:solidFill>
              </a:rPr>
              <a:t> </a:t>
            </a:r>
            <a:r>
              <a:rPr lang="en-US" sz="1300" b="1">
                <a:solidFill>
                  <a:srgbClr val="0055A4"/>
                </a:solidFill>
              </a:rPr>
              <a:t>systems</a:t>
            </a:r>
            <a:r>
              <a:rPr lang="en-US" sz="1300">
                <a:solidFill>
                  <a:srgbClr val="434343"/>
                </a:solidFill>
              </a:rPr>
              <a:t> </a:t>
            </a:r>
            <a:r>
              <a:rPr lang="en-US" sz="1300"/>
              <a:t>all working together to make sure you function well. </a:t>
            </a:r>
            <a:br>
              <a:rPr lang="en-US" sz="1300"/>
            </a:br>
            <a:br>
              <a:rPr lang="en-US" sz="1300"/>
            </a:br>
            <a:r>
              <a:rPr lang="en-US" sz="1300"/>
              <a:t>Let’s review the job of the different body systems that make up our body as a whole:</a:t>
            </a:r>
            <a:br>
              <a:rPr lang="en-US" sz="1300"/>
            </a:br>
            <a:endParaRPr sz="1300"/>
          </a:p>
          <a:p>
            <a:pPr marL="457200" lvl="0" indent="-311150" algn="l" rtl="0">
              <a:lnSpc>
                <a:spcPct val="110000"/>
              </a:lnSpc>
              <a:spcBef>
                <a:spcPts val="0"/>
              </a:spcBef>
              <a:spcAft>
                <a:spcPts val="0"/>
              </a:spcAft>
              <a:buClr>
                <a:schemeClr val="dk1"/>
              </a:buClr>
              <a:buSzPts val="1300"/>
              <a:buFont typeface="Helvetica Neue"/>
              <a:buChar char="●"/>
            </a:pPr>
            <a:r>
              <a:rPr lang="en-US" sz="1300" b="1"/>
              <a:t>The muscular and skeletal systems (also known as the musculoskeletal system): </a:t>
            </a:r>
            <a:r>
              <a:rPr lang="en-US" sz="1300"/>
              <a:t>Sometimes these two systems are listed as one because they are so interconnected. The muscles, bones, and joints are attached to each other by different tissues. Ligaments are found at your joints, and their job is to hold bones together. Tendons are found at the ends of muscles, and their job is to connect muscles to bones. </a:t>
            </a:r>
            <a:endParaRPr sz="1300"/>
          </a:p>
          <a:p>
            <a:pPr marL="457200" lvl="0" indent="0" algn="l" rtl="0">
              <a:lnSpc>
                <a:spcPct val="110000"/>
              </a:lnSpc>
              <a:spcBef>
                <a:spcPts val="0"/>
              </a:spcBef>
              <a:spcAft>
                <a:spcPts val="0"/>
              </a:spcAft>
              <a:buClr>
                <a:schemeClr val="dk1"/>
              </a:buClr>
              <a:buSzPts val="1100"/>
              <a:buFont typeface="Arial"/>
              <a:buNone/>
            </a:pP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nervous system: </a:t>
            </a:r>
            <a:r>
              <a:rPr lang="en-US" sz="1300"/>
              <a:t>The nervous system controls everything you do, including breathing, walking, thinking, and feeling. This system is made up of your brain, spinal cord, and all the nerves of your body. The brain is the control center and the spinal cord is the major highway to and from the brain. The nerves carry the messages to and from the body, so the brain can interpret them and take action.</a:t>
            </a:r>
            <a:endParaRPr sz="1300"/>
          </a:p>
          <a:p>
            <a:pPr marL="457200" lvl="0" indent="0" algn="l" rtl="0">
              <a:lnSpc>
                <a:spcPct val="110000"/>
              </a:lnSpc>
              <a:spcBef>
                <a:spcPts val="0"/>
              </a:spcBef>
              <a:spcAft>
                <a:spcPts val="0"/>
              </a:spcAft>
              <a:buClr>
                <a:schemeClr val="dk1"/>
              </a:buClr>
              <a:buSzPts val="1100"/>
              <a:buFont typeface="Arial"/>
              <a:buNone/>
            </a:pP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respiratory system: </a:t>
            </a:r>
            <a:r>
              <a:rPr lang="en-US" sz="1300"/>
              <a:t>The respiratory system consists of the airways, the lungs and the respiratory muscles that move air in and out of the body.</a:t>
            </a:r>
            <a:endParaRPr sz="1300"/>
          </a:p>
          <a:p>
            <a:pPr marL="457200" lvl="0" indent="0" algn="l" rtl="0">
              <a:lnSpc>
                <a:spcPct val="110000"/>
              </a:lnSpc>
              <a:spcBef>
                <a:spcPts val="0"/>
              </a:spcBef>
              <a:spcAft>
                <a:spcPts val="0"/>
              </a:spcAft>
              <a:buClr>
                <a:schemeClr val="dk1"/>
              </a:buClr>
              <a:buSzPts val="1100"/>
              <a:buFont typeface="Arial"/>
              <a:buNone/>
            </a:pP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cardiovascular (or circulatory) system: </a:t>
            </a:r>
            <a:r>
              <a:rPr lang="en-US" sz="1300"/>
              <a:t>The circulatory system is made up of blood vessels that carry blood, away from and towards the heart. Arteries carry blood away from the heart and veins carry blood back to the heart. The circulatory system carries oxygen, nutrients, and hormones to cells, and removes waste products, like carbon dioxide.</a:t>
            </a:r>
            <a:br>
              <a:rPr lang="en-US" sz="1300"/>
            </a:b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digestive system: </a:t>
            </a:r>
            <a:r>
              <a:rPr lang="en-US" sz="1300"/>
              <a:t>Digestion (your body using food for energy and growth) takes place in a series of organs that together are called the alimentary canal, or digestive tract. The digestive system consists of a group of connected organs—the mouth, pharynx, esophagus, stomach, small and large intestines, and anus. Through these structures, food is processed via mechanical and chemical action into usable nutrients and expendable waste. Although the liver, gallbladder, and pancreas play a critical role in digestion, they are not part of the digestive tract.</a:t>
            </a:r>
            <a:endParaRPr sz="1300"/>
          </a:p>
          <a:p>
            <a:pPr marL="0" lvl="0" indent="0" algn="l" rtl="0">
              <a:lnSpc>
                <a:spcPct val="110000"/>
              </a:lnSpc>
              <a:spcBef>
                <a:spcPts val="0"/>
              </a:spcBef>
              <a:spcAft>
                <a:spcPts val="0"/>
              </a:spcAft>
              <a:buClr>
                <a:schemeClr val="dk1"/>
              </a:buClr>
              <a:buSzPts val="1100"/>
              <a:buFont typeface="Arial"/>
              <a:buNone/>
            </a:pP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urinary system: </a:t>
            </a:r>
            <a:r>
              <a:rPr lang="en-US" sz="1300"/>
              <a:t>The various activities of the body create waste by-products that must be expelled in order to maintain health. To excrete fluid wastes, the body has a specialized filtering and recycling system which includes the kidneys, bladder, and urethra - a tube that transports urine to the outside of the body.  </a:t>
            </a:r>
            <a:br>
              <a:rPr lang="en-US" sz="1300"/>
            </a:b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endocrine system:  </a:t>
            </a:r>
            <a:r>
              <a:rPr lang="en-US" sz="1300"/>
              <a:t>controls and regulates body processes by means of chemical messengers called hormones. The system is composed of a group of ductless glands located throughout the body that produce hormones in response to the body’s needs. Once released, hormones may act on nearby structures, or they may travel in the blood to distant target organs.</a:t>
            </a:r>
            <a:endParaRPr sz="1300"/>
          </a:p>
          <a:p>
            <a:pPr marL="457200" lvl="0" indent="0" algn="l" rtl="0">
              <a:lnSpc>
                <a:spcPct val="110000"/>
              </a:lnSpc>
              <a:spcBef>
                <a:spcPts val="0"/>
              </a:spcBef>
              <a:spcAft>
                <a:spcPts val="0"/>
              </a:spcAft>
              <a:buClr>
                <a:schemeClr val="dk1"/>
              </a:buClr>
              <a:buSzPts val="1100"/>
              <a:buFont typeface="Arial"/>
              <a:buNone/>
            </a:pPr>
            <a:endParaRPr sz="1300"/>
          </a:p>
          <a:p>
            <a:pPr marL="457200" lvl="0" indent="-311150" algn="l" rtl="0">
              <a:lnSpc>
                <a:spcPct val="110000"/>
              </a:lnSpc>
              <a:spcBef>
                <a:spcPts val="0"/>
              </a:spcBef>
              <a:spcAft>
                <a:spcPts val="0"/>
              </a:spcAft>
              <a:buClr>
                <a:schemeClr val="dk1"/>
              </a:buClr>
              <a:buSzPts val="1300"/>
              <a:buFont typeface="Open Sans"/>
              <a:buChar char="●"/>
            </a:pPr>
            <a:r>
              <a:rPr lang="en-US" sz="1300" b="1"/>
              <a:t>The reproductive system </a:t>
            </a:r>
            <a:r>
              <a:rPr lang="en-US" sz="1300"/>
              <a:t>is</a:t>
            </a:r>
            <a:r>
              <a:rPr lang="en-US" sz="1300" b="1"/>
              <a:t> </a:t>
            </a:r>
            <a:r>
              <a:rPr lang="en-US" sz="1300"/>
              <a:t>key to our overall health, as healthy hormone levels have an impact on our whole body. It is also responsible for bringing about a new life. In men, the reproductive system includes the testes, scrotum, penis, and all the tubes through which sperm travels. In women, it includes the ovaries, fallopian tubes, the uterus, vagina, and breasts. </a:t>
            </a:r>
            <a:endParaRPr sz="1300"/>
          </a:p>
        </p:txBody>
      </p:sp>
      <p:sp>
        <p:nvSpPr>
          <p:cNvPr id="1639" name="Google Shape;1639;g22f1fe406ed_0_2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8"/>
        <p:cNvGrpSpPr/>
        <p:nvPr/>
      </p:nvGrpSpPr>
      <p:grpSpPr>
        <a:xfrm>
          <a:off x="0" y="0"/>
          <a:ext cx="0" cy="0"/>
          <a:chOff x="0" y="0"/>
          <a:chExt cx="0" cy="0"/>
        </a:xfrm>
      </p:grpSpPr>
      <p:sp>
        <p:nvSpPr>
          <p:cNvPr id="1649" name="Google Shape;1649;g1ccbb669755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50" name="Google Shape;1650;g1ccbb669755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rgbClr val="0055A4"/>
                </a:solidFill>
              </a:rPr>
              <a:t>There are two additional body systems, bringing us to the total of 11 systems:</a:t>
            </a:r>
            <a:br>
              <a:rPr lang="en-US" sz="1300">
                <a:solidFill>
                  <a:srgbClr val="0055A4"/>
                </a:solidFill>
              </a:rPr>
            </a:br>
            <a:endParaRPr sz="1300"/>
          </a:p>
          <a:p>
            <a:pPr marL="457200" lvl="0" indent="-311150" algn="l" rtl="0">
              <a:lnSpc>
                <a:spcPct val="110000"/>
              </a:lnSpc>
              <a:spcBef>
                <a:spcPts val="0"/>
              </a:spcBef>
              <a:spcAft>
                <a:spcPts val="0"/>
              </a:spcAft>
              <a:buClr>
                <a:schemeClr val="dk1"/>
              </a:buClr>
              <a:buSzPts val="1300"/>
              <a:buFont typeface="Open Sans"/>
              <a:buChar char="●"/>
            </a:pPr>
            <a:r>
              <a:rPr lang="en-US" sz="1300"/>
              <a:t>The </a:t>
            </a:r>
            <a:r>
              <a:rPr lang="en-US" sz="1300" b="1"/>
              <a:t>lymphatic System </a:t>
            </a:r>
            <a:r>
              <a:rPr lang="en-US" sz="1300"/>
              <a:t>is a network of organs which works to balance body fluid and fight against infection. It is part of the immune system. It produces and releases cells that monitor for and then destroy any foreign invaders, like viruses, bacteria, or parasites. It consists of lymph vessels which connect to all of the lymph nodes throughout the body.</a:t>
            </a:r>
            <a:br>
              <a:rPr lang="en-US" sz="1300"/>
            </a:br>
            <a:endParaRPr sz="1300"/>
          </a:p>
          <a:p>
            <a:pPr marL="457200" lvl="0" indent="-311150" algn="l" rtl="0">
              <a:lnSpc>
                <a:spcPct val="110000"/>
              </a:lnSpc>
              <a:spcBef>
                <a:spcPts val="0"/>
              </a:spcBef>
              <a:spcAft>
                <a:spcPts val="0"/>
              </a:spcAft>
              <a:buClr>
                <a:schemeClr val="dk1"/>
              </a:buClr>
              <a:buSzPts val="1300"/>
              <a:buFont typeface="Open Sans"/>
              <a:buChar char="●"/>
            </a:pPr>
            <a:r>
              <a:rPr lang="en-US" sz="1300"/>
              <a:t>The</a:t>
            </a:r>
            <a:r>
              <a:rPr lang="en-US" sz="1300" b="1"/>
              <a:t> integumentary system </a:t>
            </a:r>
            <a:r>
              <a:rPr lang="en-US" sz="1300"/>
              <a:t>is made up of the parts which form the outermost layer of our bodies. These parts are the skin, hair, and nails. This system has many important functions which include providing protection, sensing the world around us, regulating body temperature, preventing moisture loss, and synthesizing vitamin D. As you know by now, this system goes through some big changes during puberty. Increased oil production by glands in the skin during puberty due to hormonal changes is one of the more noticeable (and sometimes frustrating) things boys and girls often notice.</a:t>
            </a:r>
            <a:endParaRPr sz="1300"/>
          </a:p>
          <a:p>
            <a:pPr marL="457200" lvl="0" indent="0" algn="l" rtl="0">
              <a:lnSpc>
                <a:spcPct val="110000"/>
              </a:lnSpc>
              <a:spcBef>
                <a:spcPts val="0"/>
              </a:spcBef>
              <a:spcAft>
                <a:spcPts val="0"/>
              </a:spcAft>
              <a:buNone/>
            </a:pPr>
            <a:endParaRPr sz="1300" b="1"/>
          </a:p>
        </p:txBody>
      </p:sp>
      <p:sp>
        <p:nvSpPr>
          <p:cNvPr id="1651" name="Google Shape;1651;g1ccbb669755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7"/>
        <p:cNvGrpSpPr/>
        <p:nvPr/>
      </p:nvGrpSpPr>
      <p:grpSpPr>
        <a:xfrm>
          <a:off x="0" y="0"/>
          <a:ext cx="0" cy="0"/>
          <a:chOff x="0" y="0"/>
          <a:chExt cx="0" cy="0"/>
        </a:xfrm>
      </p:grpSpPr>
      <p:sp>
        <p:nvSpPr>
          <p:cNvPr id="1668" name="Google Shape;1668;g305fba3ebb5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9" name="Google Shape;1669;g305fba3ebb5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body is made up of systems. Every system in the body must function properly for the whole body to be healthy!</a:t>
            </a:r>
            <a:br>
              <a:rPr lang="en-US" sz="1300"/>
            </a:br>
            <a:endParaRPr sz="1300"/>
          </a:p>
          <a:p>
            <a:pPr marL="0" lvl="0" indent="0" algn="l" rtl="0">
              <a:lnSpc>
                <a:spcPct val="132000"/>
              </a:lnSpc>
              <a:spcBef>
                <a:spcPts val="1200"/>
              </a:spcBef>
              <a:spcAft>
                <a:spcPts val="0"/>
              </a:spcAft>
              <a:buClr>
                <a:schemeClr val="dk1"/>
              </a:buClr>
              <a:buSzPts val="1100"/>
              <a:buFont typeface="Arial"/>
              <a:buNone/>
            </a:pPr>
            <a:endParaRPr sz="1300">
              <a:latin typeface="Arial"/>
              <a:ea typeface="Arial"/>
              <a:cs typeface="Arial"/>
              <a:sym typeface="Arial"/>
            </a:endParaRPr>
          </a:p>
          <a:p>
            <a:pPr marL="0" lvl="0" indent="0" algn="l" rtl="0">
              <a:lnSpc>
                <a:spcPct val="110000"/>
              </a:lnSpc>
              <a:spcBef>
                <a:spcPts val="1200"/>
              </a:spcBef>
              <a:spcAft>
                <a:spcPts val="0"/>
              </a:spcAft>
              <a:buClr>
                <a:schemeClr val="dk1"/>
              </a:buClr>
              <a:buSzPts val="1100"/>
              <a:buFont typeface="Arial"/>
              <a:buNone/>
            </a:pP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a:p>
            <a:pPr marL="0" marR="0" lvl="0" indent="0" algn="l" rtl="0">
              <a:spcBef>
                <a:spcPts val="0"/>
              </a:spcBef>
              <a:spcAft>
                <a:spcPts val="0"/>
              </a:spcAft>
              <a:buClr>
                <a:schemeClr val="dk1"/>
              </a:buClr>
              <a:buSzPts val="300"/>
              <a:buFont typeface="Arial"/>
              <a:buNone/>
            </a:pPr>
            <a:endParaRPr b="1"/>
          </a:p>
        </p:txBody>
      </p:sp>
      <p:sp>
        <p:nvSpPr>
          <p:cNvPr id="1670" name="Google Shape;1670;g305fba3ebb5_0_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3"/>
        <p:cNvGrpSpPr/>
        <p:nvPr/>
      </p:nvGrpSpPr>
      <p:grpSpPr>
        <a:xfrm>
          <a:off x="0" y="0"/>
          <a:ext cx="0" cy="0"/>
          <a:chOff x="0" y="0"/>
          <a:chExt cx="0" cy="0"/>
        </a:xfrm>
      </p:grpSpPr>
      <p:sp>
        <p:nvSpPr>
          <p:cNvPr id="1694" name="Google Shape;1694;g1fb43d73a75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95" name="Google Shape;1695;g1fb43d73a75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386394"/>
                </a:solidFill>
              </a:rPr>
              <a:t>Step 3 (5 minutes):</a:t>
            </a:r>
            <a:r>
              <a:rPr lang="en-US" sz="1300" i="1">
                <a:solidFill>
                  <a:srgbClr val="386394"/>
                </a:solidFill>
              </a:rPr>
              <a:t> </a:t>
            </a:r>
            <a:r>
              <a:rPr lang="en-US" sz="1300" b="1">
                <a:solidFill>
                  <a:srgbClr val="386394"/>
                </a:solidFill>
              </a:rPr>
              <a:t>Body Systems Worksheet</a:t>
            </a:r>
            <a:br>
              <a:rPr lang="en-US" sz="1300" b="1"/>
            </a:br>
            <a:r>
              <a:rPr lang="en-US" sz="1300"/>
              <a:t>Now let’s see if we can identify all 11 of the body’s systems. </a:t>
            </a:r>
            <a:r>
              <a:rPr lang="en-US" sz="1300" i="1"/>
              <a:t>Hand out the </a:t>
            </a:r>
            <a:r>
              <a:rPr lang="en-US" sz="1300" b="1">
                <a:solidFill>
                  <a:srgbClr val="386394"/>
                </a:solidFill>
              </a:rPr>
              <a:t>Body Systems Worksheet</a:t>
            </a:r>
            <a:r>
              <a:rPr lang="en-US" sz="1300" i="1">
                <a:solidFill>
                  <a:srgbClr val="0055A4"/>
                </a:solidFill>
              </a:rPr>
              <a:t> </a:t>
            </a:r>
            <a:r>
              <a:rPr lang="en-US" sz="1300" i="1"/>
              <a:t>for students, face down. Set a timer for two minutes. The first person to get all 11 systems correct, wins!</a:t>
            </a:r>
            <a:br>
              <a:rPr lang="en-US" sz="1300" i="1"/>
            </a:br>
            <a:endParaRPr sz="1300" b="1">
              <a:solidFill>
                <a:srgbClr val="386394"/>
              </a:solidFill>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p:txBody>
      </p:sp>
      <p:sp>
        <p:nvSpPr>
          <p:cNvPr id="1696" name="Google Shape;1696;g1fb43d73a75_0_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g2f50f280b8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06" name="Google Shape;1706;g2f50f280b8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1200"/>
              </a:spcAft>
              <a:buClr>
                <a:schemeClr val="dk1"/>
              </a:buClr>
              <a:buSzPts val="1100"/>
              <a:buFont typeface="Arial"/>
              <a:buNone/>
            </a:pPr>
            <a:r>
              <a:rPr lang="en-US" sz="1300" i="1"/>
              <a:t>Review the answers as a class using the slide. </a:t>
            </a:r>
            <a:r>
              <a:rPr lang="en-US" sz="1300"/>
              <a:t> </a:t>
            </a:r>
            <a:br>
              <a:rPr lang="en-US" sz="1300"/>
            </a:br>
            <a:endParaRPr sz="1200" b="0" i="0" u="none" strike="noStrike" cap="none">
              <a:solidFill>
                <a:schemeClr val="dk1"/>
              </a:solidFill>
              <a:latin typeface="Arial"/>
              <a:ea typeface="Arial"/>
              <a:cs typeface="Arial"/>
              <a:sym typeface="Arial"/>
            </a:endParaRPr>
          </a:p>
        </p:txBody>
      </p:sp>
      <p:sp>
        <p:nvSpPr>
          <p:cNvPr id="1707" name="Google Shape;1707;g2f50f280b8_0_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8"/>
        <p:cNvGrpSpPr/>
        <p:nvPr/>
      </p:nvGrpSpPr>
      <p:grpSpPr>
        <a:xfrm>
          <a:off x="0" y="0"/>
          <a:ext cx="0" cy="0"/>
          <a:chOff x="0" y="0"/>
          <a:chExt cx="0" cy="0"/>
        </a:xfrm>
      </p:grpSpPr>
      <p:sp>
        <p:nvSpPr>
          <p:cNvPr id="1749" name="Google Shape;1749;g22f1fe406ed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0000"/>
              </a:lnSpc>
              <a:spcBef>
                <a:spcPts val="0"/>
              </a:spcBef>
              <a:spcAft>
                <a:spcPts val="0"/>
              </a:spcAft>
              <a:buNone/>
            </a:pPr>
            <a:r>
              <a:rPr lang="en-US" sz="1300" b="1">
                <a:solidFill>
                  <a:srgbClr val="386394"/>
                </a:solidFill>
              </a:rPr>
              <a:t>Step 4 (5 minutes)</a:t>
            </a:r>
            <a:r>
              <a:rPr lang="en-US" sz="1300">
                <a:solidFill>
                  <a:srgbClr val="386394"/>
                </a:solidFill>
              </a:rPr>
              <a:t>:</a:t>
            </a:r>
            <a:r>
              <a:rPr lang="en-US" sz="1300" i="1">
                <a:solidFill>
                  <a:srgbClr val="386394"/>
                </a:solidFill>
              </a:rPr>
              <a:t> </a:t>
            </a:r>
            <a:r>
              <a:rPr lang="en-US" sz="1300" b="1">
                <a:solidFill>
                  <a:srgbClr val="386394"/>
                </a:solidFill>
              </a:rPr>
              <a:t>Who Am I? Activity Cards</a:t>
            </a:r>
            <a:endParaRPr sz="1300" b="1">
              <a:solidFill>
                <a:srgbClr val="386394"/>
              </a:solidFill>
            </a:endParaRPr>
          </a:p>
          <a:p>
            <a:pPr marL="457200" lvl="0" indent="-311150" algn="l" rtl="0">
              <a:lnSpc>
                <a:spcPct val="110000"/>
              </a:lnSpc>
              <a:spcBef>
                <a:spcPts val="0"/>
              </a:spcBef>
              <a:spcAft>
                <a:spcPts val="0"/>
              </a:spcAft>
              <a:buClr>
                <a:schemeClr val="dk1"/>
              </a:buClr>
              <a:buSzPts val="1300"/>
              <a:buFont typeface="Calibri"/>
              <a:buChar char="●"/>
            </a:pPr>
            <a:r>
              <a:rPr lang="en-US" sz="1300" i="1"/>
              <a:t>Ask for student volunteers for the activity.  </a:t>
            </a:r>
            <a:endParaRPr sz="1300" i="1">
              <a:solidFill>
                <a:srgbClr val="757AA8"/>
              </a:solidFill>
            </a:endParaRPr>
          </a:p>
          <a:p>
            <a:pPr marL="457200" lvl="0" indent="-311150" algn="l" rtl="0">
              <a:lnSpc>
                <a:spcPct val="110000"/>
              </a:lnSpc>
              <a:spcBef>
                <a:spcPts val="0"/>
              </a:spcBef>
              <a:spcAft>
                <a:spcPts val="0"/>
              </a:spcAft>
              <a:buClr>
                <a:schemeClr val="dk1"/>
              </a:buClr>
              <a:buSzPts val="1300"/>
              <a:buFont typeface="Calibri"/>
              <a:buChar char="●"/>
            </a:pPr>
            <a:r>
              <a:rPr lang="en-US" sz="1300" i="1"/>
              <a:t>Provide each volunteer with one of the cards containing a riddle.</a:t>
            </a:r>
            <a:endParaRPr sz="1300" i="1"/>
          </a:p>
          <a:p>
            <a:pPr marL="457200" lvl="0" indent="-311150" algn="l" rtl="0">
              <a:lnSpc>
                <a:spcPct val="110000"/>
              </a:lnSpc>
              <a:spcBef>
                <a:spcPts val="0"/>
              </a:spcBef>
              <a:spcAft>
                <a:spcPts val="0"/>
              </a:spcAft>
              <a:buClr>
                <a:schemeClr val="dk1"/>
              </a:buClr>
              <a:buSzPts val="1300"/>
              <a:buFont typeface="Calibri"/>
              <a:buChar char="●"/>
            </a:pPr>
            <a:r>
              <a:rPr lang="en-US" sz="1300" i="1"/>
              <a:t>Have volunteers read their card aloud to the class and ask the class to guess the system. </a:t>
            </a:r>
            <a:br>
              <a:rPr lang="en-US" sz="1300" i="1"/>
            </a:br>
            <a:endParaRPr sz="1300" i="1"/>
          </a:p>
          <a:p>
            <a:pPr marL="0" lvl="0" indent="0" algn="l" rtl="0">
              <a:lnSpc>
                <a:spcPct val="110000"/>
              </a:lnSpc>
              <a:spcBef>
                <a:spcPts val="0"/>
              </a:spcBef>
              <a:spcAft>
                <a:spcPts val="0"/>
              </a:spcAft>
              <a:buNone/>
            </a:pPr>
            <a:r>
              <a:rPr lang="en-US" sz="1300" i="1"/>
              <a:t>Once all riddles have been guessed, click on the slide to reveal all answers at once.</a:t>
            </a:r>
            <a:endParaRPr sz="1300" i="1"/>
          </a:p>
          <a:p>
            <a:pPr marL="0" lvl="0" indent="0" algn="l" rtl="0">
              <a:spcBef>
                <a:spcPts val="0"/>
              </a:spcBef>
              <a:spcAft>
                <a:spcPts val="0"/>
              </a:spcAft>
              <a:buNone/>
            </a:pPr>
            <a:endParaRPr/>
          </a:p>
        </p:txBody>
      </p:sp>
      <p:sp>
        <p:nvSpPr>
          <p:cNvPr id="1750" name="Google Shape;1750;g22f1fe406ed_0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g1ccbb669755_1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91" name="Google Shape;1791;g1ccbb669755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300" b="1">
                <a:solidFill>
                  <a:srgbClr val="0055A4"/>
                </a:solidFill>
              </a:rPr>
              <a:t>Step 5 (10 minutes):</a:t>
            </a:r>
            <a:r>
              <a:rPr lang="en-US" sz="1300">
                <a:solidFill>
                  <a:srgbClr val="0055A4"/>
                </a:solidFill>
              </a:rPr>
              <a:t> Introduce Homeostasis</a:t>
            </a:r>
            <a:endParaRPr sz="1300">
              <a:solidFill>
                <a:srgbClr val="0055A4"/>
              </a:solidFill>
            </a:endParaRPr>
          </a:p>
          <a:p>
            <a:pPr marL="0" lvl="0" indent="0" algn="just" rtl="0">
              <a:lnSpc>
                <a:spcPct val="110000"/>
              </a:lnSpc>
              <a:spcBef>
                <a:spcPts val="0"/>
              </a:spcBef>
              <a:spcAft>
                <a:spcPts val="0"/>
              </a:spcAft>
              <a:buClr>
                <a:schemeClr val="dk1"/>
              </a:buClr>
              <a:buSzPts val="1100"/>
              <a:buFont typeface="Arial"/>
              <a:buNone/>
            </a:pPr>
            <a:r>
              <a:rPr lang="en-US" sz="1300"/>
              <a:t>When all of the body systems are functioning well, we feel good and healthy. But as soon as one of them stops functioning properly, all of the other systems are affected. We might not notice this right away, but over time this can have an impact on our health. </a:t>
            </a:r>
            <a:endParaRPr sz="1300"/>
          </a:p>
          <a:p>
            <a:pPr marL="0" lvl="0" indent="0" algn="just" rtl="0">
              <a:lnSpc>
                <a:spcPct val="110000"/>
              </a:lnSpc>
              <a:spcBef>
                <a:spcPts val="0"/>
              </a:spcBef>
              <a:spcAft>
                <a:spcPts val="0"/>
              </a:spcAft>
              <a:buClr>
                <a:schemeClr val="dk1"/>
              </a:buClr>
              <a:buSzPts val="1100"/>
              <a:buFont typeface="Arial"/>
              <a:buNone/>
            </a:pPr>
            <a:endParaRPr sz="1300" b="1">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sz="1300"/>
              <a:t>When all systems are working properly, our body is in a state called </a:t>
            </a:r>
            <a:r>
              <a:rPr lang="en-US" sz="1300" b="1"/>
              <a:t>homeostasis. </a:t>
            </a:r>
            <a:r>
              <a:rPr lang="en-US" sz="1300"/>
              <a:t>Homeo is Greek for ‘similar’ and stasis means ‘steady’. </a:t>
            </a:r>
            <a:br>
              <a:rPr lang="en-US" sz="1300"/>
            </a:br>
            <a:endParaRPr b="1"/>
          </a:p>
        </p:txBody>
      </p:sp>
      <p:sp>
        <p:nvSpPr>
          <p:cNvPr id="1792" name="Google Shape;1792;g1ccbb669755_1_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9</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Google Shape;1800;g1ccbb669755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For example, when we go outside on a really hot day for a soccer practice, eventually we start to sweat. Sweating is controlled by which of the 11 body systems? That’s right, the </a:t>
            </a:r>
            <a:r>
              <a:rPr lang="en-US" sz="1300" i="1"/>
              <a:t>integumentary system</a:t>
            </a:r>
            <a:r>
              <a:rPr lang="en-US" sz="1300"/>
              <a:t>. </a:t>
            </a:r>
            <a:br>
              <a:rPr lang="en-US" sz="1300"/>
            </a:br>
            <a:endParaRPr sz="1300"/>
          </a:p>
          <a:p>
            <a:pPr marL="0" lvl="0" indent="0" algn="l" rtl="0">
              <a:lnSpc>
                <a:spcPct val="110000"/>
              </a:lnSpc>
              <a:spcBef>
                <a:spcPts val="0"/>
              </a:spcBef>
              <a:spcAft>
                <a:spcPts val="0"/>
              </a:spcAft>
              <a:buNone/>
            </a:pPr>
            <a:endParaRPr sz="1300"/>
          </a:p>
        </p:txBody>
      </p:sp>
      <p:sp>
        <p:nvSpPr>
          <p:cNvPr id="1801" name="Google Shape;1801;g1ccbb669755_1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g22f1fe406ed_0_3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6" name="Google Shape;1816;g22f1fe406ed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When the body gets too warm, sweat glands (located all over our body, but in particular the forehead, armpits and groin areas) produce sweat. Sweat is mostly water and salt. </a:t>
            </a:r>
            <a:br>
              <a:rPr lang="en-US" sz="1300"/>
            </a:br>
            <a:endParaRPr sz="1300"/>
          </a:p>
          <a:p>
            <a:pPr marL="0" lvl="0" indent="0" algn="l" rtl="0">
              <a:lnSpc>
                <a:spcPct val="110000"/>
              </a:lnSpc>
              <a:spcBef>
                <a:spcPts val="0"/>
              </a:spcBef>
              <a:spcAft>
                <a:spcPts val="0"/>
              </a:spcAft>
              <a:buClr>
                <a:schemeClr val="dk1"/>
              </a:buClr>
              <a:buSzPts val="1100"/>
              <a:buFont typeface="Arial"/>
              <a:buNone/>
            </a:pPr>
            <a:r>
              <a:rPr lang="en-US" sz="1300"/>
              <a:t>When the sweat evaporates from the skin’s surface, the body is cooled as body heat is dissipated. However, maybe you have noticed that when you’re hot, you get a bit red in the face? When our body temperature increases, our blood vessels expand towards the skin's surface to release excess heat. This is why someone looks “flushed”. It’s a way that the integumentary and the circulatory system work together to bring our body temperature back to a normal range. This internal balance that our body maintains (thanks to our 11 body systems), is </a:t>
            </a:r>
            <a:r>
              <a:rPr lang="en-US" sz="1300" b="1"/>
              <a:t>homeostasis</a:t>
            </a:r>
            <a:r>
              <a:rPr lang="en-US" sz="1300"/>
              <a:t>.</a:t>
            </a:r>
            <a:r>
              <a:rPr lang="en-US"/>
              <a:t> </a:t>
            </a:r>
            <a:br>
              <a:rPr lang="en-US"/>
            </a:br>
            <a:endParaRPr i="1"/>
          </a:p>
          <a:p>
            <a:pPr marL="0" lvl="0" indent="0" algn="l" rtl="0">
              <a:lnSpc>
                <a:spcPct val="110000"/>
              </a:lnSpc>
              <a:spcBef>
                <a:spcPts val="0"/>
              </a:spcBef>
              <a:spcAft>
                <a:spcPts val="0"/>
              </a:spcAft>
              <a:buClr>
                <a:schemeClr val="dk1"/>
              </a:buClr>
              <a:buSzPts val="1100"/>
              <a:buFont typeface="Arial"/>
              <a:buNone/>
            </a:pPr>
            <a:r>
              <a:rPr lang="en-US" sz="1300" i="1"/>
              <a:t>Click on slide to show the integumentary system, as well as the circulatory system turning the body “flush” from the blood vessels expanding towards the surface of the skin</a:t>
            </a:r>
            <a:r>
              <a:rPr lang="en-US" i="1"/>
              <a:t>. </a:t>
            </a:r>
            <a:endParaRPr/>
          </a:p>
          <a:p>
            <a:pPr marL="0" lvl="0" indent="0" algn="l" rtl="0">
              <a:lnSpc>
                <a:spcPct val="110000"/>
              </a:lnSpc>
              <a:spcBef>
                <a:spcPts val="0"/>
              </a:spcBef>
              <a:spcAft>
                <a:spcPts val="0"/>
              </a:spcAft>
              <a:buNone/>
            </a:pPr>
            <a:endParaRPr/>
          </a:p>
          <a:p>
            <a:pPr marL="0" lvl="0" indent="0" algn="l" rtl="0">
              <a:lnSpc>
                <a:spcPct val="110000"/>
              </a:lnSpc>
              <a:spcBef>
                <a:spcPts val="0"/>
              </a:spcBef>
              <a:spcAft>
                <a:spcPts val="0"/>
              </a:spcAft>
              <a:buClr>
                <a:schemeClr val="dk1"/>
              </a:buClr>
              <a:buSzPts val="1100"/>
              <a:buFont typeface="Arial"/>
              <a:buNone/>
            </a:pPr>
            <a:endParaRPr/>
          </a:p>
        </p:txBody>
      </p:sp>
      <p:sp>
        <p:nvSpPr>
          <p:cNvPr id="1817" name="Google Shape;1817;g22f1fe406ed_0_34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p:cNvGrpSpPr/>
        <p:nvPr/>
      </p:nvGrpSpPr>
      <p:grpSpPr>
        <a:xfrm>
          <a:off x="0" y="0"/>
          <a:ext cx="0" cy="0"/>
          <a:chOff x="0" y="0"/>
          <a:chExt cx="0" cy="0"/>
        </a:xfrm>
      </p:grpSpPr>
      <p:sp>
        <p:nvSpPr>
          <p:cNvPr id="1838" name="Google Shape;1838;g230dbf66b49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9" name="Google Shape;1839;g230dbf66b4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We still need to do our part to help our body rehydrate after sweat is lost. One important habit is to drink enough water each day to support our body. For teenagers, this means about 2L a day. </a:t>
            </a:r>
            <a:br>
              <a:rPr lang="en-US" sz="1300"/>
            </a:br>
            <a:endParaRPr/>
          </a:p>
        </p:txBody>
      </p:sp>
      <p:sp>
        <p:nvSpPr>
          <p:cNvPr id="1840" name="Google Shape;1840;g230dbf66b49_0_3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4"/>
        <p:cNvGrpSpPr/>
        <p:nvPr/>
      </p:nvGrpSpPr>
      <p:grpSpPr>
        <a:xfrm>
          <a:off x="0" y="0"/>
          <a:ext cx="0" cy="0"/>
          <a:chOff x="0" y="0"/>
          <a:chExt cx="0" cy="0"/>
        </a:xfrm>
      </p:grpSpPr>
      <p:sp>
        <p:nvSpPr>
          <p:cNvPr id="1865" name="Google Shape;1865;g2f50f280b8_0_7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66" name="Google Shape;1866;g2f50f280b8_0_7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6 (5 minutes)</a:t>
            </a:r>
            <a:r>
              <a:rPr lang="en-US" sz="1300">
                <a:solidFill>
                  <a:srgbClr val="0055A4"/>
                </a:solidFill>
              </a:rPr>
              <a:t>:</a:t>
            </a:r>
            <a:r>
              <a:rPr lang="en-US" sz="1300" i="1">
                <a:solidFill>
                  <a:srgbClr val="0055A4"/>
                </a:solidFill>
              </a:rPr>
              <a:t> </a:t>
            </a:r>
            <a:r>
              <a:rPr lang="en-US" sz="1300" b="1">
                <a:solidFill>
                  <a:srgbClr val="0055A4"/>
                </a:solidFill>
              </a:rPr>
              <a:t>Homeostasis and the Hormonal Axis</a:t>
            </a:r>
            <a:br>
              <a:rPr lang="en-US" sz="1300" b="1">
                <a:solidFill>
                  <a:srgbClr val="386394"/>
                </a:solidFill>
              </a:rPr>
            </a:br>
            <a:r>
              <a:rPr lang="en-US" sz="1300" i="1">
                <a:solidFill>
                  <a:srgbClr val="0055A4"/>
                </a:solidFill>
              </a:rPr>
              <a:t>Did you know?</a:t>
            </a:r>
            <a:r>
              <a:rPr lang="en-US" sz="1300" i="1">
                <a:solidFill>
                  <a:srgbClr val="386394"/>
                </a:solidFill>
              </a:rPr>
              <a:t> </a:t>
            </a:r>
            <a:r>
              <a:rPr lang="en-US" sz="1300"/>
              <a:t>Even when it comes to something as basic as sweating on a hot day, your hormones are involved? The endocrine system is known as the </a:t>
            </a:r>
            <a:r>
              <a:rPr lang="en-US" sz="1300" i="1"/>
              <a:t>messenger system</a:t>
            </a:r>
            <a:r>
              <a:rPr lang="en-US" sz="1300"/>
              <a:t>, because hormones are chemical signals, released into the blood (circulatory system) to direct different organs. </a:t>
            </a:r>
            <a:br>
              <a:rPr lang="en-US" sz="1300"/>
            </a:br>
            <a:br>
              <a:rPr lang="en-US" sz="1300"/>
            </a:br>
            <a:r>
              <a:rPr lang="en-US" sz="1300"/>
              <a:t>The system of communication between the brain and the reproductive organs is called the </a:t>
            </a:r>
            <a:r>
              <a:rPr lang="en-US" sz="1300" b="1">
                <a:solidFill>
                  <a:srgbClr val="0055A4"/>
                </a:solidFill>
              </a:rPr>
              <a:t>Hormonal Axis</a:t>
            </a:r>
            <a:r>
              <a:rPr lang="en-US" sz="1300"/>
              <a:t>. In men, the hormonal axis is the communication between the brain and the testes; it regulates male hormones that affect the reproductive system and overall health.</a:t>
            </a:r>
            <a:br>
              <a:rPr lang="en-US" sz="1300"/>
            </a:br>
            <a:br>
              <a:rPr lang="en-US" sz="1300"/>
            </a:br>
            <a:endParaRPr sz="1300"/>
          </a:p>
        </p:txBody>
      </p:sp>
      <p:sp>
        <p:nvSpPr>
          <p:cNvPr id="1867" name="Google Shape;1867;g2f50f280b8_0_70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9"/>
        <p:cNvGrpSpPr/>
        <p:nvPr/>
      </p:nvGrpSpPr>
      <p:grpSpPr>
        <a:xfrm>
          <a:off x="0" y="0"/>
          <a:ext cx="0" cy="0"/>
          <a:chOff x="0" y="0"/>
          <a:chExt cx="0" cy="0"/>
        </a:xfrm>
      </p:grpSpPr>
      <p:sp>
        <p:nvSpPr>
          <p:cNvPr id="1880" name="Google Shape;1880;g3a4b876f082c5d4e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An </a:t>
            </a:r>
            <a:r>
              <a:rPr lang="en-US" sz="1300" i="1"/>
              <a:t>axis</a:t>
            </a:r>
            <a:r>
              <a:rPr lang="en-US" sz="1300"/>
              <a:t> is just a way of illustrating this invisible line of communication. You can also think of hormones like text messages sent from the brain to different parts of the body to direct your growth, development, mood and more!</a:t>
            </a:r>
            <a:br>
              <a:rPr lang="en-US" sz="1300"/>
            </a:br>
            <a:br>
              <a:rPr lang="en-US" sz="1300"/>
            </a:br>
            <a:endParaRPr sz="1300" b="1">
              <a:solidFill>
                <a:srgbClr val="757AA8"/>
              </a:solidFill>
            </a:endParaRPr>
          </a:p>
          <a:p>
            <a:pPr marL="0" lvl="0" indent="0" algn="l" rtl="0">
              <a:spcBef>
                <a:spcPts val="0"/>
              </a:spcBef>
              <a:spcAft>
                <a:spcPts val="0"/>
              </a:spcAft>
              <a:buNone/>
            </a:pPr>
            <a:endParaRPr sz="1300"/>
          </a:p>
        </p:txBody>
      </p:sp>
      <p:sp>
        <p:nvSpPr>
          <p:cNvPr id="1881" name="Google Shape;1881;g3a4b876f082c5d4e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9"/>
        <p:cNvGrpSpPr/>
        <p:nvPr/>
      </p:nvGrpSpPr>
      <p:grpSpPr>
        <a:xfrm>
          <a:off x="0" y="0"/>
          <a:ext cx="0" cy="0"/>
          <a:chOff x="0" y="0"/>
          <a:chExt cx="0" cy="0"/>
        </a:xfrm>
      </p:grpSpPr>
      <p:sp>
        <p:nvSpPr>
          <p:cNvPr id="1900" name="Google Shape;1900;g305fba3ebb5_0_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1" name="Google Shape;1901;g305fba3ebb5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Hormones direct all of our body systems. The main male hormone is testosterone, produced in the testicles. The hormone testosterone affects every single cell in your entire body! It changes your brain, your bones, your optic nerve (eye sight), everything! If we disrupt the </a:t>
            </a:r>
            <a:r>
              <a:rPr lang="en-US" sz="1300" b="1">
                <a:solidFill>
                  <a:srgbClr val="1F497D"/>
                </a:solidFill>
              </a:rPr>
              <a:t>homeostasis </a:t>
            </a:r>
            <a:r>
              <a:rPr lang="en-US" sz="1300"/>
              <a:t>of our reproductive and endocrine systems, this will impact physical and mental health, as well as our growth and development. But, when we practice healthy habits, which we’ll learn more about in later lessons, the hormonal axis is able to work properly and help you grow to full maturity.</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1902" name="Google Shape;1902;g305fba3ebb5_0_10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7"/>
        <p:cNvGrpSpPr/>
        <p:nvPr/>
      </p:nvGrpSpPr>
      <p:grpSpPr>
        <a:xfrm>
          <a:off x="0" y="0"/>
          <a:ext cx="0" cy="0"/>
          <a:chOff x="0" y="0"/>
          <a:chExt cx="0" cy="0"/>
        </a:xfrm>
      </p:grpSpPr>
      <p:sp>
        <p:nvSpPr>
          <p:cNvPr id="1928" name="Google Shape;1928;g305fba3ebb5_0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9" name="Google Shape;1929;g305fba3ebb5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7 (5 min): </a:t>
            </a:r>
            <a:r>
              <a:rPr lang="en-US" sz="1300" b="1" i="1">
                <a:solidFill>
                  <a:srgbClr val="386394"/>
                </a:solidFill>
              </a:rPr>
              <a:t>Lesson 1 Review Worksheet + Answer Key</a:t>
            </a:r>
            <a:endParaRPr sz="1300" b="1" i="1">
              <a:solidFill>
                <a:srgbClr val="386394"/>
              </a:solidFill>
            </a:endParaRPr>
          </a:p>
          <a:p>
            <a:pPr marL="0" lvl="0" indent="0" algn="l" rtl="0">
              <a:lnSpc>
                <a:spcPct val="115000"/>
              </a:lnSpc>
              <a:spcBef>
                <a:spcPts val="0"/>
              </a:spcBef>
              <a:spcAft>
                <a:spcPts val="0"/>
              </a:spcAft>
              <a:buClr>
                <a:schemeClr val="dk1"/>
              </a:buClr>
              <a:buSzPts val="1100"/>
              <a:buFont typeface="Arial"/>
              <a:buNone/>
            </a:pPr>
            <a:r>
              <a:rPr lang="en-US" sz="1300" i="1"/>
              <a:t>Provide students with a short review, by handing out the </a:t>
            </a:r>
            <a:r>
              <a:rPr lang="en-US" sz="1300" b="1" i="1">
                <a:solidFill>
                  <a:srgbClr val="386394"/>
                </a:solidFill>
              </a:rPr>
              <a:t>Lesson 1 Review Worksheet.</a:t>
            </a:r>
            <a:r>
              <a:rPr lang="en-US" sz="1300" i="1"/>
              <a:t> If time permits, have students fill out the worksheet in class and review the answers using the </a:t>
            </a:r>
            <a:r>
              <a:rPr lang="en-US" sz="1300" b="1" i="1">
                <a:solidFill>
                  <a:srgbClr val="386394"/>
                </a:solidFill>
              </a:rPr>
              <a:t>Answer Key</a:t>
            </a:r>
            <a:r>
              <a:rPr lang="en-US" sz="1300" i="1"/>
              <a:t> provided in the materials. Or, the worksheet may be given out as homework and reviewed in class at the beginning of the next lesson.</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1930" name="Google Shape;1930;g305fba3ebb5_0_14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6"/>
        <p:cNvGrpSpPr/>
        <p:nvPr/>
      </p:nvGrpSpPr>
      <p:grpSpPr>
        <a:xfrm>
          <a:off x="0" y="0"/>
          <a:ext cx="0" cy="0"/>
          <a:chOff x="0" y="0"/>
          <a:chExt cx="0" cy="0"/>
        </a:xfrm>
      </p:grpSpPr>
      <p:sp>
        <p:nvSpPr>
          <p:cNvPr id="1937" name="Google Shape;1937;g1ccbb669755_1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38" name="Google Shape;1938;g1ccbb669755_1_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0055A4"/>
                </a:solidFill>
              </a:rPr>
              <a:t>CONCLUSION</a:t>
            </a:r>
            <a:endParaRPr sz="1300" i="1"/>
          </a:p>
          <a:p>
            <a:pPr marL="0" lvl="0" indent="0" algn="l" rtl="0">
              <a:lnSpc>
                <a:spcPct val="115000"/>
              </a:lnSpc>
              <a:spcBef>
                <a:spcPts val="0"/>
              </a:spcBef>
              <a:spcAft>
                <a:spcPts val="0"/>
              </a:spcAft>
              <a:buClr>
                <a:schemeClr val="dk1"/>
              </a:buClr>
              <a:buSzPts val="1100"/>
              <a:buFont typeface="Arial"/>
              <a:buNone/>
            </a:pPr>
            <a:r>
              <a:rPr lang="en-US" sz="1300"/>
              <a:t>Each body system contributes to the homeostasis of other systems and of the entire organism. No system of the body works in isolation and the well-being of the person depends upon the well-being of all the interacting body systems. A disruption within one system generally has consequences for several additional body systems.</a:t>
            </a:r>
            <a:endParaRPr sz="1300"/>
          </a:p>
          <a:p>
            <a:pPr marL="0" lvl="0" indent="0" algn="l" rtl="0">
              <a:spcBef>
                <a:spcPts val="0"/>
              </a:spcBef>
              <a:spcAft>
                <a:spcPts val="0"/>
              </a:spcAft>
              <a:buClr>
                <a:schemeClr val="dk1"/>
              </a:buClr>
              <a:buFont typeface="Arial"/>
              <a:buNone/>
            </a:pPr>
            <a:endParaRPr>
              <a:solidFill>
                <a:srgbClr val="595959"/>
              </a:solidFill>
              <a:latin typeface="Arial"/>
              <a:ea typeface="Arial"/>
              <a:cs typeface="Arial"/>
              <a:sym typeface="Arial"/>
            </a:endParaRPr>
          </a:p>
          <a:p>
            <a:pPr marL="0" marR="0" lvl="0" indent="0" algn="l" rtl="0">
              <a:spcBef>
                <a:spcPts val="0"/>
              </a:spcBef>
              <a:spcAft>
                <a:spcPts val="0"/>
              </a:spcAft>
              <a:buClr>
                <a:schemeClr val="dk1"/>
              </a:buClr>
              <a:buSzPts val="300"/>
              <a:buFont typeface="Calibri"/>
              <a:buNone/>
            </a:pPr>
            <a:endParaRPr sz="1100">
              <a:solidFill>
                <a:srgbClr val="434343"/>
              </a:solidFill>
              <a:latin typeface="Helvetica Neue"/>
              <a:ea typeface="Helvetica Neue"/>
              <a:cs typeface="Helvetica Neue"/>
              <a:sym typeface="Helvetica Neue"/>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Arial"/>
              <a:ea typeface="Arial"/>
              <a:cs typeface="Arial"/>
              <a:sym typeface="Arial"/>
            </a:endParaRPr>
          </a:p>
        </p:txBody>
      </p:sp>
      <p:sp>
        <p:nvSpPr>
          <p:cNvPr id="1939" name="Google Shape;1939;g1ccbb669755_1_10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5"/>
        <p:cNvGrpSpPr/>
        <p:nvPr/>
      </p:nvGrpSpPr>
      <p:grpSpPr>
        <a:xfrm>
          <a:off x="0" y="0"/>
          <a:ext cx="0" cy="0"/>
          <a:chOff x="0" y="0"/>
          <a:chExt cx="0" cy="0"/>
        </a:xfrm>
      </p:grpSpPr>
      <p:sp>
        <p:nvSpPr>
          <p:cNvPr id="1946" name="Google Shape;1946;g1fb43d73a75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7" name="Google Shape;1947;g1fb43d73a75_0_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1792288" y="4572000"/>
            <a:ext cx="5486399" cy="566736"/>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 name="Google Shape;22;p3"/>
          <p:cNvSpPr>
            <a:spLocks noGrp="1"/>
          </p:cNvSpPr>
          <p:nvPr>
            <p:ph type="pic" idx="2"/>
          </p:nvPr>
        </p:nvSpPr>
        <p:spPr>
          <a:xfrm>
            <a:off x="1792288" y="384175"/>
            <a:ext cx="5486399"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1"/>
          </p:nvPr>
        </p:nvSpPr>
        <p:spPr>
          <a:xfrm>
            <a:off x="1792288" y="5138737"/>
            <a:ext cx="5486399" cy="804861"/>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dt" idx="10"/>
          </p:nvPr>
        </p:nvSpPr>
        <p:spPr>
          <a:xfrm>
            <a:off x="457200" y="624840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sldNum" idx="12"/>
          </p:nvPr>
        </p:nvSpPr>
        <p:spPr>
          <a:xfrm>
            <a:off x="6400800" y="6248400"/>
            <a:ext cx="68579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 name="Google Shape;29;p4"/>
          <p:cNvSpPr txBox="1">
            <a:spLocks noGrp="1"/>
          </p:cNvSpPr>
          <p:nvPr>
            <p:ph type="body" idx="1"/>
          </p:nvPr>
        </p:nvSpPr>
        <p:spPr>
          <a:xfrm>
            <a:off x="457200" y="1417637"/>
            <a:ext cx="8229600" cy="4449761"/>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09600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09600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4038598" cy="4525963"/>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body" idx="2"/>
          </p:nvPr>
        </p:nvSpPr>
        <p:spPr>
          <a:xfrm>
            <a:off x="4648200" y="1600200"/>
            <a:ext cx="4038598" cy="4525963"/>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1118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8458200" y="6111875"/>
            <a:ext cx="60959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22312" y="3100385"/>
            <a:ext cx="7772400" cy="1362075"/>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8" name="Google Shape;58;p9"/>
          <p:cNvSpPr txBox="1">
            <a:spLocks noGrp="1"/>
          </p:cNvSpPr>
          <p:nvPr>
            <p:ph type="body" idx="1"/>
          </p:nvPr>
        </p:nvSpPr>
        <p:spPr>
          <a:xfrm>
            <a:off x="722312"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9" name="Google Shape;59;p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457200" y="1535112"/>
            <a:ext cx="4040187" cy="63976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2"/>
          </p:nvPr>
        </p:nvSpPr>
        <p:spPr>
          <a:xfrm>
            <a:off x="457200" y="2174875"/>
            <a:ext cx="4040187" cy="395128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3"/>
          </p:nvPr>
        </p:nvSpPr>
        <p:spPr>
          <a:xfrm>
            <a:off x="4645025" y="1535112"/>
            <a:ext cx="4041773" cy="63976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body" idx="4"/>
          </p:nvPr>
        </p:nvSpPr>
        <p:spPr>
          <a:xfrm>
            <a:off x="4645025" y="2174875"/>
            <a:ext cx="4041773" cy="395128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3050"/>
            <a:ext cx="3008313" cy="1162048"/>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 name="Google Shape;73;p11"/>
          <p:cNvSpPr txBox="1">
            <a:spLocks noGrp="1"/>
          </p:cNvSpPr>
          <p:nvPr>
            <p:ph type="body" idx="1"/>
          </p:nvPr>
        </p:nvSpPr>
        <p:spPr>
          <a:xfrm>
            <a:off x="3575050" y="273050"/>
            <a:ext cx="5111750" cy="5853111"/>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0" name="Google Shape;80;p12"/>
          <p:cNvSpPr txBox="1">
            <a:spLocks noGrp="1"/>
          </p:cNvSpPr>
          <p:nvPr>
            <p:ph type="body" idx="1"/>
          </p:nvPr>
        </p:nvSpPr>
        <p:spPr>
          <a:xfrm rot="5400000">
            <a:off x="2309017" y="-251618"/>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6"/>
        <p:cNvGrpSpPr/>
        <p:nvPr/>
      </p:nvGrpSpPr>
      <p:grpSpPr>
        <a:xfrm>
          <a:off x="0" y="0"/>
          <a:ext cx="0" cy="0"/>
          <a:chOff x="0" y="0"/>
          <a:chExt cx="0" cy="0"/>
        </a:xfrm>
      </p:grpSpPr>
      <p:cxnSp>
        <p:nvCxnSpPr>
          <p:cNvPr id="87" name="Google Shape;87;p1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88" name="Google Shape;88;p14"/>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 name="Google Shape;89;p1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0"/>
        <p:cNvGrpSpPr/>
        <p:nvPr/>
      </p:nvGrpSpPr>
      <p:grpSpPr>
        <a:xfrm>
          <a:off x="0" y="0"/>
          <a:ext cx="0" cy="0"/>
          <a:chOff x="0" y="0"/>
          <a:chExt cx="0" cy="0"/>
        </a:xfrm>
      </p:grpSpPr>
      <p:cxnSp>
        <p:nvCxnSpPr>
          <p:cNvPr id="91" name="Google Shape;91;p1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92" name="Google Shape;92;p1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3" name="Google Shape;93;p15"/>
          <p:cNvSpPr txBox="1">
            <a:spLocks noGrp="1"/>
          </p:cNvSpPr>
          <p:nvPr>
            <p:ph type="body" idx="1"/>
          </p:nvPr>
        </p:nvSpPr>
        <p:spPr>
          <a:xfrm>
            <a:off x="349250" y="1150695"/>
            <a:ext cx="845820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94"/>
        <p:cNvGrpSpPr/>
        <p:nvPr/>
      </p:nvGrpSpPr>
      <p:grpSpPr>
        <a:xfrm>
          <a:off x="0" y="0"/>
          <a:ext cx="0" cy="0"/>
          <a:chOff x="0" y="0"/>
          <a:chExt cx="0" cy="0"/>
        </a:xfrm>
      </p:grpSpPr>
      <p:sp>
        <p:nvSpPr>
          <p:cNvPr id="95" name="Google Shape;95;p16"/>
          <p:cNvSpPr txBox="1">
            <a:spLocks noGrp="1"/>
          </p:cNvSpPr>
          <p:nvPr>
            <p:ph type="body" idx="1"/>
          </p:nvPr>
        </p:nvSpPr>
        <p:spPr>
          <a:xfrm>
            <a:off x="349250" y="1365299"/>
            <a:ext cx="8458200"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 name="Google Shape;96;p1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97"/>
        <p:cNvGrpSpPr/>
        <p:nvPr/>
      </p:nvGrpSpPr>
      <p:grpSpPr>
        <a:xfrm>
          <a:off x="0" y="0"/>
          <a:ext cx="0" cy="0"/>
          <a:chOff x="0" y="0"/>
          <a:chExt cx="0" cy="0"/>
        </a:xfrm>
      </p:grpSpPr>
      <p:pic>
        <p:nvPicPr>
          <p:cNvPr id="98" name="Google Shape;98;p1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9" name="Google Shape;99;p17"/>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0" name="Google Shape;100;p1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1" name="Google Shape;101;p17"/>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p17"/>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 name="Google Shape;103;p17"/>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04"/>
        <p:cNvGrpSpPr/>
        <p:nvPr/>
      </p:nvGrpSpPr>
      <p:grpSpPr>
        <a:xfrm>
          <a:off x="0" y="0"/>
          <a:ext cx="0" cy="0"/>
          <a:chOff x="0" y="0"/>
          <a:chExt cx="0" cy="0"/>
        </a:xfrm>
      </p:grpSpPr>
      <p:sp>
        <p:nvSpPr>
          <p:cNvPr id="105" name="Google Shape;105;p18"/>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7" name="Google Shape;107;p18"/>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p18"/>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9" name="Google Shape;109;p18"/>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10"/>
        <p:cNvGrpSpPr/>
        <p:nvPr/>
      </p:nvGrpSpPr>
      <p:grpSpPr>
        <a:xfrm>
          <a:off x="0" y="0"/>
          <a:ext cx="0" cy="0"/>
          <a:chOff x="0" y="0"/>
          <a:chExt cx="0" cy="0"/>
        </a:xfrm>
      </p:grpSpPr>
      <p:sp>
        <p:nvSpPr>
          <p:cNvPr id="111" name="Google Shape;111;p19"/>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13"/>
        <p:cNvGrpSpPr/>
        <p:nvPr/>
      </p:nvGrpSpPr>
      <p:grpSpPr>
        <a:xfrm>
          <a:off x="0" y="0"/>
          <a:ext cx="0" cy="0"/>
          <a:chOff x="0" y="0"/>
          <a:chExt cx="0" cy="0"/>
        </a:xfrm>
      </p:grpSpPr>
      <p:pic>
        <p:nvPicPr>
          <p:cNvPr id="114" name="Google Shape;114;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5" name="Google Shape;115;p2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6" name="Google Shape;116;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20"/>
        <p:cNvGrpSpPr/>
        <p:nvPr/>
      </p:nvGrpSpPr>
      <p:grpSpPr>
        <a:xfrm>
          <a:off x="0" y="0"/>
          <a:ext cx="0" cy="0"/>
          <a:chOff x="0" y="0"/>
          <a:chExt cx="0" cy="0"/>
        </a:xfrm>
      </p:grpSpPr>
      <p:sp>
        <p:nvSpPr>
          <p:cNvPr id="121" name="Google Shape;121;p2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3" name="Google Shape;123;p21"/>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21"/>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21"/>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26"/>
        <p:cNvGrpSpPr/>
        <p:nvPr/>
      </p:nvGrpSpPr>
      <p:grpSpPr>
        <a:xfrm>
          <a:off x="0" y="0"/>
          <a:ext cx="0" cy="0"/>
          <a:chOff x="0" y="0"/>
          <a:chExt cx="0" cy="0"/>
        </a:xfrm>
      </p:grpSpPr>
      <p:sp>
        <p:nvSpPr>
          <p:cNvPr id="127" name="Google Shape;127;p2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29"/>
        <p:cNvGrpSpPr/>
        <p:nvPr/>
      </p:nvGrpSpPr>
      <p:grpSpPr>
        <a:xfrm>
          <a:off x="0" y="0"/>
          <a:ext cx="0" cy="0"/>
          <a:chOff x="0" y="0"/>
          <a:chExt cx="0" cy="0"/>
        </a:xfrm>
      </p:grpSpPr>
      <p:cxnSp>
        <p:nvCxnSpPr>
          <p:cNvPr id="130" name="Google Shape;130;p23"/>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1" name="Google Shape;131;p23"/>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2" name="Google Shape;132;p23"/>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33"/>
        <p:cNvGrpSpPr/>
        <p:nvPr/>
      </p:nvGrpSpPr>
      <p:grpSpPr>
        <a:xfrm>
          <a:off x="0" y="0"/>
          <a:ext cx="0" cy="0"/>
          <a:chOff x="0" y="0"/>
          <a:chExt cx="0" cy="0"/>
        </a:xfrm>
      </p:grpSpPr>
      <p:cxnSp>
        <p:nvCxnSpPr>
          <p:cNvPr id="134" name="Google Shape;134;p24"/>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5" name="Google Shape;135;p24"/>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6" name="Google Shape;136;p24"/>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37"/>
        <p:cNvGrpSpPr/>
        <p:nvPr/>
      </p:nvGrpSpPr>
      <p:grpSpPr>
        <a:xfrm>
          <a:off x="0" y="0"/>
          <a:ext cx="0" cy="0"/>
          <a:chOff x="0" y="0"/>
          <a:chExt cx="0" cy="0"/>
        </a:xfrm>
      </p:grpSpPr>
      <p:cxnSp>
        <p:nvCxnSpPr>
          <p:cNvPr id="138" name="Google Shape;138;p2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9" name="Google Shape;139;p25"/>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0" name="Google Shape;140;p2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41"/>
        <p:cNvGrpSpPr/>
        <p:nvPr/>
      </p:nvGrpSpPr>
      <p:grpSpPr>
        <a:xfrm>
          <a:off x="0" y="0"/>
          <a:ext cx="0" cy="0"/>
          <a:chOff x="0" y="0"/>
          <a:chExt cx="0" cy="0"/>
        </a:xfrm>
      </p:grpSpPr>
      <p:cxnSp>
        <p:nvCxnSpPr>
          <p:cNvPr id="142" name="Google Shape;142;p2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43" name="Google Shape;143;p2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4" name="Google Shape;144;p2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45"/>
        <p:cNvGrpSpPr/>
        <p:nvPr/>
      </p:nvGrpSpPr>
      <p:grpSpPr>
        <a:xfrm>
          <a:off x="0" y="0"/>
          <a:ext cx="0" cy="0"/>
          <a:chOff x="0" y="0"/>
          <a:chExt cx="0" cy="0"/>
        </a:xfrm>
      </p:grpSpPr>
      <p:cxnSp>
        <p:nvCxnSpPr>
          <p:cNvPr id="146" name="Google Shape;146;p27"/>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147" name="Google Shape;147;p2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8" name="Google Shape;148;p27"/>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49"/>
        <p:cNvGrpSpPr/>
        <p:nvPr/>
      </p:nvGrpSpPr>
      <p:grpSpPr>
        <a:xfrm>
          <a:off x="0" y="0"/>
          <a:ext cx="0" cy="0"/>
          <a:chOff x="0" y="0"/>
          <a:chExt cx="0" cy="0"/>
        </a:xfrm>
      </p:grpSpPr>
      <p:pic>
        <p:nvPicPr>
          <p:cNvPr id="150" name="Google Shape;150;p2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51" name="Google Shape;151;p2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2" name="Google Shape;152;p2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3" name="Google Shape;153;p2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4" name="Google Shape;154;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5" name="Google Shape;155;p2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56"/>
        <p:cNvGrpSpPr/>
        <p:nvPr/>
      </p:nvGrpSpPr>
      <p:grpSpPr>
        <a:xfrm>
          <a:off x="0" y="0"/>
          <a:ext cx="0" cy="0"/>
          <a:chOff x="0" y="0"/>
          <a:chExt cx="0" cy="0"/>
        </a:xfrm>
      </p:grpSpPr>
      <p:sp>
        <p:nvSpPr>
          <p:cNvPr id="157" name="Google Shape;157;p2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8" name="Google Shape;158;p2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9" name="Google Shape;159;p2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2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2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4" name="Google Shape;164;p3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65" name="Google Shape;165;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66" name="Google Shape;166;p3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3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69"/>
        <p:cNvGrpSpPr/>
        <p:nvPr/>
      </p:nvGrpSpPr>
      <p:grpSpPr>
        <a:xfrm>
          <a:off x="0" y="0"/>
          <a:ext cx="0" cy="0"/>
          <a:chOff x="0" y="0"/>
          <a:chExt cx="0" cy="0"/>
        </a:xfrm>
      </p:grpSpPr>
      <p:sp>
        <p:nvSpPr>
          <p:cNvPr id="170" name="Google Shape;170;p3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1" name="Google Shape;171;p3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72" name="Google Shape;172;p3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3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75"/>
        <p:cNvGrpSpPr/>
        <p:nvPr/>
      </p:nvGrpSpPr>
      <p:grpSpPr>
        <a:xfrm>
          <a:off x="0" y="0"/>
          <a:ext cx="0" cy="0"/>
          <a:chOff x="0" y="0"/>
          <a:chExt cx="0" cy="0"/>
        </a:xfrm>
      </p:grpSpPr>
      <p:sp>
        <p:nvSpPr>
          <p:cNvPr id="176" name="Google Shape;176;p3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7" name="Google Shape;177;p3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78"/>
        <p:cNvGrpSpPr/>
        <p:nvPr/>
      </p:nvGrpSpPr>
      <p:grpSpPr>
        <a:xfrm>
          <a:off x="0" y="0"/>
          <a:ext cx="0" cy="0"/>
          <a:chOff x="0" y="0"/>
          <a:chExt cx="0" cy="0"/>
        </a:xfrm>
      </p:grpSpPr>
      <p:pic>
        <p:nvPicPr>
          <p:cNvPr id="179" name="Google Shape;179;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80" name="Google Shape;180;p3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1" name="Google Shape;181;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82" name="Google Shape;182;p3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3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p3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185"/>
        <p:cNvGrpSpPr/>
        <p:nvPr/>
      </p:nvGrpSpPr>
      <p:grpSpPr>
        <a:xfrm>
          <a:off x="0" y="0"/>
          <a:ext cx="0" cy="0"/>
          <a:chOff x="0" y="0"/>
          <a:chExt cx="0" cy="0"/>
        </a:xfrm>
      </p:grpSpPr>
      <p:sp>
        <p:nvSpPr>
          <p:cNvPr id="186" name="Google Shape;186;p3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7" name="Google Shape;187;p3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8" name="Google Shape;188;p3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0" name="Google Shape;190;p3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97" name="Google Shape;197;p3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8" name="Google Shape;198;p3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9" name="Google Shape;199;p3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2" name="Google Shape;202;p37"/>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03" name="Google Shape;203;p37"/>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4" name="Google Shape;204;p3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5" name="Google Shape;205;p37"/>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06"/>
        <p:cNvGrpSpPr/>
        <p:nvPr/>
      </p:nvGrpSpPr>
      <p:grpSpPr>
        <a:xfrm>
          <a:off x="0" y="0"/>
          <a:ext cx="0" cy="0"/>
          <a:chOff x="0" y="0"/>
          <a:chExt cx="0" cy="0"/>
        </a:xfrm>
      </p:grpSpPr>
      <p:pic>
        <p:nvPicPr>
          <p:cNvPr id="207" name="Google Shape;207;p3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08" name="Google Shape;208;p3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09" name="Google Shape;209;p3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10" name="Google Shape;210;p3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1" name="Google Shape;211;p3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2" name="Google Shape;212;p3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13"/>
        <p:cNvGrpSpPr/>
        <p:nvPr/>
      </p:nvGrpSpPr>
      <p:grpSpPr>
        <a:xfrm>
          <a:off x="0" y="0"/>
          <a:ext cx="0" cy="0"/>
          <a:chOff x="0" y="0"/>
          <a:chExt cx="0" cy="0"/>
        </a:xfrm>
      </p:grpSpPr>
      <p:sp>
        <p:nvSpPr>
          <p:cNvPr id="214" name="Google Shape;214;p3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5" name="Google Shape;215;p3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16" name="Google Shape;216;p3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3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8" name="Google Shape;218;p3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19"/>
        <p:cNvGrpSpPr/>
        <p:nvPr/>
      </p:nvGrpSpPr>
      <p:grpSpPr>
        <a:xfrm>
          <a:off x="0" y="0"/>
          <a:ext cx="0" cy="0"/>
          <a:chOff x="0" y="0"/>
          <a:chExt cx="0" cy="0"/>
        </a:xfrm>
      </p:grpSpPr>
      <p:pic>
        <p:nvPicPr>
          <p:cNvPr id="220" name="Google Shape;220;p4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1" name="Google Shape;221;p4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2" name="Google Shape;222;p4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3" name="Google Shape;223;p4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4" name="Google Shape;224;p4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5" name="Google Shape;225;p4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26"/>
        <p:cNvGrpSpPr/>
        <p:nvPr/>
      </p:nvGrpSpPr>
      <p:grpSpPr>
        <a:xfrm>
          <a:off x="0" y="0"/>
          <a:ext cx="0" cy="0"/>
          <a:chOff x="0" y="0"/>
          <a:chExt cx="0" cy="0"/>
        </a:xfrm>
      </p:grpSpPr>
      <p:sp>
        <p:nvSpPr>
          <p:cNvPr id="227" name="Google Shape;227;p4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8" name="Google Shape;228;p4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9" name="Google Shape;229;p4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0" name="Google Shape;230;p4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1" name="Google Shape;231;p4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32"/>
        <p:cNvGrpSpPr/>
        <p:nvPr/>
      </p:nvGrpSpPr>
      <p:grpSpPr>
        <a:xfrm>
          <a:off x="0" y="0"/>
          <a:ext cx="0" cy="0"/>
          <a:chOff x="0" y="0"/>
          <a:chExt cx="0" cy="0"/>
        </a:xfrm>
      </p:grpSpPr>
      <p:sp>
        <p:nvSpPr>
          <p:cNvPr id="233" name="Google Shape;233;p42"/>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8" name="Google Shape;238;p4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4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4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3" name="Google Shape;243;p4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4" name="Google Shape;244;p4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5" name="Google Shape;245;p4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6" name="Google Shape;246;p4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47"/>
        <p:cNvGrpSpPr/>
        <p:nvPr/>
      </p:nvGrpSpPr>
      <p:grpSpPr>
        <a:xfrm>
          <a:off x="0" y="0"/>
          <a:ext cx="0" cy="0"/>
          <a:chOff x="0" y="0"/>
          <a:chExt cx="0" cy="0"/>
        </a:xfrm>
      </p:grpSpPr>
      <p:sp>
        <p:nvSpPr>
          <p:cNvPr id="248" name="Google Shape;248;p45"/>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9" name="Google Shape;249;p45"/>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50"/>
        <p:cNvGrpSpPr/>
        <p:nvPr/>
      </p:nvGrpSpPr>
      <p:grpSpPr>
        <a:xfrm>
          <a:off x="0" y="0"/>
          <a:ext cx="0" cy="0"/>
          <a:chOff x="0" y="0"/>
          <a:chExt cx="0" cy="0"/>
        </a:xfrm>
      </p:grpSpPr>
      <p:cxnSp>
        <p:nvCxnSpPr>
          <p:cNvPr id="251" name="Google Shape;251;p4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52" name="Google Shape;252;p4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3" name="Google Shape;253;p4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54"/>
        <p:cNvGrpSpPr/>
        <p:nvPr/>
      </p:nvGrpSpPr>
      <p:grpSpPr>
        <a:xfrm>
          <a:off x="0" y="0"/>
          <a:ext cx="0" cy="0"/>
          <a:chOff x="0" y="0"/>
          <a:chExt cx="0" cy="0"/>
        </a:xfrm>
      </p:grpSpPr>
      <p:cxnSp>
        <p:nvCxnSpPr>
          <p:cNvPr id="255" name="Google Shape;255;p47"/>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56" name="Google Shape;256;p47"/>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7" name="Google Shape;257;p47"/>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58"/>
        <p:cNvGrpSpPr/>
        <p:nvPr/>
      </p:nvGrpSpPr>
      <p:grpSpPr>
        <a:xfrm>
          <a:off x="0" y="0"/>
          <a:ext cx="0" cy="0"/>
          <a:chOff x="0" y="0"/>
          <a:chExt cx="0" cy="0"/>
        </a:xfrm>
      </p:grpSpPr>
      <p:cxnSp>
        <p:nvCxnSpPr>
          <p:cNvPr id="259" name="Google Shape;259;p48"/>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60" name="Google Shape;260;p48"/>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1" name="Google Shape;261;p48"/>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62"/>
        <p:cNvGrpSpPr/>
        <p:nvPr/>
      </p:nvGrpSpPr>
      <p:grpSpPr>
        <a:xfrm>
          <a:off x="0" y="0"/>
          <a:ext cx="0" cy="0"/>
          <a:chOff x="0" y="0"/>
          <a:chExt cx="0" cy="0"/>
        </a:xfrm>
      </p:grpSpPr>
      <p:cxnSp>
        <p:nvCxnSpPr>
          <p:cNvPr id="263" name="Google Shape;263;p49"/>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64" name="Google Shape;264;p49"/>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5" name="Google Shape;265;p49"/>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66"/>
        <p:cNvGrpSpPr/>
        <p:nvPr/>
      </p:nvGrpSpPr>
      <p:grpSpPr>
        <a:xfrm>
          <a:off x="0" y="0"/>
          <a:ext cx="0" cy="0"/>
          <a:chOff x="0" y="0"/>
          <a:chExt cx="0" cy="0"/>
        </a:xfrm>
      </p:grpSpPr>
      <p:cxnSp>
        <p:nvCxnSpPr>
          <p:cNvPr id="267" name="Google Shape;267;p50"/>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268" name="Google Shape;268;p50"/>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0"/>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70"/>
        <p:cNvGrpSpPr/>
        <p:nvPr/>
      </p:nvGrpSpPr>
      <p:grpSpPr>
        <a:xfrm>
          <a:off x="0" y="0"/>
          <a:ext cx="0" cy="0"/>
          <a:chOff x="0" y="0"/>
          <a:chExt cx="0" cy="0"/>
        </a:xfrm>
      </p:grpSpPr>
      <p:sp>
        <p:nvSpPr>
          <p:cNvPr id="271" name="Google Shape;271;p51"/>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72"/>
        <p:cNvGrpSpPr/>
        <p:nvPr/>
      </p:nvGrpSpPr>
      <p:grpSpPr>
        <a:xfrm>
          <a:off x="0" y="0"/>
          <a:ext cx="0" cy="0"/>
          <a:chOff x="0" y="0"/>
          <a:chExt cx="0" cy="0"/>
        </a:xfrm>
      </p:grpSpPr>
      <p:pic>
        <p:nvPicPr>
          <p:cNvPr id="273" name="Google Shape;273;p5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74" name="Google Shape;274;p52"/>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5" name="Google Shape;275;p5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6" name="Google Shape;276;p5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7" name="Google Shape;277;p5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8" name="Google Shape;278;p5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79"/>
        <p:cNvGrpSpPr/>
        <p:nvPr/>
      </p:nvGrpSpPr>
      <p:grpSpPr>
        <a:xfrm>
          <a:off x="0" y="0"/>
          <a:ext cx="0" cy="0"/>
          <a:chOff x="0" y="0"/>
          <a:chExt cx="0" cy="0"/>
        </a:xfrm>
      </p:grpSpPr>
      <p:sp>
        <p:nvSpPr>
          <p:cNvPr id="280" name="Google Shape;280;p53"/>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1" name="Google Shape;281;p53"/>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4" name="Google Shape;284;p5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285"/>
        <p:cNvGrpSpPr/>
        <p:nvPr/>
      </p:nvGrpSpPr>
      <p:grpSpPr>
        <a:xfrm>
          <a:off x="0" y="0"/>
          <a:ext cx="0" cy="0"/>
          <a:chOff x="0" y="0"/>
          <a:chExt cx="0" cy="0"/>
        </a:xfrm>
      </p:grpSpPr>
      <p:sp>
        <p:nvSpPr>
          <p:cNvPr id="286" name="Google Shape;286;p54"/>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7" name="Google Shape;287;p54"/>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288"/>
        <p:cNvGrpSpPr/>
        <p:nvPr/>
      </p:nvGrpSpPr>
      <p:grpSpPr>
        <a:xfrm>
          <a:off x="0" y="0"/>
          <a:ext cx="0" cy="0"/>
          <a:chOff x="0" y="0"/>
          <a:chExt cx="0" cy="0"/>
        </a:xfrm>
      </p:grpSpPr>
      <p:cxnSp>
        <p:nvCxnSpPr>
          <p:cNvPr id="289" name="Google Shape;289;p5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0" name="Google Shape;290;p55"/>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1" name="Google Shape;291;p5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292"/>
        <p:cNvGrpSpPr/>
        <p:nvPr/>
      </p:nvGrpSpPr>
      <p:grpSpPr>
        <a:xfrm>
          <a:off x="0" y="0"/>
          <a:ext cx="0" cy="0"/>
          <a:chOff x="0" y="0"/>
          <a:chExt cx="0" cy="0"/>
        </a:xfrm>
      </p:grpSpPr>
      <p:cxnSp>
        <p:nvCxnSpPr>
          <p:cNvPr id="293" name="Google Shape;293;p5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4" name="Google Shape;294;p5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5" name="Google Shape;295;p5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296"/>
        <p:cNvGrpSpPr/>
        <p:nvPr/>
      </p:nvGrpSpPr>
      <p:grpSpPr>
        <a:xfrm>
          <a:off x="0" y="0"/>
          <a:ext cx="0" cy="0"/>
          <a:chOff x="0" y="0"/>
          <a:chExt cx="0" cy="0"/>
        </a:xfrm>
      </p:grpSpPr>
      <p:cxnSp>
        <p:nvCxnSpPr>
          <p:cNvPr id="297" name="Google Shape;297;p57"/>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8" name="Google Shape;298;p57"/>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9" name="Google Shape;299;p57"/>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00"/>
        <p:cNvGrpSpPr/>
        <p:nvPr/>
      </p:nvGrpSpPr>
      <p:grpSpPr>
        <a:xfrm>
          <a:off x="0" y="0"/>
          <a:ext cx="0" cy="0"/>
          <a:chOff x="0" y="0"/>
          <a:chExt cx="0" cy="0"/>
        </a:xfrm>
      </p:grpSpPr>
      <p:cxnSp>
        <p:nvCxnSpPr>
          <p:cNvPr id="301" name="Google Shape;301;p58"/>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302" name="Google Shape;302;p58"/>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3" name="Google Shape;303;p58"/>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04"/>
        <p:cNvGrpSpPr/>
        <p:nvPr/>
      </p:nvGrpSpPr>
      <p:grpSpPr>
        <a:xfrm>
          <a:off x="0" y="0"/>
          <a:ext cx="0" cy="0"/>
          <a:chOff x="0" y="0"/>
          <a:chExt cx="0" cy="0"/>
        </a:xfrm>
      </p:grpSpPr>
      <p:cxnSp>
        <p:nvCxnSpPr>
          <p:cNvPr id="305" name="Google Shape;305;p59"/>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06" name="Google Shape;306;p59"/>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7" name="Google Shape;307;p59"/>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08"/>
        <p:cNvGrpSpPr/>
        <p:nvPr/>
      </p:nvGrpSpPr>
      <p:grpSpPr>
        <a:xfrm>
          <a:off x="0" y="0"/>
          <a:ext cx="0" cy="0"/>
          <a:chOff x="0" y="0"/>
          <a:chExt cx="0" cy="0"/>
        </a:xfrm>
      </p:grpSpPr>
      <p:pic>
        <p:nvPicPr>
          <p:cNvPr id="309" name="Google Shape;309;p6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10" name="Google Shape;310;p6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11" name="Google Shape;311;p6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2" name="Google Shape;312;p6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3" name="Google Shape;313;p6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4" name="Google Shape;314;p6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15"/>
        <p:cNvGrpSpPr/>
        <p:nvPr/>
      </p:nvGrpSpPr>
      <p:grpSpPr>
        <a:xfrm>
          <a:off x="0" y="0"/>
          <a:ext cx="0" cy="0"/>
          <a:chOff x="0" y="0"/>
          <a:chExt cx="0" cy="0"/>
        </a:xfrm>
      </p:grpSpPr>
      <p:sp>
        <p:nvSpPr>
          <p:cNvPr id="316" name="Google Shape;316;p6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7" name="Google Shape;317;p6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18" name="Google Shape;318;p6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9" name="Google Shape;319;p6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0" name="Google Shape;320;p6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21"/>
        <p:cNvGrpSpPr/>
        <p:nvPr/>
      </p:nvGrpSpPr>
      <p:grpSpPr>
        <a:xfrm>
          <a:off x="0" y="0"/>
          <a:ext cx="0" cy="0"/>
          <a:chOff x="0" y="0"/>
          <a:chExt cx="0" cy="0"/>
        </a:xfrm>
      </p:grpSpPr>
      <p:sp>
        <p:nvSpPr>
          <p:cNvPr id="322" name="Google Shape;322;p6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3" name="Google Shape;323;p6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24"/>
        <p:cNvGrpSpPr/>
        <p:nvPr/>
      </p:nvGrpSpPr>
      <p:grpSpPr>
        <a:xfrm>
          <a:off x="0" y="0"/>
          <a:ext cx="0" cy="0"/>
          <a:chOff x="0" y="0"/>
          <a:chExt cx="0" cy="0"/>
        </a:xfrm>
      </p:grpSpPr>
      <p:pic>
        <p:nvPicPr>
          <p:cNvPr id="325" name="Google Shape;325;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6" name="Google Shape;326;p6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27" name="Google Shape;327;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8" name="Google Shape;328;p6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9" name="Google Shape;329;p6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0" name="Google Shape;330;p6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31"/>
        <p:cNvGrpSpPr/>
        <p:nvPr/>
      </p:nvGrpSpPr>
      <p:grpSpPr>
        <a:xfrm>
          <a:off x="0" y="0"/>
          <a:ext cx="0" cy="0"/>
          <a:chOff x="0" y="0"/>
          <a:chExt cx="0" cy="0"/>
        </a:xfrm>
      </p:grpSpPr>
      <p:sp>
        <p:nvSpPr>
          <p:cNvPr id="332" name="Google Shape;332;p6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3" name="Google Shape;333;p6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4" name="Google Shape;334;p6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6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6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37"/>
        <p:cNvGrpSpPr/>
        <p:nvPr/>
      </p:nvGrpSpPr>
      <p:grpSpPr>
        <a:xfrm>
          <a:off x="0" y="0"/>
          <a:ext cx="0" cy="0"/>
          <a:chOff x="0" y="0"/>
          <a:chExt cx="0" cy="0"/>
        </a:xfrm>
      </p:grpSpPr>
      <p:pic>
        <p:nvPicPr>
          <p:cNvPr id="338" name="Google Shape;338;p6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39" name="Google Shape;339;p65"/>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0" name="Google Shape;340;p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1" name="Google Shape;341;p6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2" name="Google Shape;342;p6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3" name="Google Shape;343;p6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44"/>
        <p:cNvGrpSpPr/>
        <p:nvPr/>
      </p:nvGrpSpPr>
      <p:grpSpPr>
        <a:xfrm>
          <a:off x="0" y="0"/>
          <a:ext cx="0" cy="0"/>
          <a:chOff x="0" y="0"/>
          <a:chExt cx="0" cy="0"/>
        </a:xfrm>
      </p:grpSpPr>
      <p:sp>
        <p:nvSpPr>
          <p:cNvPr id="345" name="Google Shape;345;p66"/>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6" name="Google Shape;346;p66"/>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7" name="Google Shape;347;p6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8" name="Google Shape;348;p6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9" name="Google Shape;349;p6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50"/>
        <p:cNvGrpSpPr/>
        <p:nvPr/>
      </p:nvGrpSpPr>
      <p:grpSpPr>
        <a:xfrm>
          <a:off x="0" y="0"/>
          <a:ext cx="0" cy="0"/>
          <a:chOff x="0" y="0"/>
          <a:chExt cx="0" cy="0"/>
        </a:xfrm>
      </p:grpSpPr>
      <p:sp>
        <p:nvSpPr>
          <p:cNvPr id="351" name="Google Shape;351;p67"/>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2" name="Google Shape;352;p67"/>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53"/>
        <p:cNvGrpSpPr/>
        <p:nvPr/>
      </p:nvGrpSpPr>
      <p:grpSpPr>
        <a:xfrm>
          <a:off x="0" y="0"/>
          <a:ext cx="0" cy="0"/>
          <a:chOff x="0" y="0"/>
          <a:chExt cx="0" cy="0"/>
        </a:xfrm>
      </p:grpSpPr>
      <p:pic>
        <p:nvPicPr>
          <p:cNvPr id="354" name="Google Shape;354;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5" name="Google Shape;355;p6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56" name="Google Shape;356;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57" name="Google Shape;357;p6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8" name="Google Shape;358;p6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9" name="Google Shape;359;p6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60"/>
        <p:cNvGrpSpPr/>
        <p:nvPr/>
      </p:nvGrpSpPr>
      <p:grpSpPr>
        <a:xfrm>
          <a:off x="0" y="0"/>
          <a:ext cx="0" cy="0"/>
          <a:chOff x="0" y="0"/>
          <a:chExt cx="0" cy="0"/>
        </a:xfrm>
      </p:grpSpPr>
      <p:sp>
        <p:nvSpPr>
          <p:cNvPr id="361" name="Google Shape;361;p6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63" name="Google Shape;363;p6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4" name="Google Shape;364;p6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5" name="Google Shape;365;p6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66"/>
        <p:cNvGrpSpPr/>
        <p:nvPr/>
      </p:nvGrpSpPr>
      <p:grpSpPr>
        <a:xfrm>
          <a:off x="0" y="0"/>
          <a:ext cx="0" cy="0"/>
          <a:chOff x="0" y="0"/>
          <a:chExt cx="0" cy="0"/>
        </a:xfrm>
      </p:grpSpPr>
      <p:sp>
        <p:nvSpPr>
          <p:cNvPr id="367" name="Google Shape;367;p70"/>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8" name="Google Shape;368;p70"/>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69"/>
        <p:cNvGrpSpPr/>
        <p:nvPr/>
      </p:nvGrpSpPr>
      <p:grpSpPr>
        <a:xfrm>
          <a:off x="0" y="0"/>
          <a:ext cx="0" cy="0"/>
          <a:chOff x="0" y="0"/>
          <a:chExt cx="0" cy="0"/>
        </a:xfrm>
      </p:grpSpPr>
      <p:cxnSp>
        <p:nvCxnSpPr>
          <p:cNvPr id="370" name="Google Shape;370;p71"/>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71" name="Google Shape;371;p7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2" name="Google Shape;372;p71"/>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73"/>
        <p:cNvGrpSpPr/>
        <p:nvPr/>
      </p:nvGrpSpPr>
      <p:grpSpPr>
        <a:xfrm>
          <a:off x="0" y="0"/>
          <a:ext cx="0" cy="0"/>
          <a:chOff x="0" y="0"/>
          <a:chExt cx="0" cy="0"/>
        </a:xfrm>
      </p:grpSpPr>
      <p:cxnSp>
        <p:nvCxnSpPr>
          <p:cNvPr id="374" name="Google Shape;374;p72"/>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75" name="Google Shape;375;p72"/>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6" name="Google Shape;376;p7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77"/>
        <p:cNvGrpSpPr/>
        <p:nvPr/>
      </p:nvGrpSpPr>
      <p:grpSpPr>
        <a:xfrm>
          <a:off x="0" y="0"/>
          <a:ext cx="0" cy="0"/>
          <a:chOff x="0" y="0"/>
          <a:chExt cx="0" cy="0"/>
        </a:xfrm>
      </p:grpSpPr>
      <p:sp>
        <p:nvSpPr>
          <p:cNvPr id="378" name="Google Shape;378;p73"/>
          <p:cNvSpPr txBox="1">
            <a:spLocks noGrp="1"/>
          </p:cNvSpPr>
          <p:nvPr>
            <p:ph type="body" idx="1"/>
          </p:nvPr>
        </p:nvSpPr>
        <p:spPr>
          <a:xfrm>
            <a:off x="346076" y="1365299"/>
            <a:ext cx="8451850"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9" name="Google Shape;379;p7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80"/>
        <p:cNvGrpSpPr/>
        <p:nvPr/>
      </p:nvGrpSpPr>
      <p:grpSpPr>
        <a:xfrm>
          <a:off x="0" y="0"/>
          <a:ext cx="0" cy="0"/>
          <a:chOff x="0" y="0"/>
          <a:chExt cx="0" cy="0"/>
        </a:xfrm>
      </p:grpSpPr>
      <p:cxnSp>
        <p:nvCxnSpPr>
          <p:cNvPr id="381" name="Google Shape;381;p7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82" name="Google Shape;382;p7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83" name="Google Shape;383;p74"/>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84"/>
        <p:cNvGrpSpPr/>
        <p:nvPr/>
      </p:nvGrpSpPr>
      <p:grpSpPr>
        <a:xfrm>
          <a:off x="0" y="0"/>
          <a:ext cx="0" cy="0"/>
          <a:chOff x="0" y="0"/>
          <a:chExt cx="0" cy="0"/>
        </a:xfrm>
      </p:grpSpPr>
      <p:cxnSp>
        <p:nvCxnSpPr>
          <p:cNvPr id="385" name="Google Shape;385;p75"/>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86" name="Google Shape;386;p75"/>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7" name="Google Shape;387;p7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388"/>
        <p:cNvGrpSpPr/>
        <p:nvPr/>
      </p:nvGrpSpPr>
      <p:grpSpPr>
        <a:xfrm>
          <a:off x="0" y="0"/>
          <a:ext cx="0" cy="0"/>
          <a:chOff x="0" y="0"/>
          <a:chExt cx="0" cy="0"/>
        </a:xfrm>
      </p:grpSpPr>
      <p:sp>
        <p:nvSpPr>
          <p:cNvPr id="389" name="Google Shape;389;p76"/>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390"/>
        <p:cNvGrpSpPr/>
        <p:nvPr/>
      </p:nvGrpSpPr>
      <p:grpSpPr>
        <a:xfrm>
          <a:off x="0" y="0"/>
          <a:ext cx="0" cy="0"/>
          <a:chOff x="0" y="0"/>
          <a:chExt cx="0" cy="0"/>
        </a:xfrm>
      </p:grpSpPr>
      <p:sp>
        <p:nvSpPr>
          <p:cNvPr id="391" name="Google Shape;391;p77"/>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2" name="Google Shape;392;p77"/>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393"/>
        <p:cNvGrpSpPr/>
        <p:nvPr/>
      </p:nvGrpSpPr>
      <p:grpSpPr>
        <a:xfrm>
          <a:off x="0" y="0"/>
          <a:ext cx="0" cy="0"/>
          <a:chOff x="0" y="0"/>
          <a:chExt cx="0" cy="0"/>
        </a:xfrm>
      </p:grpSpPr>
      <p:sp>
        <p:nvSpPr>
          <p:cNvPr id="394" name="Google Shape;394;p78"/>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5" name="Google Shape;395;p78"/>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396"/>
        <p:cNvGrpSpPr/>
        <p:nvPr/>
      </p:nvGrpSpPr>
      <p:grpSpPr>
        <a:xfrm>
          <a:off x="0" y="0"/>
          <a:ext cx="0" cy="0"/>
          <a:chOff x="0" y="0"/>
          <a:chExt cx="0" cy="0"/>
        </a:xfrm>
      </p:grpSpPr>
      <p:cxnSp>
        <p:nvCxnSpPr>
          <p:cNvPr id="397" name="Google Shape;397;p79"/>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98" name="Google Shape;398;p79"/>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9" name="Google Shape;399;p79"/>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00"/>
        <p:cNvGrpSpPr/>
        <p:nvPr/>
      </p:nvGrpSpPr>
      <p:grpSpPr>
        <a:xfrm>
          <a:off x="0" y="0"/>
          <a:ext cx="0" cy="0"/>
          <a:chOff x="0" y="0"/>
          <a:chExt cx="0" cy="0"/>
        </a:xfrm>
      </p:grpSpPr>
      <p:cxnSp>
        <p:nvCxnSpPr>
          <p:cNvPr id="401" name="Google Shape;401;p80"/>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02" name="Google Shape;402;p80"/>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3" name="Google Shape;403;p80"/>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04"/>
        <p:cNvGrpSpPr/>
        <p:nvPr/>
      </p:nvGrpSpPr>
      <p:grpSpPr>
        <a:xfrm>
          <a:off x="0" y="0"/>
          <a:ext cx="0" cy="0"/>
          <a:chOff x="0" y="0"/>
          <a:chExt cx="0" cy="0"/>
        </a:xfrm>
      </p:grpSpPr>
      <p:cxnSp>
        <p:nvCxnSpPr>
          <p:cNvPr id="405" name="Google Shape;405;p81"/>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06" name="Google Shape;406;p8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7" name="Google Shape;407;p81"/>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08"/>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09"/>
        <p:cNvGrpSpPr/>
        <p:nvPr/>
      </p:nvGrpSpPr>
      <p:grpSpPr>
        <a:xfrm>
          <a:off x="0" y="0"/>
          <a:ext cx="0" cy="0"/>
          <a:chOff x="0" y="0"/>
          <a:chExt cx="0" cy="0"/>
        </a:xfrm>
      </p:grpSpPr>
      <p:cxnSp>
        <p:nvCxnSpPr>
          <p:cNvPr id="410" name="Google Shape;410;p83"/>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1" name="Google Shape;411;p8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2" name="Google Shape;412;p83"/>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13"/>
        <p:cNvGrpSpPr/>
        <p:nvPr/>
      </p:nvGrpSpPr>
      <p:grpSpPr>
        <a:xfrm>
          <a:off x="0" y="0"/>
          <a:ext cx="0" cy="0"/>
          <a:chOff x="0" y="0"/>
          <a:chExt cx="0" cy="0"/>
        </a:xfrm>
      </p:grpSpPr>
      <p:cxnSp>
        <p:nvCxnSpPr>
          <p:cNvPr id="414" name="Google Shape;414;p8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5" name="Google Shape;415;p8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6" name="Google Shape;416;p84"/>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17"/>
        <p:cNvGrpSpPr/>
        <p:nvPr/>
      </p:nvGrpSpPr>
      <p:grpSpPr>
        <a:xfrm>
          <a:off x="0" y="0"/>
          <a:ext cx="0" cy="0"/>
          <a:chOff x="0" y="0"/>
          <a:chExt cx="0" cy="0"/>
        </a:xfrm>
      </p:grpSpPr>
      <p:cxnSp>
        <p:nvCxnSpPr>
          <p:cNvPr id="418" name="Google Shape;418;p85"/>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9" name="Google Shape;419;p8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0" name="Google Shape;420;p85"/>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21"/>
        <p:cNvGrpSpPr/>
        <p:nvPr/>
      </p:nvGrpSpPr>
      <p:grpSpPr>
        <a:xfrm>
          <a:off x="0" y="0"/>
          <a:ext cx="0" cy="0"/>
          <a:chOff x="0" y="0"/>
          <a:chExt cx="0" cy="0"/>
        </a:xfrm>
      </p:grpSpPr>
      <p:cxnSp>
        <p:nvCxnSpPr>
          <p:cNvPr id="422" name="Google Shape;422;p86"/>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23" name="Google Shape;423;p8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4" name="Google Shape;424;p86"/>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25"/>
        <p:cNvGrpSpPr/>
        <p:nvPr/>
      </p:nvGrpSpPr>
      <p:grpSpPr>
        <a:xfrm>
          <a:off x="0" y="0"/>
          <a:ext cx="0" cy="0"/>
          <a:chOff x="0" y="0"/>
          <a:chExt cx="0" cy="0"/>
        </a:xfrm>
      </p:grpSpPr>
      <p:cxnSp>
        <p:nvCxnSpPr>
          <p:cNvPr id="426" name="Google Shape;426;p87"/>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27" name="Google Shape;427;p8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8" name="Google Shape;428;p87"/>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29"/>
        <p:cNvGrpSpPr/>
        <p:nvPr/>
      </p:nvGrpSpPr>
      <p:grpSpPr>
        <a:xfrm>
          <a:off x="0" y="0"/>
          <a:ext cx="0" cy="0"/>
          <a:chOff x="0" y="0"/>
          <a:chExt cx="0" cy="0"/>
        </a:xfrm>
      </p:grpSpPr>
      <p:cxnSp>
        <p:nvCxnSpPr>
          <p:cNvPr id="430" name="Google Shape;430;p88"/>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31" name="Google Shape;431;p8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2" name="Google Shape;432;p88"/>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433"/>
        <p:cNvGrpSpPr/>
        <p:nvPr/>
      </p:nvGrpSpPr>
      <p:grpSpPr>
        <a:xfrm>
          <a:off x="0" y="0"/>
          <a:ext cx="0" cy="0"/>
          <a:chOff x="0" y="0"/>
          <a:chExt cx="0" cy="0"/>
        </a:xfrm>
      </p:grpSpPr>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434"/>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35"/>
        <p:cNvGrpSpPr/>
        <p:nvPr/>
      </p:nvGrpSpPr>
      <p:grpSpPr>
        <a:xfrm>
          <a:off x="0" y="0"/>
          <a:ext cx="0" cy="0"/>
          <a:chOff x="0" y="0"/>
          <a:chExt cx="0" cy="0"/>
        </a:xfrm>
      </p:grpSpPr>
      <p:sp>
        <p:nvSpPr>
          <p:cNvPr id="436" name="Google Shape;436;p91"/>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7" name="Google Shape;437;p91"/>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38"/>
        <p:cNvGrpSpPr/>
        <p:nvPr/>
      </p:nvGrpSpPr>
      <p:grpSpPr>
        <a:xfrm>
          <a:off x="0" y="0"/>
          <a:ext cx="0" cy="0"/>
          <a:chOff x="0" y="0"/>
          <a:chExt cx="0" cy="0"/>
        </a:xfrm>
      </p:grpSpPr>
      <p:pic>
        <p:nvPicPr>
          <p:cNvPr id="439" name="Google Shape;439;p92"/>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40" name="Google Shape;440;p92"/>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41" name="Google Shape;441;p9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2" name="Google Shape;442;p9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3" name="Google Shape;443;p9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44" name="Google Shape;444;p9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45"/>
        <p:cNvGrpSpPr/>
        <p:nvPr/>
      </p:nvGrpSpPr>
      <p:grpSpPr>
        <a:xfrm>
          <a:off x="0" y="0"/>
          <a:ext cx="0" cy="0"/>
          <a:chOff x="0" y="0"/>
          <a:chExt cx="0" cy="0"/>
        </a:xfrm>
      </p:grpSpPr>
      <p:sp>
        <p:nvSpPr>
          <p:cNvPr id="446" name="Google Shape;446;p93"/>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7" name="Google Shape;447;p93"/>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8" name="Google Shape;448;p9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9" name="Google Shape;449;p9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0" name="Google Shape;450;p9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51"/>
        <p:cNvGrpSpPr/>
        <p:nvPr/>
      </p:nvGrpSpPr>
      <p:grpSpPr>
        <a:xfrm>
          <a:off x="0" y="0"/>
          <a:ext cx="0" cy="0"/>
          <a:chOff x="0" y="0"/>
          <a:chExt cx="0" cy="0"/>
        </a:xfrm>
      </p:grpSpPr>
      <p:pic>
        <p:nvPicPr>
          <p:cNvPr id="452" name="Google Shape;452;p94"/>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4"/>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4" name="Google Shape;454;p9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5" name="Google Shape;455;p9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6" name="Google Shape;456;p9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58"/>
        <p:cNvGrpSpPr/>
        <p:nvPr/>
      </p:nvGrpSpPr>
      <p:grpSpPr>
        <a:xfrm>
          <a:off x="0" y="0"/>
          <a:ext cx="0" cy="0"/>
          <a:chOff x="0" y="0"/>
          <a:chExt cx="0" cy="0"/>
        </a:xfrm>
      </p:grpSpPr>
      <p:sp>
        <p:nvSpPr>
          <p:cNvPr id="459" name="Google Shape;459;p95"/>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0" name="Google Shape;460;p95"/>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61" name="Google Shape;461;p9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2" name="Google Shape;462;p9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3" name="Google Shape;463;p9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4"/>
        <p:cNvGrpSpPr/>
        <p:nvPr/>
      </p:nvGrpSpPr>
      <p:grpSpPr>
        <a:xfrm>
          <a:off x="0" y="0"/>
          <a:ext cx="0" cy="0"/>
          <a:chOff x="0" y="0"/>
          <a:chExt cx="0" cy="0"/>
        </a:xfrm>
      </p:grpSpPr>
      <p:sp>
        <p:nvSpPr>
          <p:cNvPr id="465" name="Google Shape;465;p96"/>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6" name="Google Shape;466;p96"/>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7" name="Google Shape;467;p9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8" name="Google Shape;468;p9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9" name="Google Shape;469;p9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6"/>
        <p:cNvGrpSpPr/>
        <p:nvPr/>
      </p:nvGrpSpPr>
      <p:grpSpPr>
        <a:xfrm>
          <a:off x="0" y="0"/>
          <a:ext cx="0" cy="0"/>
          <a:chOff x="0" y="0"/>
          <a:chExt cx="0" cy="0"/>
        </a:xfrm>
      </p:grpSpPr>
      <p:sp>
        <p:nvSpPr>
          <p:cNvPr id="477" name="Google Shape;477;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78" name="Google Shape;478;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9" name="Google Shape;479;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0" name="Google Shape;480;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482"/>
        <p:cNvGrpSpPr/>
        <p:nvPr/>
      </p:nvGrpSpPr>
      <p:grpSpPr>
        <a:xfrm>
          <a:off x="0" y="0"/>
          <a:ext cx="0" cy="0"/>
          <a:chOff x="0" y="0"/>
          <a:chExt cx="0" cy="0"/>
        </a:xfrm>
      </p:grpSpPr>
      <p:sp>
        <p:nvSpPr>
          <p:cNvPr id="483" name="Google Shape;483;p9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84" name="Google Shape;484;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5" name="Google Shape;485;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6" name="Google Shape;486;p9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3"/>
        <p:cNvGrpSpPr/>
        <p:nvPr/>
      </p:nvGrpSpPr>
      <p:grpSpPr>
        <a:xfrm>
          <a:off x="0" y="0"/>
          <a:ext cx="0" cy="0"/>
          <a:chOff x="0" y="0"/>
          <a:chExt cx="0" cy="0"/>
        </a:xfrm>
      </p:grpSpPr>
      <p:sp>
        <p:nvSpPr>
          <p:cNvPr id="494" name="Google Shape;494;p10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95" name="Google Shape;495;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6" name="Google Shape;496;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7" name="Google Shape;497;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98"/>
        <p:cNvGrpSpPr/>
        <p:nvPr/>
      </p:nvGrpSpPr>
      <p:grpSpPr>
        <a:xfrm>
          <a:off x="0" y="0"/>
          <a:ext cx="0" cy="0"/>
          <a:chOff x="0" y="0"/>
          <a:chExt cx="0" cy="0"/>
        </a:xfrm>
      </p:grpSpPr>
      <p:sp>
        <p:nvSpPr>
          <p:cNvPr id="499" name="Google Shape;499;p10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0" name="Google Shape;500;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1" name="Google Shape;501;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2" name="Google Shape;502;p102"/>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03"/>
        <p:cNvGrpSpPr/>
        <p:nvPr/>
      </p:nvGrpSpPr>
      <p:grpSpPr>
        <a:xfrm>
          <a:off x="0" y="0"/>
          <a:ext cx="0" cy="0"/>
          <a:chOff x="0" y="0"/>
          <a:chExt cx="0" cy="0"/>
        </a:xfrm>
      </p:grpSpPr>
      <p:sp>
        <p:nvSpPr>
          <p:cNvPr id="504" name="Google Shape;504;p103"/>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5" name="Google Shape;505;p103"/>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06" name="Google Shape;506;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7" name="Google Shape;507;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8" name="Google Shape;508;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9"/>
        <p:cNvGrpSpPr/>
        <p:nvPr/>
      </p:nvGrpSpPr>
      <p:grpSpPr>
        <a:xfrm>
          <a:off x="0" y="0"/>
          <a:ext cx="0" cy="0"/>
          <a:chOff x="0" y="0"/>
          <a:chExt cx="0" cy="0"/>
        </a:xfrm>
      </p:grpSpPr>
      <p:sp>
        <p:nvSpPr>
          <p:cNvPr id="510" name="Google Shape;510;p10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1" name="Google Shape;511;p10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2" name="Google Shape;512;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3" name="Google Shape;513;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4" name="Google Shape;514;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15"/>
        <p:cNvGrpSpPr/>
        <p:nvPr/>
      </p:nvGrpSpPr>
      <p:grpSpPr>
        <a:xfrm>
          <a:off x="0" y="0"/>
          <a:ext cx="0" cy="0"/>
          <a:chOff x="0" y="0"/>
          <a:chExt cx="0" cy="0"/>
        </a:xfrm>
      </p:grpSpPr>
      <p:sp>
        <p:nvSpPr>
          <p:cNvPr id="516" name="Google Shape;516;p10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7" name="Google Shape;517;p105"/>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8" name="Google Shape;518;p105"/>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9" name="Google Shape;519;p105"/>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0" name="Google Shape;520;p105"/>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21"/>
        <p:cNvGrpSpPr/>
        <p:nvPr/>
      </p:nvGrpSpPr>
      <p:grpSpPr>
        <a:xfrm>
          <a:off x="0" y="0"/>
          <a:ext cx="0" cy="0"/>
          <a:chOff x="0" y="0"/>
          <a:chExt cx="0" cy="0"/>
        </a:xfrm>
      </p:grpSpPr>
      <p:sp>
        <p:nvSpPr>
          <p:cNvPr id="522" name="Google Shape;522;p10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3" name="Google Shape;523;p106"/>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4" name="Google Shape;524;p106"/>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5" name="Google Shape;525;p106"/>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6"/>
        <p:cNvGrpSpPr/>
        <p:nvPr/>
      </p:nvGrpSpPr>
      <p:grpSpPr>
        <a:xfrm>
          <a:off x="0" y="0"/>
          <a:ext cx="0" cy="0"/>
          <a:chOff x="0" y="0"/>
          <a:chExt cx="0" cy="0"/>
        </a:xfrm>
      </p:grpSpPr>
      <p:sp>
        <p:nvSpPr>
          <p:cNvPr id="527" name="Google Shape;527;p107"/>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8" name="Google Shape;528;p107"/>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29" name="Google Shape;529;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0" name="Google Shape;530;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1" name="Google Shape;531;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2"/>
        <p:cNvGrpSpPr/>
        <p:nvPr/>
      </p:nvGrpSpPr>
      <p:grpSpPr>
        <a:xfrm>
          <a:off x="0" y="0"/>
          <a:ext cx="0" cy="0"/>
          <a:chOff x="0" y="0"/>
          <a:chExt cx="0" cy="0"/>
        </a:xfrm>
      </p:grpSpPr>
      <p:sp>
        <p:nvSpPr>
          <p:cNvPr id="533" name="Google Shape;533;p108"/>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34" name="Google Shape;534;p10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5" name="Google Shape;535;p10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6" name="Google Shape;536;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7" name="Google Shape;537;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8" name="Google Shape;538;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9"/>
        <p:cNvGrpSpPr/>
        <p:nvPr/>
      </p:nvGrpSpPr>
      <p:grpSpPr>
        <a:xfrm>
          <a:off x="0" y="0"/>
          <a:ext cx="0" cy="0"/>
          <a:chOff x="0" y="0"/>
          <a:chExt cx="0" cy="0"/>
        </a:xfrm>
      </p:grpSpPr>
      <p:sp>
        <p:nvSpPr>
          <p:cNvPr id="540" name="Google Shape;540;p10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41" name="Google Shape;541;p109"/>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42" name="Google Shape;542;p109"/>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43" name="Google Shape;543;p109"/>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44" name="Google Shape;544;p109"/>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45" name="Google Shape;545;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6" name="Google Shape;546;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7" name="Google Shape;547;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8"/>
        <p:cNvGrpSpPr/>
        <p:nvPr/>
      </p:nvGrpSpPr>
      <p:grpSpPr>
        <a:xfrm>
          <a:off x="0" y="0"/>
          <a:ext cx="0" cy="0"/>
          <a:chOff x="0" y="0"/>
          <a:chExt cx="0" cy="0"/>
        </a:xfrm>
      </p:grpSpPr>
      <p:sp>
        <p:nvSpPr>
          <p:cNvPr id="549" name="Google Shape;549;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0" name="Google Shape;550;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1" name="Google Shape;551;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2"/>
        <p:cNvGrpSpPr/>
        <p:nvPr/>
      </p:nvGrpSpPr>
      <p:grpSpPr>
        <a:xfrm>
          <a:off x="0" y="0"/>
          <a:ext cx="0" cy="0"/>
          <a:chOff x="0" y="0"/>
          <a:chExt cx="0" cy="0"/>
        </a:xfrm>
      </p:grpSpPr>
      <p:sp>
        <p:nvSpPr>
          <p:cNvPr id="553" name="Google Shape;553;p111"/>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54" name="Google Shape;554;p111"/>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5" name="Google Shape;555;p111"/>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56" name="Google Shape;556;p1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7" name="Google Shape;557;p1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8" name="Google Shape;558;p1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9"/>
        <p:cNvGrpSpPr/>
        <p:nvPr/>
      </p:nvGrpSpPr>
      <p:grpSpPr>
        <a:xfrm>
          <a:off x="0" y="0"/>
          <a:ext cx="0" cy="0"/>
          <a:chOff x="0" y="0"/>
          <a:chExt cx="0" cy="0"/>
        </a:xfrm>
      </p:grpSpPr>
      <p:sp>
        <p:nvSpPr>
          <p:cNvPr id="560" name="Google Shape;560;p112"/>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1" name="Google Shape;561;p112"/>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62" name="Google Shape;562;p112"/>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63" name="Google Shape;563;p11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4" name="Google Shape;564;p11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5" name="Google Shape;565;p11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66"/>
        <p:cNvGrpSpPr/>
        <p:nvPr/>
      </p:nvGrpSpPr>
      <p:grpSpPr>
        <a:xfrm>
          <a:off x="0" y="0"/>
          <a:ext cx="0" cy="0"/>
          <a:chOff x="0" y="0"/>
          <a:chExt cx="0" cy="0"/>
        </a:xfrm>
      </p:grpSpPr>
      <p:sp>
        <p:nvSpPr>
          <p:cNvPr id="567" name="Google Shape;567;p1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8" name="Google Shape;568;p113"/>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9" name="Google Shape;569;p1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0" name="Google Shape;570;p1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1" name="Google Shape;571;p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572"/>
        <p:cNvGrpSpPr/>
        <p:nvPr/>
      </p:nvGrpSpPr>
      <p:grpSpPr>
        <a:xfrm>
          <a:off x="0" y="0"/>
          <a:ext cx="0" cy="0"/>
          <a:chOff x="0" y="0"/>
          <a:chExt cx="0" cy="0"/>
        </a:xfrm>
      </p:grpSpPr>
      <p:sp>
        <p:nvSpPr>
          <p:cNvPr id="573" name="Google Shape;573;p114"/>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574"/>
        <p:cNvGrpSpPr/>
        <p:nvPr/>
      </p:nvGrpSpPr>
      <p:grpSpPr>
        <a:xfrm>
          <a:off x="0" y="0"/>
          <a:ext cx="0" cy="0"/>
          <a:chOff x="0" y="0"/>
          <a:chExt cx="0" cy="0"/>
        </a:xfrm>
      </p:grpSpPr>
      <p:cxnSp>
        <p:nvCxnSpPr>
          <p:cNvPr id="575" name="Google Shape;575;p115"/>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576" name="Google Shape;576;p11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77" name="Google Shape;577;p11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78"/>
        <p:cNvGrpSpPr/>
        <p:nvPr/>
      </p:nvGrpSpPr>
      <p:grpSpPr>
        <a:xfrm>
          <a:off x="0" y="0"/>
          <a:ext cx="0" cy="0"/>
          <a:chOff x="0" y="0"/>
          <a:chExt cx="0" cy="0"/>
        </a:xfrm>
      </p:grpSpPr>
      <p:cxnSp>
        <p:nvCxnSpPr>
          <p:cNvPr id="579" name="Google Shape;579;p116"/>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580" name="Google Shape;580;p11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81" name="Google Shape;581;p116"/>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582"/>
        <p:cNvGrpSpPr/>
        <p:nvPr/>
      </p:nvGrpSpPr>
      <p:grpSpPr>
        <a:xfrm>
          <a:off x="0" y="0"/>
          <a:ext cx="0" cy="0"/>
          <a:chOff x="0" y="0"/>
          <a:chExt cx="0" cy="0"/>
        </a:xfrm>
      </p:grpSpPr>
      <p:sp>
        <p:nvSpPr>
          <p:cNvPr id="583" name="Google Shape;583;p117"/>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4" name="Google Shape;584;p11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85"/>
        <p:cNvGrpSpPr/>
        <p:nvPr/>
      </p:nvGrpSpPr>
      <p:grpSpPr>
        <a:xfrm>
          <a:off x="0" y="0"/>
          <a:ext cx="0" cy="0"/>
          <a:chOff x="0" y="0"/>
          <a:chExt cx="0" cy="0"/>
        </a:xfrm>
      </p:grpSpPr>
      <p:pic>
        <p:nvPicPr>
          <p:cNvPr id="586" name="Google Shape;586;p118"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87" name="Google Shape;587;p11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88" name="Google Shape;588;p11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89" name="Google Shape;589;p11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0" name="Google Shape;590;p11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1" name="Google Shape;591;p11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592"/>
        <p:cNvGrpSpPr/>
        <p:nvPr/>
      </p:nvGrpSpPr>
      <p:grpSpPr>
        <a:xfrm>
          <a:off x="0" y="0"/>
          <a:ext cx="0" cy="0"/>
          <a:chOff x="0" y="0"/>
          <a:chExt cx="0" cy="0"/>
        </a:xfrm>
      </p:grpSpPr>
      <p:sp>
        <p:nvSpPr>
          <p:cNvPr id="593" name="Google Shape;593;p11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94" name="Google Shape;594;p11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95" name="Google Shape;595;p11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6" name="Google Shape;596;p11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7" name="Google Shape;597;p11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598"/>
        <p:cNvGrpSpPr/>
        <p:nvPr/>
      </p:nvGrpSpPr>
      <p:grpSpPr>
        <a:xfrm>
          <a:off x="0" y="0"/>
          <a:ext cx="0" cy="0"/>
          <a:chOff x="0" y="0"/>
          <a:chExt cx="0" cy="0"/>
        </a:xfrm>
      </p:grpSpPr>
      <p:sp>
        <p:nvSpPr>
          <p:cNvPr id="599" name="Google Shape;599;p120"/>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00" name="Google Shape;600;p12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601"/>
        <p:cNvGrpSpPr/>
        <p:nvPr/>
      </p:nvGrpSpPr>
      <p:grpSpPr>
        <a:xfrm>
          <a:off x="0" y="0"/>
          <a:ext cx="0" cy="0"/>
          <a:chOff x="0" y="0"/>
          <a:chExt cx="0" cy="0"/>
        </a:xfrm>
      </p:grpSpPr>
      <p:pic>
        <p:nvPicPr>
          <p:cNvPr id="602" name="Google Shape;602;p12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03" name="Google Shape;603;p12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04" name="Google Shape;604;p12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05" name="Google Shape;605;p1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6" name="Google Shape;606;p1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7" name="Google Shape;607;p1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608"/>
        <p:cNvGrpSpPr/>
        <p:nvPr/>
      </p:nvGrpSpPr>
      <p:grpSpPr>
        <a:xfrm>
          <a:off x="0" y="0"/>
          <a:ext cx="0" cy="0"/>
          <a:chOff x="0" y="0"/>
          <a:chExt cx="0" cy="0"/>
        </a:xfrm>
      </p:grpSpPr>
      <p:cxnSp>
        <p:nvCxnSpPr>
          <p:cNvPr id="609" name="Google Shape;609;p122"/>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610" name="Google Shape;610;p12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11" name="Google Shape;611;p1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612"/>
        <p:cNvGrpSpPr/>
        <p:nvPr/>
      </p:nvGrpSpPr>
      <p:grpSpPr>
        <a:xfrm>
          <a:off x="0" y="0"/>
          <a:ext cx="0" cy="0"/>
          <a:chOff x="0" y="0"/>
          <a:chExt cx="0" cy="0"/>
        </a:xfrm>
      </p:grpSpPr>
      <p:cxnSp>
        <p:nvCxnSpPr>
          <p:cNvPr id="613" name="Google Shape;613;p12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14" name="Google Shape;614;p12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15" name="Google Shape;615;p123"/>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616"/>
        <p:cNvGrpSpPr/>
        <p:nvPr/>
      </p:nvGrpSpPr>
      <p:grpSpPr>
        <a:xfrm>
          <a:off x="0" y="0"/>
          <a:ext cx="0" cy="0"/>
          <a:chOff x="0" y="0"/>
          <a:chExt cx="0" cy="0"/>
        </a:xfrm>
      </p:grpSpPr>
      <p:pic>
        <p:nvPicPr>
          <p:cNvPr id="617" name="Google Shape;617;p124"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18" name="Google Shape;618;p12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19" name="Google Shape;619;p12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20" name="Google Shape;620;p1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1" name="Google Shape;621;p1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2" name="Google Shape;622;p1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623"/>
        <p:cNvGrpSpPr/>
        <p:nvPr/>
      </p:nvGrpSpPr>
      <p:grpSpPr>
        <a:xfrm>
          <a:off x="0" y="0"/>
          <a:ext cx="0" cy="0"/>
          <a:chOff x="0" y="0"/>
          <a:chExt cx="0" cy="0"/>
        </a:xfrm>
      </p:grpSpPr>
      <p:sp>
        <p:nvSpPr>
          <p:cNvPr id="624" name="Google Shape;624;p12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25" name="Google Shape;625;p12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26" name="Google Shape;626;p1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7" name="Google Shape;627;p1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8" name="Google Shape;628;p1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629"/>
        <p:cNvGrpSpPr/>
        <p:nvPr/>
      </p:nvGrpSpPr>
      <p:grpSpPr>
        <a:xfrm>
          <a:off x="0" y="0"/>
          <a:ext cx="0" cy="0"/>
          <a:chOff x="0" y="0"/>
          <a:chExt cx="0" cy="0"/>
        </a:xfrm>
      </p:grpSpPr>
      <p:pic>
        <p:nvPicPr>
          <p:cNvPr id="630" name="Google Shape;630;p126"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31" name="Google Shape;631;p12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32" name="Google Shape;632;p12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33" name="Google Shape;633;p1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4" name="Google Shape;634;p1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5" name="Google Shape;635;p1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636"/>
        <p:cNvGrpSpPr/>
        <p:nvPr/>
      </p:nvGrpSpPr>
      <p:grpSpPr>
        <a:xfrm>
          <a:off x="0" y="0"/>
          <a:ext cx="0" cy="0"/>
          <a:chOff x="0" y="0"/>
          <a:chExt cx="0" cy="0"/>
        </a:xfrm>
      </p:grpSpPr>
      <p:sp>
        <p:nvSpPr>
          <p:cNvPr id="637" name="Google Shape;637;p12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38" name="Google Shape;638;p12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39" name="Google Shape;639;p12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0" name="Google Shape;640;p12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1" name="Google Shape;641;p1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642"/>
        <p:cNvGrpSpPr/>
        <p:nvPr/>
      </p:nvGrpSpPr>
      <p:grpSpPr>
        <a:xfrm>
          <a:off x="0" y="0"/>
          <a:ext cx="0" cy="0"/>
          <a:chOff x="0" y="0"/>
          <a:chExt cx="0" cy="0"/>
        </a:xfrm>
      </p:grpSpPr>
      <p:sp>
        <p:nvSpPr>
          <p:cNvPr id="643" name="Google Shape;643;p128"/>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4" name="Google Shape;644;p12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645"/>
        <p:cNvGrpSpPr/>
        <p:nvPr/>
      </p:nvGrpSpPr>
      <p:grpSpPr>
        <a:xfrm>
          <a:off x="0" y="0"/>
          <a:ext cx="0" cy="0"/>
          <a:chOff x="0" y="0"/>
          <a:chExt cx="0" cy="0"/>
        </a:xfrm>
      </p:grpSpPr>
      <p:pic>
        <p:nvPicPr>
          <p:cNvPr id="646" name="Google Shape;646;p12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47" name="Google Shape;647;p1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48" name="Google Shape;648;p1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49" name="Google Shape;649;p1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0" name="Google Shape;650;p1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1" name="Google Shape;651;p1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652"/>
        <p:cNvGrpSpPr/>
        <p:nvPr/>
      </p:nvGrpSpPr>
      <p:grpSpPr>
        <a:xfrm>
          <a:off x="0" y="0"/>
          <a:ext cx="0" cy="0"/>
          <a:chOff x="0" y="0"/>
          <a:chExt cx="0" cy="0"/>
        </a:xfrm>
      </p:grpSpPr>
      <p:cxnSp>
        <p:nvCxnSpPr>
          <p:cNvPr id="653" name="Google Shape;653;p130"/>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654" name="Google Shape;654;p13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55" name="Google Shape;655;p13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56"/>
        <p:cNvGrpSpPr/>
        <p:nvPr/>
      </p:nvGrpSpPr>
      <p:grpSpPr>
        <a:xfrm>
          <a:off x="0" y="0"/>
          <a:ext cx="0" cy="0"/>
          <a:chOff x="0" y="0"/>
          <a:chExt cx="0" cy="0"/>
        </a:xfrm>
      </p:grpSpPr>
      <p:cxnSp>
        <p:nvCxnSpPr>
          <p:cNvPr id="657" name="Google Shape;657;p13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58" name="Google Shape;658;p13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59" name="Google Shape;659;p131"/>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660"/>
        <p:cNvGrpSpPr/>
        <p:nvPr/>
      </p:nvGrpSpPr>
      <p:grpSpPr>
        <a:xfrm>
          <a:off x="0" y="0"/>
          <a:ext cx="0" cy="0"/>
          <a:chOff x="0" y="0"/>
          <a:chExt cx="0" cy="0"/>
        </a:xfrm>
      </p:grpSpPr>
      <p:cxnSp>
        <p:nvCxnSpPr>
          <p:cNvPr id="661" name="Google Shape;661;p13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62" name="Google Shape;662;p13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63" name="Google Shape;663;p13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664"/>
        <p:cNvGrpSpPr/>
        <p:nvPr/>
      </p:nvGrpSpPr>
      <p:grpSpPr>
        <a:xfrm>
          <a:off x="0" y="0"/>
          <a:ext cx="0" cy="0"/>
          <a:chOff x="0" y="0"/>
          <a:chExt cx="0" cy="0"/>
        </a:xfrm>
      </p:grpSpPr>
      <p:cxnSp>
        <p:nvCxnSpPr>
          <p:cNvPr id="665" name="Google Shape;665;p13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66" name="Google Shape;666;p13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67" name="Google Shape;667;p13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68"/>
        <p:cNvGrpSpPr/>
        <p:nvPr/>
      </p:nvGrpSpPr>
      <p:grpSpPr>
        <a:xfrm>
          <a:off x="0" y="0"/>
          <a:ext cx="0" cy="0"/>
          <a:chOff x="0" y="0"/>
          <a:chExt cx="0" cy="0"/>
        </a:xfrm>
      </p:grpSpPr>
      <p:sp>
        <p:nvSpPr>
          <p:cNvPr id="669" name="Google Shape;669;p134"/>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0" name="Google Shape;670;p13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671"/>
        <p:cNvGrpSpPr/>
        <p:nvPr/>
      </p:nvGrpSpPr>
      <p:grpSpPr>
        <a:xfrm>
          <a:off x="0" y="0"/>
          <a:ext cx="0" cy="0"/>
          <a:chOff x="0" y="0"/>
          <a:chExt cx="0" cy="0"/>
        </a:xfrm>
      </p:grpSpPr>
      <p:cxnSp>
        <p:nvCxnSpPr>
          <p:cNvPr id="672" name="Google Shape;672;p135"/>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73" name="Google Shape;673;p13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74" name="Google Shape;674;p135"/>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675"/>
        <p:cNvGrpSpPr/>
        <p:nvPr/>
      </p:nvGrpSpPr>
      <p:grpSpPr>
        <a:xfrm>
          <a:off x="0" y="0"/>
          <a:ext cx="0" cy="0"/>
          <a:chOff x="0" y="0"/>
          <a:chExt cx="0" cy="0"/>
        </a:xfrm>
      </p:grpSpPr>
      <p:cxnSp>
        <p:nvCxnSpPr>
          <p:cNvPr id="676" name="Google Shape;676;p13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77" name="Google Shape;677;p13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78" name="Google Shape;678;p13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679"/>
        <p:cNvGrpSpPr/>
        <p:nvPr/>
      </p:nvGrpSpPr>
      <p:grpSpPr>
        <a:xfrm>
          <a:off x="0" y="0"/>
          <a:ext cx="0" cy="0"/>
          <a:chOff x="0" y="0"/>
          <a:chExt cx="0" cy="0"/>
        </a:xfrm>
      </p:grpSpPr>
      <p:cxnSp>
        <p:nvCxnSpPr>
          <p:cNvPr id="680" name="Google Shape;680;p13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81" name="Google Shape;681;p13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82" name="Google Shape;682;p13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683"/>
        <p:cNvGrpSpPr/>
        <p:nvPr/>
      </p:nvGrpSpPr>
      <p:grpSpPr>
        <a:xfrm>
          <a:off x="0" y="0"/>
          <a:ext cx="0" cy="0"/>
          <a:chOff x="0" y="0"/>
          <a:chExt cx="0" cy="0"/>
        </a:xfrm>
      </p:grpSpPr>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0"/>
        <p:cNvGrpSpPr/>
        <p:nvPr/>
      </p:nvGrpSpPr>
      <p:grpSpPr>
        <a:xfrm>
          <a:off x="0" y="0"/>
          <a:ext cx="0" cy="0"/>
          <a:chOff x="0" y="0"/>
          <a:chExt cx="0" cy="0"/>
        </a:xfrm>
      </p:grpSpPr>
      <p:sp>
        <p:nvSpPr>
          <p:cNvPr id="691" name="Google Shape;691;p14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2" name="Google Shape;692;p1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3" name="Google Shape;693;p1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4" name="Google Shape;694;p1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5"/>
        <p:cNvGrpSpPr/>
        <p:nvPr/>
      </p:nvGrpSpPr>
      <p:grpSpPr>
        <a:xfrm>
          <a:off x="0" y="0"/>
          <a:ext cx="0" cy="0"/>
          <a:chOff x="0" y="0"/>
          <a:chExt cx="0" cy="0"/>
        </a:xfrm>
      </p:grpSpPr>
      <p:sp>
        <p:nvSpPr>
          <p:cNvPr id="696" name="Google Shape;696;p14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7" name="Google Shape;697;p14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8" name="Google Shape;698;p14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9" name="Google Shape;699;p14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0" name="Google Shape;700;p14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1" name="Google Shape;701;p14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2"/>
        <p:cNvGrpSpPr/>
        <p:nvPr/>
      </p:nvGrpSpPr>
      <p:grpSpPr>
        <a:xfrm>
          <a:off x="0" y="0"/>
          <a:ext cx="0" cy="0"/>
          <a:chOff x="0" y="0"/>
          <a:chExt cx="0" cy="0"/>
        </a:xfrm>
      </p:grpSpPr>
      <p:sp>
        <p:nvSpPr>
          <p:cNvPr id="703" name="Google Shape;703;p1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4" name="Google Shape;704;p142"/>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5" name="Google Shape;705;p142"/>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6" name="Google Shape;706;p142"/>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7" name="Google Shape;707;p142"/>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8"/>
        <p:cNvGrpSpPr/>
        <p:nvPr/>
      </p:nvGrpSpPr>
      <p:grpSpPr>
        <a:xfrm>
          <a:off x="0" y="0"/>
          <a:ext cx="0" cy="0"/>
          <a:chOff x="0" y="0"/>
          <a:chExt cx="0" cy="0"/>
        </a:xfrm>
      </p:grpSpPr>
      <p:sp>
        <p:nvSpPr>
          <p:cNvPr id="709" name="Google Shape;709;p14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0" name="Google Shape;710;p14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1" name="Google Shape;711;p14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2" name="Google Shape;712;p1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3" name="Google Shape;713;p1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4" name="Google Shape;714;p1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715"/>
        <p:cNvGrpSpPr/>
        <p:nvPr/>
      </p:nvGrpSpPr>
      <p:grpSpPr>
        <a:xfrm>
          <a:off x="0" y="0"/>
          <a:ext cx="0" cy="0"/>
          <a:chOff x="0" y="0"/>
          <a:chExt cx="0" cy="0"/>
        </a:xfrm>
      </p:grpSpPr>
      <p:sp>
        <p:nvSpPr>
          <p:cNvPr id="716" name="Google Shape;716;p1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7" name="Google Shape;717;p14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8" name="Google Shape;718;p14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9" name="Google Shape;719;p14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0"/>
        <p:cNvGrpSpPr/>
        <p:nvPr/>
      </p:nvGrpSpPr>
      <p:grpSpPr>
        <a:xfrm>
          <a:off x="0" y="0"/>
          <a:ext cx="0" cy="0"/>
          <a:chOff x="0" y="0"/>
          <a:chExt cx="0" cy="0"/>
        </a:xfrm>
      </p:grpSpPr>
      <p:sp>
        <p:nvSpPr>
          <p:cNvPr id="721" name="Google Shape;721;p14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2" name="Google Shape;722;p14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23" name="Google Shape;723;p1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4" name="Google Shape;724;p1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5" name="Google Shape;725;p1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26"/>
        <p:cNvGrpSpPr/>
        <p:nvPr/>
      </p:nvGrpSpPr>
      <p:grpSpPr>
        <a:xfrm>
          <a:off x="0" y="0"/>
          <a:ext cx="0" cy="0"/>
          <a:chOff x="0" y="0"/>
          <a:chExt cx="0" cy="0"/>
        </a:xfrm>
      </p:grpSpPr>
      <p:sp>
        <p:nvSpPr>
          <p:cNvPr id="727" name="Google Shape;727;p1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8" name="Google Shape;728;p1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9" name="Google Shape;729;p1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0" name="Google Shape;730;p146"/>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31"/>
        <p:cNvGrpSpPr/>
        <p:nvPr/>
      </p:nvGrpSpPr>
      <p:grpSpPr>
        <a:xfrm>
          <a:off x="0" y="0"/>
          <a:ext cx="0" cy="0"/>
          <a:chOff x="0" y="0"/>
          <a:chExt cx="0" cy="0"/>
        </a:xfrm>
      </p:grpSpPr>
      <p:sp>
        <p:nvSpPr>
          <p:cNvPr id="732" name="Google Shape;732;p147"/>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3" name="Google Shape;733;p147"/>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34" name="Google Shape;734;p1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5" name="Google Shape;735;p1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6" name="Google Shape;736;p1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7"/>
        <p:cNvGrpSpPr/>
        <p:nvPr/>
      </p:nvGrpSpPr>
      <p:grpSpPr>
        <a:xfrm>
          <a:off x="0" y="0"/>
          <a:ext cx="0" cy="0"/>
          <a:chOff x="0" y="0"/>
          <a:chExt cx="0" cy="0"/>
        </a:xfrm>
      </p:grpSpPr>
      <p:sp>
        <p:nvSpPr>
          <p:cNvPr id="738" name="Google Shape;738;p148"/>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9" name="Google Shape;739;p148"/>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740" name="Google Shape;740;p1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1" name="Google Shape;741;p1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2" name="Google Shape;742;p1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3"/>
        <p:cNvGrpSpPr/>
        <p:nvPr/>
      </p:nvGrpSpPr>
      <p:grpSpPr>
        <a:xfrm>
          <a:off x="0" y="0"/>
          <a:ext cx="0" cy="0"/>
          <a:chOff x="0" y="0"/>
          <a:chExt cx="0" cy="0"/>
        </a:xfrm>
      </p:grpSpPr>
      <p:sp>
        <p:nvSpPr>
          <p:cNvPr id="744" name="Google Shape;744;p1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5" name="Google Shape;745;p149"/>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46" name="Google Shape;746;p149"/>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47" name="Google Shape;747;p149"/>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48" name="Google Shape;748;p149"/>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49" name="Google Shape;749;p1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0" name="Google Shape;750;p1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1" name="Google Shape;751;p1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52"/>
        <p:cNvGrpSpPr/>
        <p:nvPr/>
      </p:nvGrpSpPr>
      <p:grpSpPr>
        <a:xfrm>
          <a:off x="0" y="0"/>
          <a:ext cx="0" cy="0"/>
          <a:chOff x="0" y="0"/>
          <a:chExt cx="0" cy="0"/>
        </a:xfrm>
      </p:grpSpPr>
      <p:sp>
        <p:nvSpPr>
          <p:cNvPr id="753" name="Google Shape;753;p150"/>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4" name="Google Shape;754;p150"/>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5" name="Google Shape;755;p150"/>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6" name="Google Shape;756;p1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7" name="Google Shape;757;p1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8" name="Google Shape;758;p1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9"/>
        <p:cNvGrpSpPr/>
        <p:nvPr/>
      </p:nvGrpSpPr>
      <p:grpSpPr>
        <a:xfrm>
          <a:off x="0" y="0"/>
          <a:ext cx="0" cy="0"/>
          <a:chOff x="0" y="0"/>
          <a:chExt cx="0" cy="0"/>
        </a:xfrm>
      </p:grpSpPr>
      <p:sp>
        <p:nvSpPr>
          <p:cNvPr id="760" name="Google Shape;760;p1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61" name="Google Shape;761;p151"/>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2" name="Google Shape;762;p1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3" name="Google Shape;763;p1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4" name="Google Shape;764;p1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765"/>
        <p:cNvGrpSpPr/>
        <p:nvPr/>
      </p:nvGrpSpPr>
      <p:grpSpPr>
        <a:xfrm>
          <a:off x="0" y="0"/>
          <a:ext cx="0" cy="0"/>
          <a:chOff x="0" y="0"/>
          <a:chExt cx="0" cy="0"/>
        </a:xfrm>
      </p:grpSpPr>
      <p:sp>
        <p:nvSpPr>
          <p:cNvPr id="766" name="Google Shape;766;p152"/>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767"/>
        <p:cNvGrpSpPr/>
        <p:nvPr/>
      </p:nvGrpSpPr>
      <p:grpSpPr>
        <a:xfrm>
          <a:off x="0" y="0"/>
          <a:ext cx="0" cy="0"/>
          <a:chOff x="0" y="0"/>
          <a:chExt cx="0" cy="0"/>
        </a:xfrm>
      </p:grpSpPr>
      <p:cxnSp>
        <p:nvCxnSpPr>
          <p:cNvPr id="768" name="Google Shape;768;p1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69" name="Google Shape;769;p15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0" name="Google Shape;770;p1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71"/>
        <p:cNvGrpSpPr/>
        <p:nvPr/>
      </p:nvGrpSpPr>
      <p:grpSpPr>
        <a:xfrm>
          <a:off x="0" y="0"/>
          <a:ext cx="0" cy="0"/>
          <a:chOff x="0" y="0"/>
          <a:chExt cx="0" cy="0"/>
        </a:xfrm>
      </p:grpSpPr>
      <p:cxnSp>
        <p:nvCxnSpPr>
          <p:cNvPr id="772" name="Google Shape;772;p15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73" name="Google Shape;773;p15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4" name="Google Shape;774;p154"/>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75"/>
        <p:cNvGrpSpPr/>
        <p:nvPr/>
      </p:nvGrpSpPr>
      <p:grpSpPr>
        <a:xfrm>
          <a:off x="0" y="0"/>
          <a:ext cx="0" cy="0"/>
          <a:chOff x="0" y="0"/>
          <a:chExt cx="0" cy="0"/>
        </a:xfrm>
      </p:grpSpPr>
      <p:sp>
        <p:nvSpPr>
          <p:cNvPr id="776" name="Google Shape;776;p155"/>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7" name="Google Shape;777;p15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778"/>
        <p:cNvGrpSpPr/>
        <p:nvPr/>
      </p:nvGrpSpPr>
      <p:grpSpPr>
        <a:xfrm>
          <a:off x="0" y="0"/>
          <a:ext cx="0" cy="0"/>
          <a:chOff x="0" y="0"/>
          <a:chExt cx="0" cy="0"/>
        </a:xfrm>
      </p:grpSpPr>
      <p:pic>
        <p:nvPicPr>
          <p:cNvPr id="779" name="Google Shape;779;p156"/>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780" name="Google Shape;780;p15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81" name="Google Shape;781;p15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2" name="Google Shape;782;p156"/>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83" name="Google Shape;783;p156"/>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84" name="Google Shape;784;p156"/>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785"/>
        <p:cNvGrpSpPr/>
        <p:nvPr/>
      </p:nvGrpSpPr>
      <p:grpSpPr>
        <a:xfrm>
          <a:off x="0" y="0"/>
          <a:ext cx="0" cy="0"/>
          <a:chOff x="0" y="0"/>
          <a:chExt cx="0" cy="0"/>
        </a:xfrm>
      </p:grpSpPr>
      <p:sp>
        <p:nvSpPr>
          <p:cNvPr id="786" name="Google Shape;786;p15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7" name="Google Shape;787;p15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8" name="Google Shape;788;p157"/>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89" name="Google Shape;789;p157"/>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0" name="Google Shape;790;p157"/>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791"/>
        <p:cNvGrpSpPr/>
        <p:nvPr/>
      </p:nvGrpSpPr>
      <p:grpSpPr>
        <a:xfrm>
          <a:off x="0" y="0"/>
          <a:ext cx="0" cy="0"/>
          <a:chOff x="0" y="0"/>
          <a:chExt cx="0" cy="0"/>
        </a:xfrm>
      </p:grpSpPr>
      <p:sp>
        <p:nvSpPr>
          <p:cNvPr id="792" name="Google Shape;792;p15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93" name="Google Shape;793;p15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794"/>
        <p:cNvGrpSpPr/>
        <p:nvPr/>
      </p:nvGrpSpPr>
      <p:grpSpPr>
        <a:xfrm>
          <a:off x="0" y="0"/>
          <a:ext cx="0" cy="0"/>
          <a:chOff x="0" y="0"/>
          <a:chExt cx="0" cy="0"/>
        </a:xfrm>
      </p:grpSpPr>
      <p:pic>
        <p:nvPicPr>
          <p:cNvPr id="795" name="Google Shape;795;p15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796" name="Google Shape;796;p15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97" name="Google Shape;797;p15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98" name="Google Shape;798;p15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9" name="Google Shape;799;p15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0" name="Google Shape;800;p15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801"/>
        <p:cNvGrpSpPr/>
        <p:nvPr/>
      </p:nvGrpSpPr>
      <p:grpSpPr>
        <a:xfrm>
          <a:off x="0" y="0"/>
          <a:ext cx="0" cy="0"/>
          <a:chOff x="0" y="0"/>
          <a:chExt cx="0" cy="0"/>
        </a:xfrm>
      </p:grpSpPr>
      <p:sp>
        <p:nvSpPr>
          <p:cNvPr id="802" name="Google Shape;802;p16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3" name="Google Shape;803;p16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04" name="Google Shape;804;p16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5" name="Google Shape;805;p16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6" name="Google Shape;806;p16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807"/>
        <p:cNvGrpSpPr/>
        <p:nvPr/>
      </p:nvGrpSpPr>
      <p:grpSpPr>
        <a:xfrm>
          <a:off x="0" y="0"/>
          <a:ext cx="0" cy="0"/>
          <a:chOff x="0" y="0"/>
          <a:chExt cx="0" cy="0"/>
        </a:xfrm>
      </p:grpSpPr>
      <p:sp>
        <p:nvSpPr>
          <p:cNvPr id="808" name="Google Shape;808;p16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09" name="Google Shape;809;p16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810"/>
        <p:cNvGrpSpPr/>
        <p:nvPr/>
      </p:nvGrpSpPr>
      <p:grpSpPr>
        <a:xfrm>
          <a:off x="0" y="0"/>
          <a:ext cx="0" cy="0"/>
          <a:chOff x="0" y="0"/>
          <a:chExt cx="0" cy="0"/>
        </a:xfrm>
      </p:grpSpPr>
      <p:cxnSp>
        <p:nvCxnSpPr>
          <p:cNvPr id="811" name="Google Shape;811;p16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12" name="Google Shape;812;p16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13" name="Google Shape;813;p16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814"/>
        <p:cNvGrpSpPr/>
        <p:nvPr/>
      </p:nvGrpSpPr>
      <p:grpSpPr>
        <a:xfrm>
          <a:off x="0" y="0"/>
          <a:ext cx="0" cy="0"/>
          <a:chOff x="0" y="0"/>
          <a:chExt cx="0" cy="0"/>
        </a:xfrm>
      </p:grpSpPr>
      <p:cxnSp>
        <p:nvCxnSpPr>
          <p:cNvPr id="815" name="Google Shape;815;p16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16" name="Google Shape;816;p16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17" name="Google Shape;817;p16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818"/>
        <p:cNvGrpSpPr/>
        <p:nvPr/>
      </p:nvGrpSpPr>
      <p:grpSpPr>
        <a:xfrm>
          <a:off x="0" y="0"/>
          <a:ext cx="0" cy="0"/>
          <a:chOff x="0" y="0"/>
          <a:chExt cx="0" cy="0"/>
        </a:xfrm>
      </p:grpSpPr>
      <p:cxnSp>
        <p:nvCxnSpPr>
          <p:cNvPr id="819" name="Google Shape;819;p16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20" name="Google Shape;820;p16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1" name="Google Shape;821;p1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822"/>
        <p:cNvGrpSpPr/>
        <p:nvPr/>
      </p:nvGrpSpPr>
      <p:grpSpPr>
        <a:xfrm>
          <a:off x="0" y="0"/>
          <a:ext cx="0" cy="0"/>
          <a:chOff x="0" y="0"/>
          <a:chExt cx="0" cy="0"/>
        </a:xfrm>
      </p:grpSpPr>
      <p:cxnSp>
        <p:nvCxnSpPr>
          <p:cNvPr id="823" name="Google Shape;823;p16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24" name="Google Shape;824;p16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5" name="Google Shape;825;p16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826"/>
        <p:cNvGrpSpPr/>
        <p:nvPr/>
      </p:nvGrpSpPr>
      <p:grpSpPr>
        <a:xfrm>
          <a:off x="0" y="0"/>
          <a:ext cx="0" cy="0"/>
          <a:chOff x="0" y="0"/>
          <a:chExt cx="0" cy="0"/>
        </a:xfrm>
      </p:grpSpPr>
      <p:cxnSp>
        <p:nvCxnSpPr>
          <p:cNvPr id="827" name="Google Shape;827;p16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828" name="Google Shape;828;p16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29" name="Google Shape;829;p16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830"/>
        <p:cNvGrpSpPr/>
        <p:nvPr/>
      </p:nvGrpSpPr>
      <p:grpSpPr>
        <a:xfrm>
          <a:off x="0" y="0"/>
          <a:ext cx="0" cy="0"/>
          <a:chOff x="0" y="0"/>
          <a:chExt cx="0" cy="0"/>
        </a:xfrm>
      </p:grpSpPr>
      <p:pic>
        <p:nvPicPr>
          <p:cNvPr id="831" name="Google Shape;831;p16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32" name="Google Shape;832;p16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33" name="Google Shape;833;p16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4" name="Google Shape;834;p1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5" name="Google Shape;835;p1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6" name="Google Shape;836;p1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837"/>
        <p:cNvGrpSpPr/>
        <p:nvPr/>
      </p:nvGrpSpPr>
      <p:grpSpPr>
        <a:xfrm>
          <a:off x="0" y="0"/>
          <a:ext cx="0" cy="0"/>
          <a:chOff x="0" y="0"/>
          <a:chExt cx="0" cy="0"/>
        </a:xfrm>
      </p:grpSpPr>
      <p:sp>
        <p:nvSpPr>
          <p:cNvPr id="838" name="Google Shape;838;p16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9" name="Google Shape;839;p16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40" name="Google Shape;840;p1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1" name="Google Shape;841;p1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2" name="Google Shape;842;p1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843"/>
        <p:cNvGrpSpPr/>
        <p:nvPr/>
      </p:nvGrpSpPr>
      <p:grpSpPr>
        <a:xfrm>
          <a:off x="0" y="0"/>
          <a:ext cx="0" cy="0"/>
          <a:chOff x="0" y="0"/>
          <a:chExt cx="0" cy="0"/>
        </a:xfrm>
      </p:grpSpPr>
      <p:pic>
        <p:nvPicPr>
          <p:cNvPr id="844" name="Google Shape;844;p16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45" name="Google Shape;845;p16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46" name="Google Shape;846;p16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47" name="Google Shape;847;p1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8" name="Google Shape;848;p1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9" name="Google Shape;849;p1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850"/>
        <p:cNvGrpSpPr/>
        <p:nvPr/>
      </p:nvGrpSpPr>
      <p:grpSpPr>
        <a:xfrm>
          <a:off x="0" y="0"/>
          <a:ext cx="0" cy="0"/>
          <a:chOff x="0" y="0"/>
          <a:chExt cx="0" cy="0"/>
        </a:xfrm>
      </p:grpSpPr>
      <p:sp>
        <p:nvSpPr>
          <p:cNvPr id="851" name="Google Shape;851;p17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52" name="Google Shape;852;p17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3" name="Google Shape;853;p1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4" name="Google Shape;854;p1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5" name="Google Shape;855;p1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856"/>
        <p:cNvGrpSpPr/>
        <p:nvPr/>
      </p:nvGrpSpPr>
      <p:grpSpPr>
        <a:xfrm>
          <a:off x="0" y="0"/>
          <a:ext cx="0" cy="0"/>
          <a:chOff x="0" y="0"/>
          <a:chExt cx="0" cy="0"/>
        </a:xfrm>
      </p:grpSpPr>
      <p:sp>
        <p:nvSpPr>
          <p:cNvPr id="857" name="Google Shape;857;p17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58" name="Google Shape;858;p17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859"/>
        <p:cNvGrpSpPr/>
        <p:nvPr/>
      </p:nvGrpSpPr>
      <p:grpSpPr>
        <a:xfrm>
          <a:off x="0" y="0"/>
          <a:ext cx="0" cy="0"/>
          <a:chOff x="0" y="0"/>
          <a:chExt cx="0" cy="0"/>
        </a:xfrm>
      </p:grpSpPr>
      <p:pic>
        <p:nvPicPr>
          <p:cNvPr id="860" name="Google Shape;860;p172"/>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61" name="Google Shape;861;p17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62" name="Google Shape;862;p17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63" name="Google Shape;863;p1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4" name="Google Shape;864;p1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5" name="Google Shape;865;p1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866"/>
        <p:cNvGrpSpPr/>
        <p:nvPr/>
      </p:nvGrpSpPr>
      <p:grpSpPr>
        <a:xfrm>
          <a:off x="0" y="0"/>
          <a:ext cx="0" cy="0"/>
          <a:chOff x="0" y="0"/>
          <a:chExt cx="0" cy="0"/>
        </a:xfrm>
      </p:grpSpPr>
      <p:sp>
        <p:nvSpPr>
          <p:cNvPr id="867" name="Google Shape;867;p17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68" name="Google Shape;868;p17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69" name="Google Shape;869;p1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0" name="Google Shape;870;p1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1" name="Google Shape;871;p1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872"/>
        <p:cNvGrpSpPr/>
        <p:nvPr/>
      </p:nvGrpSpPr>
      <p:grpSpPr>
        <a:xfrm>
          <a:off x="0" y="0"/>
          <a:ext cx="0" cy="0"/>
          <a:chOff x="0" y="0"/>
          <a:chExt cx="0" cy="0"/>
        </a:xfrm>
      </p:grpSpPr>
      <p:sp>
        <p:nvSpPr>
          <p:cNvPr id="873" name="Google Shape;873;p17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874"/>
        <p:cNvGrpSpPr/>
        <p:nvPr/>
      </p:nvGrpSpPr>
      <p:grpSpPr>
        <a:xfrm>
          <a:off x="0" y="0"/>
          <a:ext cx="0" cy="0"/>
          <a:chOff x="0" y="0"/>
          <a:chExt cx="0" cy="0"/>
        </a:xfrm>
      </p:grpSpPr>
      <p:pic>
        <p:nvPicPr>
          <p:cNvPr id="875" name="Google Shape;875;p175"/>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76" name="Google Shape;876;p17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77" name="Google Shape;877;p17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78" name="Google Shape;878;p17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9" name="Google Shape;879;p17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0" name="Google Shape;880;p1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881"/>
        <p:cNvGrpSpPr/>
        <p:nvPr/>
      </p:nvGrpSpPr>
      <p:grpSpPr>
        <a:xfrm>
          <a:off x="0" y="0"/>
          <a:ext cx="0" cy="0"/>
          <a:chOff x="0" y="0"/>
          <a:chExt cx="0" cy="0"/>
        </a:xfrm>
      </p:grpSpPr>
      <p:sp>
        <p:nvSpPr>
          <p:cNvPr id="882" name="Google Shape;882;p17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83" name="Google Shape;883;p17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84" name="Google Shape;884;p1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5" name="Google Shape;885;p1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6" name="Google Shape;886;p1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887"/>
        <p:cNvGrpSpPr/>
        <p:nvPr/>
      </p:nvGrpSpPr>
      <p:grpSpPr>
        <a:xfrm>
          <a:off x="0" y="0"/>
          <a:ext cx="0" cy="0"/>
          <a:chOff x="0" y="0"/>
          <a:chExt cx="0" cy="0"/>
        </a:xfrm>
      </p:grpSpPr>
      <p:pic>
        <p:nvPicPr>
          <p:cNvPr id="888" name="Google Shape;888;p17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89" name="Google Shape;889;p17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90" name="Google Shape;890;p17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91" name="Google Shape;891;p1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2" name="Google Shape;892;p1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3" name="Google Shape;893;p1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894"/>
        <p:cNvGrpSpPr/>
        <p:nvPr/>
      </p:nvGrpSpPr>
      <p:grpSpPr>
        <a:xfrm>
          <a:off x="0" y="0"/>
          <a:ext cx="0" cy="0"/>
          <a:chOff x="0" y="0"/>
          <a:chExt cx="0" cy="0"/>
        </a:xfrm>
      </p:grpSpPr>
      <p:sp>
        <p:nvSpPr>
          <p:cNvPr id="895" name="Google Shape;895;p17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6" name="Google Shape;896;p17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97" name="Google Shape;897;p17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8" name="Google Shape;898;p17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9" name="Google Shape;899;p17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900"/>
        <p:cNvGrpSpPr/>
        <p:nvPr/>
      </p:nvGrpSpPr>
      <p:grpSpPr>
        <a:xfrm>
          <a:off x="0" y="0"/>
          <a:ext cx="0" cy="0"/>
          <a:chOff x="0" y="0"/>
          <a:chExt cx="0" cy="0"/>
        </a:xfrm>
      </p:grpSpPr>
      <p:pic>
        <p:nvPicPr>
          <p:cNvPr id="901" name="Google Shape;901;p17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02" name="Google Shape;902;p17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03" name="Google Shape;903;p17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04" name="Google Shape;904;p17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5" name="Google Shape;905;p17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6" name="Google Shape;906;p17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907"/>
        <p:cNvGrpSpPr/>
        <p:nvPr/>
      </p:nvGrpSpPr>
      <p:grpSpPr>
        <a:xfrm>
          <a:off x="0" y="0"/>
          <a:ext cx="0" cy="0"/>
          <a:chOff x="0" y="0"/>
          <a:chExt cx="0" cy="0"/>
        </a:xfrm>
      </p:grpSpPr>
      <p:sp>
        <p:nvSpPr>
          <p:cNvPr id="908" name="Google Shape;908;p18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09" name="Google Shape;909;p18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10" name="Google Shape;910;p1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1" name="Google Shape;911;p1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2" name="Google Shape;912;p1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913"/>
        <p:cNvGrpSpPr/>
        <p:nvPr/>
      </p:nvGrpSpPr>
      <p:grpSpPr>
        <a:xfrm>
          <a:off x="0" y="0"/>
          <a:ext cx="0" cy="0"/>
          <a:chOff x="0" y="0"/>
          <a:chExt cx="0" cy="0"/>
        </a:xfrm>
      </p:grpSpPr>
      <p:sp>
        <p:nvSpPr>
          <p:cNvPr id="914" name="Google Shape;914;p181"/>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915"/>
        <p:cNvGrpSpPr/>
        <p:nvPr/>
      </p:nvGrpSpPr>
      <p:grpSpPr>
        <a:xfrm>
          <a:off x="0" y="0"/>
          <a:ext cx="0" cy="0"/>
          <a:chOff x="0" y="0"/>
          <a:chExt cx="0" cy="0"/>
        </a:xfrm>
      </p:grpSpPr>
      <p:pic>
        <p:nvPicPr>
          <p:cNvPr id="916" name="Google Shape;916;p182"/>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17" name="Google Shape;917;p18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18" name="Google Shape;918;p18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19" name="Google Shape;919;p18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0" name="Google Shape;920;p18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1" name="Google Shape;921;p18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922"/>
        <p:cNvGrpSpPr/>
        <p:nvPr/>
      </p:nvGrpSpPr>
      <p:grpSpPr>
        <a:xfrm>
          <a:off x="0" y="0"/>
          <a:ext cx="0" cy="0"/>
          <a:chOff x="0" y="0"/>
          <a:chExt cx="0" cy="0"/>
        </a:xfrm>
      </p:grpSpPr>
      <p:sp>
        <p:nvSpPr>
          <p:cNvPr id="923" name="Google Shape;923;p18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24" name="Google Shape;924;p18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25" name="Google Shape;925;p18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6" name="Google Shape;926;p18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7" name="Google Shape;927;p18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928"/>
        <p:cNvGrpSpPr/>
        <p:nvPr/>
      </p:nvGrpSpPr>
      <p:grpSpPr>
        <a:xfrm>
          <a:off x="0" y="0"/>
          <a:ext cx="0" cy="0"/>
          <a:chOff x="0" y="0"/>
          <a:chExt cx="0" cy="0"/>
        </a:xfrm>
      </p:grpSpPr>
      <p:sp>
        <p:nvSpPr>
          <p:cNvPr id="929" name="Google Shape;929;p18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30" name="Google Shape;930;p18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931"/>
        <p:cNvGrpSpPr/>
        <p:nvPr/>
      </p:nvGrpSpPr>
      <p:grpSpPr>
        <a:xfrm>
          <a:off x="0" y="0"/>
          <a:ext cx="0" cy="0"/>
          <a:chOff x="0" y="0"/>
          <a:chExt cx="0" cy="0"/>
        </a:xfrm>
      </p:grpSpPr>
      <p:cxnSp>
        <p:nvCxnSpPr>
          <p:cNvPr id="932" name="Google Shape;932;p18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33" name="Google Shape;933;p18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34" name="Google Shape;934;p18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935"/>
        <p:cNvGrpSpPr/>
        <p:nvPr/>
      </p:nvGrpSpPr>
      <p:grpSpPr>
        <a:xfrm>
          <a:off x="0" y="0"/>
          <a:ext cx="0" cy="0"/>
          <a:chOff x="0" y="0"/>
          <a:chExt cx="0" cy="0"/>
        </a:xfrm>
      </p:grpSpPr>
      <p:cxnSp>
        <p:nvCxnSpPr>
          <p:cNvPr id="936" name="Google Shape;936;p18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37" name="Google Shape;937;p18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38" name="Google Shape;938;p18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939"/>
        <p:cNvGrpSpPr/>
        <p:nvPr/>
      </p:nvGrpSpPr>
      <p:grpSpPr>
        <a:xfrm>
          <a:off x="0" y="0"/>
          <a:ext cx="0" cy="0"/>
          <a:chOff x="0" y="0"/>
          <a:chExt cx="0" cy="0"/>
        </a:xfrm>
      </p:grpSpPr>
      <p:cxnSp>
        <p:nvCxnSpPr>
          <p:cNvPr id="940" name="Google Shape;940;p18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41" name="Google Shape;941;p18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2" name="Google Shape;942;p18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943"/>
        <p:cNvGrpSpPr/>
        <p:nvPr/>
      </p:nvGrpSpPr>
      <p:grpSpPr>
        <a:xfrm>
          <a:off x="0" y="0"/>
          <a:ext cx="0" cy="0"/>
          <a:chOff x="0" y="0"/>
          <a:chExt cx="0" cy="0"/>
        </a:xfrm>
      </p:grpSpPr>
      <p:cxnSp>
        <p:nvCxnSpPr>
          <p:cNvPr id="944" name="Google Shape;944;p18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45" name="Google Shape;945;p18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6" name="Google Shape;946;p18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947"/>
        <p:cNvGrpSpPr/>
        <p:nvPr/>
      </p:nvGrpSpPr>
      <p:grpSpPr>
        <a:xfrm>
          <a:off x="0" y="0"/>
          <a:ext cx="0" cy="0"/>
          <a:chOff x="0" y="0"/>
          <a:chExt cx="0" cy="0"/>
        </a:xfrm>
      </p:grpSpPr>
      <p:cxnSp>
        <p:nvCxnSpPr>
          <p:cNvPr id="948" name="Google Shape;948;p1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949" name="Google Shape;949;p1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50" name="Google Shape;950;p1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951"/>
        <p:cNvGrpSpPr/>
        <p:nvPr/>
      </p:nvGrpSpPr>
      <p:grpSpPr>
        <a:xfrm>
          <a:off x="0" y="0"/>
          <a:ext cx="0" cy="0"/>
          <a:chOff x="0" y="0"/>
          <a:chExt cx="0" cy="0"/>
        </a:xfrm>
      </p:grpSpPr>
      <p:sp>
        <p:nvSpPr>
          <p:cNvPr id="952" name="Google Shape;952;p190"/>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953"/>
        <p:cNvGrpSpPr/>
        <p:nvPr/>
      </p:nvGrpSpPr>
      <p:grpSpPr>
        <a:xfrm>
          <a:off x="0" y="0"/>
          <a:ext cx="0" cy="0"/>
          <a:chOff x="0" y="0"/>
          <a:chExt cx="0" cy="0"/>
        </a:xfrm>
      </p:grpSpPr>
      <p:pic>
        <p:nvPicPr>
          <p:cNvPr id="954" name="Google Shape;954;p191"/>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55" name="Google Shape;955;p19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56" name="Google Shape;956;p19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57" name="Google Shape;957;p19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58" name="Google Shape;958;p19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59" name="Google Shape;959;p1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960"/>
        <p:cNvGrpSpPr/>
        <p:nvPr/>
      </p:nvGrpSpPr>
      <p:grpSpPr>
        <a:xfrm>
          <a:off x="0" y="0"/>
          <a:ext cx="0" cy="0"/>
          <a:chOff x="0" y="0"/>
          <a:chExt cx="0" cy="0"/>
        </a:xfrm>
      </p:grpSpPr>
      <p:sp>
        <p:nvSpPr>
          <p:cNvPr id="961" name="Google Shape;961;p19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62" name="Google Shape;962;p19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63" name="Google Shape;963;p19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64" name="Google Shape;964;p19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65" name="Google Shape;965;p19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966"/>
        <p:cNvGrpSpPr/>
        <p:nvPr/>
      </p:nvGrpSpPr>
      <p:grpSpPr>
        <a:xfrm>
          <a:off x="0" y="0"/>
          <a:ext cx="0" cy="0"/>
          <a:chOff x="0" y="0"/>
          <a:chExt cx="0" cy="0"/>
        </a:xfrm>
      </p:grpSpPr>
      <p:sp>
        <p:nvSpPr>
          <p:cNvPr id="967" name="Google Shape;967;p19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8" name="Google Shape;968;p19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969"/>
        <p:cNvGrpSpPr/>
        <p:nvPr/>
      </p:nvGrpSpPr>
      <p:grpSpPr>
        <a:xfrm>
          <a:off x="0" y="0"/>
          <a:ext cx="0" cy="0"/>
          <a:chOff x="0" y="0"/>
          <a:chExt cx="0" cy="0"/>
        </a:xfrm>
      </p:grpSpPr>
      <p:cxnSp>
        <p:nvCxnSpPr>
          <p:cNvPr id="970" name="Google Shape;970;p19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71" name="Google Shape;971;p19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72" name="Google Shape;972;p19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973"/>
        <p:cNvGrpSpPr/>
        <p:nvPr/>
      </p:nvGrpSpPr>
      <p:grpSpPr>
        <a:xfrm>
          <a:off x="0" y="0"/>
          <a:ext cx="0" cy="0"/>
          <a:chOff x="0" y="0"/>
          <a:chExt cx="0" cy="0"/>
        </a:xfrm>
      </p:grpSpPr>
      <p:cxnSp>
        <p:nvCxnSpPr>
          <p:cNvPr id="974" name="Google Shape;974;p19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75" name="Google Shape;975;p19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76" name="Google Shape;976;p19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977"/>
        <p:cNvGrpSpPr/>
        <p:nvPr/>
      </p:nvGrpSpPr>
      <p:grpSpPr>
        <a:xfrm>
          <a:off x="0" y="0"/>
          <a:ext cx="0" cy="0"/>
          <a:chOff x="0" y="0"/>
          <a:chExt cx="0" cy="0"/>
        </a:xfrm>
      </p:grpSpPr>
      <p:cxnSp>
        <p:nvCxnSpPr>
          <p:cNvPr id="978" name="Google Shape;978;p19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79" name="Google Shape;979;p19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0" name="Google Shape;980;p1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981"/>
        <p:cNvGrpSpPr/>
        <p:nvPr/>
      </p:nvGrpSpPr>
      <p:grpSpPr>
        <a:xfrm>
          <a:off x="0" y="0"/>
          <a:ext cx="0" cy="0"/>
          <a:chOff x="0" y="0"/>
          <a:chExt cx="0" cy="0"/>
        </a:xfrm>
      </p:grpSpPr>
      <p:cxnSp>
        <p:nvCxnSpPr>
          <p:cNvPr id="982" name="Google Shape;982;p19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83" name="Google Shape;983;p19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4" name="Google Shape;984;p19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985"/>
        <p:cNvGrpSpPr/>
        <p:nvPr/>
      </p:nvGrpSpPr>
      <p:grpSpPr>
        <a:xfrm>
          <a:off x="0" y="0"/>
          <a:ext cx="0" cy="0"/>
          <a:chOff x="0" y="0"/>
          <a:chExt cx="0" cy="0"/>
        </a:xfrm>
      </p:grpSpPr>
      <p:cxnSp>
        <p:nvCxnSpPr>
          <p:cNvPr id="986" name="Google Shape;986;p19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987" name="Google Shape;987;p19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88" name="Google Shape;988;p19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989"/>
        <p:cNvGrpSpPr/>
        <p:nvPr/>
      </p:nvGrpSpPr>
      <p:grpSpPr>
        <a:xfrm>
          <a:off x="0" y="0"/>
          <a:ext cx="0" cy="0"/>
          <a:chOff x="0" y="0"/>
          <a:chExt cx="0" cy="0"/>
        </a:xfrm>
      </p:grpSpPr>
      <p:pic>
        <p:nvPicPr>
          <p:cNvPr id="990" name="Google Shape;990;p19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91" name="Google Shape;991;p19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92" name="Google Shape;992;p19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93" name="Google Shape;993;p1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4" name="Google Shape;994;p1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5" name="Google Shape;995;p1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996"/>
        <p:cNvGrpSpPr/>
        <p:nvPr/>
      </p:nvGrpSpPr>
      <p:grpSpPr>
        <a:xfrm>
          <a:off x="0" y="0"/>
          <a:ext cx="0" cy="0"/>
          <a:chOff x="0" y="0"/>
          <a:chExt cx="0" cy="0"/>
        </a:xfrm>
      </p:grpSpPr>
      <p:sp>
        <p:nvSpPr>
          <p:cNvPr id="997" name="Google Shape;997;p20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8" name="Google Shape;998;p20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99" name="Google Shape;999;p2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0" name="Google Shape;1000;p2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1" name="Google Shape;1001;p2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1002"/>
        <p:cNvGrpSpPr/>
        <p:nvPr/>
      </p:nvGrpSpPr>
      <p:grpSpPr>
        <a:xfrm>
          <a:off x="0" y="0"/>
          <a:ext cx="0" cy="0"/>
          <a:chOff x="0" y="0"/>
          <a:chExt cx="0" cy="0"/>
        </a:xfrm>
      </p:grpSpPr>
      <p:sp>
        <p:nvSpPr>
          <p:cNvPr id="1003" name="Google Shape;1003;p20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04" name="Google Shape;1004;p20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1005"/>
        <p:cNvGrpSpPr/>
        <p:nvPr/>
      </p:nvGrpSpPr>
      <p:grpSpPr>
        <a:xfrm>
          <a:off x="0" y="0"/>
          <a:ext cx="0" cy="0"/>
          <a:chOff x="0" y="0"/>
          <a:chExt cx="0" cy="0"/>
        </a:xfrm>
      </p:grpSpPr>
      <p:pic>
        <p:nvPicPr>
          <p:cNvPr id="1006" name="Google Shape;1006;p202"/>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07" name="Google Shape;1007;p20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08" name="Google Shape;1008;p20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09" name="Google Shape;1009;p2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0" name="Google Shape;1010;p2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1" name="Google Shape;1011;p2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1012"/>
        <p:cNvGrpSpPr/>
        <p:nvPr/>
      </p:nvGrpSpPr>
      <p:grpSpPr>
        <a:xfrm>
          <a:off x="0" y="0"/>
          <a:ext cx="0" cy="0"/>
          <a:chOff x="0" y="0"/>
          <a:chExt cx="0" cy="0"/>
        </a:xfrm>
      </p:grpSpPr>
      <p:sp>
        <p:nvSpPr>
          <p:cNvPr id="1013" name="Google Shape;1013;p20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14" name="Google Shape;1014;p20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15" name="Google Shape;1015;p2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6" name="Google Shape;1016;p2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7" name="Google Shape;1017;p2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1018"/>
        <p:cNvGrpSpPr/>
        <p:nvPr/>
      </p:nvGrpSpPr>
      <p:grpSpPr>
        <a:xfrm>
          <a:off x="0" y="0"/>
          <a:ext cx="0" cy="0"/>
          <a:chOff x="0" y="0"/>
          <a:chExt cx="0" cy="0"/>
        </a:xfrm>
      </p:grpSpPr>
      <p:pic>
        <p:nvPicPr>
          <p:cNvPr id="1019" name="Google Shape;1019;p204"/>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20" name="Google Shape;1020;p20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21" name="Google Shape;1021;p20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22" name="Google Shape;1022;p2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3" name="Google Shape;1023;p2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4" name="Google Shape;1024;p2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1025"/>
        <p:cNvGrpSpPr/>
        <p:nvPr/>
      </p:nvGrpSpPr>
      <p:grpSpPr>
        <a:xfrm>
          <a:off x="0" y="0"/>
          <a:ext cx="0" cy="0"/>
          <a:chOff x="0" y="0"/>
          <a:chExt cx="0" cy="0"/>
        </a:xfrm>
      </p:grpSpPr>
      <p:sp>
        <p:nvSpPr>
          <p:cNvPr id="1026" name="Google Shape;1026;p20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27" name="Google Shape;1027;p20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28" name="Google Shape;1028;p2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9" name="Google Shape;1029;p2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0" name="Google Shape;1030;p2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1031"/>
        <p:cNvGrpSpPr/>
        <p:nvPr/>
      </p:nvGrpSpPr>
      <p:grpSpPr>
        <a:xfrm>
          <a:off x="0" y="0"/>
          <a:ext cx="0" cy="0"/>
          <a:chOff x="0" y="0"/>
          <a:chExt cx="0" cy="0"/>
        </a:xfrm>
      </p:grpSpPr>
      <p:sp>
        <p:nvSpPr>
          <p:cNvPr id="1032" name="Google Shape;1032;p20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3" name="Google Shape;1033;p20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1034"/>
        <p:cNvGrpSpPr/>
        <p:nvPr/>
      </p:nvGrpSpPr>
      <p:grpSpPr>
        <a:xfrm>
          <a:off x="0" y="0"/>
          <a:ext cx="0" cy="0"/>
          <a:chOff x="0" y="0"/>
          <a:chExt cx="0" cy="0"/>
        </a:xfrm>
      </p:grpSpPr>
      <p:pic>
        <p:nvPicPr>
          <p:cNvPr id="1035" name="Google Shape;1035;p20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36" name="Google Shape;1036;p20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37" name="Google Shape;1037;p20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38" name="Google Shape;1038;p2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9" name="Google Shape;1039;p2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0" name="Google Shape;1040;p2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1041"/>
        <p:cNvGrpSpPr/>
        <p:nvPr/>
      </p:nvGrpSpPr>
      <p:grpSpPr>
        <a:xfrm>
          <a:off x="0" y="0"/>
          <a:ext cx="0" cy="0"/>
          <a:chOff x="0" y="0"/>
          <a:chExt cx="0" cy="0"/>
        </a:xfrm>
      </p:grpSpPr>
      <p:sp>
        <p:nvSpPr>
          <p:cNvPr id="1042" name="Google Shape;1042;p20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43" name="Google Shape;1043;p20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44" name="Google Shape;1044;p2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5" name="Google Shape;1045;p2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6" name="Google Shape;1046;p2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1047"/>
        <p:cNvGrpSpPr/>
        <p:nvPr/>
      </p:nvGrpSpPr>
      <p:grpSpPr>
        <a:xfrm>
          <a:off x="0" y="0"/>
          <a:ext cx="0" cy="0"/>
          <a:chOff x="0" y="0"/>
          <a:chExt cx="0" cy="0"/>
        </a:xfrm>
      </p:grpSpPr>
      <p:sp>
        <p:nvSpPr>
          <p:cNvPr id="1048" name="Google Shape;1048;p20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49" name="Google Shape;1049;p20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050"/>
        <p:cNvGrpSpPr/>
        <p:nvPr/>
      </p:nvGrpSpPr>
      <p:grpSpPr>
        <a:xfrm>
          <a:off x="0" y="0"/>
          <a:ext cx="0" cy="0"/>
          <a:chOff x="0" y="0"/>
          <a:chExt cx="0" cy="0"/>
        </a:xfrm>
      </p:grpSpPr>
      <p:cxnSp>
        <p:nvCxnSpPr>
          <p:cNvPr id="1051" name="Google Shape;1051;p21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52" name="Google Shape;1052;p21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53" name="Google Shape;1053;p21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054"/>
        <p:cNvGrpSpPr/>
        <p:nvPr/>
      </p:nvGrpSpPr>
      <p:grpSpPr>
        <a:xfrm>
          <a:off x="0" y="0"/>
          <a:ext cx="0" cy="0"/>
          <a:chOff x="0" y="0"/>
          <a:chExt cx="0" cy="0"/>
        </a:xfrm>
      </p:grpSpPr>
      <p:cxnSp>
        <p:nvCxnSpPr>
          <p:cNvPr id="1055" name="Google Shape;1055;p21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56" name="Google Shape;1056;p211"/>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57" name="Google Shape;1057;p21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058"/>
        <p:cNvGrpSpPr/>
        <p:nvPr/>
      </p:nvGrpSpPr>
      <p:grpSpPr>
        <a:xfrm>
          <a:off x="0" y="0"/>
          <a:ext cx="0" cy="0"/>
          <a:chOff x="0" y="0"/>
          <a:chExt cx="0" cy="0"/>
        </a:xfrm>
      </p:grpSpPr>
      <p:sp>
        <p:nvSpPr>
          <p:cNvPr id="1059" name="Google Shape;1059;p212"/>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0" name="Google Shape;1060;p21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061"/>
        <p:cNvGrpSpPr/>
        <p:nvPr/>
      </p:nvGrpSpPr>
      <p:grpSpPr>
        <a:xfrm>
          <a:off x="0" y="0"/>
          <a:ext cx="0" cy="0"/>
          <a:chOff x="0" y="0"/>
          <a:chExt cx="0" cy="0"/>
        </a:xfrm>
      </p:grpSpPr>
      <p:cxnSp>
        <p:nvCxnSpPr>
          <p:cNvPr id="1062" name="Google Shape;1062;p21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63" name="Google Shape;1063;p21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64" name="Google Shape;1064;p21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065"/>
        <p:cNvGrpSpPr/>
        <p:nvPr/>
      </p:nvGrpSpPr>
      <p:grpSpPr>
        <a:xfrm>
          <a:off x="0" y="0"/>
          <a:ext cx="0" cy="0"/>
          <a:chOff x="0" y="0"/>
          <a:chExt cx="0" cy="0"/>
        </a:xfrm>
      </p:grpSpPr>
      <p:cxnSp>
        <p:nvCxnSpPr>
          <p:cNvPr id="1066" name="Google Shape;1066;p21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67" name="Google Shape;1067;p214"/>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8" name="Google Shape;1068;p21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1069"/>
        <p:cNvGrpSpPr/>
        <p:nvPr/>
      </p:nvGrpSpPr>
      <p:grpSpPr>
        <a:xfrm>
          <a:off x="0" y="0"/>
          <a:ext cx="0" cy="0"/>
          <a:chOff x="0" y="0"/>
          <a:chExt cx="0" cy="0"/>
        </a:xfrm>
      </p:grpSpPr>
      <p:sp>
        <p:nvSpPr>
          <p:cNvPr id="1070" name="Google Shape;1070;p21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1071"/>
        <p:cNvGrpSpPr/>
        <p:nvPr/>
      </p:nvGrpSpPr>
      <p:grpSpPr>
        <a:xfrm>
          <a:off x="0" y="0"/>
          <a:ext cx="0" cy="0"/>
          <a:chOff x="0" y="0"/>
          <a:chExt cx="0" cy="0"/>
        </a:xfrm>
      </p:grpSpPr>
      <p:sp>
        <p:nvSpPr>
          <p:cNvPr id="1072" name="Google Shape;1072;p21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3" name="Google Shape;1073;p21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1074"/>
        <p:cNvGrpSpPr/>
        <p:nvPr/>
      </p:nvGrpSpPr>
      <p:grpSpPr>
        <a:xfrm>
          <a:off x="0" y="0"/>
          <a:ext cx="0" cy="0"/>
          <a:chOff x="0" y="0"/>
          <a:chExt cx="0" cy="0"/>
        </a:xfrm>
      </p:grpSpPr>
      <p:sp>
        <p:nvSpPr>
          <p:cNvPr id="1075" name="Google Shape;1075;p21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6" name="Google Shape;1076;p21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077"/>
        <p:cNvGrpSpPr/>
        <p:nvPr/>
      </p:nvGrpSpPr>
      <p:grpSpPr>
        <a:xfrm>
          <a:off x="0" y="0"/>
          <a:ext cx="0" cy="0"/>
          <a:chOff x="0" y="0"/>
          <a:chExt cx="0" cy="0"/>
        </a:xfrm>
      </p:grpSpPr>
      <p:cxnSp>
        <p:nvCxnSpPr>
          <p:cNvPr id="1078" name="Google Shape;1078;p21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79" name="Google Shape;1079;p21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80" name="Google Shape;1080;p21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081"/>
        <p:cNvGrpSpPr/>
        <p:nvPr/>
      </p:nvGrpSpPr>
      <p:grpSpPr>
        <a:xfrm>
          <a:off x="0" y="0"/>
          <a:ext cx="0" cy="0"/>
          <a:chOff x="0" y="0"/>
          <a:chExt cx="0" cy="0"/>
        </a:xfrm>
      </p:grpSpPr>
      <p:cxnSp>
        <p:nvCxnSpPr>
          <p:cNvPr id="1082" name="Google Shape;1082;p21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83" name="Google Shape;1083;p21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84" name="Google Shape;1084;p21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1085"/>
        <p:cNvGrpSpPr/>
        <p:nvPr/>
      </p:nvGrpSpPr>
      <p:grpSpPr>
        <a:xfrm>
          <a:off x="0" y="0"/>
          <a:ext cx="0" cy="0"/>
          <a:chOff x="0" y="0"/>
          <a:chExt cx="0" cy="0"/>
        </a:xfrm>
      </p:grpSpPr>
      <p:cxnSp>
        <p:nvCxnSpPr>
          <p:cNvPr id="1086" name="Google Shape;1086;p22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87" name="Google Shape;1087;p2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88" name="Google Shape;1088;p22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1089"/>
        <p:cNvGrpSpPr/>
        <p:nvPr/>
      </p:nvGrpSpPr>
      <p:grpSpPr>
        <a:xfrm>
          <a:off x="0" y="0"/>
          <a:ext cx="0" cy="0"/>
          <a:chOff x="0" y="0"/>
          <a:chExt cx="0" cy="0"/>
        </a:xfrm>
      </p:grpSpPr>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1090"/>
        <p:cNvGrpSpPr/>
        <p:nvPr/>
      </p:nvGrpSpPr>
      <p:grpSpPr>
        <a:xfrm>
          <a:off x="0" y="0"/>
          <a:ext cx="0" cy="0"/>
          <a:chOff x="0" y="0"/>
          <a:chExt cx="0" cy="0"/>
        </a:xfrm>
      </p:grpSpPr>
      <p:cxnSp>
        <p:nvCxnSpPr>
          <p:cNvPr id="1091" name="Google Shape;1091;p22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2" name="Google Shape;1092;p2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3" name="Google Shape;1093;p22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094"/>
        <p:cNvGrpSpPr/>
        <p:nvPr/>
      </p:nvGrpSpPr>
      <p:grpSpPr>
        <a:xfrm>
          <a:off x="0" y="0"/>
          <a:ext cx="0" cy="0"/>
          <a:chOff x="0" y="0"/>
          <a:chExt cx="0" cy="0"/>
        </a:xfrm>
      </p:grpSpPr>
      <p:cxnSp>
        <p:nvCxnSpPr>
          <p:cNvPr id="1095" name="Google Shape;1095;p22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6" name="Google Shape;1096;p22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7" name="Google Shape;1097;p22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1098"/>
        <p:cNvGrpSpPr/>
        <p:nvPr/>
      </p:nvGrpSpPr>
      <p:grpSpPr>
        <a:xfrm>
          <a:off x="0" y="0"/>
          <a:ext cx="0" cy="0"/>
          <a:chOff x="0" y="0"/>
          <a:chExt cx="0" cy="0"/>
        </a:xfrm>
      </p:grpSpPr>
      <p:cxnSp>
        <p:nvCxnSpPr>
          <p:cNvPr id="1099" name="Google Shape;1099;p22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00" name="Google Shape;1100;p22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1" name="Google Shape;1101;p22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1102"/>
        <p:cNvGrpSpPr/>
        <p:nvPr/>
      </p:nvGrpSpPr>
      <p:grpSpPr>
        <a:xfrm>
          <a:off x="0" y="0"/>
          <a:ext cx="0" cy="0"/>
          <a:chOff x="0" y="0"/>
          <a:chExt cx="0" cy="0"/>
        </a:xfrm>
      </p:grpSpPr>
      <p:cxnSp>
        <p:nvCxnSpPr>
          <p:cNvPr id="1103" name="Google Shape;1103;p22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04" name="Google Shape;1104;p22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5" name="Google Shape;1105;p22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1106"/>
        <p:cNvGrpSpPr/>
        <p:nvPr/>
      </p:nvGrpSpPr>
      <p:grpSpPr>
        <a:xfrm>
          <a:off x="0" y="0"/>
          <a:ext cx="0" cy="0"/>
          <a:chOff x="0" y="0"/>
          <a:chExt cx="0" cy="0"/>
        </a:xfrm>
      </p:grpSpPr>
      <p:cxnSp>
        <p:nvCxnSpPr>
          <p:cNvPr id="1107" name="Google Shape;1107;p22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08" name="Google Shape;1108;p22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9" name="Google Shape;1109;p22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1110"/>
        <p:cNvGrpSpPr/>
        <p:nvPr/>
      </p:nvGrpSpPr>
      <p:grpSpPr>
        <a:xfrm>
          <a:off x="0" y="0"/>
          <a:ext cx="0" cy="0"/>
          <a:chOff x="0" y="0"/>
          <a:chExt cx="0" cy="0"/>
        </a:xfrm>
      </p:grpSpPr>
      <p:cxnSp>
        <p:nvCxnSpPr>
          <p:cNvPr id="1111" name="Google Shape;1111;p22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12" name="Google Shape;1112;p22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13" name="Google Shape;1113;p22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1114"/>
        <p:cNvGrpSpPr/>
        <p:nvPr/>
      </p:nvGrpSpPr>
      <p:grpSpPr>
        <a:xfrm>
          <a:off x="0" y="0"/>
          <a:ext cx="0" cy="0"/>
          <a:chOff x="0" y="0"/>
          <a:chExt cx="0" cy="0"/>
        </a:xfrm>
      </p:grpSpPr>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1115"/>
        <p:cNvGrpSpPr/>
        <p:nvPr/>
      </p:nvGrpSpPr>
      <p:grpSpPr>
        <a:xfrm>
          <a:off x="0" y="0"/>
          <a:ext cx="0" cy="0"/>
          <a:chOff x="0" y="0"/>
          <a:chExt cx="0" cy="0"/>
        </a:xfrm>
      </p:grpSpPr>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1116"/>
        <p:cNvGrpSpPr/>
        <p:nvPr/>
      </p:nvGrpSpPr>
      <p:grpSpPr>
        <a:xfrm>
          <a:off x="0" y="0"/>
          <a:ext cx="0" cy="0"/>
          <a:chOff x="0" y="0"/>
          <a:chExt cx="0" cy="0"/>
        </a:xfrm>
      </p:grpSpPr>
      <p:sp>
        <p:nvSpPr>
          <p:cNvPr id="1117" name="Google Shape;1117;p23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18" name="Google Shape;1118;p23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119"/>
        <p:cNvGrpSpPr/>
        <p:nvPr/>
      </p:nvGrpSpPr>
      <p:grpSpPr>
        <a:xfrm>
          <a:off x="0" y="0"/>
          <a:ext cx="0" cy="0"/>
          <a:chOff x="0" y="0"/>
          <a:chExt cx="0" cy="0"/>
        </a:xfrm>
      </p:grpSpPr>
      <p:pic>
        <p:nvPicPr>
          <p:cNvPr id="1120" name="Google Shape;1120;p231"/>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121" name="Google Shape;1121;p2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22" name="Google Shape;1122;p2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3" name="Google Shape;1123;p2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4" name="Google Shape;1124;p2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25" name="Google Shape;1125;p2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1126"/>
        <p:cNvGrpSpPr/>
        <p:nvPr/>
      </p:nvGrpSpPr>
      <p:grpSpPr>
        <a:xfrm>
          <a:off x="0" y="0"/>
          <a:ext cx="0" cy="0"/>
          <a:chOff x="0" y="0"/>
          <a:chExt cx="0" cy="0"/>
        </a:xfrm>
      </p:grpSpPr>
      <p:sp>
        <p:nvSpPr>
          <p:cNvPr id="1127" name="Google Shape;1127;p2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28" name="Google Shape;1128;p2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29" name="Google Shape;1129;p2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0" name="Google Shape;1130;p2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1" name="Google Shape;1131;p2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1132"/>
        <p:cNvGrpSpPr/>
        <p:nvPr/>
      </p:nvGrpSpPr>
      <p:grpSpPr>
        <a:xfrm>
          <a:off x="0" y="0"/>
          <a:ext cx="0" cy="0"/>
          <a:chOff x="0" y="0"/>
          <a:chExt cx="0" cy="0"/>
        </a:xfrm>
      </p:grpSpPr>
      <p:pic>
        <p:nvPicPr>
          <p:cNvPr id="1133" name="Google Shape;1133;p233"/>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134" name="Google Shape;1134;p2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35" name="Google Shape;1135;p2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6" name="Google Shape;1136;p2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7" name="Google Shape;1137;p2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38" name="Google Shape;1138;p2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1139"/>
        <p:cNvGrpSpPr/>
        <p:nvPr/>
      </p:nvGrpSpPr>
      <p:grpSpPr>
        <a:xfrm>
          <a:off x="0" y="0"/>
          <a:ext cx="0" cy="0"/>
          <a:chOff x="0" y="0"/>
          <a:chExt cx="0" cy="0"/>
        </a:xfrm>
      </p:grpSpPr>
      <p:sp>
        <p:nvSpPr>
          <p:cNvPr id="1140" name="Google Shape;1140;p2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41" name="Google Shape;1141;p2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42" name="Google Shape;1142;p2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3" name="Google Shape;1143;p2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4" name="Google Shape;1144;p2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1"/>
        <p:cNvGrpSpPr/>
        <p:nvPr/>
      </p:nvGrpSpPr>
      <p:grpSpPr>
        <a:xfrm>
          <a:off x="0" y="0"/>
          <a:ext cx="0" cy="0"/>
          <a:chOff x="0" y="0"/>
          <a:chExt cx="0" cy="0"/>
        </a:xfrm>
      </p:grpSpPr>
      <p:sp>
        <p:nvSpPr>
          <p:cNvPr id="1152" name="Google Shape;1152;p23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53" name="Google Shape;1153;p2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54" name="Google Shape;1154;p2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55" name="Google Shape;1155;p2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62"/>
        <p:cNvGrpSpPr/>
        <p:nvPr/>
      </p:nvGrpSpPr>
      <p:grpSpPr>
        <a:xfrm>
          <a:off x="0" y="0"/>
          <a:ext cx="0" cy="0"/>
          <a:chOff x="0" y="0"/>
          <a:chExt cx="0" cy="0"/>
        </a:xfrm>
      </p:grpSpPr>
      <p:sp>
        <p:nvSpPr>
          <p:cNvPr id="1163" name="Google Shape;1163;p23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64" name="Google Shape;1164;p23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65" name="Google Shape;1165;p23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66" name="Google Shape;1166;p23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67"/>
        <p:cNvGrpSpPr/>
        <p:nvPr/>
      </p:nvGrpSpPr>
      <p:grpSpPr>
        <a:xfrm>
          <a:off x="0" y="0"/>
          <a:ext cx="0" cy="0"/>
          <a:chOff x="0" y="0"/>
          <a:chExt cx="0" cy="0"/>
        </a:xfrm>
      </p:grpSpPr>
      <p:sp>
        <p:nvSpPr>
          <p:cNvPr id="1168" name="Google Shape;1168;p23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69" name="Google Shape;1169;p23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70" name="Google Shape;1170;p23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1" name="Google Shape;1171;p23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72" name="Google Shape;1172;p23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73" name="Google Shape;1173;p23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74"/>
        <p:cNvGrpSpPr/>
        <p:nvPr/>
      </p:nvGrpSpPr>
      <p:grpSpPr>
        <a:xfrm>
          <a:off x="0" y="0"/>
          <a:ext cx="0" cy="0"/>
          <a:chOff x="0" y="0"/>
          <a:chExt cx="0" cy="0"/>
        </a:xfrm>
      </p:grpSpPr>
      <p:sp>
        <p:nvSpPr>
          <p:cNvPr id="1175" name="Google Shape;1175;p24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76" name="Google Shape;1176;p240"/>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77" name="Google Shape;1177;p240"/>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78" name="Google Shape;1178;p240"/>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79" name="Google Shape;1179;p240"/>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80"/>
        <p:cNvGrpSpPr/>
        <p:nvPr/>
      </p:nvGrpSpPr>
      <p:grpSpPr>
        <a:xfrm>
          <a:off x="0" y="0"/>
          <a:ext cx="0" cy="0"/>
          <a:chOff x="0" y="0"/>
          <a:chExt cx="0" cy="0"/>
        </a:xfrm>
      </p:grpSpPr>
      <p:sp>
        <p:nvSpPr>
          <p:cNvPr id="1181" name="Google Shape;1181;p24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82" name="Google Shape;1182;p24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3" name="Google Shape;1183;p24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4" name="Google Shape;1184;p2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5" name="Google Shape;1185;p2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6" name="Google Shape;1186;p2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187"/>
        <p:cNvGrpSpPr/>
        <p:nvPr/>
      </p:nvGrpSpPr>
      <p:grpSpPr>
        <a:xfrm>
          <a:off x="0" y="0"/>
          <a:ext cx="0" cy="0"/>
          <a:chOff x="0" y="0"/>
          <a:chExt cx="0" cy="0"/>
        </a:xfrm>
      </p:grpSpPr>
      <p:sp>
        <p:nvSpPr>
          <p:cNvPr id="1188" name="Google Shape;1188;p2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89" name="Google Shape;1189;p242"/>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0" name="Google Shape;1190;p242"/>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1" name="Google Shape;1191;p242"/>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92"/>
        <p:cNvGrpSpPr/>
        <p:nvPr/>
      </p:nvGrpSpPr>
      <p:grpSpPr>
        <a:xfrm>
          <a:off x="0" y="0"/>
          <a:ext cx="0" cy="0"/>
          <a:chOff x="0" y="0"/>
          <a:chExt cx="0" cy="0"/>
        </a:xfrm>
      </p:grpSpPr>
      <p:sp>
        <p:nvSpPr>
          <p:cNvPr id="1193" name="Google Shape;1193;p2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94" name="Google Shape;1194;p2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95" name="Google Shape;1195;p2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6" name="Google Shape;1196;p2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7" name="Google Shape;1197;p2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198"/>
        <p:cNvGrpSpPr/>
        <p:nvPr/>
      </p:nvGrpSpPr>
      <p:grpSpPr>
        <a:xfrm>
          <a:off x="0" y="0"/>
          <a:ext cx="0" cy="0"/>
          <a:chOff x="0" y="0"/>
          <a:chExt cx="0" cy="0"/>
        </a:xfrm>
      </p:grpSpPr>
      <p:sp>
        <p:nvSpPr>
          <p:cNvPr id="1199" name="Google Shape;1199;p2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00" name="Google Shape;1200;p2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01" name="Google Shape;1201;p2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02" name="Google Shape;1202;p244"/>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03"/>
        <p:cNvGrpSpPr/>
        <p:nvPr/>
      </p:nvGrpSpPr>
      <p:grpSpPr>
        <a:xfrm>
          <a:off x="0" y="0"/>
          <a:ext cx="0" cy="0"/>
          <a:chOff x="0" y="0"/>
          <a:chExt cx="0" cy="0"/>
        </a:xfrm>
      </p:grpSpPr>
      <p:sp>
        <p:nvSpPr>
          <p:cNvPr id="1204" name="Google Shape;1204;p245"/>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05" name="Google Shape;1205;p245"/>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06" name="Google Shape;1206;p2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07" name="Google Shape;1207;p2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08" name="Google Shape;1208;p2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09"/>
        <p:cNvGrpSpPr/>
        <p:nvPr/>
      </p:nvGrpSpPr>
      <p:grpSpPr>
        <a:xfrm>
          <a:off x="0" y="0"/>
          <a:ext cx="0" cy="0"/>
          <a:chOff x="0" y="0"/>
          <a:chExt cx="0" cy="0"/>
        </a:xfrm>
      </p:grpSpPr>
      <p:sp>
        <p:nvSpPr>
          <p:cNvPr id="1210" name="Google Shape;1210;p246"/>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1" name="Google Shape;1211;p246"/>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212" name="Google Shape;1212;p2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13" name="Google Shape;1213;p2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14" name="Google Shape;1214;p2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5"/>
        <p:cNvGrpSpPr/>
        <p:nvPr/>
      </p:nvGrpSpPr>
      <p:grpSpPr>
        <a:xfrm>
          <a:off x="0" y="0"/>
          <a:ext cx="0" cy="0"/>
          <a:chOff x="0" y="0"/>
          <a:chExt cx="0" cy="0"/>
        </a:xfrm>
      </p:grpSpPr>
      <p:sp>
        <p:nvSpPr>
          <p:cNvPr id="1216" name="Google Shape;1216;p2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7" name="Google Shape;1217;p247"/>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18" name="Google Shape;1218;p247"/>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219" name="Google Shape;1219;p247"/>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20" name="Google Shape;1220;p247"/>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221" name="Google Shape;1221;p2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22" name="Google Shape;1222;p2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23" name="Google Shape;1223;p2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4"/>
        <p:cNvGrpSpPr/>
        <p:nvPr/>
      </p:nvGrpSpPr>
      <p:grpSpPr>
        <a:xfrm>
          <a:off x="0" y="0"/>
          <a:ext cx="0" cy="0"/>
          <a:chOff x="0" y="0"/>
          <a:chExt cx="0" cy="0"/>
        </a:xfrm>
      </p:grpSpPr>
      <p:sp>
        <p:nvSpPr>
          <p:cNvPr id="1225" name="Google Shape;1225;p248"/>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26" name="Google Shape;1226;p248"/>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7" name="Google Shape;1227;p248"/>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28" name="Google Shape;1228;p2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29" name="Google Shape;1229;p2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0" name="Google Shape;1230;p2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1"/>
        <p:cNvGrpSpPr/>
        <p:nvPr/>
      </p:nvGrpSpPr>
      <p:grpSpPr>
        <a:xfrm>
          <a:off x="0" y="0"/>
          <a:ext cx="0" cy="0"/>
          <a:chOff x="0" y="0"/>
          <a:chExt cx="0" cy="0"/>
        </a:xfrm>
      </p:grpSpPr>
      <p:sp>
        <p:nvSpPr>
          <p:cNvPr id="1232" name="Google Shape;1232;p2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33" name="Google Shape;1233;p249"/>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34" name="Google Shape;1234;p2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5" name="Google Shape;1235;p2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6" name="Google Shape;1236;p2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237"/>
        <p:cNvGrpSpPr/>
        <p:nvPr/>
      </p:nvGrpSpPr>
      <p:grpSpPr>
        <a:xfrm>
          <a:off x="0" y="0"/>
          <a:ext cx="0" cy="0"/>
          <a:chOff x="0" y="0"/>
          <a:chExt cx="0" cy="0"/>
        </a:xfrm>
      </p:grpSpPr>
      <p:sp>
        <p:nvSpPr>
          <p:cNvPr id="1238" name="Google Shape;1238;p250"/>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39"/>
        <p:cNvGrpSpPr/>
        <p:nvPr/>
      </p:nvGrpSpPr>
      <p:grpSpPr>
        <a:xfrm>
          <a:off x="0" y="0"/>
          <a:ext cx="0" cy="0"/>
          <a:chOff x="0" y="0"/>
          <a:chExt cx="0" cy="0"/>
        </a:xfrm>
      </p:grpSpPr>
      <p:cxnSp>
        <p:nvCxnSpPr>
          <p:cNvPr id="1240" name="Google Shape;1240;p25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41" name="Google Shape;1241;p251"/>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42" name="Google Shape;1242;p25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43"/>
        <p:cNvGrpSpPr/>
        <p:nvPr/>
      </p:nvGrpSpPr>
      <p:grpSpPr>
        <a:xfrm>
          <a:off x="0" y="0"/>
          <a:ext cx="0" cy="0"/>
          <a:chOff x="0" y="0"/>
          <a:chExt cx="0" cy="0"/>
        </a:xfrm>
      </p:grpSpPr>
      <p:cxnSp>
        <p:nvCxnSpPr>
          <p:cNvPr id="1244" name="Google Shape;1244;p2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245" name="Google Shape;1245;p2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46" name="Google Shape;1246;p252"/>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247"/>
        <p:cNvGrpSpPr/>
        <p:nvPr/>
      </p:nvGrpSpPr>
      <p:grpSpPr>
        <a:xfrm>
          <a:off x="0" y="0"/>
          <a:ext cx="0" cy="0"/>
          <a:chOff x="0" y="0"/>
          <a:chExt cx="0" cy="0"/>
        </a:xfrm>
      </p:grpSpPr>
      <p:sp>
        <p:nvSpPr>
          <p:cNvPr id="1248" name="Google Shape;1248;p253"/>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49" name="Google Shape;1249;p25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250"/>
        <p:cNvGrpSpPr/>
        <p:nvPr/>
      </p:nvGrpSpPr>
      <p:grpSpPr>
        <a:xfrm>
          <a:off x="0" y="0"/>
          <a:ext cx="0" cy="0"/>
          <a:chOff x="0" y="0"/>
          <a:chExt cx="0" cy="0"/>
        </a:xfrm>
      </p:grpSpPr>
      <p:pic>
        <p:nvPicPr>
          <p:cNvPr id="1251" name="Google Shape;1251;p254"/>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252" name="Google Shape;1252;p25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53" name="Google Shape;1253;p25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54" name="Google Shape;1254;p25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5" name="Google Shape;1255;p25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6" name="Google Shape;1256;p25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257"/>
        <p:cNvGrpSpPr/>
        <p:nvPr/>
      </p:nvGrpSpPr>
      <p:grpSpPr>
        <a:xfrm>
          <a:off x="0" y="0"/>
          <a:ext cx="0" cy="0"/>
          <a:chOff x="0" y="0"/>
          <a:chExt cx="0" cy="0"/>
        </a:xfrm>
      </p:grpSpPr>
      <p:sp>
        <p:nvSpPr>
          <p:cNvPr id="1258" name="Google Shape;1258;p25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59" name="Google Shape;1259;p25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60" name="Google Shape;1260;p255"/>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61" name="Google Shape;1261;p255"/>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62" name="Google Shape;1262;p255"/>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63"/>
        <p:cNvGrpSpPr/>
        <p:nvPr/>
      </p:nvGrpSpPr>
      <p:grpSpPr>
        <a:xfrm>
          <a:off x="0" y="0"/>
          <a:ext cx="0" cy="0"/>
          <a:chOff x="0" y="0"/>
          <a:chExt cx="0" cy="0"/>
        </a:xfrm>
      </p:grpSpPr>
      <p:sp>
        <p:nvSpPr>
          <p:cNvPr id="1264" name="Google Shape;1264;p25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65" name="Google Shape;1265;p25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66"/>
        <p:cNvGrpSpPr/>
        <p:nvPr/>
      </p:nvGrpSpPr>
      <p:grpSpPr>
        <a:xfrm>
          <a:off x="0" y="0"/>
          <a:ext cx="0" cy="0"/>
          <a:chOff x="0" y="0"/>
          <a:chExt cx="0" cy="0"/>
        </a:xfrm>
      </p:grpSpPr>
      <p:pic>
        <p:nvPicPr>
          <p:cNvPr id="1267" name="Google Shape;1267;p25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268" name="Google Shape;1268;p25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9" name="Google Shape;1269;p25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70" name="Google Shape;1270;p257"/>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71" name="Google Shape;1271;p257"/>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72" name="Google Shape;1272;p257"/>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273"/>
        <p:cNvGrpSpPr/>
        <p:nvPr/>
      </p:nvGrpSpPr>
      <p:grpSpPr>
        <a:xfrm>
          <a:off x="0" y="0"/>
          <a:ext cx="0" cy="0"/>
          <a:chOff x="0" y="0"/>
          <a:chExt cx="0" cy="0"/>
        </a:xfrm>
      </p:grpSpPr>
      <p:sp>
        <p:nvSpPr>
          <p:cNvPr id="1274" name="Google Shape;1274;p25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75" name="Google Shape;1275;p25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76" name="Google Shape;1276;p25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77" name="Google Shape;1277;p25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78" name="Google Shape;1278;p25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279"/>
        <p:cNvGrpSpPr/>
        <p:nvPr/>
      </p:nvGrpSpPr>
      <p:grpSpPr>
        <a:xfrm>
          <a:off x="0" y="0"/>
          <a:ext cx="0" cy="0"/>
          <a:chOff x="0" y="0"/>
          <a:chExt cx="0" cy="0"/>
        </a:xfrm>
      </p:grpSpPr>
      <p:sp>
        <p:nvSpPr>
          <p:cNvPr id="1280" name="Google Shape;1280;p25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1" name="Google Shape;1281;p25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282"/>
        <p:cNvGrpSpPr/>
        <p:nvPr/>
      </p:nvGrpSpPr>
      <p:grpSpPr>
        <a:xfrm>
          <a:off x="0" y="0"/>
          <a:ext cx="0" cy="0"/>
          <a:chOff x="0" y="0"/>
          <a:chExt cx="0" cy="0"/>
        </a:xfrm>
      </p:grpSpPr>
      <p:cxnSp>
        <p:nvCxnSpPr>
          <p:cNvPr id="1283" name="Google Shape;1283;p2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284" name="Google Shape;1284;p2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85" name="Google Shape;1285;p2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286"/>
        <p:cNvGrpSpPr/>
        <p:nvPr/>
      </p:nvGrpSpPr>
      <p:grpSpPr>
        <a:xfrm>
          <a:off x="0" y="0"/>
          <a:ext cx="0" cy="0"/>
          <a:chOff x="0" y="0"/>
          <a:chExt cx="0" cy="0"/>
        </a:xfrm>
      </p:grpSpPr>
      <p:cxnSp>
        <p:nvCxnSpPr>
          <p:cNvPr id="1287" name="Google Shape;1287;p2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288" name="Google Shape;1288;p2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89" name="Google Shape;1289;p2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290"/>
        <p:cNvGrpSpPr/>
        <p:nvPr/>
      </p:nvGrpSpPr>
      <p:grpSpPr>
        <a:xfrm>
          <a:off x="0" y="0"/>
          <a:ext cx="0" cy="0"/>
          <a:chOff x="0" y="0"/>
          <a:chExt cx="0" cy="0"/>
        </a:xfrm>
      </p:grpSpPr>
      <p:cxnSp>
        <p:nvCxnSpPr>
          <p:cNvPr id="1291" name="Google Shape;1291;p26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292" name="Google Shape;1292;p26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93" name="Google Shape;1293;p26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294"/>
        <p:cNvGrpSpPr/>
        <p:nvPr/>
      </p:nvGrpSpPr>
      <p:grpSpPr>
        <a:xfrm>
          <a:off x="0" y="0"/>
          <a:ext cx="0" cy="0"/>
          <a:chOff x="0" y="0"/>
          <a:chExt cx="0" cy="0"/>
        </a:xfrm>
      </p:grpSpPr>
      <p:cxnSp>
        <p:nvCxnSpPr>
          <p:cNvPr id="1295" name="Google Shape;1295;p26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296" name="Google Shape;1296;p26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97" name="Google Shape;1297;p26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298"/>
        <p:cNvGrpSpPr/>
        <p:nvPr/>
      </p:nvGrpSpPr>
      <p:grpSpPr>
        <a:xfrm>
          <a:off x="0" y="0"/>
          <a:ext cx="0" cy="0"/>
          <a:chOff x="0" y="0"/>
          <a:chExt cx="0" cy="0"/>
        </a:xfrm>
      </p:grpSpPr>
      <p:cxnSp>
        <p:nvCxnSpPr>
          <p:cNvPr id="1299" name="Google Shape;1299;p26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300" name="Google Shape;1300;p26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01" name="Google Shape;1301;p26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02"/>
        <p:cNvGrpSpPr/>
        <p:nvPr/>
      </p:nvGrpSpPr>
      <p:grpSpPr>
        <a:xfrm>
          <a:off x="0" y="0"/>
          <a:ext cx="0" cy="0"/>
          <a:chOff x="0" y="0"/>
          <a:chExt cx="0" cy="0"/>
        </a:xfrm>
      </p:grpSpPr>
      <p:pic>
        <p:nvPicPr>
          <p:cNvPr id="1303" name="Google Shape;1303;p265"/>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04" name="Google Shape;1304;p26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05" name="Google Shape;1305;p2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06" name="Google Shape;1306;p2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07" name="Google Shape;1307;p2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08" name="Google Shape;1308;p2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309"/>
        <p:cNvGrpSpPr/>
        <p:nvPr/>
      </p:nvGrpSpPr>
      <p:grpSpPr>
        <a:xfrm>
          <a:off x="0" y="0"/>
          <a:ext cx="0" cy="0"/>
          <a:chOff x="0" y="0"/>
          <a:chExt cx="0" cy="0"/>
        </a:xfrm>
      </p:grpSpPr>
      <p:sp>
        <p:nvSpPr>
          <p:cNvPr id="1310" name="Google Shape;1310;p26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11" name="Google Shape;1311;p26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12" name="Google Shape;1312;p2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13" name="Google Shape;1313;p2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14" name="Google Shape;1314;p2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315"/>
        <p:cNvGrpSpPr/>
        <p:nvPr/>
      </p:nvGrpSpPr>
      <p:grpSpPr>
        <a:xfrm>
          <a:off x="0" y="0"/>
          <a:ext cx="0" cy="0"/>
          <a:chOff x="0" y="0"/>
          <a:chExt cx="0" cy="0"/>
        </a:xfrm>
      </p:grpSpPr>
      <p:pic>
        <p:nvPicPr>
          <p:cNvPr id="1316" name="Google Shape;1316;p26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17" name="Google Shape;1317;p26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18" name="Google Shape;1318;p26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19" name="Google Shape;1319;p2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20" name="Google Shape;1320;p2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21" name="Google Shape;1321;p2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322"/>
        <p:cNvGrpSpPr/>
        <p:nvPr/>
      </p:nvGrpSpPr>
      <p:grpSpPr>
        <a:xfrm>
          <a:off x="0" y="0"/>
          <a:ext cx="0" cy="0"/>
          <a:chOff x="0" y="0"/>
          <a:chExt cx="0" cy="0"/>
        </a:xfrm>
      </p:grpSpPr>
      <p:sp>
        <p:nvSpPr>
          <p:cNvPr id="1323" name="Google Shape;1323;p26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24" name="Google Shape;1324;p26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25" name="Google Shape;1325;p2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26" name="Google Shape;1326;p2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27" name="Google Shape;1327;p2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328"/>
        <p:cNvGrpSpPr/>
        <p:nvPr/>
      </p:nvGrpSpPr>
      <p:grpSpPr>
        <a:xfrm>
          <a:off x="0" y="0"/>
          <a:ext cx="0" cy="0"/>
          <a:chOff x="0" y="0"/>
          <a:chExt cx="0" cy="0"/>
        </a:xfrm>
      </p:grpSpPr>
      <p:sp>
        <p:nvSpPr>
          <p:cNvPr id="1329" name="Google Shape;1329;p26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30" name="Google Shape;1330;p26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331"/>
        <p:cNvGrpSpPr/>
        <p:nvPr/>
      </p:nvGrpSpPr>
      <p:grpSpPr>
        <a:xfrm>
          <a:off x="0" y="0"/>
          <a:ext cx="0" cy="0"/>
          <a:chOff x="0" y="0"/>
          <a:chExt cx="0" cy="0"/>
        </a:xfrm>
      </p:grpSpPr>
      <p:pic>
        <p:nvPicPr>
          <p:cNvPr id="1332" name="Google Shape;1332;p270"/>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33" name="Google Shape;1333;p27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34" name="Google Shape;1334;p27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35" name="Google Shape;1335;p2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36" name="Google Shape;1336;p2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37" name="Google Shape;1337;p2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1338"/>
        <p:cNvGrpSpPr/>
        <p:nvPr/>
      </p:nvGrpSpPr>
      <p:grpSpPr>
        <a:xfrm>
          <a:off x="0" y="0"/>
          <a:ext cx="0" cy="0"/>
          <a:chOff x="0" y="0"/>
          <a:chExt cx="0" cy="0"/>
        </a:xfrm>
      </p:grpSpPr>
      <p:sp>
        <p:nvSpPr>
          <p:cNvPr id="1339" name="Google Shape;1339;p27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40" name="Google Shape;1340;p27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41" name="Google Shape;1341;p2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42" name="Google Shape;1342;p2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43" name="Google Shape;1343;p2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1344"/>
        <p:cNvGrpSpPr/>
        <p:nvPr/>
      </p:nvGrpSpPr>
      <p:grpSpPr>
        <a:xfrm>
          <a:off x="0" y="0"/>
          <a:ext cx="0" cy="0"/>
          <a:chOff x="0" y="0"/>
          <a:chExt cx="0" cy="0"/>
        </a:xfrm>
      </p:grpSpPr>
      <p:sp>
        <p:nvSpPr>
          <p:cNvPr id="1345" name="Google Shape;1345;p272"/>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1346"/>
        <p:cNvGrpSpPr/>
        <p:nvPr/>
      </p:nvGrpSpPr>
      <p:grpSpPr>
        <a:xfrm>
          <a:off x="0" y="0"/>
          <a:ext cx="0" cy="0"/>
          <a:chOff x="0" y="0"/>
          <a:chExt cx="0" cy="0"/>
        </a:xfrm>
      </p:grpSpPr>
      <p:pic>
        <p:nvPicPr>
          <p:cNvPr id="1347" name="Google Shape;1347;p273"/>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48" name="Google Shape;1348;p27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49" name="Google Shape;1349;p27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50" name="Google Shape;1350;p2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51" name="Google Shape;1351;p2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52" name="Google Shape;1352;p2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1353"/>
        <p:cNvGrpSpPr/>
        <p:nvPr/>
      </p:nvGrpSpPr>
      <p:grpSpPr>
        <a:xfrm>
          <a:off x="0" y="0"/>
          <a:ext cx="0" cy="0"/>
          <a:chOff x="0" y="0"/>
          <a:chExt cx="0" cy="0"/>
        </a:xfrm>
      </p:grpSpPr>
      <p:sp>
        <p:nvSpPr>
          <p:cNvPr id="1354" name="Google Shape;1354;p27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55" name="Google Shape;1355;p27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56" name="Google Shape;1356;p27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57" name="Google Shape;1357;p27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58" name="Google Shape;1358;p27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1359"/>
        <p:cNvGrpSpPr/>
        <p:nvPr/>
      </p:nvGrpSpPr>
      <p:grpSpPr>
        <a:xfrm>
          <a:off x="0" y="0"/>
          <a:ext cx="0" cy="0"/>
          <a:chOff x="0" y="0"/>
          <a:chExt cx="0" cy="0"/>
        </a:xfrm>
      </p:grpSpPr>
      <p:pic>
        <p:nvPicPr>
          <p:cNvPr id="1360" name="Google Shape;1360;p275"/>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61" name="Google Shape;1361;p27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62" name="Google Shape;1362;p27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63" name="Google Shape;1363;p27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64" name="Google Shape;1364;p27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65" name="Google Shape;1365;p2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1366"/>
        <p:cNvGrpSpPr/>
        <p:nvPr/>
      </p:nvGrpSpPr>
      <p:grpSpPr>
        <a:xfrm>
          <a:off x="0" y="0"/>
          <a:ext cx="0" cy="0"/>
          <a:chOff x="0" y="0"/>
          <a:chExt cx="0" cy="0"/>
        </a:xfrm>
      </p:grpSpPr>
      <p:sp>
        <p:nvSpPr>
          <p:cNvPr id="1367" name="Google Shape;1367;p27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68" name="Google Shape;1368;p27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69" name="Google Shape;1369;p2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70" name="Google Shape;1370;p2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71" name="Google Shape;1371;p2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1372"/>
        <p:cNvGrpSpPr/>
        <p:nvPr/>
      </p:nvGrpSpPr>
      <p:grpSpPr>
        <a:xfrm>
          <a:off x="0" y="0"/>
          <a:ext cx="0" cy="0"/>
          <a:chOff x="0" y="0"/>
          <a:chExt cx="0" cy="0"/>
        </a:xfrm>
      </p:grpSpPr>
      <p:pic>
        <p:nvPicPr>
          <p:cNvPr id="1373" name="Google Shape;1373;p27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74" name="Google Shape;1374;p27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75" name="Google Shape;1375;p27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76" name="Google Shape;1376;p2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77" name="Google Shape;1377;p2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78" name="Google Shape;1378;p2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1379"/>
        <p:cNvGrpSpPr/>
        <p:nvPr/>
      </p:nvGrpSpPr>
      <p:grpSpPr>
        <a:xfrm>
          <a:off x="0" y="0"/>
          <a:ext cx="0" cy="0"/>
          <a:chOff x="0" y="0"/>
          <a:chExt cx="0" cy="0"/>
        </a:xfrm>
      </p:grpSpPr>
      <p:sp>
        <p:nvSpPr>
          <p:cNvPr id="1380" name="Google Shape;1380;p27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81" name="Google Shape;1381;p27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82" name="Google Shape;1382;p27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83" name="Google Shape;1383;p27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84" name="Google Shape;1384;p27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1385"/>
        <p:cNvGrpSpPr/>
        <p:nvPr/>
      </p:nvGrpSpPr>
      <p:grpSpPr>
        <a:xfrm>
          <a:off x="0" y="0"/>
          <a:ext cx="0" cy="0"/>
          <a:chOff x="0" y="0"/>
          <a:chExt cx="0" cy="0"/>
        </a:xfrm>
      </p:grpSpPr>
      <p:sp>
        <p:nvSpPr>
          <p:cNvPr id="1386" name="Google Shape;1386;p2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1387"/>
        <p:cNvGrpSpPr/>
        <p:nvPr/>
      </p:nvGrpSpPr>
      <p:grpSpPr>
        <a:xfrm>
          <a:off x="0" y="0"/>
          <a:ext cx="0" cy="0"/>
          <a:chOff x="0" y="0"/>
          <a:chExt cx="0" cy="0"/>
        </a:xfrm>
      </p:grpSpPr>
      <p:pic>
        <p:nvPicPr>
          <p:cNvPr id="1388" name="Google Shape;1388;p280"/>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89" name="Google Shape;1389;p28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90" name="Google Shape;1390;p28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91" name="Google Shape;1391;p2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2" name="Google Shape;1392;p2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3" name="Google Shape;1393;p2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1394"/>
        <p:cNvGrpSpPr/>
        <p:nvPr/>
      </p:nvGrpSpPr>
      <p:grpSpPr>
        <a:xfrm>
          <a:off x="0" y="0"/>
          <a:ext cx="0" cy="0"/>
          <a:chOff x="0" y="0"/>
          <a:chExt cx="0" cy="0"/>
        </a:xfrm>
      </p:grpSpPr>
      <p:sp>
        <p:nvSpPr>
          <p:cNvPr id="1395" name="Google Shape;1395;p28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96" name="Google Shape;1396;p28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97" name="Google Shape;1397;p2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8" name="Google Shape;1398;p2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9" name="Google Shape;1399;p2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1400"/>
        <p:cNvGrpSpPr/>
        <p:nvPr/>
      </p:nvGrpSpPr>
      <p:grpSpPr>
        <a:xfrm>
          <a:off x="0" y="0"/>
          <a:ext cx="0" cy="0"/>
          <a:chOff x="0" y="0"/>
          <a:chExt cx="0" cy="0"/>
        </a:xfrm>
      </p:grpSpPr>
      <p:sp>
        <p:nvSpPr>
          <p:cNvPr id="1401" name="Google Shape;1401;p28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02" name="Google Shape;1402;p28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403"/>
        <p:cNvGrpSpPr/>
        <p:nvPr/>
      </p:nvGrpSpPr>
      <p:grpSpPr>
        <a:xfrm>
          <a:off x="0" y="0"/>
          <a:ext cx="0" cy="0"/>
          <a:chOff x="0" y="0"/>
          <a:chExt cx="0" cy="0"/>
        </a:xfrm>
      </p:grpSpPr>
      <p:cxnSp>
        <p:nvCxnSpPr>
          <p:cNvPr id="1404" name="Google Shape;1404;p28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05" name="Google Shape;1405;p28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06" name="Google Shape;1406;p28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1407"/>
        <p:cNvGrpSpPr/>
        <p:nvPr/>
      </p:nvGrpSpPr>
      <p:grpSpPr>
        <a:xfrm>
          <a:off x="0" y="0"/>
          <a:ext cx="0" cy="0"/>
          <a:chOff x="0" y="0"/>
          <a:chExt cx="0" cy="0"/>
        </a:xfrm>
      </p:grpSpPr>
      <p:cxnSp>
        <p:nvCxnSpPr>
          <p:cNvPr id="1408" name="Google Shape;1408;p28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09" name="Google Shape;1409;p28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0" name="Google Shape;1410;p28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1411"/>
        <p:cNvGrpSpPr/>
        <p:nvPr/>
      </p:nvGrpSpPr>
      <p:grpSpPr>
        <a:xfrm>
          <a:off x="0" y="0"/>
          <a:ext cx="0" cy="0"/>
          <a:chOff x="0" y="0"/>
          <a:chExt cx="0" cy="0"/>
        </a:xfrm>
      </p:grpSpPr>
      <p:cxnSp>
        <p:nvCxnSpPr>
          <p:cNvPr id="1412" name="Google Shape;1412;p28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13" name="Google Shape;1413;p28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4" name="Google Shape;1414;p28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1415"/>
        <p:cNvGrpSpPr/>
        <p:nvPr/>
      </p:nvGrpSpPr>
      <p:grpSpPr>
        <a:xfrm>
          <a:off x="0" y="0"/>
          <a:ext cx="0" cy="0"/>
          <a:chOff x="0" y="0"/>
          <a:chExt cx="0" cy="0"/>
        </a:xfrm>
      </p:grpSpPr>
      <p:cxnSp>
        <p:nvCxnSpPr>
          <p:cNvPr id="1416" name="Google Shape;1416;p28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17" name="Google Shape;1417;p28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8" name="Google Shape;1418;p28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419"/>
        <p:cNvGrpSpPr/>
        <p:nvPr/>
      </p:nvGrpSpPr>
      <p:grpSpPr>
        <a:xfrm>
          <a:off x="0" y="0"/>
          <a:ext cx="0" cy="0"/>
          <a:chOff x="0" y="0"/>
          <a:chExt cx="0" cy="0"/>
        </a:xfrm>
      </p:grpSpPr>
      <p:cxnSp>
        <p:nvCxnSpPr>
          <p:cNvPr id="1420" name="Google Shape;1420;p2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421" name="Google Shape;1421;p2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22" name="Google Shape;1422;p2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1423"/>
        <p:cNvGrpSpPr/>
        <p:nvPr/>
      </p:nvGrpSpPr>
      <p:grpSpPr>
        <a:xfrm>
          <a:off x="0" y="0"/>
          <a:ext cx="0" cy="0"/>
          <a:chOff x="0" y="0"/>
          <a:chExt cx="0" cy="0"/>
        </a:xfrm>
      </p:grpSpPr>
      <p:sp>
        <p:nvSpPr>
          <p:cNvPr id="1424" name="Google Shape;1424;p28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1425"/>
        <p:cNvGrpSpPr/>
        <p:nvPr/>
      </p:nvGrpSpPr>
      <p:grpSpPr>
        <a:xfrm>
          <a:off x="0" y="0"/>
          <a:ext cx="0" cy="0"/>
          <a:chOff x="0" y="0"/>
          <a:chExt cx="0" cy="0"/>
        </a:xfrm>
      </p:grpSpPr>
      <p:pic>
        <p:nvPicPr>
          <p:cNvPr id="1426" name="Google Shape;1426;p28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427" name="Google Shape;1427;p28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28" name="Google Shape;1428;p28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29" name="Google Shape;1429;p28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30" name="Google Shape;1430;p28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31" name="Google Shape;1431;p28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1432"/>
        <p:cNvGrpSpPr/>
        <p:nvPr/>
      </p:nvGrpSpPr>
      <p:grpSpPr>
        <a:xfrm>
          <a:off x="0" y="0"/>
          <a:ext cx="0" cy="0"/>
          <a:chOff x="0" y="0"/>
          <a:chExt cx="0" cy="0"/>
        </a:xfrm>
      </p:grpSpPr>
      <p:sp>
        <p:nvSpPr>
          <p:cNvPr id="1433" name="Google Shape;1433;p29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34" name="Google Shape;1434;p29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35" name="Google Shape;1435;p2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36" name="Google Shape;1436;p2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37" name="Google Shape;1437;p2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1438"/>
        <p:cNvGrpSpPr/>
        <p:nvPr/>
      </p:nvGrpSpPr>
      <p:grpSpPr>
        <a:xfrm>
          <a:off x="0" y="0"/>
          <a:ext cx="0" cy="0"/>
          <a:chOff x="0" y="0"/>
          <a:chExt cx="0" cy="0"/>
        </a:xfrm>
      </p:grpSpPr>
      <p:sp>
        <p:nvSpPr>
          <p:cNvPr id="1439" name="Google Shape;1439;p29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40" name="Google Shape;1440;p29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1441"/>
        <p:cNvGrpSpPr/>
        <p:nvPr/>
      </p:nvGrpSpPr>
      <p:grpSpPr>
        <a:xfrm>
          <a:off x="0" y="0"/>
          <a:ext cx="0" cy="0"/>
          <a:chOff x="0" y="0"/>
          <a:chExt cx="0" cy="0"/>
        </a:xfrm>
      </p:grpSpPr>
      <p:cxnSp>
        <p:nvCxnSpPr>
          <p:cNvPr id="1442" name="Google Shape;1442;p29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43" name="Google Shape;1443;p29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44" name="Google Shape;1444;p29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1445"/>
        <p:cNvGrpSpPr/>
        <p:nvPr/>
      </p:nvGrpSpPr>
      <p:grpSpPr>
        <a:xfrm>
          <a:off x="0" y="0"/>
          <a:ext cx="0" cy="0"/>
          <a:chOff x="0" y="0"/>
          <a:chExt cx="0" cy="0"/>
        </a:xfrm>
      </p:grpSpPr>
      <p:cxnSp>
        <p:nvCxnSpPr>
          <p:cNvPr id="1446" name="Google Shape;1446;p29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47" name="Google Shape;1447;p29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48" name="Google Shape;1448;p29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1449"/>
        <p:cNvGrpSpPr/>
        <p:nvPr/>
      </p:nvGrpSpPr>
      <p:grpSpPr>
        <a:xfrm>
          <a:off x="0" y="0"/>
          <a:ext cx="0" cy="0"/>
          <a:chOff x="0" y="0"/>
          <a:chExt cx="0" cy="0"/>
        </a:xfrm>
      </p:grpSpPr>
      <p:cxnSp>
        <p:nvCxnSpPr>
          <p:cNvPr id="1450" name="Google Shape;1450;p29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51" name="Google Shape;1451;p29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52" name="Google Shape;1452;p29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1453"/>
        <p:cNvGrpSpPr/>
        <p:nvPr/>
      </p:nvGrpSpPr>
      <p:grpSpPr>
        <a:xfrm>
          <a:off x="0" y="0"/>
          <a:ext cx="0" cy="0"/>
          <a:chOff x="0" y="0"/>
          <a:chExt cx="0" cy="0"/>
        </a:xfrm>
      </p:grpSpPr>
      <p:cxnSp>
        <p:nvCxnSpPr>
          <p:cNvPr id="1454" name="Google Shape;1454;p29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55" name="Google Shape;1455;p29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56" name="Google Shape;1456;p29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1457"/>
        <p:cNvGrpSpPr/>
        <p:nvPr/>
      </p:nvGrpSpPr>
      <p:grpSpPr>
        <a:xfrm>
          <a:off x="0" y="0"/>
          <a:ext cx="0" cy="0"/>
          <a:chOff x="0" y="0"/>
          <a:chExt cx="0" cy="0"/>
        </a:xfrm>
      </p:grpSpPr>
      <p:cxnSp>
        <p:nvCxnSpPr>
          <p:cNvPr id="1458" name="Google Shape;1458;p29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459" name="Google Shape;1459;p29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60" name="Google Shape;1460;p29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1461"/>
        <p:cNvGrpSpPr/>
        <p:nvPr/>
      </p:nvGrpSpPr>
      <p:grpSpPr>
        <a:xfrm>
          <a:off x="0" y="0"/>
          <a:ext cx="0" cy="0"/>
          <a:chOff x="0" y="0"/>
          <a:chExt cx="0" cy="0"/>
        </a:xfrm>
      </p:grpSpPr>
      <p:pic>
        <p:nvPicPr>
          <p:cNvPr id="1462" name="Google Shape;1462;p29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463" name="Google Shape;1463;p29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64" name="Google Shape;1464;p29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65" name="Google Shape;1465;p2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66" name="Google Shape;1466;p2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67" name="Google Shape;1467;p2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1468"/>
        <p:cNvGrpSpPr/>
        <p:nvPr/>
      </p:nvGrpSpPr>
      <p:grpSpPr>
        <a:xfrm>
          <a:off x="0" y="0"/>
          <a:ext cx="0" cy="0"/>
          <a:chOff x="0" y="0"/>
          <a:chExt cx="0" cy="0"/>
        </a:xfrm>
      </p:grpSpPr>
      <p:sp>
        <p:nvSpPr>
          <p:cNvPr id="1469" name="Google Shape;1469;p29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0" name="Google Shape;1470;p29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71" name="Google Shape;1471;p2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72" name="Google Shape;1472;p2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73" name="Google Shape;1473;p2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1474"/>
        <p:cNvGrpSpPr/>
        <p:nvPr/>
      </p:nvGrpSpPr>
      <p:grpSpPr>
        <a:xfrm>
          <a:off x="0" y="0"/>
          <a:ext cx="0" cy="0"/>
          <a:chOff x="0" y="0"/>
          <a:chExt cx="0" cy="0"/>
        </a:xfrm>
      </p:grpSpPr>
      <p:sp>
        <p:nvSpPr>
          <p:cNvPr id="1475" name="Google Shape;1475;p29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76" name="Google Shape;1476;p29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1477"/>
        <p:cNvGrpSpPr/>
        <p:nvPr/>
      </p:nvGrpSpPr>
      <p:grpSpPr>
        <a:xfrm>
          <a:off x="0" y="0"/>
          <a:ext cx="0" cy="0"/>
          <a:chOff x="0" y="0"/>
          <a:chExt cx="0" cy="0"/>
        </a:xfrm>
      </p:grpSpPr>
      <p:pic>
        <p:nvPicPr>
          <p:cNvPr id="1478" name="Google Shape;1478;p300"/>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479" name="Google Shape;1479;p30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80" name="Google Shape;1480;p30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81" name="Google Shape;1481;p3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82" name="Google Shape;1482;p3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83" name="Google Shape;1483;p3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1484"/>
        <p:cNvGrpSpPr/>
        <p:nvPr/>
      </p:nvGrpSpPr>
      <p:grpSpPr>
        <a:xfrm>
          <a:off x="0" y="0"/>
          <a:ext cx="0" cy="0"/>
          <a:chOff x="0" y="0"/>
          <a:chExt cx="0" cy="0"/>
        </a:xfrm>
      </p:grpSpPr>
      <p:sp>
        <p:nvSpPr>
          <p:cNvPr id="1485" name="Google Shape;1485;p30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86" name="Google Shape;1486;p30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7" name="Google Shape;1487;p3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88" name="Google Shape;1488;p3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89" name="Google Shape;1489;p3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1490"/>
        <p:cNvGrpSpPr/>
        <p:nvPr/>
      </p:nvGrpSpPr>
      <p:grpSpPr>
        <a:xfrm>
          <a:off x="0" y="0"/>
          <a:ext cx="0" cy="0"/>
          <a:chOff x="0" y="0"/>
          <a:chExt cx="0" cy="0"/>
        </a:xfrm>
      </p:grpSpPr>
      <p:pic>
        <p:nvPicPr>
          <p:cNvPr id="1491" name="Google Shape;1491;p302"/>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492" name="Google Shape;1492;p30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93" name="Google Shape;1493;p30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94" name="Google Shape;1494;p3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95" name="Google Shape;1495;p3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96" name="Google Shape;1496;p3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1497"/>
        <p:cNvGrpSpPr/>
        <p:nvPr/>
      </p:nvGrpSpPr>
      <p:grpSpPr>
        <a:xfrm>
          <a:off x="0" y="0"/>
          <a:ext cx="0" cy="0"/>
          <a:chOff x="0" y="0"/>
          <a:chExt cx="0" cy="0"/>
        </a:xfrm>
      </p:grpSpPr>
      <p:sp>
        <p:nvSpPr>
          <p:cNvPr id="1498" name="Google Shape;1498;p30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99" name="Google Shape;1499;p30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00" name="Google Shape;1500;p3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01" name="Google Shape;1501;p3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02" name="Google Shape;1502;p3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1503"/>
        <p:cNvGrpSpPr/>
        <p:nvPr/>
      </p:nvGrpSpPr>
      <p:grpSpPr>
        <a:xfrm>
          <a:off x="0" y="0"/>
          <a:ext cx="0" cy="0"/>
          <a:chOff x="0" y="0"/>
          <a:chExt cx="0" cy="0"/>
        </a:xfrm>
      </p:grpSpPr>
      <p:sp>
        <p:nvSpPr>
          <p:cNvPr id="1504" name="Google Shape;1504;p30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05" name="Google Shape;1505;p30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1506"/>
        <p:cNvGrpSpPr/>
        <p:nvPr/>
      </p:nvGrpSpPr>
      <p:grpSpPr>
        <a:xfrm>
          <a:off x="0" y="0"/>
          <a:ext cx="0" cy="0"/>
          <a:chOff x="0" y="0"/>
          <a:chExt cx="0" cy="0"/>
        </a:xfrm>
      </p:grpSpPr>
      <p:pic>
        <p:nvPicPr>
          <p:cNvPr id="1507" name="Google Shape;1507;p305"/>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508" name="Google Shape;1508;p30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09" name="Google Shape;1509;p30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10" name="Google Shape;1510;p3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1" name="Google Shape;1511;p3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2" name="Google Shape;1512;p3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1513"/>
        <p:cNvGrpSpPr/>
        <p:nvPr/>
      </p:nvGrpSpPr>
      <p:grpSpPr>
        <a:xfrm>
          <a:off x="0" y="0"/>
          <a:ext cx="0" cy="0"/>
          <a:chOff x="0" y="0"/>
          <a:chExt cx="0" cy="0"/>
        </a:xfrm>
      </p:grpSpPr>
      <p:sp>
        <p:nvSpPr>
          <p:cNvPr id="1514" name="Google Shape;1514;p30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15" name="Google Shape;1515;p30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16" name="Google Shape;1516;p3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7" name="Google Shape;1517;p3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8" name="Google Shape;1518;p3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1519"/>
        <p:cNvGrpSpPr/>
        <p:nvPr/>
      </p:nvGrpSpPr>
      <p:grpSpPr>
        <a:xfrm>
          <a:off x="0" y="0"/>
          <a:ext cx="0" cy="0"/>
          <a:chOff x="0" y="0"/>
          <a:chExt cx="0" cy="0"/>
        </a:xfrm>
      </p:grpSpPr>
      <p:sp>
        <p:nvSpPr>
          <p:cNvPr id="1520" name="Google Shape;1520;p30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21" name="Google Shape;1521;p30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522"/>
        <p:cNvGrpSpPr/>
        <p:nvPr/>
      </p:nvGrpSpPr>
      <p:grpSpPr>
        <a:xfrm>
          <a:off x="0" y="0"/>
          <a:ext cx="0" cy="0"/>
          <a:chOff x="0" y="0"/>
          <a:chExt cx="0" cy="0"/>
        </a:xfrm>
      </p:grpSpPr>
      <p:cxnSp>
        <p:nvCxnSpPr>
          <p:cNvPr id="1523" name="Google Shape;1523;p30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24" name="Google Shape;1524;p30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25" name="Google Shape;1525;p30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526"/>
        <p:cNvGrpSpPr/>
        <p:nvPr/>
      </p:nvGrpSpPr>
      <p:grpSpPr>
        <a:xfrm>
          <a:off x="0" y="0"/>
          <a:ext cx="0" cy="0"/>
          <a:chOff x="0" y="0"/>
          <a:chExt cx="0" cy="0"/>
        </a:xfrm>
      </p:grpSpPr>
      <p:cxnSp>
        <p:nvCxnSpPr>
          <p:cNvPr id="1527" name="Google Shape;1527;p30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28" name="Google Shape;1528;p309"/>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29" name="Google Shape;1529;p30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530"/>
        <p:cNvGrpSpPr/>
        <p:nvPr/>
      </p:nvGrpSpPr>
      <p:grpSpPr>
        <a:xfrm>
          <a:off x="0" y="0"/>
          <a:ext cx="0" cy="0"/>
          <a:chOff x="0" y="0"/>
          <a:chExt cx="0" cy="0"/>
        </a:xfrm>
      </p:grpSpPr>
      <p:sp>
        <p:nvSpPr>
          <p:cNvPr id="1531" name="Google Shape;1531;p310"/>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32" name="Google Shape;1532;p31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533"/>
        <p:cNvGrpSpPr/>
        <p:nvPr/>
      </p:nvGrpSpPr>
      <p:grpSpPr>
        <a:xfrm>
          <a:off x="0" y="0"/>
          <a:ext cx="0" cy="0"/>
          <a:chOff x="0" y="0"/>
          <a:chExt cx="0" cy="0"/>
        </a:xfrm>
      </p:grpSpPr>
      <p:cxnSp>
        <p:nvCxnSpPr>
          <p:cNvPr id="1534" name="Google Shape;1534;p31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35" name="Google Shape;1535;p31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36" name="Google Shape;1536;p31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537"/>
        <p:cNvGrpSpPr/>
        <p:nvPr/>
      </p:nvGrpSpPr>
      <p:grpSpPr>
        <a:xfrm>
          <a:off x="0" y="0"/>
          <a:ext cx="0" cy="0"/>
          <a:chOff x="0" y="0"/>
          <a:chExt cx="0" cy="0"/>
        </a:xfrm>
      </p:grpSpPr>
      <p:cxnSp>
        <p:nvCxnSpPr>
          <p:cNvPr id="1538" name="Google Shape;1538;p31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39" name="Google Shape;1539;p312"/>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40" name="Google Shape;1540;p31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1541"/>
        <p:cNvGrpSpPr/>
        <p:nvPr/>
      </p:nvGrpSpPr>
      <p:grpSpPr>
        <a:xfrm>
          <a:off x="0" y="0"/>
          <a:ext cx="0" cy="0"/>
          <a:chOff x="0" y="0"/>
          <a:chExt cx="0" cy="0"/>
        </a:xfrm>
      </p:grpSpPr>
      <p:sp>
        <p:nvSpPr>
          <p:cNvPr id="1542" name="Google Shape;1542;p313"/>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1543"/>
        <p:cNvGrpSpPr/>
        <p:nvPr/>
      </p:nvGrpSpPr>
      <p:grpSpPr>
        <a:xfrm>
          <a:off x="0" y="0"/>
          <a:ext cx="0" cy="0"/>
          <a:chOff x="0" y="0"/>
          <a:chExt cx="0" cy="0"/>
        </a:xfrm>
      </p:grpSpPr>
      <p:sp>
        <p:nvSpPr>
          <p:cNvPr id="1544" name="Google Shape;1544;p31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5" name="Google Shape;1545;p31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1546"/>
        <p:cNvGrpSpPr/>
        <p:nvPr/>
      </p:nvGrpSpPr>
      <p:grpSpPr>
        <a:xfrm>
          <a:off x="0" y="0"/>
          <a:ext cx="0" cy="0"/>
          <a:chOff x="0" y="0"/>
          <a:chExt cx="0" cy="0"/>
        </a:xfrm>
      </p:grpSpPr>
      <p:sp>
        <p:nvSpPr>
          <p:cNvPr id="1547" name="Google Shape;1547;p31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8" name="Google Shape;1548;p31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549"/>
        <p:cNvGrpSpPr/>
        <p:nvPr/>
      </p:nvGrpSpPr>
      <p:grpSpPr>
        <a:xfrm>
          <a:off x="0" y="0"/>
          <a:ext cx="0" cy="0"/>
          <a:chOff x="0" y="0"/>
          <a:chExt cx="0" cy="0"/>
        </a:xfrm>
      </p:grpSpPr>
      <p:cxnSp>
        <p:nvCxnSpPr>
          <p:cNvPr id="1550" name="Google Shape;1550;p31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51" name="Google Shape;1551;p31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52" name="Google Shape;1552;p31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553"/>
        <p:cNvGrpSpPr/>
        <p:nvPr/>
      </p:nvGrpSpPr>
      <p:grpSpPr>
        <a:xfrm>
          <a:off x="0" y="0"/>
          <a:ext cx="0" cy="0"/>
          <a:chOff x="0" y="0"/>
          <a:chExt cx="0" cy="0"/>
        </a:xfrm>
      </p:grpSpPr>
      <p:cxnSp>
        <p:nvCxnSpPr>
          <p:cNvPr id="1554" name="Google Shape;1554;p3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55" name="Google Shape;1555;p3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56" name="Google Shape;1556;p31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1557"/>
        <p:cNvGrpSpPr/>
        <p:nvPr/>
      </p:nvGrpSpPr>
      <p:grpSpPr>
        <a:xfrm>
          <a:off x="0" y="0"/>
          <a:ext cx="0" cy="0"/>
          <a:chOff x="0" y="0"/>
          <a:chExt cx="0" cy="0"/>
        </a:xfrm>
      </p:grpSpPr>
      <p:cxnSp>
        <p:nvCxnSpPr>
          <p:cNvPr id="1558" name="Google Shape;1558;p31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59" name="Google Shape;1559;p31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60" name="Google Shape;1560;p31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1561"/>
        <p:cNvGrpSpPr/>
        <p:nvPr/>
      </p:nvGrpSpPr>
      <p:grpSpPr>
        <a:xfrm>
          <a:off x="0" y="0"/>
          <a:ext cx="0" cy="0"/>
          <a:chOff x="0" y="0"/>
          <a:chExt cx="0" cy="0"/>
        </a:xfrm>
      </p:grpSpPr>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1562"/>
        <p:cNvGrpSpPr/>
        <p:nvPr/>
      </p:nvGrpSpPr>
      <p:grpSpPr>
        <a:xfrm>
          <a:off x="0" y="0"/>
          <a:ext cx="0" cy="0"/>
          <a:chOff x="0" y="0"/>
          <a:chExt cx="0" cy="0"/>
        </a:xfrm>
      </p:grpSpPr>
      <p:cxnSp>
        <p:nvCxnSpPr>
          <p:cNvPr id="1563" name="Google Shape;1563;p32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64" name="Google Shape;1564;p3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65" name="Google Shape;1565;p32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566"/>
        <p:cNvGrpSpPr/>
        <p:nvPr/>
      </p:nvGrpSpPr>
      <p:grpSpPr>
        <a:xfrm>
          <a:off x="0" y="0"/>
          <a:ext cx="0" cy="0"/>
          <a:chOff x="0" y="0"/>
          <a:chExt cx="0" cy="0"/>
        </a:xfrm>
      </p:grpSpPr>
      <p:cxnSp>
        <p:nvCxnSpPr>
          <p:cNvPr id="1567" name="Google Shape;1567;p32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68" name="Google Shape;1568;p32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69" name="Google Shape;1569;p32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1570"/>
        <p:cNvGrpSpPr/>
        <p:nvPr/>
      </p:nvGrpSpPr>
      <p:grpSpPr>
        <a:xfrm>
          <a:off x="0" y="0"/>
          <a:ext cx="0" cy="0"/>
          <a:chOff x="0" y="0"/>
          <a:chExt cx="0" cy="0"/>
        </a:xfrm>
      </p:grpSpPr>
      <p:cxnSp>
        <p:nvCxnSpPr>
          <p:cNvPr id="1571" name="Google Shape;1571;p32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72" name="Google Shape;1572;p3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73" name="Google Shape;1573;p32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1574"/>
        <p:cNvGrpSpPr/>
        <p:nvPr/>
      </p:nvGrpSpPr>
      <p:grpSpPr>
        <a:xfrm>
          <a:off x="0" y="0"/>
          <a:ext cx="0" cy="0"/>
          <a:chOff x="0" y="0"/>
          <a:chExt cx="0" cy="0"/>
        </a:xfrm>
      </p:grpSpPr>
      <p:cxnSp>
        <p:nvCxnSpPr>
          <p:cNvPr id="1575" name="Google Shape;1575;p32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76" name="Google Shape;1576;p32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77" name="Google Shape;1577;p32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1578"/>
        <p:cNvGrpSpPr/>
        <p:nvPr/>
      </p:nvGrpSpPr>
      <p:grpSpPr>
        <a:xfrm>
          <a:off x="0" y="0"/>
          <a:ext cx="0" cy="0"/>
          <a:chOff x="0" y="0"/>
          <a:chExt cx="0" cy="0"/>
        </a:xfrm>
      </p:grpSpPr>
      <p:cxnSp>
        <p:nvCxnSpPr>
          <p:cNvPr id="1579" name="Google Shape;1579;p32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80" name="Google Shape;1580;p32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81" name="Google Shape;1581;p32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1582"/>
        <p:cNvGrpSpPr/>
        <p:nvPr/>
      </p:nvGrpSpPr>
      <p:grpSpPr>
        <a:xfrm>
          <a:off x="0" y="0"/>
          <a:ext cx="0" cy="0"/>
          <a:chOff x="0" y="0"/>
          <a:chExt cx="0" cy="0"/>
        </a:xfrm>
      </p:grpSpPr>
      <p:cxnSp>
        <p:nvCxnSpPr>
          <p:cNvPr id="1583" name="Google Shape;1583;p32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84" name="Google Shape;1584;p32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85" name="Google Shape;1585;p32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1586"/>
        <p:cNvGrpSpPr/>
        <p:nvPr/>
      </p:nvGrpSpPr>
      <p:grpSpPr>
        <a:xfrm>
          <a:off x="0" y="0"/>
          <a:ext cx="0" cy="0"/>
          <a:chOff x="0" y="0"/>
          <a:chExt cx="0" cy="0"/>
        </a:xfrm>
      </p:grpSpPr>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1587"/>
        <p:cNvGrpSpPr/>
        <p:nvPr/>
      </p:nvGrpSpPr>
      <p:grpSpPr>
        <a:xfrm>
          <a:off x="0" y="0"/>
          <a:ext cx="0" cy="0"/>
          <a:chOff x="0" y="0"/>
          <a:chExt cx="0" cy="0"/>
        </a:xfrm>
      </p:grpSpPr>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1588"/>
        <p:cNvGrpSpPr/>
        <p:nvPr/>
      </p:nvGrpSpPr>
      <p:grpSpPr>
        <a:xfrm>
          <a:off x="0" y="0"/>
          <a:ext cx="0" cy="0"/>
          <a:chOff x="0" y="0"/>
          <a:chExt cx="0" cy="0"/>
        </a:xfrm>
      </p:grpSpPr>
      <p:sp>
        <p:nvSpPr>
          <p:cNvPr id="1589" name="Google Shape;1589;p32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90" name="Google Shape;1590;p32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91"/>
        <p:cNvGrpSpPr/>
        <p:nvPr/>
      </p:nvGrpSpPr>
      <p:grpSpPr>
        <a:xfrm>
          <a:off x="0" y="0"/>
          <a:ext cx="0" cy="0"/>
          <a:chOff x="0" y="0"/>
          <a:chExt cx="0" cy="0"/>
        </a:xfrm>
      </p:grpSpPr>
      <p:pic>
        <p:nvPicPr>
          <p:cNvPr id="1592" name="Google Shape;1592;p329"/>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593" name="Google Shape;1593;p3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94" name="Google Shape;1594;p3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95" name="Google Shape;1595;p3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96" name="Google Shape;1596;p3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97" name="Google Shape;1597;p3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1598"/>
        <p:cNvGrpSpPr/>
        <p:nvPr/>
      </p:nvGrpSpPr>
      <p:grpSpPr>
        <a:xfrm>
          <a:off x="0" y="0"/>
          <a:ext cx="0" cy="0"/>
          <a:chOff x="0" y="0"/>
          <a:chExt cx="0" cy="0"/>
        </a:xfrm>
      </p:grpSpPr>
      <p:sp>
        <p:nvSpPr>
          <p:cNvPr id="1599" name="Google Shape;1599;p33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0" name="Google Shape;1600;p33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01" name="Google Shape;1601;p33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2" name="Google Shape;1602;p33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3" name="Google Shape;1603;p3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1604"/>
        <p:cNvGrpSpPr/>
        <p:nvPr/>
      </p:nvGrpSpPr>
      <p:grpSpPr>
        <a:xfrm>
          <a:off x="0" y="0"/>
          <a:ext cx="0" cy="0"/>
          <a:chOff x="0" y="0"/>
          <a:chExt cx="0" cy="0"/>
        </a:xfrm>
      </p:grpSpPr>
      <p:pic>
        <p:nvPicPr>
          <p:cNvPr id="1605" name="Google Shape;1605;p331"/>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606" name="Google Shape;1606;p3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607" name="Google Shape;1607;p3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8" name="Google Shape;1608;p3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9" name="Google Shape;1609;p3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610" name="Google Shape;1610;p3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1611"/>
        <p:cNvGrpSpPr/>
        <p:nvPr/>
      </p:nvGrpSpPr>
      <p:grpSpPr>
        <a:xfrm>
          <a:off x="0" y="0"/>
          <a:ext cx="0" cy="0"/>
          <a:chOff x="0" y="0"/>
          <a:chExt cx="0" cy="0"/>
        </a:xfrm>
      </p:grpSpPr>
      <p:sp>
        <p:nvSpPr>
          <p:cNvPr id="1612" name="Google Shape;1612;p3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13" name="Google Shape;1613;p3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4" name="Google Shape;1614;p3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15" name="Google Shape;1615;p3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16" name="Google Shape;1616;p3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theme" Target="../theme/theme3.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image" Target="../media/image1.png"/><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8" Type="http://schemas.openxmlformats.org/officeDocument/2006/relationships/slideLayout" Target="../slideLayouts/slideLayout105.xml"/><Relationship Id="rId3" Type="http://schemas.openxmlformats.org/officeDocument/2006/relationships/slideLayout" Target="../slideLayouts/slideLayout100.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61.xml"/><Relationship Id="rId21" Type="http://schemas.openxmlformats.org/officeDocument/2006/relationships/slideLayout" Target="../slideLayouts/slideLayout156.xml"/><Relationship Id="rId42" Type="http://schemas.openxmlformats.org/officeDocument/2006/relationships/slideLayout" Target="../slideLayouts/slideLayout177.xml"/><Relationship Id="rId47" Type="http://schemas.openxmlformats.org/officeDocument/2006/relationships/slideLayout" Target="../slideLayouts/slideLayout182.xml"/><Relationship Id="rId63" Type="http://schemas.openxmlformats.org/officeDocument/2006/relationships/slideLayout" Target="../slideLayouts/slideLayout198.xml"/><Relationship Id="rId68" Type="http://schemas.openxmlformats.org/officeDocument/2006/relationships/slideLayout" Target="../slideLayouts/slideLayout203.xml"/><Relationship Id="rId84" Type="http://schemas.openxmlformats.org/officeDocument/2006/relationships/slideLayout" Target="../slideLayouts/slideLayout219.xml"/><Relationship Id="rId89" Type="http://schemas.openxmlformats.org/officeDocument/2006/relationships/slideLayout" Target="../slideLayouts/slideLayout224.xml"/><Relationship Id="rId16" Type="http://schemas.openxmlformats.org/officeDocument/2006/relationships/slideLayout" Target="../slideLayouts/slideLayout151.xml"/><Relationship Id="rId11" Type="http://schemas.openxmlformats.org/officeDocument/2006/relationships/slideLayout" Target="../slideLayouts/slideLayout146.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53" Type="http://schemas.openxmlformats.org/officeDocument/2006/relationships/slideLayout" Target="../slideLayouts/slideLayout188.xml"/><Relationship Id="rId58" Type="http://schemas.openxmlformats.org/officeDocument/2006/relationships/slideLayout" Target="../slideLayouts/slideLayout193.xml"/><Relationship Id="rId74" Type="http://schemas.openxmlformats.org/officeDocument/2006/relationships/slideLayout" Target="../slideLayouts/slideLayout209.xml"/><Relationship Id="rId79" Type="http://schemas.openxmlformats.org/officeDocument/2006/relationships/slideLayout" Target="../slideLayouts/slideLayout214.xml"/><Relationship Id="rId5" Type="http://schemas.openxmlformats.org/officeDocument/2006/relationships/slideLayout" Target="../slideLayouts/slideLayout140.xml"/><Relationship Id="rId90" Type="http://schemas.openxmlformats.org/officeDocument/2006/relationships/slideLayout" Target="../slideLayouts/slideLayout225.xml"/><Relationship Id="rId95" Type="http://schemas.openxmlformats.org/officeDocument/2006/relationships/slideLayout" Target="../slideLayouts/slideLayout230.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43" Type="http://schemas.openxmlformats.org/officeDocument/2006/relationships/slideLayout" Target="../slideLayouts/slideLayout178.xml"/><Relationship Id="rId48" Type="http://schemas.openxmlformats.org/officeDocument/2006/relationships/slideLayout" Target="../slideLayouts/slideLayout183.xml"/><Relationship Id="rId64" Type="http://schemas.openxmlformats.org/officeDocument/2006/relationships/slideLayout" Target="../slideLayouts/slideLayout199.xml"/><Relationship Id="rId69" Type="http://schemas.openxmlformats.org/officeDocument/2006/relationships/slideLayout" Target="../slideLayouts/slideLayout204.xml"/><Relationship Id="rId80" Type="http://schemas.openxmlformats.org/officeDocument/2006/relationships/slideLayout" Target="../slideLayouts/slideLayout215.xml"/><Relationship Id="rId85" Type="http://schemas.openxmlformats.org/officeDocument/2006/relationships/slideLayout" Target="../slideLayouts/slideLayout220.xml"/><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46" Type="http://schemas.openxmlformats.org/officeDocument/2006/relationships/slideLayout" Target="../slideLayouts/slideLayout181.xml"/><Relationship Id="rId59" Type="http://schemas.openxmlformats.org/officeDocument/2006/relationships/slideLayout" Target="../slideLayouts/slideLayout194.xml"/><Relationship Id="rId67" Type="http://schemas.openxmlformats.org/officeDocument/2006/relationships/slideLayout" Target="../slideLayouts/slideLayout202.xml"/><Relationship Id="rId20" Type="http://schemas.openxmlformats.org/officeDocument/2006/relationships/slideLayout" Target="../slideLayouts/slideLayout155.xml"/><Relationship Id="rId41" Type="http://schemas.openxmlformats.org/officeDocument/2006/relationships/slideLayout" Target="../slideLayouts/slideLayout176.xml"/><Relationship Id="rId54" Type="http://schemas.openxmlformats.org/officeDocument/2006/relationships/slideLayout" Target="../slideLayouts/slideLayout189.xml"/><Relationship Id="rId62" Type="http://schemas.openxmlformats.org/officeDocument/2006/relationships/slideLayout" Target="../slideLayouts/slideLayout197.xml"/><Relationship Id="rId70" Type="http://schemas.openxmlformats.org/officeDocument/2006/relationships/slideLayout" Target="../slideLayouts/slideLayout205.xml"/><Relationship Id="rId75" Type="http://schemas.openxmlformats.org/officeDocument/2006/relationships/slideLayout" Target="../slideLayouts/slideLayout210.xml"/><Relationship Id="rId83" Type="http://schemas.openxmlformats.org/officeDocument/2006/relationships/slideLayout" Target="../slideLayouts/slideLayout218.xml"/><Relationship Id="rId88" Type="http://schemas.openxmlformats.org/officeDocument/2006/relationships/slideLayout" Target="../slideLayouts/slideLayout223.xml"/><Relationship Id="rId91" Type="http://schemas.openxmlformats.org/officeDocument/2006/relationships/slideLayout" Target="../slideLayouts/slideLayout226.xml"/><Relationship Id="rId96" Type="http://schemas.openxmlformats.org/officeDocument/2006/relationships/theme" Target="../theme/theme4.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49" Type="http://schemas.openxmlformats.org/officeDocument/2006/relationships/slideLayout" Target="../slideLayouts/slideLayout184.xml"/><Relationship Id="rId57" Type="http://schemas.openxmlformats.org/officeDocument/2006/relationships/slideLayout" Target="../slideLayouts/slideLayout192.xml"/><Relationship Id="rId10" Type="http://schemas.openxmlformats.org/officeDocument/2006/relationships/slideLayout" Target="../slideLayouts/slideLayout145.xml"/><Relationship Id="rId31" Type="http://schemas.openxmlformats.org/officeDocument/2006/relationships/slideLayout" Target="../slideLayouts/slideLayout166.xml"/><Relationship Id="rId44" Type="http://schemas.openxmlformats.org/officeDocument/2006/relationships/slideLayout" Target="../slideLayouts/slideLayout179.xml"/><Relationship Id="rId52" Type="http://schemas.openxmlformats.org/officeDocument/2006/relationships/slideLayout" Target="../slideLayouts/slideLayout187.xml"/><Relationship Id="rId60" Type="http://schemas.openxmlformats.org/officeDocument/2006/relationships/slideLayout" Target="../slideLayouts/slideLayout195.xml"/><Relationship Id="rId65" Type="http://schemas.openxmlformats.org/officeDocument/2006/relationships/slideLayout" Target="../slideLayouts/slideLayout200.xml"/><Relationship Id="rId73" Type="http://schemas.openxmlformats.org/officeDocument/2006/relationships/slideLayout" Target="../slideLayouts/slideLayout208.xml"/><Relationship Id="rId78" Type="http://schemas.openxmlformats.org/officeDocument/2006/relationships/slideLayout" Target="../slideLayouts/slideLayout213.xml"/><Relationship Id="rId81" Type="http://schemas.openxmlformats.org/officeDocument/2006/relationships/slideLayout" Target="../slideLayouts/slideLayout216.xml"/><Relationship Id="rId86" Type="http://schemas.openxmlformats.org/officeDocument/2006/relationships/slideLayout" Target="../slideLayouts/slideLayout221.xml"/><Relationship Id="rId94" Type="http://schemas.openxmlformats.org/officeDocument/2006/relationships/slideLayout" Target="../slideLayouts/slideLayout229.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39" Type="http://schemas.openxmlformats.org/officeDocument/2006/relationships/slideLayout" Target="../slideLayouts/slideLayout174.xml"/><Relationship Id="rId34" Type="http://schemas.openxmlformats.org/officeDocument/2006/relationships/slideLayout" Target="../slideLayouts/slideLayout169.xml"/><Relationship Id="rId50" Type="http://schemas.openxmlformats.org/officeDocument/2006/relationships/slideLayout" Target="../slideLayouts/slideLayout185.xml"/><Relationship Id="rId55" Type="http://schemas.openxmlformats.org/officeDocument/2006/relationships/slideLayout" Target="../slideLayouts/slideLayout190.xml"/><Relationship Id="rId76" Type="http://schemas.openxmlformats.org/officeDocument/2006/relationships/slideLayout" Target="../slideLayouts/slideLayout211.xml"/><Relationship Id="rId97" Type="http://schemas.openxmlformats.org/officeDocument/2006/relationships/image" Target="../media/image1.png"/><Relationship Id="rId7" Type="http://schemas.openxmlformats.org/officeDocument/2006/relationships/slideLayout" Target="../slideLayouts/slideLayout142.xml"/><Relationship Id="rId71" Type="http://schemas.openxmlformats.org/officeDocument/2006/relationships/slideLayout" Target="../slideLayouts/slideLayout206.xml"/><Relationship Id="rId92" Type="http://schemas.openxmlformats.org/officeDocument/2006/relationships/slideLayout" Target="../slideLayouts/slideLayout227.xml"/><Relationship Id="rId2" Type="http://schemas.openxmlformats.org/officeDocument/2006/relationships/slideLayout" Target="../slideLayouts/slideLayout137.xml"/><Relationship Id="rId29" Type="http://schemas.openxmlformats.org/officeDocument/2006/relationships/slideLayout" Target="../slideLayouts/slideLayout164.xml"/><Relationship Id="rId24" Type="http://schemas.openxmlformats.org/officeDocument/2006/relationships/slideLayout" Target="../slideLayouts/slideLayout159.xml"/><Relationship Id="rId40" Type="http://schemas.openxmlformats.org/officeDocument/2006/relationships/slideLayout" Target="../slideLayouts/slideLayout175.xml"/><Relationship Id="rId45" Type="http://schemas.openxmlformats.org/officeDocument/2006/relationships/slideLayout" Target="../slideLayouts/slideLayout180.xml"/><Relationship Id="rId66" Type="http://schemas.openxmlformats.org/officeDocument/2006/relationships/slideLayout" Target="../slideLayouts/slideLayout201.xml"/><Relationship Id="rId87" Type="http://schemas.openxmlformats.org/officeDocument/2006/relationships/slideLayout" Target="../slideLayouts/slideLayout222.xml"/><Relationship Id="rId61" Type="http://schemas.openxmlformats.org/officeDocument/2006/relationships/slideLayout" Target="../slideLayouts/slideLayout196.xml"/><Relationship Id="rId82" Type="http://schemas.openxmlformats.org/officeDocument/2006/relationships/slideLayout" Target="../slideLayouts/slideLayout217.xml"/><Relationship Id="rId19" Type="http://schemas.openxmlformats.org/officeDocument/2006/relationships/slideLayout" Target="../slideLayouts/slideLayout154.xml"/><Relationship Id="rId14" Type="http://schemas.openxmlformats.org/officeDocument/2006/relationships/slideLayout" Target="../slideLayouts/slideLayout149.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56" Type="http://schemas.openxmlformats.org/officeDocument/2006/relationships/slideLayout" Target="../slideLayouts/slideLayout191.xml"/><Relationship Id="rId77" Type="http://schemas.openxmlformats.org/officeDocument/2006/relationships/slideLayout" Target="../slideLayouts/slideLayout212.xml"/><Relationship Id="rId8" Type="http://schemas.openxmlformats.org/officeDocument/2006/relationships/slideLayout" Target="../slideLayouts/slideLayout143.xml"/><Relationship Id="rId51" Type="http://schemas.openxmlformats.org/officeDocument/2006/relationships/slideLayout" Target="../slideLayouts/slideLayout186.xml"/><Relationship Id="rId72" Type="http://schemas.openxmlformats.org/officeDocument/2006/relationships/slideLayout" Target="../slideLayouts/slideLayout207.xml"/><Relationship Id="rId93" Type="http://schemas.openxmlformats.org/officeDocument/2006/relationships/slideLayout" Target="../slideLayouts/slideLayout22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231.xml"/></Relationships>
</file>

<file path=ppt/slideMasters/_rels/slideMaster6.xml.rels><?xml version="1.0" encoding="UTF-8" standalone="yes"?>
<Relationships xmlns="http://schemas.openxmlformats.org/package/2006/relationships"><Relationship Id="rId26" Type="http://schemas.openxmlformats.org/officeDocument/2006/relationships/slideLayout" Target="../slideLayouts/slideLayout257.xml"/><Relationship Id="rId21" Type="http://schemas.openxmlformats.org/officeDocument/2006/relationships/slideLayout" Target="../slideLayouts/slideLayout252.xml"/><Relationship Id="rId42" Type="http://schemas.openxmlformats.org/officeDocument/2006/relationships/slideLayout" Target="../slideLayouts/slideLayout273.xml"/><Relationship Id="rId47" Type="http://schemas.openxmlformats.org/officeDocument/2006/relationships/slideLayout" Target="../slideLayouts/slideLayout278.xml"/><Relationship Id="rId63" Type="http://schemas.openxmlformats.org/officeDocument/2006/relationships/slideLayout" Target="../slideLayouts/slideLayout294.xml"/><Relationship Id="rId68" Type="http://schemas.openxmlformats.org/officeDocument/2006/relationships/slideLayout" Target="../slideLayouts/slideLayout299.xml"/><Relationship Id="rId84" Type="http://schemas.openxmlformats.org/officeDocument/2006/relationships/slideLayout" Target="../slideLayouts/slideLayout315.xml"/><Relationship Id="rId89" Type="http://schemas.openxmlformats.org/officeDocument/2006/relationships/slideLayout" Target="../slideLayouts/slideLayout320.xml"/><Relationship Id="rId16" Type="http://schemas.openxmlformats.org/officeDocument/2006/relationships/slideLayout" Target="../slideLayouts/slideLayout247.xml"/><Relationship Id="rId11" Type="http://schemas.openxmlformats.org/officeDocument/2006/relationships/slideLayout" Target="../slideLayouts/slideLayout242.xml"/><Relationship Id="rId32" Type="http://schemas.openxmlformats.org/officeDocument/2006/relationships/slideLayout" Target="../slideLayouts/slideLayout263.xml"/><Relationship Id="rId37" Type="http://schemas.openxmlformats.org/officeDocument/2006/relationships/slideLayout" Target="../slideLayouts/slideLayout268.xml"/><Relationship Id="rId53" Type="http://schemas.openxmlformats.org/officeDocument/2006/relationships/slideLayout" Target="../slideLayouts/slideLayout284.xml"/><Relationship Id="rId58" Type="http://schemas.openxmlformats.org/officeDocument/2006/relationships/slideLayout" Target="../slideLayouts/slideLayout289.xml"/><Relationship Id="rId74" Type="http://schemas.openxmlformats.org/officeDocument/2006/relationships/slideLayout" Target="../slideLayouts/slideLayout305.xml"/><Relationship Id="rId79" Type="http://schemas.openxmlformats.org/officeDocument/2006/relationships/slideLayout" Target="../slideLayouts/slideLayout310.xml"/><Relationship Id="rId5" Type="http://schemas.openxmlformats.org/officeDocument/2006/relationships/slideLayout" Target="../slideLayouts/slideLayout236.xml"/><Relationship Id="rId90" Type="http://schemas.openxmlformats.org/officeDocument/2006/relationships/slideLayout" Target="../slideLayouts/slideLayout321.xml"/><Relationship Id="rId95" Type="http://schemas.openxmlformats.org/officeDocument/2006/relationships/slideLayout" Target="../slideLayouts/slideLayout326.xml"/><Relationship Id="rId22" Type="http://schemas.openxmlformats.org/officeDocument/2006/relationships/slideLayout" Target="../slideLayouts/slideLayout253.xml"/><Relationship Id="rId27" Type="http://schemas.openxmlformats.org/officeDocument/2006/relationships/slideLayout" Target="../slideLayouts/slideLayout258.xml"/><Relationship Id="rId43" Type="http://schemas.openxmlformats.org/officeDocument/2006/relationships/slideLayout" Target="../slideLayouts/slideLayout274.xml"/><Relationship Id="rId48" Type="http://schemas.openxmlformats.org/officeDocument/2006/relationships/slideLayout" Target="../slideLayouts/slideLayout279.xml"/><Relationship Id="rId64" Type="http://schemas.openxmlformats.org/officeDocument/2006/relationships/slideLayout" Target="../slideLayouts/slideLayout295.xml"/><Relationship Id="rId69" Type="http://schemas.openxmlformats.org/officeDocument/2006/relationships/slideLayout" Target="../slideLayouts/slideLayout300.xml"/><Relationship Id="rId80" Type="http://schemas.openxmlformats.org/officeDocument/2006/relationships/slideLayout" Target="../slideLayouts/slideLayout311.xml"/><Relationship Id="rId85" Type="http://schemas.openxmlformats.org/officeDocument/2006/relationships/slideLayout" Target="../slideLayouts/slideLayout316.xml"/><Relationship Id="rId3" Type="http://schemas.openxmlformats.org/officeDocument/2006/relationships/slideLayout" Target="../slideLayouts/slideLayout234.xml"/><Relationship Id="rId12" Type="http://schemas.openxmlformats.org/officeDocument/2006/relationships/slideLayout" Target="../slideLayouts/slideLayout243.xml"/><Relationship Id="rId17" Type="http://schemas.openxmlformats.org/officeDocument/2006/relationships/slideLayout" Target="../slideLayouts/slideLayout248.xml"/><Relationship Id="rId25" Type="http://schemas.openxmlformats.org/officeDocument/2006/relationships/slideLayout" Target="../slideLayouts/slideLayout256.xml"/><Relationship Id="rId33" Type="http://schemas.openxmlformats.org/officeDocument/2006/relationships/slideLayout" Target="../slideLayouts/slideLayout264.xml"/><Relationship Id="rId38" Type="http://schemas.openxmlformats.org/officeDocument/2006/relationships/slideLayout" Target="../slideLayouts/slideLayout269.xml"/><Relationship Id="rId46" Type="http://schemas.openxmlformats.org/officeDocument/2006/relationships/slideLayout" Target="../slideLayouts/slideLayout277.xml"/><Relationship Id="rId59" Type="http://schemas.openxmlformats.org/officeDocument/2006/relationships/slideLayout" Target="../slideLayouts/slideLayout290.xml"/><Relationship Id="rId67" Type="http://schemas.openxmlformats.org/officeDocument/2006/relationships/slideLayout" Target="../slideLayouts/slideLayout298.xml"/><Relationship Id="rId20" Type="http://schemas.openxmlformats.org/officeDocument/2006/relationships/slideLayout" Target="../slideLayouts/slideLayout251.xml"/><Relationship Id="rId41" Type="http://schemas.openxmlformats.org/officeDocument/2006/relationships/slideLayout" Target="../slideLayouts/slideLayout272.xml"/><Relationship Id="rId54" Type="http://schemas.openxmlformats.org/officeDocument/2006/relationships/slideLayout" Target="../slideLayouts/slideLayout285.xml"/><Relationship Id="rId62" Type="http://schemas.openxmlformats.org/officeDocument/2006/relationships/slideLayout" Target="../slideLayouts/slideLayout293.xml"/><Relationship Id="rId70" Type="http://schemas.openxmlformats.org/officeDocument/2006/relationships/slideLayout" Target="../slideLayouts/slideLayout301.xml"/><Relationship Id="rId75" Type="http://schemas.openxmlformats.org/officeDocument/2006/relationships/slideLayout" Target="../slideLayouts/slideLayout306.xml"/><Relationship Id="rId83" Type="http://schemas.openxmlformats.org/officeDocument/2006/relationships/slideLayout" Target="../slideLayouts/slideLayout314.xml"/><Relationship Id="rId88" Type="http://schemas.openxmlformats.org/officeDocument/2006/relationships/slideLayout" Target="../slideLayouts/slideLayout319.xml"/><Relationship Id="rId91" Type="http://schemas.openxmlformats.org/officeDocument/2006/relationships/slideLayout" Target="../slideLayouts/slideLayout322.xml"/><Relationship Id="rId96" Type="http://schemas.openxmlformats.org/officeDocument/2006/relationships/theme" Target="../theme/theme6.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5" Type="http://schemas.openxmlformats.org/officeDocument/2006/relationships/slideLayout" Target="../slideLayouts/slideLayout246.xml"/><Relationship Id="rId23" Type="http://schemas.openxmlformats.org/officeDocument/2006/relationships/slideLayout" Target="../slideLayouts/slideLayout254.xml"/><Relationship Id="rId28" Type="http://schemas.openxmlformats.org/officeDocument/2006/relationships/slideLayout" Target="../slideLayouts/slideLayout259.xml"/><Relationship Id="rId36" Type="http://schemas.openxmlformats.org/officeDocument/2006/relationships/slideLayout" Target="../slideLayouts/slideLayout267.xml"/><Relationship Id="rId49" Type="http://schemas.openxmlformats.org/officeDocument/2006/relationships/slideLayout" Target="../slideLayouts/slideLayout280.xml"/><Relationship Id="rId57" Type="http://schemas.openxmlformats.org/officeDocument/2006/relationships/slideLayout" Target="../slideLayouts/slideLayout288.xml"/><Relationship Id="rId10" Type="http://schemas.openxmlformats.org/officeDocument/2006/relationships/slideLayout" Target="../slideLayouts/slideLayout241.xml"/><Relationship Id="rId31" Type="http://schemas.openxmlformats.org/officeDocument/2006/relationships/slideLayout" Target="../slideLayouts/slideLayout262.xml"/><Relationship Id="rId44" Type="http://schemas.openxmlformats.org/officeDocument/2006/relationships/slideLayout" Target="../slideLayouts/slideLayout275.xml"/><Relationship Id="rId52" Type="http://schemas.openxmlformats.org/officeDocument/2006/relationships/slideLayout" Target="../slideLayouts/slideLayout283.xml"/><Relationship Id="rId60" Type="http://schemas.openxmlformats.org/officeDocument/2006/relationships/slideLayout" Target="../slideLayouts/slideLayout291.xml"/><Relationship Id="rId65" Type="http://schemas.openxmlformats.org/officeDocument/2006/relationships/slideLayout" Target="../slideLayouts/slideLayout296.xml"/><Relationship Id="rId73" Type="http://schemas.openxmlformats.org/officeDocument/2006/relationships/slideLayout" Target="../slideLayouts/slideLayout304.xml"/><Relationship Id="rId78" Type="http://schemas.openxmlformats.org/officeDocument/2006/relationships/slideLayout" Target="../slideLayouts/slideLayout309.xml"/><Relationship Id="rId81" Type="http://schemas.openxmlformats.org/officeDocument/2006/relationships/slideLayout" Target="../slideLayouts/slideLayout312.xml"/><Relationship Id="rId86" Type="http://schemas.openxmlformats.org/officeDocument/2006/relationships/slideLayout" Target="../slideLayouts/slideLayout317.xml"/><Relationship Id="rId94" Type="http://schemas.openxmlformats.org/officeDocument/2006/relationships/slideLayout" Target="../slideLayouts/slideLayout325.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3" Type="http://schemas.openxmlformats.org/officeDocument/2006/relationships/slideLayout" Target="../slideLayouts/slideLayout244.xml"/><Relationship Id="rId18" Type="http://schemas.openxmlformats.org/officeDocument/2006/relationships/slideLayout" Target="../slideLayouts/slideLayout249.xml"/><Relationship Id="rId39" Type="http://schemas.openxmlformats.org/officeDocument/2006/relationships/slideLayout" Target="../slideLayouts/slideLayout270.xml"/><Relationship Id="rId34" Type="http://schemas.openxmlformats.org/officeDocument/2006/relationships/slideLayout" Target="../slideLayouts/slideLayout265.xml"/><Relationship Id="rId50" Type="http://schemas.openxmlformats.org/officeDocument/2006/relationships/slideLayout" Target="../slideLayouts/slideLayout281.xml"/><Relationship Id="rId55" Type="http://schemas.openxmlformats.org/officeDocument/2006/relationships/slideLayout" Target="../slideLayouts/slideLayout286.xml"/><Relationship Id="rId76" Type="http://schemas.openxmlformats.org/officeDocument/2006/relationships/slideLayout" Target="../slideLayouts/slideLayout307.xml"/><Relationship Id="rId97" Type="http://schemas.openxmlformats.org/officeDocument/2006/relationships/image" Target="../media/image1.png"/><Relationship Id="rId7" Type="http://schemas.openxmlformats.org/officeDocument/2006/relationships/slideLayout" Target="../slideLayouts/slideLayout238.xml"/><Relationship Id="rId71" Type="http://schemas.openxmlformats.org/officeDocument/2006/relationships/slideLayout" Target="../slideLayouts/slideLayout302.xml"/><Relationship Id="rId92" Type="http://schemas.openxmlformats.org/officeDocument/2006/relationships/slideLayout" Target="../slideLayouts/slideLayout323.xml"/><Relationship Id="rId2" Type="http://schemas.openxmlformats.org/officeDocument/2006/relationships/slideLayout" Target="../slideLayouts/slideLayout233.xml"/><Relationship Id="rId29" Type="http://schemas.openxmlformats.org/officeDocument/2006/relationships/slideLayout" Target="../slideLayouts/slideLayout260.xml"/><Relationship Id="rId24" Type="http://schemas.openxmlformats.org/officeDocument/2006/relationships/slideLayout" Target="../slideLayouts/slideLayout255.xml"/><Relationship Id="rId40" Type="http://schemas.openxmlformats.org/officeDocument/2006/relationships/slideLayout" Target="../slideLayouts/slideLayout271.xml"/><Relationship Id="rId45" Type="http://schemas.openxmlformats.org/officeDocument/2006/relationships/slideLayout" Target="../slideLayouts/slideLayout276.xml"/><Relationship Id="rId66" Type="http://schemas.openxmlformats.org/officeDocument/2006/relationships/slideLayout" Target="../slideLayouts/slideLayout297.xml"/><Relationship Id="rId87" Type="http://schemas.openxmlformats.org/officeDocument/2006/relationships/slideLayout" Target="../slideLayouts/slideLayout318.xml"/><Relationship Id="rId61" Type="http://schemas.openxmlformats.org/officeDocument/2006/relationships/slideLayout" Target="../slideLayouts/slideLayout292.xml"/><Relationship Id="rId82" Type="http://schemas.openxmlformats.org/officeDocument/2006/relationships/slideLayout" Target="../slideLayouts/slideLayout313.xml"/><Relationship Id="rId19" Type="http://schemas.openxmlformats.org/officeDocument/2006/relationships/slideLayout" Target="../slideLayouts/slideLayout250.xml"/><Relationship Id="rId14" Type="http://schemas.openxmlformats.org/officeDocument/2006/relationships/slideLayout" Target="../slideLayouts/slideLayout245.xml"/><Relationship Id="rId30" Type="http://schemas.openxmlformats.org/officeDocument/2006/relationships/slideLayout" Target="../slideLayouts/slideLayout261.xml"/><Relationship Id="rId35" Type="http://schemas.openxmlformats.org/officeDocument/2006/relationships/slideLayout" Target="../slideLayouts/slideLayout266.xml"/><Relationship Id="rId56" Type="http://schemas.openxmlformats.org/officeDocument/2006/relationships/slideLayout" Target="../slideLayouts/slideLayout287.xml"/><Relationship Id="rId77" Type="http://schemas.openxmlformats.org/officeDocument/2006/relationships/slideLayout" Target="../slideLayouts/slideLayout308.xml"/><Relationship Id="rId8" Type="http://schemas.openxmlformats.org/officeDocument/2006/relationships/slideLayout" Target="../slideLayouts/slideLayout239.xml"/><Relationship Id="rId51" Type="http://schemas.openxmlformats.org/officeDocument/2006/relationships/slideLayout" Target="../slideLayouts/slideLayout282.xml"/><Relationship Id="rId72" Type="http://schemas.openxmlformats.org/officeDocument/2006/relationships/slideLayout" Target="../slideLayouts/slideLayout303.xml"/><Relationship Id="rId93" Type="http://schemas.openxmlformats.org/officeDocument/2006/relationships/slideLayout" Target="../slideLayouts/slideLayout3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70"/>
        <p:cNvGrpSpPr/>
        <p:nvPr/>
      </p:nvGrpSpPr>
      <p:grpSpPr>
        <a:xfrm>
          <a:off x="0" y="0"/>
          <a:ext cx="0" cy="0"/>
          <a:chOff x="0" y="0"/>
          <a:chExt cx="0" cy="0"/>
        </a:xfrm>
      </p:grpSpPr>
      <p:sp>
        <p:nvSpPr>
          <p:cNvPr id="471" name="Google Shape;471;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72" name="Google Shape;472;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3" name="Google Shape;473;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74" name="Google Shape;474;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75" name="Google Shape;475;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3" r:id="rId1"/>
    <p:sldLayoutId id="214748374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0">
            <a:alphaModFix/>
          </a:blip>
          <a:stretch>
            <a:fillRect/>
          </a:stretch>
        </a:blipFill>
        <a:effectLst/>
      </p:bgPr>
    </p:bg>
    <p:spTree>
      <p:nvGrpSpPr>
        <p:cNvPr id="1" name="Shape 487"/>
        <p:cNvGrpSpPr/>
        <p:nvPr/>
      </p:nvGrpSpPr>
      <p:grpSpPr>
        <a:xfrm>
          <a:off x="0" y="0"/>
          <a:ext cx="0" cy="0"/>
          <a:chOff x="0" y="0"/>
          <a:chExt cx="0" cy="0"/>
        </a:xfrm>
      </p:grpSpPr>
      <p:sp>
        <p:nvSpPr>
          <p:cNvPr id="488" name="Google Shape;488;p10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89" name="Google Shape;489;p10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90" name="Google Shape;490;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1" name="Google Shape;491;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2" name="Google Shape;492;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684"/>
        <p:cNvGrpSpPr/>
        <p:nvPr/>
      </p:nvGrpSpPr>
      <p:grpSpPr>
        <a:xfrm>
          <a:off x="0" y="0"/>
          <a:ext cx="0" cy="0"/>
          <a:chOff x="0" y="0"/>
          <a:chExt cx="0" cy="0"/>
        </a:xfrm>
      </p:grpSpPr>
      <p:sp>
        <p:nvSpPr>
          <p:cNvPr id="685" name="Google Shape;685;p13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6" name="Google Shape;686;p13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7" name="Google Shape;687;p1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8" name="Google Shape;688;p1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9" name="Google Shape;689;p1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 id="2147483813" r:id="rId31"/>
    <p:sldLayoutId id="2147483814" r:id="rId32"/>
    <p:sldLayoutId id="2147483815" r:id="rId33"/>
    <p:sldLayoutId id="2147483816" r:id="rId34"/>
    <p:sldLayoutId id="2147483817" r:id="rId35"/>
    <p:sldLayoutId id="2147483818" r:id="rId36"/>
    <p:sldLayoutId id="2147483819" r:id="rId37"/>
    <p:sldLayoutId id="2147483820" r:id="rId38"/>
    <p:sldLayoutId id="2147483821" r:id="rId39"/>
    <p:sldLayoutId id="2147483822" r:id="rId40"/>
    <p:sldLayoutId id="2147483823" r:id="rId41"/>
    <p:sldLayoutId id="2147483824" r:id="rId42"/>
    <p:sldLayoutId id="2147483825" r:id="rId43"/>
    <p:sldLayoutId id="2147483826" r:id="rId44"/>
    <p:sldLayoutId id="2147483827" r:id="rId45"/>
    <p:sldLayoutId id="2147483828" r:id="rId46"/>
    <p:sldLayoutId id="2147483829" r:id="rId47"/>
    <p:sldLayoutId id="2147483830" r:id="rId48"/>
    <p:sldLayoutId id="2147483831" r:id="rId49"/>
    <p:sldLayoutId id="2147483832" r:id="rId50"/>
    <p:sldLayoutId id="2147483833" r:id="rId51"/>
    <p:sldLayoutId id="2147483834" r:id="rId52"/>
    <p:sldLayoutId id="2147483835" r:id="rId53"/>
    <p:sldLayoutId id="2147483836" r:id="rId54"/>
    <p:sldLayoutId id="2147483837" r:id="rId55"/>
    <p:sldLayoutId id="2147483838" r:id="rId56"/>
    <p:sldLayoutId id="2147483839" r:id="rId57"/>
    <p:sldLayoutId id="2147483840" r:id="rId58"/>
    <p:sldLayoutId id="2147483841" r:id="rId59"/>
    <p:sldLayoutId id="2147483842" r:id="rId60"/>
    <p:sldLayoutId id="2147483843" r:id="rId61"/>
    <p:sldLayoutId id="2147483844" r:id="rId62"/>
    <p:sldLayoutId id="2147483845" r:id="rId63"/>
    <p:sldLayoutId id="2147483846" r:id="rId64"/>
    <p:sldLayoutId id="2147483847" r:id="rId65"/>
    <p:sldLayoutId id="2147483848" r:id="rId66"/>
    <p:sldLayoutId id="2147483849" r:id="rId67"/>
    <p:sldLayoutId id="2147483850" r:id="rId68"/>
    <p:sldLayoutId id="2147483851" r:id="rId69"/>
    <p:sldLayoutId id="2147483852" r:id="rId70"/>
    <p:sldLayoutId id="2147483853" r:id="rId71"/>
    <p:sldLayoutId id="2147483854" r:id="rId72"/>
    <p:sldLayoutId id="2147483855" r:id="rId73"/>
    <p:sldLayoutId id="2147483856" r:id="rId74"/>
    <p:sldLayoutId id="2147483857" r:id="rId75"/>
    <p:sldLayoutId id="2147483858" r:id="rId76"/>
    <p:sldLayoutId id="2147483859" r:id="rId77"/>
    <p:sldLayoutId id="2147483860" r:id="rId78"/>
    <p:sldLayoutId id="2147483861" r:id="rId79"/>
    <p:sldLayoutId id="2147483862" r:id="rId80"/>
    <p:sldLayoutId id="2147483863" r:id="rId81"/>
    <p:sldLayoutId id="2147483864" r:id="rId82"/>
    <p:sldLayoutId id="2147483865" r:id="rId83"/>
    <p:sldLayoutId id="2147483866" r:id="rId84"/>
    <p:sldLayoutId id="2147483867" r:id="rId85"/>
    <p:sldLayoutId id="2147483868" r:id="rId86"/>
    <p:sldLayoutId id="2147483869" r:id="rId87"/>
    <p:sldLayoutId id="2147483870" r:id="rId88"/>
    <p:sldLayoutId id="2147483871" r:id="rId89"/>
    <p:sldLayoutId id="2147483872" r:id="rId90"/>
    <p:sldLayoutId id="2147483873" r:id="rId91"/>
    <p:sldLayoutId id="2147483874" r:id="rId92"/>
    <p:sldLayoutId id="2147483875" r:id="rId93"/>
    <p:sldLayoutId id="2147483876" r:id="rId94"/>
    <p:sldLayoutId id="2147483877"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5"/>
        <p:cNvGrpSpPr/>
        <p:nvPr/>
      </p:nvGrpSpPr>
      <p:grpSpPr>
        <a:xfrm>
          <a:off x="0" y="0"/>
          <a:ext cx="0" cy="0"/>
          <a:chOff x="0" y="0"/>
          <a:chExt cx="0" cy="0"/>
        </a:xfrm>
      </p:grpSpPr>
      <p:sp>
        <p:nvSpPr>
          <p:cNvPr id="1146" name="Google Shape;1146;p23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47" name="Google Shape;1147;p23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48" name="Google Shape;1148;p23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49" name="Google Shape;1149;p23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50" name="Google Shape;1150;p23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87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1156"/>
        <p:cNvGrpSpPr/>
        <p:nvPr/>
      </p:nvGrpSpPr>
      <p:grpSpPr>
        <a:xfrm>
          <a:off x="0" y="0"/>
          <a:ext cx="0" cy="0"/>
          <a:chOff x="0" y="0"/>
          <a:chExt cx="0" cy="0"/>
        </a:xfrm>
      </p:grpSpPr>
      <p:sp>
        <p:nvSpPr>
          <p:cNvPr id="1157" name="Google Shape;1157;p23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58" name="Google Shape;1158;p23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59" name="Google Shape;1159;p2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60" name="Google Shape;1160;p2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61" name="Google Shape;1161;p2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 id="2147483907" r:id="rId29"/>
    <p:sldLayoutId id="2147483908" r:id="rId30"/>
    <p:sldLayoutId id="2147483909" r:id="rId31"/>
    <p:sldLayoutId id="2147483910" r:id="rId32"/>
    <p:sldLayoutId id="2147483911" r:id="rId33"/>
    <p:sldLayoutId id="2147483912" r:id="rId34"/>
    <p:sldLayoutId id="2147483913" r:id="rId35"/>
    <p:sldLayoutId id="2147483914" r:id="rId36"/>
    <p:sldLayoutId id="2147483915" r:id="rId37"/>
    <p:sldLayoutId id="2147483916" r:id="rId38"/>
    <p:sldLayoutId id="2147483917" r:id="rId39"/>
    <p:sldLayoutId id="2147483918" r:id="rId40"/>
    <p:sldLayoutId id="2147483919" r:id="rId41"/>
    <p:sldLayoutId id="2147483920" r:id="rId42"/>
    <p:sldLayoutId id="2147483921" r:id="rId43"/>
    <p:sldLayoutId id="2147483922" r:id="rId44"/>
    <p:sldLayoutId id="2147483923" r:id="rId45"/>
    <p:sldLayoutId id="2147483924" r:id="rId46"/>
    <p:sldLayoutId id="2147483925" r:id="rId47"/>
    <p:sldLayoutId id="2147483926" r:id="rId48"/>
    <p:sldLayoutId id="2147483927" r:id="rId49"/>
    <p:sldLayoutId id="2147483928" r:id="rId50"/>
    <p:sldLayoutId id="2147483929" r:id="rId51"/>
    <p:sldLayoutId id="2147483930" r:id="rId52"/>
    <p:sldLayoutId id="2147483931" r:id="rId53"/>
    <p:sldLayoutId id="2147483932" r:id="rId54"/>
    <p:sldLayoutId id="2147483933" r:id="rId55"/>
    <p:sldLayoutId id="2147483934" r:id="rId56"/>
    <p:sldLayoutId id="2147483935" r:id="rId57"/>
    <p:sldLayoutId id="2147483936" r:id="rId58"/>
    <p:sldLayoutId id="2147483937" r:id="rId59"/>
    <p:sldLayoutId id="2147483938" r:id="rId60"/>
    <p:sldLayoutId id="2147483939" r:id="rId61"/>
    <p:sldLayoutId id="2147483940" r:id="rId62"/>
    <p:sldLayoutId id="2147483941" r:id="rId63"/>
    <p:sldLayoutId id="2147483942" r:id="rId64"/>
    <p:sldLayoutId id="2147483943" r:id="rId65"/>
    <p:sldLayoutId id="2147483944" r:id="rId66"/>
    <p:sldLayoutId id="2147483945" r:id="rId67"/>
    <p:sldLayoutId id="2147483946" r:id="rId68"/>
    <p:sldLayoutId id="2147483947" r:id="rId69"/>
    <p:sldLayoutId id="2147483948" r:id="rId70"/>
    <p:sldLayoutId id="2147483949" r:id="rId71"/>
    <p:sldLayoutId id="2147483950" r:id="rId72"/>
    <p:sldLayoutId id="2147483951" r:id="rId73"/>
    <p:sldLayoutId id="2147483952" r:id="rId74"/>
    <p:sldLayoutId id="2147483953" r:id="rId75"/>
    <p:sldLayoutId id="2147483954" r:id="rId76"/>
    <p:sldLayoutId id="2147483955" r:id="rId77"/>
    <p:sldLayoutId id="2147483956" r:id="rId78"/>
    <p:sldLayoutId id="2147483957" r:id="rId79"/>
    <p:sldLayoutId id="2147483958" r:id="rId80"/>
    <p:sldLayoutId id="2147483959" r:id="rId81"/>
    <p:sldLayoutId id="2147483960" r:id="rId82"/>
    <p:sldLayoutId id="2147483961" r:id="rId83"/>
    <p:sldLayoutId id="2147483962" r:id="rId84"/>
    <p:sldLayoutId id="2147483963" r:id="rId85"/>
    <p:sldLayoutId id="2147483964" r:id="rId86"/>
    <p:sldLayoutId id="2147483965" r:id="rId87"/>
    <p:sldLayoutId id="2147483966" r:id="rId88"/>
    <p:sldLayoutId id="2147483967" r:id="rId89"/>
    <p:sldLayoutId id="2147483968" r:id="rId90"/>
    <p:sldLayoutId id="2147483969" r:id="rId91"/>
    <p:sldLayoutId id="2147483970" r:id="rId92"/>
    <p:sldLayoutId id="2147483971" r:id="rId93"/>
    <p:sldLayoutId id="2147483972" r:id="rId94"/>
    <p:sldLayoutId id="2147483973"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9.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31.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3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6.xml"/><Relationship Id="rId5" Type="http://schemas.openxmlformats.org/officeDocument/2006/relationships/image" Target="../media/image7.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620"/>
        <p:cNvGrpSpPr/>
        <p:nvPr/>
      </p:nvGrpSpPr>
      <p:grpSpPr>
        <a:xfrm>
          <a:off x="0" y="0"/>
          <a:ext cx="0" cy="0"/>
          <a:chOff x="0" y="0"/>
          <a:chExt cx="0" cy="0"/>
        </a:xfrm>
      </p:grpSpPr>
      <p:sp>
        <p:nvSpPr>
          <p:cNvPr id="1621" name="Google Shape;1621;p33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622" name="Google Shape;1622;p333"/>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623" name="Google Shape;1623;p333"/>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624" name="Google Shape;1624;p33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latin typeface="Lexend Medium"/>
                <a:ea typeface="Lexend Medium"/>
                <a:cs typeface="Lexend Medium"/>
                <a:sym typeface="Lexend Medium"/>
              </a:rPr>
              <a:t>Grade 8</a:t>
            </a:r>
            <a:endParaRPr sz="6000">
              <a:latin typeface="Lexend Medium"/>
              <a:ea typeface="Lexend Medium"/>
              <a:cs typeface="Lexend Medium"/>
              <a:sym typeface="Lexend Medium"/>
            </a:endParaRPr>
          </a:p>
        </p:txBody>
      </p:sp>
      <p:sp>
        <p:nvSpPr>
          <p:cNvPr id="1625" name="Google Shape;1625;p33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0" name="Google Shape;1630;p334"/>
          <p:cNvSpPr/>
          <p:nvPr/>
        </p:nvSpPr>
        <p:spPr>
          <a:xfrm>
            <a:off x="0" y="431600"/>
            <a:ext cx="9144000" cy="7293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31" name="Google Shape;1631;p334"/>
          <p:cNvSpPr/>
          <p:nvPr/>
        </p:nvSpPr>
        <p:spPr>
          <a:xfrm>
            <a:off x="3207500" y="1401400"/>
            <a:ext cx="5192100" cy="4869900"/>
          </a:xfrm>
          <a:prstGeom prst="wedgeRectCallout">
            <a:avLst>
              <a:gd name="adj1" fmla="val -63637"/>
              <a:gd name="adj2" fmla="val -39029"/>
            </a:avLst>
          </a:prstGeom>
          <a:noFill/>
          <a:ln w="76200" cap="flat" cmpd="sng">
            <a:solidFill>
              <a:srgbClr val="38639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2" name="Google Shape;1632;p334"/>
          <p:cNvSpPr txBox="1">
            <a:spLocks noGrp="1"/>
          </p:cNvSpPr>
          <p:nvPr>
            <p:ph type="body" idx="1"/>
          </p:nvPr>
        </p:nvSpPr>
        <p:spPr>
          <a:xfrm>
            <a:off x="3475950" y="1758325"/>
            <a:ext cx="4872000" cy="4336200"/>
          </a:xfrm>
          <a:prstGeom prst="rect">
            <a:avLst/>
          </a:prstGeom>
          <a:noFill/>
          <a:ln>
            <a:noFill/>
          </a:ln>
        </p:spPr>
        <p:txBody>
          <a:bodyPr spcFirstLastPara="1" wrap="square" lIns="91425" tIns="45700" rIns="91425" bIns="45700" anchor="t" anchorCtr="0">
            <a:noAutofit/>
          </a:bodyPr>
          <a:lstStyle/>
          <a:p>
            <a:pPr marL="0" lvl="0" indent="457200" algn="l" rtl="0">
              <a:lnSpc>
                <a:spcPct val="100000"/>
              </a:lnSpc>
              <a:spcBef>
                <a:spcPts val="0"/>
              </a:spcBef>
              <a:spcAft>
                <a:spcPts val="0"/>
              </a:spcAft>
              <a:buClr>
                <a:schemeClr val="dk1"/>
              </a:buClr>
              <a:buSzPts val="1100"/>
              <a:buFont typeface="Arial"/>
              <a:buNone/>
            </a:pPr>
            <a:r>
              <a:rPr lang="en-US" sz="2400" b="1">
                <a:solidFill>
                  <a:schemeClr val="dk2"/>
                </a:solidFill>
                <a:latin typeface="Calibri"/>
                <a:ea typeface="Calibri"/>
                <a:cs typeface="Calibri"/>
                <a:sym typeface="Calibri"/>
              </a:rPr>
              <a:t>                    </a:t>
            </a:r>
            <a:r>
              <a:rPr lang="en-US" sz="1900">
                <a:latin typeface="Lexend Thin"/>
                <a:ea typeface="Lexend Thin"/>
                <a:cs typeface="Lexend Thin"/>
                <a:sym typeface="Lexend Thin"/>
              </a:rPr>
              <a:t>is a health program that will help you understand your body &amp; your health as you grow to full maturity.</a:t>
            </a:r>
            <a:r>
              <a:rPr lang="en-US" sz="2000">
                <a:solidFill>
                  <a:srgbClr val="888888"/>
                </a:solidFill>
                <a:latin typeface="Lexend Thin"/>
                <a:ea typeface="Lexend Thin"/>
                <a:cs typeface="Lexend Thin"/>
                <a:sym typeface="Lexend Thin"/>
              </a:rPr>
              <a:t> </a:t>
            </a:r>
            <a:endParaRPr sz="2200">
              <a:solidFill>
                <a:srgbClr val="888888"/>
              </a:solidFill>
              <a:latin typeface="Lexend Thin"/>
              <a:ea typeface="Lexend Thin"/>
              <a:cs typeface="Lexend Thin"/>
              <a:sym typeface="Lexend Thin"/>
            </a:endParaRPr>
          </a:p>
          <a:p>
            <a:pPr marL="0" lvl="0" indent="457200" algn="l" rtl="0">
              <a:lnSpc>
                <a:spcPct val="100000"/>
              </a:lnSpc>
              <a:spcBef>
                <a:spcPts val="0"/>
              </a:spcBef>
              <a:spcAft>
                <a:spcPts val="0"/>
              </a:spcAft>
              <a:buClr>
                <a:schemeClr val="dk1"/>
              </a:buClr>
              <a:buSzPts val="1100"/>
              <a:buFont typeface="Arial"/>
              <a:buNone/>
            </a:pPr>
            <a:endParaRPr sz="2400">
              <a:solidFill>
                <a:srgbClr val="666666"/>
              </a:solidFill>
              <a:latin typeface="Lexend Thin"/>
              <a:ea typeface="Lexend Thin"/>
              <a:cs typeface="Lexend Thin"/>
              <a:sym typeface="Lexend Thin"/>
            </a:endParaRPr>
          </a:p>
          <a:p>
            <a:pPr marL="0" lvl="0" indent="0" algn="l" rtl="0">
              <a:lnSpc>
                <a:spcPct val="100000"/>
              </a:lnSpc>
              <a:spcBef>
                <a:spcPts val="0"/>
              </a:spcBef>
              <a:spcAft>
                <a:spcPts val="0"/>
              </a:spcAft>
              <a:buClr>
                <a:schemeClr val="dk1"/>
              </a:buClr>
              <a:buSzPts val="1100"/>
              <a:buFont typeface="Arial"/>
              <a:buNone/>
            </a:pPr>
            <a:r>
              <a:rPr lang="en-US" sz="1900">
                <a:solidFill>
                  <a:srgbClr val="666666"/>
                </a:solidFill>
                <a:latin typeface="Lexend Thin"/>
                <a:ea typeface="Lexend Thin"/>
                <a:cs typeface="Lexend Thin"/>
                <a:sym typeface="Lexend Thin"/>
              </a:rPr>
              <a:t>You will learn about:</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✔️the </a:t>
            </a:r>
            <a:r>
              <a:rPr lang="en-US" sz="1900" b="1">
                <a:solidFill>
                  <a:srgbClr val="666666"/>
                </a:solidFill>
                <a:latin typeface="Lexend"/>
                <a:ea typeface="Lexend"/>
                <a:cs typeface="Lexend"/>
                <a:sym typeface="Lexend"/>
              </a:rPr>
              <a:t>reproductive system</a:t>
            </a:r>
            <a:r>
              <a:rPr lang="en-US" sz="1900">
                <a:solidFill>
                  <a:srgbClr val="666666"/>
                </a:solidFill>
                <a:latin typeface="Lexend Thin"/>
                <a:ea typeface="Lexend Thin"/>
                <a:cs typeface="Lexend Thin"/>
                <a:sym typeface="Lexend Thin"/>
              </a:rPr>
              <a:t> </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✔️the </a:t>
            </a:r>
            <a:r>
              <a:rPr lang="en-US" sz="1900" b="1">
                <a:solidFill>
                  <a:srgbClr val="666666"/>
                </a:solidFill>
                <a:latin typeface="Lexend"/>
                <a:ea typeface="Lexend"/>
                <a:cs typeface="Lexend"/>
                <a:sym typeface="Lexend"/>
              </a:rPr>
              <a:t>physical and emotional changes</a:t>
            </a:r>
            <a:r>
              <a:rPr lang="en-US" sz="1900">
                <a:solidFill>
                  <a:srgbClr val="666666"/>
                </a:solidFill>
                <a:latin typeface="Lexend Thin"/>
                <a:ea typeface="Lexend Thin"/>
                <a:cs typeface="Lexend Thin"/>
                <a:sym typeface="Lexend Thin"/>
              </a:rPr>
              <a:t> </a:t>
            </a: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of puberty</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 how your daily lifestyle </a:t>
            </a:r>
            <a:r>
              <a:rPr lang="en-US" sz="1900" b="1">
                <a:solidFill>
                  <a:srgbClr val="666666"/>
                </a:solidFill>
                <a:latin typeface="Lexend"/>
                <a:ea typeface="Lexend"/>
                <a:cs typeface="Lexend"/>
                <a:sym typeface="Lexend"/>
              </a:rPr>
              <a:t>choices affect your health</a:t>
            </a:r>
            <a:endParaRPr sz="1900" b="1">
              <a:solidFill>
                <a:srgbClr val="666666"/>
              </a:solidFill>
              <a:latin typeface="Lexend"/>
              <a:ea typeface="Lexend"/>
              <a:cs typeface="Lexend"/>
              <a:sym typeface="Lexend"/>
            </a:endParaRPr>
          </a:p>
          <a:p>
            <a:pPr marL="0" lvl="0" indent="0" algn="l" rtl="0">
              <a:lnSpc>
                <a:spcPct val="100000"/>
              </a:lnSpc>
              <a:spcBef>
                <a:spcPts val="0"/>
              </a:spcBef>
              <a:spcAft>
                <a:spcPts val="0"/>
              </a:spcAft>
              <a:buClr>
                <a:schemeClr val="dk1"/>
              </a:buClr>
              <a:buSzPts val="1100"/>
              <a:buFont typeface="Arial"/>
              <a:buNone/>
            </a:pPr>
            <a:endParaRPr sz="1900">
              <a:solidFill>
                <a:srgbClr val="666666"/>
              </a:solidFill>
              <a:latin typeface="Lexend Thin"/>
              <a:ea typeface="Lexend Thin"/>
              <a:cs typeface="Lexend Thin"/>
              <a:sym typeface="Lexend Thin"/>
            </a:endParaRPr>
          </a:p>
          <a:p>
            <a:pPr marL="0" marR="0" lvl="0" indent="0" algn="l" rtl="0">
              <a:lnSpc>
                <a:spcPct val="100000"/>
              </a:lnSpc>
              <a:spcBef>
                <a:spcPts val="520"/>
              </a:spcBef>
              <a:spcAft>
                <a:spcPts val="0"/>
              </a:spcAft>
              <a:buClr>
                <a:srgbClr val="595959"/>
              </a:buClr>
              <a:buSzPts val="2600"/>
              <a:buFont typeface="Arial"/>
              <a:buNone/>
            </a:pPr>
            <a:endParaRPr sz="24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4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2400" i="0" u="none">
              <a:solidFill>
                <a:srgbClr val="666666"/>
              </a:solidFill>
              <a:latin typeface="Calibri"/>
              <a:ea typeface="Calibri"/>
              <a:cs typeface="Calibri"/>
              <a:sym typeface="Calibri"/>
            </a:endParaRPr>
          </a:p>
        </p:txBody>
      </p:sp>
      <p:pic>
        <p:nvPicPr>
          <p:cNvPr id="1633" name="Google Shape;1633;p334"/>
          <p:cNvPicPr preferRelativeResize="0"/>
          <p:nvPr/>
        </p:nvPicPr>
        <p:blipFill>
          <a:blip r:embed="rId3">
            <a:alphaModFix/>
          </a:blip>
          <a:stretch>
            <a:fillRect/>
          </a:stretch>
        </p:blipFill>
        <p:spPr>
          <a:xfrm>
            <a:off x="3400300" y="1656475"/>
            <a:ext cx="2142802" cy="661251"/>
          </a:xfrm>
          <a:prstGeom prst="rect">
            <a:avLst/>
          </a:prstGeom>
          <a:noFill/>
          <a:ln>
            <a:noFill/>
          </a:ln>
        </p:spPr>
      </p:pic>
      <p:sp>
        <p:nvSpPr>
          <p:cNvPr id="1634" name="Google Shape;1634;p334"/>
          <p:cNvSpPr txBox="1"/>
          <p:nvPr/>
        </p:nvSpPr>
        <p:spPr>
          <a:xfrm>
            <a:off x="304800" y="512750"/>
            <a:ext cx="5750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Introducing teenMEN</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1635" name="Google Shape;1635;p334"/>
          <p:cNvPicPr preferRelativeResize="0"/>
          <p:nvPr/>
        </p:nvPicPr>
        <p:blipFill>
          <a:blip r:embed="rId4">
            <a:alphaModFix/>
          </a:blip>
          <a:stretch>
            <a:fillRect/>
          </a:stretch>
        </p:blipFill>
        <p:spPr>
          <a:xfrm>
            <a:off x="436200" y="1169375"/>
            <a:ext cx="1971658" cy="5486351"/>
          </a:xfrm>
          <a:prstGeom prst="rect">
            <a:avLst/>
          </a:prstGeom>
          <a:noFill/>
          <a:ln>
            <a:noFill/>
          </a:ln>
        </p:spPr>
      </p:pic>
      <p:sp>
        <p:nvSpPr>
          <p:cNvPr id="1636" name="Google Shape;1636;p33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0"/>
        <p:cNvGrpSpPr/>
        <p:nvPr/>
      </p:nvGrpSpPr>
      <p:grpSpPr>
        <a:xfrm>
          <a:off x="0" y="0"/>
          <a:ext cx="0" cy="0"/>
          <a:chOff x="0" y="0"/>
          <a:chExt cx="0" cy="0"/>
        </a:xfrm>
      </p:grpSpPr>
      <p:sp>
        <p:nvSpPr>
          <p:cNvPr id="1641" name="Google Shape;1641;p335"/>
          <p:cNvSpPr/>
          <p:nvPr/>
        </p:nvSpPr>
        <p:spPr>
          <a:xfrm>
            <a:off x="3207500" y="1401400"/>
            <a:ext cx="5192100" cy="4869900"/>
          </a:xfrm>
          <a:prstGeom prst="wedgeRectCallout">
            <a:avLst>
              <a:gd name="adj1" fmla="val -63637"/>
              <a:gd name="adj2" fmla="val -39029"/>
            </a:avLst>
          </a:prstGeom>
          <a:noFill/>
          <a:ln w="76200" cap="flat" cmpd="sng">
            <a:solidFill>
              <a:srgbClr val="38639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42" name="Google Shape;1642;p33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43" name="Google Shape;1643;p335"/>
          <p:cNvSpPr txBox="1"/>
          <p:nvPr/>
        </p:nvSpPr>
        <p:spPr>
          <a:xfrm>
            <a:off x="304800" y="512750"/>
            <a:ext cx="42024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Healthy body</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1644" name="Google Shape;1644;p335"/>
          <p:cNvPicPr preferRelativeResize="0"/>
          <p:nvPr/>
        </p:nvPicPr>
        <p:blipFill>
          <a:blip r:embed="rId3">
            <a:alphaModFix/>
          </a:blip>
          <a:stretch>
            <a:fillRect/>
          </a:stretch>
        </p:blipFill>
        <p:spPr>
          <a:xfrm>
            <a:off x="436200" y="1169375"/>
            <a:ext cx="1971658" cy="5486351"/>
          </a:xfrm>
          <a:prstGeom prst="rect">
            <a:avLst/>
          </a:prstGeom>
          <a:noFill/>
          <a:ln>
            <a:noFill/>
          </a:ln>
        </p:spPr>
      </p:pic>
      <p:sp>
        <p:nvSpPr>
          <p:cNvPr id="1645" name="Google Shape;1645;p335"/>
          <p:cNvSpPr txBox="1">
            <a:spLocks noGrp="1"/>
          </p:cNvSpPr>
          <p:nvPr>
            <p:ph type="body" idx="1"/>
          </p:nvPr>
        </p:nvSpPr>
        <p:spPr>
          <a:xfrm>
            <a:off x="3393350" y="1643875"/>
            <a:ext cx="50427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r>
              <a:rPr lang="en-US" sz="2400" i="0" u="none" strike="noStrike" cap="none">
                <a:solidFill>
                  <a:srgbClr val="666666"/>
                </a:solidFill>
                <a:latin typeface="Lexend ExtraLight"/>
                <a:ea typeface="Lexend ExtraLight"/>
                <a:cs typeface="Lexend ExtraLight"/>
                <a:sym typeface="Lexend ExtraLight"/>
              </a:rPr>
              <a:t>The body is made up of </a:t>
            </a:r>
            <a:r>
              <a:rPr lang="en-US" sz="2400" b="1" i="0" u="none" strike="noStrike" cap="none">
                <a:solidFill>
                  <a:srgbClr val="666666"/>
                </a:solidFill>
                <a:latin typeface="Lexend"/>
                <a:ea typeface="Lexend"/>
                <a:cs typeface="Lexend"/>
                <a:sym typeface="Lexend"/>
              </a:rPr>
              <a:t>systems.</a:t>
            </a:r>
            <a:r>
              <a:rPr lang="en-US" sz="2400" b="1">
                <a:solidFill>
                  <a:srgbClr val="666666"/>
                </a:solidFill>
                <a:latin typeface="Lexend"/>
                <a:ea typeface="Lexend"/>
                <a:cs typeface="Lexend"/>
                <a:sym typeface="Lexend"/>
              </a:rPr>
              <a:t> </a:t>
            </a:r>
            <a:br>
              <a:rPr lang="en-US" sz="2400">
                <a:solidFill>
                  <a:srgbClr val="666666"/>
                </a:solidFill>
                <a:latin typeface="Lexend ExtraLight"/>
                <a:ea typeface="Lexend ExtraLight"/>
                <a:cs typeface="Lexend ExtraLight"/>
                <a:sym typeface="Lexend ExtraLight"/>
              </a:rPr>
            </a:br>
            <a:r>
              <a:rPr lang="en-US" sz="2100" i="1">
                <a:solidFill>
                  <a:srgbClr val="666666"/>
                </a:solidFill>
                <a:latin typeface="Lexend ExtraLight"/>
                <a:ea typeface="Lexend ExtraLight"/>
                <a:cs typeface="Lexend ExtraLight"/>
                <a:sym typeface="Lexend ExtraLight"/>
              </a:rPr>
              <a:t>A few you may already know:</a:t>
            </a:r>
            <a:br>
              <a:rPr lang="en-US" sz="2100" i="1">
                <a:solidFill>
                  <a:srgbClr val="666666"/>
                </a:solidFill>
                <a:latin typeface="Lexend ExtraLight"/>
                <a:ea typeface="Lexend ExtraLight"/>
                <a:cs typeface="Lexend ExtraLight"/>
                <a:sym typeface="Lexend ExtraLight"/>
              </a:rPr>
            </a:br>
            <a:endParaRPr sz="2900" i="1">
              <a:solidFill>
                <a:srgbClr val="666666"/>
              </a:solidFill>
              <a:latin typeface="Lexend ExtraLight"/>
              <a:ea typeface="Lexend ExtraLight"/>
              <a:cs typeface="Lexend ExtraLight"/>
              <a:sym typeface="Lexend ExtraLight"/>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1646" name="Google Shape;1646;p335"/>
          <p:cNvSpPr txBox="1"/>
          <p:nvPr/>
        </p:nvSpPr>
        <p:spPr>
          <a:xfrm>
            <a:off x="3795348" y="2620059"/>
            <a:ext cx="3861600" cy="215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musculoskeletal</a:t>
            </a:r>
            <a:endParaRPr sz="2400">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nervous</a:t>
            </a:r>
            <a:endParaRPr sz="2400">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respiratory </a:t>
            </a:r>
            <a:endParaRPr>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digestive </a:t>
            </a:r>
            <a:endParaRPr>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circulatory</a:t>
            </a:r>
            <a:endParaRPr sz="2400">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endocrine </a:t>
            </a:r>
            <a:endParaRPr sz="2400">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urinary</a:t>
            </a:r>
            <a:endParaRPr sz="2400">
              <a:solidFill>
                <a:srgbClr val="666666"/>
              </a:solidFill>
              <a:latin typeface="Lexend ExtraLight"/>
              <a:ea typeface="Lexend ExtraLight"/>
              <a:cs typeface="Lexend ExtraLight"/>
              <a:sym typeface="Lexend ExtraLight"/>
            </a:endParaRPr>
          </a:p>
          <a:p>
            <a:pPr marL="342900" marR="0" lvl="0" indent="-342900" algn="l" rtl="0">
              <a:lnSpc>
                <a:spcPct val="110000"/>
              </a:lnSpc>
              <a:spcBef>
                <a:spcPts val="0"/>
              </a:spcBef>
              <a:spcAft>
                <a:spcPts val="0"/>
              </a:spcAft>
              <a:buClr>
                <a:srgbClr val="666666"/>
              </a:buClr>
              <a:buSzPts val="2400"/>
              <a:buFont typeface="Lexend ExtraLight"/>
              <a:buChar char="•"/>
            </a:pPr>
            <a:r>
              <a:rPr lang="en-US" sz="2400">
                <a:solidFill>
                  <a:srgbClr val="666666"/>
                </a:solidFill>
                <a:latin typeface="Lexend ExtraLight"/>
                <a:ea typeface="Lexend ExtraLight"/>
                <a:cs typeface="Lexend ExtraLight"/>
                <a:sym typeface="Lexend ExtraLight"/>
              </a:rPr>
              <a:t>reproductive</a:t>
            </a:r>
            <a:endParaRPr sz="2400">
              <a:solidFill>
                <a:srgbClr val="666666"/>
              </a:solidFill>
              <a:latin typeface="Lexend ExtraLight"/>
              <a:ea typeface="Lexend ExtraLight"/>
              <a:cs typeface="Lexend ExtraLight"/>
              <a:sym typeface="Lexend ExtraLight"/>
            </a:endParaRPr>
          </a:p>
        </p:txBody>
      </p:sp>
      <p:sp>
        <p:nvSpPr>
          <p:cNvPr id="1647" name="Google Shape;1647;p33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33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54" name="Google Shape;1654;p336"/>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655" name="Google Shape;1655;p33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1656" name="Google Shape;1656;p336"/>
          <p:cNvSpPr txBox="1"/>
          <p:nvPr/>
        </p:nvSpPr>
        <p:spPr>
          <a:xfrm>
            <a:off x="3048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b</a:t>
            </a:r>
            <a:r>
              <a:rPr lang="en-US" sz="3000" i="0" u="none">
                <a:solidFill>
                  <a:srgbClr val="FFFFFF"/>
                </a:solidFill>
                <a:latin typeface="Lexend Thin"/>
                <a:ea typeface="Lexend Thin"/>
                <a:cs typeface="Lexend Thin"/>
                <a:sym typeface="Lexend Thin"/>
              </a:rPr>
              <a:t>ody</a:t>
            </a:r>
            <a:r>
              <a:rPr lang="en-US" sz="3000" b="1" i="0" u="none">
                <a:solidFill>
                  <a:srgbClr val="FFFFFF"/>
                </a:solidFill>
                <a:latin typeface="Lexend"/>
                <a:ea typeface="Lexend"/>
                <a:cs typeface="Lexend"/>
                <a:sym typeface="Lexend"/>
              </a:rPr>
              <a:t> syst</a:t>
            </a:r>
            <a:r>
              <a:rPr lang="en-US" sz="3000" b="1">
                <a:solidFill>
                  <a:srgbClr val="FFFFFF"/>
                </a:solidFill>
                <a:latin typeface="Lexend"/>
                <a:ea typeface="Lexend"/>
                <a:cs typeface="Lexend"/>
                <a:sym typeface="Lexend"/>
              </a:rPr>
              <a:t>ems</a:t>
            </a:r>
            <a:endParaRPr b="1">
              <a:latin typeface="Lexend"/>
              <a:ea typeface="Lexend"/>
              <a:cs typeface="Lexend"/>
              <a:sym typeface="Lexend"/>
            </a:endParaRPr>
          </a:p>
        </p:txBody>
      </p:sp>
      <p:sp>
        <p:nvSpPr>
          <p:cNvPr id="1657" name="Google Shape;1657;p336"/>
          <p:cNvSpPr txBox="1"/>
          <p:nvPr/>
        </p:nvSpPr>
        <p:spPr>
          <a:xfrm>
            <a:off x="3161798" y="1704471"/>
            <a:ext cx="3861600" cy="2151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musculoskeletal </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nervous</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respiratory </a:t>
            </a:r>
            <a:endParaRPr>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digestive </a:t>
            </a:r>
            <a:endParaRPr>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circulatory</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endocrine </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urinary</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B7B7B7"/>
              </a:buClr>
              <a:buSzPts val="2400"/>
              <a:buFont typeface="Calibri"/>
              <a:buChar char="•"/>
            </a:pPr>
            <a:r>
              <a:rPr lang="en-US" sz="2400">
                <a:solidFill>
                  <a:srgbClr val="B7B7B7"/>
                </a:solidFill>
                <a:latin typeface="Calibri"/>
                <a:ea typeface="Calibri"/>
                <a:cs typeface="Calibri"/>
                <a:sym typeface="Calibri"/>
              </a:rPr>
              <a:t>reproductive</a:t>
            </a:r>
            <a:endParaRPr sz="2400">
              <a:solidFill>
                <a:srgbClr val="B7B7B7"/>
              </a:solidFill>
              <a:latin typeface="Calibri"/>
              <a:ea typeface="Calibri"/>
              <a:cs typeface="Calibri"/>
              <a:sym typeface="Calibri"/>
            </a:endParaRPr>
          </a:p>
          <a:p>
            <a:pPr marL="342900" marR="0" lvl="0" indent="-342900" algn="l" rtl="0">
              <a:lnSpc>
                <a:spcPct val="110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lymphatic</a:t>
            </a:r>
            <a:endParaRPr sz="2400">
              <a:solidFill>
                <a:srgbClr val="000000"/>
              </a:solidFill>
              <a:latin typeface="Calibri"/>
              <a:ea typeface="Calibri"/>
              <a:cs typeface="Calibri"/>
              <a:sym typeface="Calibri"/>
            </a:endParaRPr>
          </a:p>
          <a:p>
            <a:pPr marL="342900" lvl="0" indent="-342900" algn="l" rtl="0">
              <a:lnSpc>
                <a:spcPct val="110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integumentary</a:t>
            </a:r>
            <a:endParaRPr sz="2400">
              <a:solidFill>
                <a:schemeClr val="dk1"/>
              </a:solidFill>
              <a:latin typeface="Calibri"/>
              <a:ea typeface="Calibri"/>
              <a:cs typeface="Calibri"/>
              <a:sym typeface="Calibri"/>
            </a:endParaRPr>
          </a:p>
          <a:p>
            <a:pPr marL="342900" marR="0" lvl="0" indent="0" algn="l" rtl="0">
              <a:lnSpc>
                <a:spcPct val="110000"/>
              </a:lnSpc>
              <a:spcBef>
                <a:spcPts val="0"/>
              </a:spcBef>
              <a:spcAft>
                <a:spcPts val="0"/>
              </a:spcAft>
              <a:buNone/>
            </a:pPr>
            <a:endParaRPr sz="2400">
              <a:latin typeface="Calibri"/>
              <a:ea typeface="Calibri"/>
              <a:cs typeface="Calibri"/>
              <a:sym typeface="Calibri"/>
            </a:endParaRPr>
          </a:p>
          <a:p>
            <a:pPr marL="342900" marR="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p:txBody>
      </p:sp>
      <p:sp>
        <p:nvSpPr>
          <p:cNvPr id="1658" name="Google Shape;1658;p336"/>
          <p:cNvSpPr txBox="1"/>
          <p:nvPr/>
        </p:nvSpPr>
        <p:spPr>
          <a:xfrm>
            <a:off x="792888" y="4950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b="1">
                <a:solidFill>
                  <a:srgbClr val="595959"/>
                </a:solidFill>
                <a:latin typeface="Lexend"/>
                <a:ea typeface="Lexend"/>
                <a:cs typeface="Lexend"/>
                <a:sym typeface="Lexend"/>
              </a:rPr>
              <a:t>Lymphatic</a:t>
            </a:r>
            <a:endParaRPr sz="1600" b="1">
              <a:solidFill>
                <a:srgbClr val="595959"/>
              </a:solidFill>
              <a:latin typeface="Lexend"/>
              <a:ea typeface="Lexend"/>
              <a:cs typeface="Lexend"/>
              <a:sym typeface="Lexend"/>
            </a:endParaRPr>
          </a:p>
        </p:txBody>
      </p:sp>
      <p:sp>
        <p:nvSpPr>
          <p:cNvPr id="1659" name="Google Shape;1659;p336"/>
          <p:cNvSpPr txBox="1"/>
          <p:nvPr/>
        </p:nvSpPr>
        <p:spPr>
          <a:xfrm>
            <a:off x="261900" y="5266775"/>
            <a:ext cx="2450700" cy="625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800"/>
              </a:spcBef>
              <a:spcAft>
                <a:spcPts val="0"/>
              </a:spcAft>
              <a:buNone/>
            </a:pPr>
            <a:r>
              <a:rPr lang="en-US" sz="1000">
                <a:solidFill>
                  <a:srgbClr val="000000"/>
                </a:solidFill>
                <a:latin typeface="Lexend Light"/>
                <a:ea typeface="Lexend Light"/>
                <a:cs typeface="Lexend Light"/>
                <a:sym typeface="Lexend Light"/>
              </a:rPr>
              <a:t>O</a:t>
            </a:r>
            <a:r>
              <a:rPr lang="en-US" sz="1000">
                <a:latin typeface="Lexend Light"/>
                <a:ea typeface="Lexend Light"/>
                <a:cs typeface="Lexend Light"/>
                <a:sym typeface="Lexend Light"/>
              </a:rPr>
              <a:t>rigin: </a:t>
            </a:r>
            <a:r>
              <a:rPr lang="en-US" sz="1100">
                <a:solidFill>
                  <a:srgbClr val="000000"/>
                </a:solidFill>
                <a:latin typeface="Lexend Light"/>
                <a:ea typeface="Lexend Light"/>
                <a:cs typeface="Lexend Light"/>
                <a:sym typeface="Lexend Light"/>
              </a:rPr>
              <a:t>from Latin </a:t>
            </a:r>
            <a:endParaRPr sz="1100">
              <a:solidFill>
                <a:srgbClr val="000000"/>
              </a:solidFill>
              <a:latin typeface="Lexend Light"/>
              <a:ea typeface="Lexend Light"/>
              <a:cs typeface="Lexend Light"/>
              <a:sym typeface="Lexend Light"/>
            </a:endParaRPr>
          </a:p>
          <a:p>
            <a:pPr marL="139700" lvl="0" indent="0" algn="ctr" rtl="0">
              <a:lnSpc>
                <a:spcPct val="115000"/>
              </a:lnSpc>
              <a:spcBef>
                <a:spcPts val="600"/>
              </a:spcBef>
              <a:spcAft>
                <a:spcPts val="600"/>
              </a:spcAft>
              <a:buNone/>
            </a:pPr>
            <a:r>
              <a:rPr lang="en-US" sz="1100" i="1">
                <a:solidFill>
                  <a:srgbClr val="000000"/>
                </a:solidFill>
                <a:latin typeface="Lexend Light"/>
                <a:ea typeface="Lexend Light"/>
                <a:cs typeface="Lexend Light"/>
                <a:sym typeface="Lexend Light"/>
              </a:rPr>
              <a:t>lympha</a:t>
            </a:r>
            <a:r>
              <a:rPr lang="en-US" sz="1100">
                <a:solidFill>
                  <a:srgbClr val="000000"/>
                </a:solidFill>
                <a:latin typeface="Lexend Light"/>
                <a:ea typeface="Lexend Light"/>
                <a:cs typeface="Lexend Light"/>
                <a:sym typeface="Lexend Light"/>
              </a:rPr>
              <a:t>, </a:t>
            </a:r>
            <a:r>
              <a:rPr lang="en-US" sz="1100" i="1">
                <a:solidFill>
                  <a:srgbClr val="000000"/>
                </a:solidFill>
                <a:latin typeface="Lexend Light"/>
                <a:ea typeface="Lexend Light"/>
                <a:cs typeface="Lexend Light"/>
                <a:sym typeface="Lexend Light"/>
              </a:rPr>
              <a:t>limpa </a:t>
            </a:r>
            <a:r>
              <a:rPr lang="en-US" sz="1100">
                <a:solidFill>
                  <a:srgbClr val="000000"/>
                </a:solidFill>
                <a:latin typeface="Lexend Light"/>
                <a:ea typeface="Lexend Light"/>
                <a:cs typeface="Lexend Light"/>
                <a:sym typeface="Lexend Light"/>
              </a:rPr>
              <a:t>‘water’</a:t>
            </a:r>
            <a:endParaRPr sz="1200">
              <a:solidFill>
                <a:srgbClr val="000000"/>
              </a:solidFill>
              <a:latin typeface="Lexend Light"/>
              <a:ea typeface="Lexend Light"/>
              <a:cs typeface="Lexend Light"/>
              <a:sym typeface="Lexend Light"/>
            </a:endParaRPr>
          </a:p>
        </p:txBody>
      </p:sp>
      <p:sp>
        <p:nvSpPr>
          <p:cNvPr id="1660" name="Google Shape;1660;p336"/>
          <p:cNvSpPr txBox="1"/>
          <p:nvPr/>
        </p:nvSpPr>
        <p:spPr>
          <a:xfrm>
            <a:off x="6519375" y="4968725"/>
            <a:ext cx="17928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1600" b="1">
                <a:solidFill>
                  <a:srgbClr val="595959"/>
                </a:solidFill>
                <a:latin typeface="Lexend"/>
                <a:ea typeface="Lexend"/>
                <a:cs typeface="Lexend"/>
                <a:sym typeface="Lexend"/>
              </a:rPr>
              <a:t>Integumentary</a:t>
            </a:r>
            <a:br>
              <a:rPr lang="en-US" sz="1600" b="1">
                <a:solidFill>
                  <a:srgbClr val="595959"/>
                </a:solidFill>
                <a:latin typeface="Lexend"/>
                <a:ea typeface="Lexend"/>
                <a:cs typeface="Lexend"/>
                <a:sym typeface="Lexend"/>
              </a:rPr>
            </a:br>
            <a:endParaRPr sz="1600" b="1">
              <a:solidFill>
                <a:srgbClr val="595959"/>
              </a:solidFill>
              <a:latin typeface="Lexend"/>
              <a:ea typeface="Lexend"/>
              <a:cs typeface="Lexend"/>
              <a:sym typeface="Lexend"/>
            </a:endParaRPr>
          </a:p>
        </p:txBody>
      </p:sp>
      <p:sp>
        <p:nvSpPr>
          <p:cNvPr id="1661" name="Google Shape;1661;p336"/>
          <p:cNvSpPr txBox="1"/>
          <p:nvPr/>
        </p:nvSpPr>
        <p:spPr>
          <a:xfrm>
            <a:off x="5915775" y="5283275"/>
            <a:ext cx="3000000" cy="625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800"/>
              </a:spcBef>
              <a:spcAft>
                <a:spcPts val="0"/>
              </a:spcAft>
              <a:buNone/>
            </a:pPr>
            <a:r>
              <a:rPr lang="en-US" sz="1100">
                <a:solidFill>
                  <a:srgbClr val="000000"/>
                </a:solidFill>
                <a:latin typeface="Lexend Light"/>
                <a:ea typeface="Lexend Light"/>
                <a:cs typeface="Lexend Light"/>
                <a:sym typeface="Lexend Light"/>
              </a:rPr>
              <a:t>O</a:t>
            </a:r>
            <a:r>
              <a:rPr lang="en-US" sz="1100">
                <a:latin typeface="Lexend Light"/>
                <a:ea typeface="Lexend Light"/>
                <a:cs typeface="Lexend Light"/>
                <a:sym typeface="Lexend Light"/>
              </a:rPr>
              <a:t>rigin: </a:t>
            </a:r>
            <a:r>
              <a:rPr lang="en-US" sz="1100">
                <a:solidFill>
                  <a:srgbClr val="000000"/>
                </a:solidFill>
                <a:latin typeface="Lexend Light"/>
                <a:ea typeface="Lexend Light"/>
                <a:cs typeface="Lexend Light"/>
                <a:sym typeface="Lexend Light"/>
              </a:rPr>
              <a:t>from Latin </a:t>
            </a:r>
            <a:endParaRPr sz="1100">
              <a:solidFill>
                <a:srgbClr val="000000"/>
              </a:solidFill>
              <a:latin typeface="Lexend Light"/>
              <a:ea typeface="Lexend Light"/>
              <a:cs typeface="Lexend Light"/>
              <a:sym typeface="Lexend Light"/>
            </a:endParaRPr>
          </a:p>
          <a:p>
            <a:pPr marL="139700" lvl="0" indent="0" algn="ctr" rtl="0">
              <a:lnSpc>
                <a:spcPct val="115000"/>
              </a:lnSpc>
              <a:spcBef>
                <a:spcPts val="600"/>
              </a:spcBef>
              <a:spcAft>
                <a:spcPts val="600"/>
              </a:spcAft>
              <a:buNone/>
            </a:pPr>
            <a:r>
              <a:rPr lang="en-US" sz="1100" i="1">
                <a:solidFill>
                  <a:srgbClr val="000000"/>
                </a:solidFill>
                <a:latin typeface="Lexend Light"/>
                <a:ea typeface="Lexend Light"/>
                <a:cs typeface="Lexend Light"/>
                <a:sym typeface="Lexend Light"/>
              </a:rPr>
              <a:t>tegere </a:t>
            </a:r>
            <a:r>
              <a:rPr lang="en-US" sz="1100">
                <a:solidFill>
                  <a:srgbClr val="000000"/>
                </a:solidFill>
                <a:latin typeface="Lexend Light"/>
                <a:ea typeface="Lexend Light"/>
                <a:cs typeface="Lexend Light"/>
                <a:sym typeface="Lexend Light"/>
              </a:rPr>
              <a:t>‘to cover’</a:t>
            </a:r>
            <a:endParaRPr sz="1100">
              <a:solidFill>
                <a:srgbClr val="000000"/>
              </a:solidFill>
              <a:latin typeface="Lexend Light"/>
              <a:ea typeface="Lexend Light"/>
              <a:cs typeface="Lexend Light"/>
              <a:sym typeface="Lexend Light"/>
            </a:endParaRPr>
          </a:p>
        </p:txBody>
      </p:sp>
      <p:pic>
        <p:nvPicPr>
          <p:cNvPr id="1662" name="Google Shape;1662;p336"/>
          <p:cNvPicPr preferRelativeResize="0"/>
          <p:nvPr/>
        </p:nvPicPr>
        <p:blipFill rotWithShape="1">
          <a:blip r:embed="rId3">
            <a:alphaModFix/>
          </a:blip>
          <a:srcRect l="48422" r="33952" b="52656"/>
          <a:stretch/>
        </p:blipFill>
        <p:spPr>
          <a:xfrm>
            <a:off x="524775" y="1364895"/>
            <a:ext cx="1708749" cy="3603830"/>
          </a:xfrm>
          <a:prstGeom prst="rect">
            <a:avLst/>
          </a:prstGeom>
          <a:noFill/>
          <a:ln>
            <a:noFill/>
          </a:ln>
        </p:spPr>
      </p:pic>
      <p:pic>
        <p:nvPicPr>
          <p:cNvPr id="1663" name="Google Shape;1663;p336"/>
          <p:cNvPicPr preferRelativeResize="0"/>
          <p:nvPr/>
        </p:nvPicPr>
        <p:blipFill rotWithShape="1">
          <a:blip r:embed="rId3">
            <a:alphaModFix/>
          </a:blip>
          <a:srcRect r="85644" b="52656"/>
          <a:stretch/>
        </p:blipFill>
        <p:spPr>
          <a:xfrm>
            <a:off x="6721425" y="1364900"/>
            <a:ext cx="1388698" cy="3595757"/>
          </a:xfrm>
          <a:prstGeom prst="rect">
            <a:avLst/>
          </a:prstGeom>
          <a:noFill/>
          <a:ln>
            <a:noFill/>
          </a:ln>
        </p:spPr>
      </p:pic>
      <p:sp>
        <p:nvSpPr>
          <p:cNvPr id="1664" name="Google Shape;1664;p336"/>
          <p:cNvSpPr/>
          <p:nvPr/>
        </p:nvSpPr>
        <p:spPr>
          <a:xfrm rot="5400000">
            <a:off x="1380200" y="3906875"/>
            <a:ext cx="333300" cy="2420400"/>
          </a:xfrm>
          <a:prstGeom prst="ellipse">
            <a:avLst/>
          </a:prstGeom>
          <a:noFill/>
          <a:ln w="762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36"/>
          <p:cNvSpPr/>
          <p:nvPr/>
        </p:nvSpPr>
        <p:spPr>
          <a:xfrm rot="5400000">
            <a:off x="7249125" y="3924725"/>
            <a:ext cx="333300" cy="2420400"/>
          </a:xfrm>
          <a:prstGeom prst="ellipse">
            <a:avLst/>
          </a:prstGeom>
          <a:noFill/>
          <a:ln w="76200"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36"/>
          <p:cNvSpPr txBox="1"/>
          <p:nvPr/>
        </p:nvSpPr>
        <p:spPr>
          <a:xfrm>
            <a:off x="1342675" y="5416625"/>
            <a:ext cx="6610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1"/>
        <p:cNvGrpSpPr/>
        <p:nvPr/>
      </p:nvGrpSpPr>
      <p:grpSpPr>
        <a:xfrm>
          <a:off x="0" y="0"/>
          <a:ext cx="0" cy="0"/>
          <a:chOff x="0" y="0"/>
          <a:chExt cx="0" cy="0"/>
        </a:xfrm>
      </p:grpSpPr>
      <p:pic>
        <p:nvPicPr>
          <p:cNvPr id="1672" name="Google Shape;1672;p337"/>
          <p:cNvPicPr preferRelativeResize="0"/>
          <p:nvPr/>
        </p:nvPicPr>
        <p:blipFill rotWithShape="1">
          <a:blip r:embed="rId3">
            <a:alphaModFix/>
          </a:blip>
          <a:srcRect l="17879" r="70901" b="52656"/>
          <a:stretch/>
        </p:blipFill>
        <p:spPr>
          <a:xfrm>
            <a:off x="3238543" y="2246564"/>
            <a:ext cx="1161682" cy="3848985"/>
          </a:xfrm>
          <a:prstGeom prst="rect">
            <a:avLst/>
          </a:prstGeom>
          <a:noFill/>
          <a:ln>
            <a:noFill/>
          </a:ln>
        </p:spPr>
      </p:pic>
      <p:pic>
        <p:nvPicPr>
          <p:cNvPr id="1673" name="Google Shape;1673;p337"/>
          <p:cNvPicPr preferRelativeResize="0"/>
          <p:nvPr/>
        </p:nvPicPr>
        <p:blipFill rotWithShape="1">
          <a:blip r:embed="rId3">
            <a:alphaModFix/>
          </a:blip>
          <a:srcRect l="34386" r="54370" b="52656"/>
          <a:stretch/>
        </p:blipFill>
        <p:spPr>
          <a:xfrm>
            <a:off x="4491372" y="2231588"/>
            <a:ext cx="1185756" cy="3920469"/>
          </a:xfrm>
          <a:prstGeom prst="rect">
            <a:avLst/>
          </a:prstGeom>
          <a:noFill/>
          <a:ln>
            <a:noFill/>
          </a:ln>
        </p:spPr>
      </p:pic>
      <p:pic>
        <p:nvPicPr>
          <p:cNvPr id="1674" name="Google Shape;1674;p337"/>
          <p:cNvPicPr preferRelativeResize="0"/>
          <p:nvPr/>
        </p:nvPicPr>
        <p:blipFill rotWithShape="1">
          <a:blip r:embed="rId3">
            <a:alphaModFix/>
          </a:blip>
          <a:srcRect l="68562" r="20433" b="52656"/>
          <a:stretch/>
        </p:blipFill>
        <p:spPr>
          <a:xfrm>
            <a:off x="5802596" y="2168155"/>
            <a:ext cx="1185756" cy="4005745"/>
          </a:xfrm>
          <a:prstGeom prst="rect">
            <a:avLst/>
          </a:prstGeom>
          <a:noFill/>
          <a:ln>
            <a:noFill/>
          </a:ln>
        </p:spPr>
      </p:pic>
      <p:pic>
        <p:nvPicPr>
          <p:cNvPr id="1675" name="Google Shape;1675;p337"/>
          <p:cNvPicPr preferRelativeResize="0"/>
          <p:nvPr/>
        </p:nvPicPr>
        <p:blipFill rotWithShape="1">
          <a:blip r:embed="rId3">
            <a:alphaModFix/>
          </a:blip>
          <a:srcRect l="86387" r="2608" b="52656"/>
          <a:stretch/>
        </p:blipFill>
        <p:spPr>
          <a:xfrm>
            <a:off x="7130656" y="2168155"/>
            <a:ext cx="1185756" cy="4005745"/>
          </a:xfrm>
          <a:prstGeom prst="rect">
            <a:avLst/>
          </a:prstGeom>
          <a:noFill/>
          <a:ln>
            <a:noFill/>
          </a:ln>
        </p:spPr>
      </p:pic>
      <p:sp>
        <p:nvSpPr>
          <p:cNvPr id="1676" name="Google Shape;1676;p337"/>
          <p:cNvSpPr/>
          <p:nvPr/>
        </p:nvSpPr>
        <p:spPr>
          <a:xfrm>
            <a:off x="7156902" y="2167559"/>
            <a:ext cx="1161900" cy="40056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7" name="Google Shape;1677;p337"/>
          <p:cNvSpPr/>
          <p:nvPr/>
        </p:nvSpPr>
        <p:spPr>
          <a:xfrm>
            <a:off x="5802588" y="2167562"/>
            <a:ext cx="1161900" cy="40056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8" name="Google Shape;1678;p337"/>
          <p:cNvSpPr/>
          <p:nvPr/>
        </p:nvSpPr>
        <p:spPr>
          <a:xfrm>
            <a:off x="3247605" y="2169661"/>
            <a:ext cx="1161900" cy="40056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9" name="Google Shape;1679;p337"/>
          <p:cNvSpPr/>
          <p:nvPr/>
        </p:nvSpPr>
        <p:spPr>
          <a:xfrm>
            <a:off x="4491384" y="2167573"/>
            <a:ext cx="1161900" cy="40056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680" name="Google Shape;1680;p337"/>
          <p:cNvCxnSpPr/>
          <p:nvPr/>
        </p:nvCxnSpPr>
        <p:spPr>
          <a:xfrm>
            <a:off x="4242836" y="3563137"/>
            <a:ext cx="1343400" cy="10800"/>
          </a:xfrm>
          <a:prstGeom prst="straightConnector1">
            <a:avLst/>
          </a:prstGeom>
          <a:noFill/>
          <a:ln w="38100" cap="flat" cmpd="sng">
            <a:solidFill>
              <a:srgbClr val="CC0000"/>
            </a:solidFill>
            <a:prstDash val="solid"/>
            <a:round/>
            <a:headEnd type="oval" w="med" len="med"/>
            <a:tailEnd type="none" w="med" len="med"/>
          </a:ln>
        </p:spPr>
      </p:cxnSp>
      <p:cxnSp>
        <p:nvCxnSpPr>
          <p:cNvPr id="1681" name="Google Shape;1681;p337"/>
          <p:cNvCxnSpPr/>
          <p:nvPr/>
        </p:nvCxnSpPr>
        <p:spPr>
          <a:xfrm>
            <a:off x="5520702" y="3567289"/>
            <a:ext cx="1386900" cy="19200"/>
          </a:xfrm>
          <a:prstGeom prst="straightConnector1">
            <a:avLst/>
          </a:prstGeom>
          <a:noFill/>
          <a:ln w="38100" cap="flat" cmpd="sng">
            <a:solidFill>
              <a:srgbClr val="8F92BC"/>
            </a:solidFill>
            <a:prstDash val="solid"/>
            <a:round/>
            <a:headEnd type="oval" w="med" len="med"/>
            <a:tailEnd type="none" w="med" len="med"/>
          </a:ln>
        </p:spPr>
      </p:cxnSp>
      <p:cxnSp>
        <p:nvCxnSpPr>
          <p:cNvPr id="1682" name="Google Shape;1682;p337"/>
          <p:cNvCxnSpPr/>
          <p:nvPr/>
        </p:nvCxnSpPr>
        <p:spPr>
          <a:xfrm>
            <a:off x="6878897" y="3572499"/>
            <a:ext cx="1467600" cy="9900"/>
          </a:xfrm>
          <a:prstGeom prst="straightConnector1">
            <a:avLst/>
          </a:prstGeom>
          <a:noFill/>
          <a:ln w="38100" cap="flat" cmpd="sng">
            <a:solidFill>
              <a:srgbClr val="F1C232"/>
            </a:solidFill>
            <a:prstDash val="solid"/>
            <a:round/>
            <a:headEnd type="oval" w="med" len="med"/>
            <a:tailEnd type="none" w="med" len="med"/>
          </a:ln>
        </p:spPr>
      </p:cxnSp>
      <p:cxnSp>
        <p:nvCxnSpPr>
          <p:cNvPr id="1683" name="Google Shape;1683;p337"/>
          <p:cNvCxnSpPr/>
          <p:nvPr/>
        </p:nvCxnSpPr>
        <p:spPr>
          <a:xfrm rot="10800000" flipH="1">
            <a:off x="3138793" y="3563188"/>
            <a:ext cx="1164900" cy="10500"/>
          </a:xfrm>
          <a:prstGeom prst="straightConnector1">
            <a:avLst/>
          </a:prstGeom>
          <a:noFill/>
          <a:ln w="38100" cap="flat" cmpd="sng">
            <a:solidFill>
              <a:srgbClr val="999999"/>
            </a:solidFill>
            <a:prstDash val="solid"/>
            <a:round/>
            <a:headEnd type="oval" w="med" len="med"/>
            <a:tailEnd type="none" w="med" len="med"/>
          </a:ln>
        </p:spPr>
      </p:cxnSp>
      <p:sp>
        <p:nvSpPr>
          <p:cNvPr id="1684" name="Google Shape;1684;p337"/>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a:t>
            </a:r>
            <a:r>
              <a:rPr lang="en-US" sz="3000" b="1" i="0" u="none">
                <a:solidFill>
                  <a:srgbClr val="FFFFFF"/>
                </a:solidFill>
                <a:latin typeface="Calibri"/>
                <a:ea typeface="Calibri"/>
                <a:cs typeface="Calibri"/>
                <a:sym typeface="Calibri"/>
              </a:rPr>
              <a:t> </a:t>
            </a:r>
            <a:r>
              <a:rPr lang="en-US" sz="3000" b="1">
                <a:solidFill>
                  <a:srgbClr val="FFFFFF"/>
                </a:solidFill>
                <a:latin typeface="Calibri"/>
                <a:ea typeface="Calibri"/>
                <a:cs typeface="Calibri"/>
                <a:sym typeface="Calibri"/>
              </a:rPr>
              <a:t>b</a:t>
            </a:r>
            <a:r>
              <a:rPr lang="en-US" sz="3000" b="1" i="0" u="none">
                <a:solidFill>
                  <a:srgbClr val="FFFFFF"/>
                </a:solidFill>
                <a:latin typeface="Calibri"/>
                <a:ea typeface="Calibri"/>
                <a:cs typeface="Calibri"/>
                <a:sym typeface="Calibri"/>
              </a:rPr>
              <a:t>ody</a:t>
            </a:r>
            <a:endParaRPr/>
          </a:p>
        </p:txBody>
      </p:sp>
      <p:sp>
        <p:nvSpPr>
          <p:cNvPr id="1685" name="Google Shape;1685;p337"/>
          <p:cNvSpPr/>
          <p:nvPr/>
        </p:nvSpPr>
        <p:spPr>
          <a:xfrm>
            <a:off x="0" y="416725"/>
            <a:ext cx="9144000" cy="7422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686" name="Google Shape;1686;p337"/>
          <p:cNvPicPr preferRelativeResize="0"/>
          <p:nvPr/>
        </p:nvPicPr>
        <p:blipFill>
          <a:blip r:embed="rId4">
            <a:alphaModFix/>
          </a:blip>
          <a:stretch>
            <a:fillRect/>
          </a:stretch>
        </p:blipFill>
        <p:spPr>
          <a:xfrm>
            <a:off x="441013" y="1158800"/>
            <a:ext cx="1971658" cy="5486351"/>
          </a:xfrm>
          <a:prstGeom prst="rect">
            <a:avLst/>
          </a:prstGeom>
          <a:noFill/>
          <a:ln>
            <a:noFill/>
          </a:ln>
        </p:spPr>
      </p:pic>
      <p:cxnSp>
        <p:nvCxnSpPr>
          <p:cNvPr id="1687" name="Google Shape;1687;p337"/>
          <p:cNvCxnSpPr/>
          <p:nvPr/>
        </p:nvCxnSpPr>
        <p:spPr>
          <a:xfrm flipH="1">
            <a:off x="1451460" y="3575484"/>
            <a:ext cx="1918500" cy="15000"/>
          </a:xfrm>
          <a:prstGeom prst="straightConnector1">
            <a:avLst/>
          </a:prstGeom>
          <a:noFill/>
          <a:ln w="38100" cap="flat" cmpd="sng">
            <a:solidFill>
              <a:srgbClr val="0000FF"/>
            </a:solidFill>
            <a:prstDash val="solid"/>
            <a:round/>
            <a:headEnd type="none" w="med" len="med"/>
            <a:tailEnd type="oval" w="med" len="med"/>
          </a:ln>
        </p:spPr>
      </p:cxnSp>
      <p:sp>
        <p:nvSpPr>
          <p:cNvPr id="1688" name="Google Shape;1688;p337"/>
          <p:cNvSpPr txBox="1"/>
          <p:nvPr/>
        </p:nvSpPr>
        <p:spPr>
          <a:xfrm>
            <a:off x="3072646" y="1438700"/>
            <a:ext cx="5488800" cy="4791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2500">
                <a:solidFill>
                  <a:srgbClr val="3F3F3F"/>
                </a:solidFill>
                <a:latin typeface="Lexend Light"/>
                <a:ea typeface="Lexend Light"/>
                <a:cs typeface="Lexend Light"/>
                <a:sym typeface="Lexend Light"/>
              </a:rPr>
              <a:t>The body is made up of systems. </a:t>
            </a:r>
            <a:br>
              <a:rPr lang="en-US" sz="2500">
                <a:solidFill>
                  <a:srgbClr val="3F3F3F"/>
                </a:solidFill>
                <a:latin typeface="Lexend Light"/>
                <a:ea typeface="Lexend Light"/>
                <a:cs typeface="Lexend Light"/>
                <a:sym typeface="Lexend Light"/>
              </a:rPr>
            </a:br>
            <a:endParaRPr sz="2500">
              <a:solidFill>
                <a:srgbClr val="3F3F3F"/>
              </a:solidFill>
              <a:latin typeface="Lexend Light"/>
              <a:ea typeface="Lexend Light"/>
              <a:cs typeface="Lexend Light"/>
              <a:sym typeface="Lexend Light"/>
            </a:endParaRPr>
          </a:p>
        </p:txBody>
      </p:sp>
      <p:sp>
        <p:nvSpPr>
          <p:cNvPr id="1689" name="Google Shape;1689;p337"/>
          <p:cNvSpPr/>
          <p:nvPr/>
        </p:nvSpPr>
        <p:spPr>
          <a:xfrm>
            <a:off x="2842482" y="4304871"/>
            <a:ext cx="5860500" cy="1272600"/>
          </a:xfrm>
          <a:prstGeom prst="rect">
            <a:avLst/>
          </a:prstGeom>
          <a:solidFill>
            <a:srgbClr val="9FC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90" name="Google Shape;1690;p337"/>
          <p:cNvSpPr txBox="1"/>
          <p:nvPr/>
        </p:nvSpPr>
        <p:spPr>
          <a:xfrm>
            <a:off x="3072646" y="4566443"/>
            <a:ext cx="5488800" cy="5970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None/>
            </a:pPr>
            <a:r>
              <a:rPr lang="en-US" sz="1900" b="1">
                <a:solidFill>
                  <a:schemeClr val="lt1"/>
                </a:solidFill>
                <a:latin typeface="Lexend"/>
                <a:ea typeface="Lexend"/>
                <a:cs typeface="Lexend"/>
                <a:sym typeface="Lexend"/>
              </a:rPr>
              <a:t>The health of every system impacts </a:t>
            </a:r>
            <a:br>
              <a:rPr lang="en-US" sz="1900" b="1">
                <a:solidFill>
                  <a:schemeClr val="lt1"/>
                </a:solidFill>
                <a:latin typeface="Lexend"/>
                <a:ea typeface="Lexend"/>
                <a:cs typeface="Lexend"/>
                <a:sym typeface="Lexend"/>
              </a:rPr>
            </a:br>
            <a:r>
              <a:rPr lang="en-US" sz="1900" b="1">
                <a:solidFill>
                  <a:schemeClr val="lt1"/>
                </a:solidFill>
                <a:latin typeface="Lexend"/>
                <a:ea typeface="Lexend"/>
                <a:cs typeface="Lexend"/>
                <a:sym typeface="Lexend"/>
              </a:rPr>
              <a:t>the health of the whole body.</a:t>
            </a:r>
            <a:endParaRPr sz="1900" b="1">
              <a:solidFill>
                <a:schemeClr val="lt1"/>
              </a:solidFill>
              <a:latin typeface="Lexend"/>
              <a:ea typeface="Lexend"/>
              <a:cs typeface="Lexend"/>
              <a:sym typeface="Lexend"/>
            </a:endParaRPr>
          </a:p>
        </p:txBody>
      </p:sp>
      <p:sp>
        <p:nvSpPr>
          <p:cNvPr id="1691" name="Google Shape;1691;p337"/>
          <p:cNvSpPr txBox="1"/>
          <p:nvPr/>
        </p:nvSpPr>
        <p:spPr>
          <a:xfrm>
            <a:off x="3048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b="1">
                <a:solidFill>
                  <a:srgbClr val="FFFFFF"/>
                </a:solidFill>
                <a:latin typeface="Lexend"/>
                <a:ea typeface="Lexend"/>
                <a:cs typeface="Lexend"/>
                <a:sym typeface="Lexend"/>
              </a:rPr>
              <a:t>body</a:t>
            </a:r>
            <a:endParaRPr b="1">
              <a:latin typeface="Lexend"/>
              <a:ea typeface="Lexend"/>
              <a:cs typeface="Lexend"/>
              <a:sym typeface="Lexend"/>
            </a:endParaRPr>
          </a:p>
        </p:txBody>
      </p:sp>
      <p:sp>
        <p:nvSpPr>
          <p:cNvPr id="1692" name="Google Shape;1692;p33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7"/>
        <p:cNvGrpSpPr/>
        <p:nvPr/>
      </p:nvGrpSpPr>
      <p:grpSpPr>
        <a:xfrm>
          <a:off x="0" y="0"/>
          <a:ext cx="0" cy="0"/>
          <a:chOff x="0" y="0"/>
          <a:chExt cx="0" cy="0"/>
        </a:xfrm>
      </p:grpSpPr>
      <p:sp>
        <p:nvSpPr>
          <p:cNvPr id="1698" name="Google Shape;1698;p33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99" name="Google Shape;1699;p338"/>
          <p:cNvSpPr txBox="1">
            <a:spLocks noGrp="1"/>
          </p:cNvSpPr>
          <p:nvPr>
            <p:ph type="title"/>
          </p:nvPr>
        </p:nvSpPr>
        <p:spPr>
          <a:xfrm>
            <a:off x="327225" y="2143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Body</a:t>
            </a:r>
            <a:r>
              <a:rPr lang="en-US" sz="3000" b="1">
                <a:latin typeface="Lexend"/>
                <a:ea typeface="Lexend"/>
                <a:cs typeface="Lexend"/>
                <a:sym typeface="Lexend"/>
              </a:rPr>
              <a:t> Systems</a:t>
            </a:r>
            <a:r>
              <a:rPr lang="en-US" sz="3000">
                <a:latin typeface="Lexend Thin"/>
                <a:ea typeface="Lexend Thin"/>
                <a:cs typeface="Lexend Thin"/>
                <a:sym typeface="Lexend Thin"/>
              </a:rPr>
              <a:t> Worksheet</a:t>
            </a:r>
            <a:endParaRPr>
              <a:latin typeface="Lexend Thin"/>
              <a:ea typeface="Lexend Thin"/>
              <a:cs typeface="Lexend Thin"/>
              <a:sym typeface="Lexend Thin"/>
            </a:endParaRPr>
          </a:p>
        </p:txBody>
      </p:sp>
      <p:pic>
        <p:nvPicPr>
          <p:cNvPr id="1700" name="Google Shape;1700;p338"/>
          <p:cNvPicPr preferRelativeResize="0"/>
          <p:nvPr/>
        </p:nvPicPr>
        <p:blipFill rotWithShape="1">
          <a:blip r:embed="rId3">
            <a:alphaModFix/>
          </a:blip>
          <a:srcRect b="11886"/>
          <a:stretch/>
        </p:blipFill>
        <p:spPr>
          <a:xfrm>
            <a:off x="1865775" y="1201550"/>
            <a:ext cx="5412450" cy="5601376"/>
          </a:xfrm>
          <a:prstGeom prst="rect">
            <a:avLst/>
          </a:prstGeom>
          <a:noFill/>
          <a:ln>
            <a:noFill/>
          </a:ln>
        </p:spPr>
      </p:pic>
      <p:sp>
        <p:nvSpPr>
          <p:cNvPr id="1701" name="Google Shape;1701;p338"/>
          <p:cNvSpPr/>
          <p:nvPr/>
        </p:nvSpPr>
        <p:spPr>
          <a:xfrm>
            <a:off x="1306950" y="3392800"/>
            <a:ext cx="6530100" cy="1695300"/>
          </a:xfrm>
          <a:prstGeom prst="rect">
            <a:avLst/>
          </a:prstGeom>
          <a:solidFill>
            <a:srgbClr val="FFFF00">
              <a:alpha val="687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2" name="Google Shape;1702;p338"/>
          <p:cNvSpPr txBox="1"/>
          <p:nvPr/>
        </p:nvSpPr>
        <p:spPr>
          <a:xfrm>
            <a:off x="2350000" y="3724550"/>
            <a:ext cx="4286700" cy="127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500">
                <a:solidFill>
                  <a:srgbClr val="595959"/>
                </a:solidFill>
                <a:latin typeface="Annie Use Your Telescope"/>
                <a:ea typeface="Annie Use Your Telescope"/>
                <a:cs typeface="Annie Use Your Telescope"/>
                <a:sym typeface="Annie Use Your Telescope"/>
              </a:rPr>
              <a:t>Name that System!</a:t>
            </a:r>
            <a:endParaRPr sz="4500">
              <a:solidFill>
                <a:srgbClr val="595959"/>
              </a:solidFill>
              <a:latin typeface="Annie Use Your Telescope"/>
              <a:ea typeface="Annie Use Your Telescope"/>
              <a:cs typeface="Annie Use Your Telescope"/>
              <a:sym typeface="Annie Use Your Telescope"/>
            </a:endParaRPr>
          </a:p>
        </p:txBody>
      </p:sp>
      <p:sp>
        <p:nvSpPr>
          <p:cNvPr id="1703" name="Google Shape;1703;p33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339"/>
          <p:cNvSpPr/>
          <p:nvPr/>
        </p:nvSpPr>
        <p:spPr>
          <a:xfrm>
            <a:off x="599900" y="6270900"/>
            <a:ext cx="8043300" cy="332400"/>
          </a:xfrm>
          <a:prstGeom prst="rect">
            <a:avLst/>
          </a:prstGeom>
          <a:solidFill>
            <a:srgbClr val="FFFF00">
              <a:alpha val="687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0" name="Google Shape;1710;p339"/>
          <p:cNvSpPr/>
          <p:nvPr/>
        </p:nvSpPr>
        <p:spPr>
          <a:xfrm>
            <a:off x="177200" y="3557013"/>
            <a:ext cx="8633100" cy="332400"/>
          </a:xfrm>
          <a:prstGeom prst="rect">
            <a:avLst/>
          </a:prstGeom>
          <a:solidFill>
            <a:srgbClr val="FFFF00">
              <a:alpha val="687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1" name="Google Shape;1711;p33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12" name="Google Shape;1712;p339"/>
          <p:cNvSpPr txBox="1">
            <a:spLocks noGrp="1"/>
          </p:cNvSpPr>
          <p:nvPr>
            <p:ph type="body" idx="4294967295"/>
          </p:nvPr>
        </p:nvSpPr>
        <p:spPr>
          <a:xfrm>
            <a:off x="3238925" y="1480813"/>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1713" name="Google Shape;1713;p339"/>
          <p:cNvSpPr txBox="1">
            <a:spLocks noGrp="1"/>
          </p:cNvSpPr>
          <p:nvPr>
            <p:ph type="title"/>
          </p:nvPr>
        </p:nvSpPr>
        <p:spPr>
          <a:xfrm>
            <a:off x="326425" y="21833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b="1">
                <a:latin typeface="Lexend"/>
                <a:ea typeface="Lexend"/>
                <a:cs typeface="Lexend"/>
                <a:sym typeface="Lexend"/>
              </a:rPr>
              <a:t>Answers</a:t>
            </a:r>
            <a:r>
              <a:rPr lang="en-US" sz="3000">
                <a:latin typeface="Lexend Thin"/>
                <a:ea typeface="Lexend Thin"/>
                <a:cs typeface="Lexend Thin"/>
                <a:sym typeface="Lexend Thin"/>
              </a:rPr>
              <a:t> | Body Systems Worksheet</a:t>
            </a:r>
            <a:endParaRPr sz="3000">
              <a:latin typeface="Lexend Thin"/>
              <a:ea typeface="Lexend Thin"/>
              <a:cs typeface="Lexend Thin"/>
              <a:sym typeface="Lexend Thin"/>
            </a:endParaRPr>
          </a:p>
        </p:txBody>
      </p:sp>
      <p:sp>
        <p:nvSpPr>
          <p:cNvPr id="1714" name="Google Shape;1714;p339"/>
          <p:cNvSpPr txBox="1"/>
          <p:nvPr/>
        </p:nvSpPr>
        <p:spPr>
          <a:xfrm>
            <a:off x="1" y="6611075"/>
            <a:ext cx="687600" cy="21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cxnSp>
        <p:nvCxnSpPr>
          <p:cNvPr id="1715" name="Google Shape;1715;p339"/>
          <p:cNvCxnSpPr/>
          <p:nvPr/>
        </p:nvCxnSpPr>
        <p:spPr>
          <a:xfrm>
            <a:off x="357313" y="37844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16" name="Google Shape;1716;p339"/>
          <p:cNvCxnSpPr/>
          <p:nvPr/>
        </p:nvCxnSpPr>
        <p:spPr>
          <a:xfrm>
            <a:off x="3205863" y="37844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17" name="Google Shape;1717;p339"/>
          <p:cNvCxnSpPr/>
          <p:nvPr/>
        </p:nvCxnSpPr>
        <p:spPr>
          <a:xfrm>
            <a:off x="4784313" y="37844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18" name="Google Shape;1718;p339"/>
          <p:cNvCxnSpPr/>
          <p:nvPr/>
        </p:nvCxnSpPr>
        <p:spPr>
          <a:xfrm>
            <a:off x="6215738" y="37844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19" name="Google Shape;1719;p339"/>
          <p:cNvCxnSpPr/>
          <p:nvPr/>
        </p:nvCxnSpPr>
        <p:spPr>
          <a:xfrm>
            <a:off x="7489388" y="3784426"/>
            <a:ext cx="1153800" cy="0"/>
          </a:xfrm>
          <a:prstGeom prst="straightConnector1">
            <a:avLst/>
          </a:prstGeom>
          <a:noFill/>
          <a:ln w="9525" cap="flat" cmpd="sng">
            <a:solidFill>
              <a:srgbClr val="1F497D"/>
            </a:solidFill>
            <a:prstDash val="solid"/>
            <a:round/>
            <a:headEnd type="none" w="med" len="med"/>
            <a:tailEnd type="none" w="med" len="med"/>
          </a:ln>
        </p:spPr>
      </p:cxnSp>
      <p:sp>
        <p:nvSpPr>
          <p:cNvPr id="1720" name="Google Shape;1720;p339"/>
          <p:cNvSpPr txBox="1"/>
          <p:nvPr/>
        </p:nvSpPr>
        <p:spPr>
          <a:xfrm>
            <a:off x="3161098" y="3499950"/>
            <a:ext cx="11250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1721" name="Google Shape;1721;p339"/>
          <p:cNvSpPr txBox="1"/>
          <p:nvPr/>
        </p:nvSpPr>
        <p:spPr>
          <a:xfrm>
            <a:off x="1656225" y="3477725"/>
            <a:ext cx="11250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1722" name="Google Shape;1722;p339"/>
          <p:cNvSpPr txBox="1"/>
          <p:nvPr/>
        </p:nvSpPr>
        <p:spPr>
          <a:xfrm>
            <a:off x="4491950" y="3499951"/>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Lymphatic</a:t>
            </a:r>
            <a:endParaRPr sz="100">
              <a:solidFill>
                <a:srgbClr val="595959"/>
              </a:solidFill>
            </a:endParaRPr>
          </a:p>
        </p:txBody>
      </p:sp>
      <p:sp>
        <p:nvSpPr>
          <p:cNvPr id="1723" name="Google Shape;1723;p339"/>
          <p:cNvSpPr txBox="1"/>
          <p:nvPr/>
        </p:nvSpPr>
        <p:spPr>
          <a:xfrm>
            <a:off x="7277338" y="349832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sp>
        <p:nvSpPr>
          <p:cNvPr id="1724" name="Google Shape;1724;p339"/>
          <p:cNvSpPr txBox="1"/>
          <p:nvPr/>
        </p:nvSpPr>
        <p:spPr>
          <a:xfrm>
            <a:off x="240775" y="349993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Integumentary</a:t>
            </a:r>
            <a:br>
              <a:rPr lang="en-US" b="1">
                <a:solidFill>
                  <a:srgbClr val="595959"/>
                </a:solidFill>
                <a:latin typeface="Calibri"/>
                <a:ea typeface="Calibri"/>
                <a:cs typeface="Calibri"/>
                <a:sym typeface="Calibri"/>
              </a:rPr>
            </a:br>
            <a:endParaRPr sz="100">
              <a:solidFill>
                <a:srgbClr val="595959"/>
              </a:solidFill>
            </a:endParaRPr>
          </a:p>
        </p:txBody>
      </p:sp>
      <p:cxnSp>
        <p:nvCxnSpPr>
          <p:cNvPr id="1725" name="Google Shape;1725;p339"/>
          <p:cNvCxnSpPr/>
          <p:nvPr/>
        </p:nvCxnSpPr>
        <p:spPr>
          <a:xfrm>
            <a:off x="690063" y="6539301"/>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26" name="Google Shape;1726;p339"/>
          <p:cNvCxnSpPr/>
          <p:nvPr/>
        </p:nvCxnSpPr>
        <p:spPr>
          <a:xfrm>
            <a:off x="2365613" y="6539301"/>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27" name="Google Shape;1727;p339"/>
          <p:cNvCxnSpPr/>
          <p:nvPr/>
        </p:nvCxnSpPr>
        <p:spPr>
          <a:xfrm>
            <a:off x="3916838" y="6539301"/>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28" name="Google Shape;1728;p339"/>
          <p:cNvCxnSpPr/>
          <p:nvPr/>
        </p:nvCxnSpPr>
        <p:spPr>
          <a:xfrm>
            <a:off x="5647688" y="6539301"/>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729" name="Google Shape;1729;p339"/>
          <p:cNvCxnSpPr/>
          <p:nvPr/>
        </p:nvCxnSpPr>
        <p:spPr>
          <a:xfrm>
            <a:off x="7324838" y="6539301"/>
            <a:ext cx="1153800" cy="0"/>
          </a:xfrm>
          <a:prstGeom prst="straightConnector1">
            <a:avLst/>
          </a:prstGeom>
          <a:noFill/>
          <a:ln w="9525" cap="flat" cmpd="sng">
            <a:solidFill>
              <a:srgbClr val="1F497D"/>
            </a:solidFill>
            <a:prstDash val="solid"/>
            <a:round/>
            <a:headEnd type="none" w="med" len="med"/>
            <a:tailEnd type="none" w="med" len="med"/>
          </a:ln>
        </p:spPr>
      </p:cxnSp>
      <p:sp>
        <p:nvSpPr>
          <p:cNvPr id="1730" name="Google Shape;1730;p339"/>
          <p:cNvSpPr txBox="1"/>
          <p:nvPr/>
        </p:nvSpPr>
        <p:spPr>
          <a:xfrm>
            <a:off x="3884600" y="62550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1731" name="Google Shape;1731;p339"/>
          <p:cNvSpPr txBox="1"/>
          <p:nvPr/>
        </p:nvSpPr>
        <p:spPr>
          <a:xfrm>
            <a:off x="7286950" y="6255225"/>
            <a:ext cx="12171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1732" name="Google Shape;1732;p339"/>
          <p:cNvSpPr txBox="1"/>
          <p:nvPr/>
        </p:nvSpPr>
        <p:spPr>
          <a:xfrm>
            <a:off x="2169888" y="6239400"/>
            <a:ext cx="1388700" cy="283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Urinary</a:t>
            </a:r>
            <a:br>
              <a:rPr lang="en-US" b="1">
                <a:solidFill>
                  <a:srgbClr val="595959"/>
                </a:solidFill>
                <a:latin typeface="Calibri"/>
                <a:ea typeface="Calibri"/>
                <a:cs typeface="Calibri"/>
                <a:sym typeface="Calibri"/>
              </a:rPr>
            </a:br>
            <a:endParaRPr sz="100">
              <a:solidFill>
                <a:srgbClr val="595959"/>
              </a:solidFill>
            </a:endParaRPr>
          </a:p>
        </p:txBody>
      </p:sp>
      <p:sp>
        <p:nvSpPr>
          <p:cNvPr id="1733" name="Google Shape;1733;p339"/>
          <p:cNvSpPr txBox="1"/>
          <p:nvPr/>
        </p:nvSpPr>
        <p:spPr>
          <a:xfrm>
            <a:off x="5512500" y="6255075"/>
            <a:ext cx="1388700" cy="238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Endocrine</a:t>
            </a:r>
            <a:endParaRPr sz="100">
              <a:solidFill>
                <a:srgbClr val="595959"/>
              </a:solidFill>
            </a:endParaRPr>
          </a:p>
        </p:txBody>
      </p:sp>
      <p:sp>
        <p:nvSpPr>
          <p:cNvPr id="1734" name="Google Shape;1734;p339"/>
          <p:cNvSpPr txBox="1"/>
          <p:nvPr/>
        </p:nvSpPr>
        <p:spPr>
          <a:xfrm>
            <a:off x="544988" y="6257098"/>
            <a:ext cx="1388700" cy="283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1735" name="Google Shape;1735;p339"/>
          <p:cNvPicPr preferRelativeResize="0"/>
          <p:nvPr/>
        </p:nvPicPr>
        <p:blipFill rotWithShape="1">
          <a:blip r:embed="rId3">
            <a:alphaModFix/>
          </a:blip>
          <a:srcRect r="85644" b="52656"/>
          <a:stretch/>
        </p:blipFill>
        <p:spPr>
          <a:xfrm>
            <a:off x="425050" y="1207300"/>
            <a:ext cx="886651" cy="2295802"/>
          </a:xfrm>
          <a:prstGeom prst="rect">
            <a:avLst/>
          </a:prstGeom>
          <a:noFill/>
          <a:ln>
            <a:noFill/>
          </a:ln>
        </p:spPr>
      </p:pic>
      <p:pic>
        <p:nvPicPr>
          <p:cNvPr id="1736" name="Google Shape;1736;p339"/>
          <p:cNvPicPr preferRelativeResize="0"/>
          <p:nvPr/>
        </p:nvPicPr>
        <p:blipFill rotWithShape="1">
          <a:blip r:embed="rId3">
            <a:alphaModFix/>
          </a:blip>
          <a:srcRect l="14581" r="67794" b="52656"/>
          <a:stretch/>
        </p:blipFill>
        <p:spPr>
          <a:xfrm>
            <a:off x="1676275" y="1207300"/>
            <a:ext cx="1088548" cy="2295802"/>
          </a:xfrm>
          <a:prstGeom prst="rect">
            <a:avLst/>
          </a:prstGeom>
          <a:noFill/>
          <a:ln>
            <a:noFill/>
          </a:ln>
        </p:spPr>
      </p:pic>
      <p:pic>
        <p:nvPicPr>
          <p:cNvPr id="1737" name="Google Shape;1737;p339"/>
          <p:cNvPicPr preferRelativeResize="0"/>
          <p:nvPr/>
        </p:nvPicPr>
        <p:blipFill rotWithShape="1">
          <a:blip r:embed="rId3">
            <a:alphaModFix/>
          </a:blip>
          <a:srcRect l="31715" r="51047" b="52656"/>
          <a:stretch/>
        </p:blipFill>
        <p:spPr>
          <a:xfrm>
            <a:off x="3151301" y="1207300"/>
            <a:ext cx="1064602" cy="2295802"/>
          </a:xfrm>
          <a:prstGeom prst="rect">
            <a:avLst/>
          </a:prstGeom>
          <a:noFill/>
          <a:ln>
            <a:noFill/>
          </a:ln>
        </p:spPr>
      </p:pic>
      <p:pic>
        <p:nvPicPr>
          <p:cNvPr id="1738" name="Google Shape;1738;p339"/>
          <p:cNvPicPr preferRelativeResize="0"/>
          <p:nvPr/>
        </p:nvPicPr>
        <p:blipFill rotWithShape="1">
          <a:blip r:embed="rId3">
            <a:alphaModFix/>
          </a:blip>
          <a:srcRect l="48422" r="33952" b="52656"/>
          <a:stretch/>
        </p:blipFill>
        <p:spPr>
          <a:xfrm>
            <a:off x="4566350" y="1207300"/>
            <a:ext cx="1088548" cy="2295802"/>
          </a:xfrm>
          <a:prstGeom prst="rect">
            <a:avLst/>
          </a:prstGeom>
          <a:noFill/>
          <a:ln>
            <a:noFill/>
          </a:ln>
        </p:spPr>
      </p:pic>
      <p:pic>
        <p:nvPicPr>
          <p:cNvPr id="1739" name="Google Shape;1739;p339"/>
          <p:cNvPicPr preferRelativeResize="0"/>
          <p:nvPr/>
        </p:nvPicPr>
        <p:blipFill rotWithShape="1">
          <a:blip r:embed="rId3">
            <a:alphaModFix/>
          </a:blip>
          <a:srcRect l="65919" r="16843" b="52656"/>
          <a:stretch/>
        </p:blipFill>
        <p:spPr>
          <a:xfrm>
            <a:off x="6055500" y="1207300"/>
            <a:ext cx="1064602" cy="2295802"/>
          </a:xfrm>
          <a:prstGeom prst="rect">
            <a:avLst/>
          </a:prstGeom>
          <a:noFill/>
          <a:ln>
            <a:noFill/>
          </a:ln>
        </p:spPr>
      </p:pic>
      <p:pic>
        <p:nvPicPr>
          <p:cNvPr id="1740" name="Google Shape;1740;p339"/>
          <p:cNvPicPr preferRelativeResize="0"/>
          <p:nvPr/>
        </p:nvPicPr>
        <p:blipFill rotWithShape="1">
          <a:blip r:embed="rId3">
            <a:alphaModFix/>
          </a:blip>
          <a:srcRect l="83319" r="-944" b="52656"/>
          <a:stretch/>
        </p:blipFill>
        <p:spPr>
          <a:xfrm>
            <a:off x="7380225" y="1207300"/>
            <a:ext cx="1088548" cy="2295802"/>
          </a:xfrm>
          <a:prstGeom prst="rect">
            <a:avLst/>
          </a:prstGeom>
          <a:noFill/>
          <a:ln>
            <a:noFill/>
          </a:ln>
        </p:spPr>
      </p:pic>
      <p:pic>
        <p:nvPicPr>
          <p:cNvPr id="1741" name="Google Shape;1741;p339"/>
          <p:cNvPicPr preferRelativeResize="0"/>
          <p:nvPr/>
        </p:nvPicPr>
        <p:blipFill rotWithShape="1">
          <a:blip r:embed="rId3">
            <a:alphaModFix/>
          </a:blip>
          <a:srcRect l="6170" t="52654" r="76204" b="19796"/>
          <a:stretch/>
        </p:blipFill>
        <p:spPr>
          <a:xfrm>
            <a:off x="328850" y="3952195"/>
            <a:ext cx="1820969" cy="2234730"/>
          </a:xfrm>
          <a:prstGeom prst="rect">
            <a:avLst/>
          </a:prstGeom>
          <a:noFill/>
          <a:ln>
            <a:noFill/>
          </a:ln>
        </p:spPr>
      </p:pic>
      <p:pic>
        <p:nvPicPr>
          <p:cNvPr id="1742" name="Google Shape;1742;p339"/>
          <p:cNvPicPr preferRelativeResize="0"/>
          <p:nvPr/>
        </p:nvPicPr>
        <p:blipFill rotWithShape="1">
          <a:blip r:embed="rId3">
            <a:alphaModFix/>
          </a:blip>
          <a:srcRect l="23775" t="52916" r="59280" b="19534"/>
          <a:stretch/>
        </p:blipFill>
        <p:spPr>
          <a:xfrm>
            <a:off x="2072473" y="3943339"/>
            <a:ext cx="1750595" cy="2234730"/>
          </a:xfrm>
          <a:prstGeom prst="rect">
            <a:avLst/>
          </a:prstGeom>
          <a:noFill/>
          <a:ln>
            <a:noFill/>
          </a:ln>
        </p:spPr>
      </p:pic>
      <p:pic>
        <p:nvPicPr>
          <p:cNvPr id="1743" name="Google Shape;1743;p339"/>
          <p:cNvPicPr preferRelativeResize="0"/>
          <p:nvPr/>
        </p:nvPicPr>
        <p:blipFill rotWithShape="1">
          <a:blip r:embed="rId3">
            <a:alphaModFix/>
          </a:blip>
          <a:srcRect l="40181" t="52654" r="42874" b="19796"/>
          <a:stretch/>
        </p:blipFill>
        <p:spPr>
          <a:xfrm>
            <a:off x="3641868" y="3952195"/>
            <a:ext cx="1750595" cy="2234730"/>
          </a:xfrm>
          <a:prstGeom prst="rect">
            <a:avLst/>
          </a:prstGeom>
          <a:noFill/>
          <a:ln>
            <a:noFill/>
          </a:ln>
        </p:spPr>
      </p:pic>
      <p:pic>
        <p:nvPicPr>
          <p:cNvPr id="1744" name="Google Shape;1744;p339"/>
          <p:cNvPicPr preferRelativeResize="0"/>
          <p:nvPr/>
        </p:nvPicPr>
        <p:blipFill rotWithShape="1">
          <a:blip r:embed="rId3">
            <a:alphaModFix/>
          </a:blip>
          <a:srcRect l="56876" t="52916" r="26759" b="19534"/>
          <a:stretch/>
        </p:blipFill>
        <p:spPr>
          <a:xfrm>
            <a:off x="5361484" y="3952195"/>
            <a:ext cx="1690706" cy="2234730"/>
          </a:xfrm>
          <a:prstGeom prst="rect">
            <a:avLst/>
          </a:prstGeom>
          <a:noFill/>
          <a:ln>
            <a:noFill/>
          </a:ln>
        </p:spPr>
      </p:pic>
      <p:pic>
        <p:nvPicPr>
          <p:cNvPr id="1745" name="Google Shape;1745;p339"/>
          <p:cNvPicPr preferRelativeResize="0"/>
          <p:nvPr/>
        </p:nvPicPr>
        <p:blipFill rotWithShape="1">
          <a:blip r:embed="rId3">
            <a:alphaModFix/>
          </a:blip>
          <a:srcRect l="73311" t="52916" r="9744" b="19534"/>
          <a:stretch/>
        </p:blipFill>
        <p:spPr>
          <a:xfrm>
            <a:off x="7032856" y="3943325"/>
            <a:ext cx="1750595" cy="2234730"/>
          </a:xfrm>
          <a:prstGeom prst="rect">
            <a:avLst/>
          </a:prstGeom>
          <a:noFill/>
          <a:ln>
            <a:noFill/>
          </a:ln>
        </p:spPr>
      </p:pic>
      <p:sp>
        <p:nvSpPr>
          <p:cNvPr id="1746" name="Google Shape;1746;p339"/>
          <p:cNvSpPr txBox="1"/>
          <p:nvPr/>
        </p:nvSpPr>
        <p:spPr>
          <a:xfrm>
            <a:off x="5936075" y="3498473"/>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cxnSp>
        <p:nvCxnSpPr>
          <p:cNvPr id="1747" name="Google Shape;1747;p339"/>
          <p:cNvCxnSpPr/>
          <p:nvPr/>
        </p:nvCxnSpPr>
        <p:spPr>
          <a:xfrm>
            <a:off x="1676263" y="3784426"/>
            <a:ext cx="1153800" cy="0"/>
          </a:xfrm>
          <a:prstGeom prst="straightConnector1">
            <a:avLst/>
          </a:prstGeom>
          <a:noFill/>
          <a:ln w="9525" cap="flat" cmpd="sng">
            <a:solidFill>
              <a:srgbClr val="1F497D"/>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1"/>
        <p:cNvGrpSpPr/>
        <p:nvPr/>
      </p:nvGrpSpPr>
      <p:grpSpPr>
        <a:xfrm>
          <a:off x="0" y="0"/>
          <a:ext cx="0" cy="0"/>
          <a:chOff x="0" y="0"/>
          <a:chExt cx="0" cy="0"/>
        </a:xfrm>
      </p:grpSpPr>
      <p:sp>
        <p:nvSpPr>
          <p:cNvPr id="1752" name="Google Shape;1752;p34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53" name="Google Shape;1753;p34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754" name="Google Shape;1754;p340"/>
          <p:cNvSpPr txBox="1"/>
          <p:nvPr/>
        </p:nvSpPr>
        <p:spPr>
          <a:xfrm>
            <a:off x="298450" y="548975"/>
            <a:ext cx="5516400" cy="5541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3000">
                <a:solidFill>
                  <a:schemeClr val="lt1"/>
                </a:solidFill>
                <a:latin typeface="Lexend Thin"/>
                <a:ea typeface="Lexend Thin"/>
                <a:cs typeface="Lexend Thin"/>
                <a:sym typeface="Lexend Thin"/>
              </a:rPr>
              <a:t>Activity: ydob metsys selddir</a:t>
            </a:r>
            <a:endParaRPr sz="3200">
              <a:solidFill>
                <a:srgbClr val="FFFFFF"/>
              </a:solidFill>
              <a:latin typeface="Lexend Thin"/>
              <a:ea typeface="Lexend Thin"/>
              <a:cs typeface="Lexend Thin"/>
              <a:sym typeface="Lexend Thin"/>
            </a:endParaRPr>
          </a:p>
        </p:txBody>
      </p:sp>
      <p:pic>
        <p:nvPicPr>
          <p:cNvPr id="1755" name="Google Shape;1755;p340"/>
          <p:cNvPicPr preferRelativeResize="0"/>
          <p:nvPr/>
        </p:nvPicPr>
        <p:blipFill rotWithShape="1">
          <a:blip r:embed="rId3">
            <a:alphaModFix/>
          </a:blip>
          <a:srcRect t="9649"/>
          <a:stretch/>
        </p:blipFill>
        <p:spPr>
          <a:xfrm>
            <a:off x="1728275" y="1249659"/>
            <a:ext cx="5516400" cy="5481427"/>
          </a:xfrm>
          <a:prstGeom prst="rect">
            <a:avLst/>
          </a:prstGeom>
          <a:noFill/>
          <a:ln>
            <a:noFill/>
          </a:ln>
        </p:spPr>
      </p:pic>
      <p:sp>
        <p:nvSpPr>
          <p:cNvPr id="1756" name="Google Shape;1756;p340"/>
          <p:cNvSpPr txBox="1"/>
          <p:nvPr/>
        </p:nvSpPr>
        <p:spPr>
          <a:xfrm>
            <a:off x="2046725" y="2177913"/>
            <a:ext cx="1347300" cy="515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000" b="1">
                <a:solidFill>
                  <a:srgbClr val="666666"/>
                </a:solidFill>
                <a:latin typeface="Comfortaa"/>
                <a:ea typeface="Comfortaa"/>
                <a:cs typeface="Comfortaa"/>
                <a:sym typeface="Comfortaa"/>
              </a:rPr>
              <a:t>musculo-skeletal </a:t>
            </a:r>
            <a:br>
              <a:rPr lang="en-US" sz="1000" b="1">
                <a:solidFill>
                  <a:srgbClr val="666666"/>
                </a:solidFill>
                <a:latin typeface="Comfortaa"/>
                <a:ea typeface="Comfortaa"/>
                <a:cs typeface="Comfortaa"/>
                <a:sym typeface="Comfortaa"/>
              </a:rPr>
            </a:br>
            <a:r>
              <a:rPr lang="en-US" sz="1000" b="1">
                <a:solidFill>
                  <a:srgbClr val="666666"/>
                </a:solidFill>
                <a:latin typeface="Comfortaa"/>
                <a:ea typeface="Comfortaa"/>
                <a:cs typeface="Comfortaa"/>
                <a:sym typeface="Comfortaa"/>
              </a:rPr>
              <a:t>system</a:t>
            </a:r>
            <a:endParaRPr sz="1000" b="1"/>
          </a:p>
        </p:txBody>
      </p:sp>
      <p:sp>
        <p:nvSpPr>
          <p:cNvPr id="1757" name="Google Shape;1757;p340"/>
          <p:cNvSpPr txBox="1"/>
          <p:nvPr/>
        </p:nvSpPr>
        <p:spPr>
          <a:xfrm>
            <a:off x="3837150" y="2215150"/>
            <a:ext cx="14697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nervous system </a:t>
            </a:r>
            <a:endParaRPr sz="1000" b="1"/>
          </a:p>
        </p:txBody>
      </p:sp>
      <p:sp>
        <p:nvSpPr>
          <p:cNvPr id="1758" name="Google Shape;1758;p340"/>
          <p:cNvSpPr txBox="1"/>
          <p:nvPr/>
        </p:nvSpPr>
        <p:spPr>
          <a:xfrm>
            <a:off x="5504900" y="2169125"/>
            <a:ext cx="14697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respiratory system</a:t>
            </a:r>
            <a:endParaRPr sz="1000" b="1"/>
          </a:p>
        </p:txBody>
      </p:sp>
      <p:sp>
        <p:nvSpPr>
          <p:cNvPr id="1759" name="Google Shape;1759;p340"/>
          <p:cNvSpPr txBox="1"/>
          <p:nvPr/>
        </p:nvSpPr>
        <p:spPr>
          <a:xfrm>
            <a:off x="2127500" y="3522200"/>
            <a:ext cx="13473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digestive system</a:t>
            </a:r>
            <a:endParaRPr sz="1000" b="1"/>
          </a:p>
        </p:txBody>
      </p:sp>
      <p:sp>
        <p:nvSpPr>
          <p:cNvPr id="1760" name="Google Shape;1760;p340"/>
          <p:cNvSpPr txBox="1"/>
          <p:nvPr/>
        </p:nvSpPr>
        <p:spPr>
          <a:xfrm>
            <a:off x="3755000" y="3517463"/>
            <a:ext cx="14697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circulatory system</a:t>
            </a:r>
            <a:endParaRPr sz="1000" b="1"/>
          </a:p>
        </p:txBody>
      </p:sp>
      <p:sp>
        <p:nvSpPr>
          <p:cNvPr id="1761" name="Google Shape;1761;p340"/>
          <p:cNvSpPr txBox="1"/>
          <p:nvPr/>
        </p:nvSpPr>
        <p:spPr>
          <a:xfrm>
            <a:off x="5504900" y="3517450"/>
            <a:ext cx="14697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endocrine system</a:t>
            </a:r>
            <a:endParaRPr sz="1000" b="1"/>
          </a:p>
        </p:txBody>
      </p:sp>
      <p:sp>
        <p:nvSpPr>
          <p:cNvPr id="1762" name="Google Shape;1762;p340"/>
          <p:cNvSpPr txBox="1"/>
          <p:nvPr/>
        </p:nvSpPr>
        <p:spPr>
          <a:xfrm>
            <a:off x="2116750" y="4914100"/>
            <a:ext cx="1347300" cy="33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a:solidFill>
                  <a:srgbClr val="666666"/>
                </a:solidFill>
                <a:latin typeface="Comfortaa"/>
                <a:ea typeface="Comfortaa"/>
                <a:cs typeface="Comfortaa"/>
                <a:sym typeface="Comfortaa"/>
              </a:rPr>
              <a:t>urinary system</a:t>
            </a:r>
            <a:endParaRPr sz="1000" b="1"/>
          </a:p>
        </p:txBody>
      </p:sp>
      <p:sp>
        <p:nvSpPr>
          <p:cNvPr id="1763" name="Google Shape;1763;p340"/>
          <p:cNvSpPr txBox="1"/>
          <p:nvPr/>
        </p:nvSpPr>
        <p:spPr>
          <a:xfrm>
            <a:off x="3769050" y="4914100"/>
            <a:ext cx="1605900" cy="51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000" b="1">
                <a:solidFill>
                  <a:srgbClr val="666666"/>
                </a:solidFill>
                <a:latin typeface="Comfortaa"/>
                <a:ea typeface="Comfortaa"/>
                <a:cs typeface="Comfortaa"/>
                <a:sym typeface="Comfortaa"/>
              </a:rPr>
              <a:t>reproductive system</a:t>
            </a:r>
            <a:endParaRPr sz="1000" b="1">
              <a:solidFill>
                <a:schemeClr val="dk1"/>
              </a:solidFill>
            </a:endParaRPr>
          </a:p>
          <a:p>
            <a:pPr marL="0" lvl="0" indent="0" algn="l" rtl="0">
              <a:spcBef>
                <a:spcPts val="0"/>
              </a:spcBef>
              <a:spcAft>
                <a:spcPts val="0"/>
              </a:spcAft>
              <a:buNone/>
            </a:pPr>
            <a:endParaRPr sz="1000" b="1"/>
          </a:p>
        </p:txBody>
      </p:sp>
      <p:sp>
        <p:nvSpPr>
          <p:cNvPr id="1764" name="Google Shape;1764;p340"/>
          <p:cNvSpPr txBox="1"/>
          <p:nvPr/>
        </p:nvSpPr>
        <p:spPr>
          <a:xfrm>
            <a:off x="5428700" y="4865775"/>
            <a:ext cx="1814100" cy="51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000" b="1">
                <a:solidFill>
                  <a:srgbClr val="666666"/>
                </a:solidFill>
                <a:latin typeface="Comfortaa"/>
                <a:ea typeface="Comfortaa"/>
                <a:cs typeface="Comfortaa"/>
                <a:sym typeface="Comfortaa"/>
              </a:rPr>
              <a:t>integumentary system</a:t>
            </a:r>
            <a:endParaRPr sz="1000" b="1">
              <a:solidFill>
                <a:schemeClr val="dk1"/>
              </a:solidFill>
            </a:endParaRPr>
          </a:p>
          <a:p>
            <a:pPr marL="0" lvl="0" indent="0" algn="l" rtl="0">
              <a:spcBef>
                <a:spcPts val="0"/>
              </a:spcBef>
              <a:spcAft>
                <a:spcPts val="0"/>
              </a:spcAft>
              <a:buNone/>
            </a:pPr>
            <a:endParaRPr sz="1000" b="1"/>
          </a:p>
        </p:txBody>
      </p:sp>
      <p:sp>
        <p:nvSpPr>
          <p:cNvPr id="1765" name="Google Shape;1765;p340"/>
          <p:cNvSpPr txBox="1"/>
          <p:nvPr/>
        </p:nvSpPr>
        <p:spPr>
          <a:xfrm>
            <a:off x="2090050" y="5976600"/>
            <a:ext cx="1400700" cy="1008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000" b="1">
                <a:solidFill>
                  <a:srgbClr val="666666"/>
                </a:solidFill>
                <a:latin typeface="Comfortaa"/>
                <a:ea typeface="Comfortaa"/>
                <a:cs typeface="Comfortaa"/>
                <a:sym typeface="Comfortaa"/>
              </a:rPr>
              <a:t>lymphatic system</a:t>
            </a:r>
            <a:endParaRPr sz="1000" b="1">
              <a:solidFill>
                <a:srgbClr val="666666"/>
              </a:solidFill>
              <a:latin typeface="Comfortaa"/>
              <a:ea typeface="Comfortaa"/>
              <a:cs typeface="Comfortaa"/>
              <a:sym typeface="Comfortaa"/>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grpSp>
        <p:nvGrpSpPr>
          <p:cNvPr id="1766" name="Google Shape;1766;p340"/>
          <p:cNvGrpSpPr/>
          <p:nvPr/>
        </p:nvGrpSpPr>
        <p:grpSpPr>
          <a:xfrm>
            <a:off x="1923338" y="1451500"/>
            <a:ext cx="5133000" cy="5077725"/>
            <a:chOff x="1919963" y="1415150"/>
            <a:chExt cx="5133000" cy="5077725"/>
          </a:xfrm>
        </p:grpSpPr>
        <p:sp>
          <p:nvSpPr>
            <p:cNvPr id="1767" name="Google Shape;1767;p340"/>
            <p:cNvSpPr/>
            <p:nvPr/>
          </p:nvSpPr>
          <p:spPr>
            <a:xfrm>
              <a:off x="3724475" y="1415150"/>
              <a:ext cx="1524000" cy="12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40"/>
            <p:cNvSpPr/>
            <p:nvPr/>
          </p:nvSpPr>
          <p:spPr>
            <a:xfrm>
              <a:off x="5448700" y="1415150"/>
              <a:ext cx="1524000" cy="12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40"/>
            <p:cNvSpPr/>
            <p:nvPr/>
          </p:nvSpPr>
          <p:spPr>
            <a:xfrm>
              <a:off x="2000250" y="4011788"/>
              <a:ext cx="1524000" cy="1159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40"/>
            <p:cNvSpPr/>
            <p:nvPr/>
          </p:nvSpPr>
          <p:spPr>
            <a:xfrm>
              <a:off x="2000250" y="5240975"/>
              <a:ext cx="1524000" cy="12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1" name="Google Shape;1771;p340"/>
            <p:cNvGrpSpPr/>
            <p:nvPr/>
          </p:nvGrpSpPr>
          <p:grpSpPr>
            <a:xfrm>
              <a:off x="2000250" y="1415150"/>
              <a:ext cx="1524000" cy="1251900"/>
              <a:chOff x="2000250" y="1415150"/>
              <a:chExt cx="1524000" cy="1251900"/>
            </a:xfrm>
          </p:grpSpPr>
          <p:sp>
            <p:nvSpPr>
              <p:cNvPr id="1772" name="Google Shape;1772;p340"/>
              <p:cNvSpPr/>
              <p:nvPr/>
            </p:nvSpPr>
            <p:spPr>
              <a:xfrm>
                <a:off x="2000250" y="1415150"/>
                <a:ext cx="1524000" cy="1251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40"/>
              <p:cNvSpPr txBox="1"/>
              <p:nvPr/>
            </p:nvSpPr>
            <p:spPr>
              <a:xfrm>
                <a:off x="2075100"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grpSp>
        <p:sp>
          <p:nvSpPr>
            <p:cNvPr id="1774" name="Google Shape;1774;p340"/>
            <p:cNvSpPr txBox="1"/>
            <p:nvPr/>
          </p:nvSpPr>
          <p:spPr>
            <a:xfrm>
              <a:off x="3799325"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75" name="Google Shape;1775;p340"/>
            <p:cNvSpPr txBox="1"/>
            <p:nvPr/>
          </p:nvSpPr>
          <p:spPr>
            <a:xfrm>
              <a:off x="5523550" y="14253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76" name="Google Shape;1776;p340"/>
            <p:cNvSpPr txBox="1"/>
            <p:nvPr/>
          </p:nvSpPr>
          <p:spPr>
            <a:xfrm>
              <a:off x="2075100" y="5261363"/>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77" name="Google Shape;1777;p340"/>
            <p:cNvSpPr/>
            <p:nvPr/>
          </p:nvSpPr>
          <p:spPr>
            <a:xfrm>
              <a:off x="5448700" y="2759750"/>
              <a:ext cx="1524000" cy="111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40"/>
            <p:cNvSpPr/>
            <p:nvPr/>
          </p:nvSpPr>
          <p:spPr>
            <a:xfrm>
              <a:off x="3724475" y="2759750"/>
              <a:ext cx="1524000" cy="111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40"/>
            <p:cNvSpPr txBox="1"/>
            <p:nvPr/>
          </p:nvSpPr>
          <p:spPr>
            <a:xfrm>
              <a:off x="3799325" y="2700650"/>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0" name="Google Shape;1780;p340"/>
            <p:cNvSpPr/>
            <p:nvPr/>
          </p:nvSpPr>
          <p:spPr>
            <a:xfrm>
              <a:off x="5448700" y="4011788"/>
              <a:ext cx="1524000" cy="1159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40"/>
            <p:cNvSpPr/>
            <p:nvPr/>
          </p:nvSpPr>
          <p:spPr>
            <a:xfrm>
              <a:off x="3724475" y="4011788"/>
              <a:ext cx="1524000" cy="1159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40"/>
            <p:cNvSpPr txBox="1"/>
            <p:nvPr/>
          </p:nvSpPr>
          <p:spPr>
            <a:xfrm>
              <a:off x="3799325" y="396573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3" name="Google Shape;1783;p340"/>
            <p:cNvSpPr txBox="1"/>
            <p:nvPr/>
          </p:nvSpPr>
          <p:spPr>
            <a:xfrm>
              <a:off x="5523550" y="396573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4" name="Google Shape;1784;p340"/>
            <p:cNvSpPr txBox="1"/>
            <p:nvPr/>
          </p:nvSpPr>
          <p:spPr>
            <a:xfrm>
              <a:off x="2075100" y="400158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5" name="Google Shape;1785;p340"/>
            <p:cNvSpPr/>
            <p:nvPr/>
          </p:nvSpPr>
          <p:spPr>
            <a:xfrm>
              <a:off x="2000250" y="2777675"/>
              <a:ext cx="1524000" cy="1113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40"/>
            <p:cNvSpPr txBox="1"/>
            <p:nvPr/>
          </p:nvSpPr>
          <p:spPr>
            <a:xfrm>
              <a:off x="2075100" y="2737038"/>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7" name="Google Shape;1787;p340"/>
            <p:cNvSpPr txBox="1"/>
            <p:nvPr/>
          </p:nvSpPr>
          <p:spPr>
            <a:xfrm>
              <a:off x="5523550" y="2723663"/>
              <a:ext cx="1374300" cy="1231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800">
                  <a:latin typeface="Comfortaa"/>
                  <a:ea typeface="Comfortaa"/>
                  <a:cs typeface="Comfortaa"/>
                  <a:sym typeface="Comfortaa"/>
                </a:rPr>
                <a:t>?</a:t>
              </a:r>
              <a:endParaRPr sz="6800">
                <a:latin typeface="Comfortaa"/>
                <a:ea typeface="Comfortaa"/>
                <a:cs typeface="Comfortaa"/>
                <a:sym typeface="Comfortaa"/>
              </a:endParaRPr>
            </a:p>
          </p:txBody>
        </p:sp>
        <p:sp>
          <p:nvSpPr>
            <p:cNvPr id="1788" name="Google Shape;1788;p340"/>
            <p:cNvSpPr/>
            <p:nvPr/>
          </p:nvSpPr>
          <p:spPr>
            <a:xfrm>
              <a:off x="1919963" y="2890775"/>
              <a:ext cx="5133000" cy="8871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10000"/>
                </a:lnSpc>
                <a:spcBef>
                  <a:spcPts val="0"/>
                </a:spcBef>
                <a:spcAft>
                  <a:spcPts val="0"/>
                </a:spcAft>
                <a:buClr>
                  <a:schemeClr val="dk1"/>
                </a:buClr>
                <a:buSzPts val="1100"/>
                <a:buFont typeface="Arial"/>
                <a:buNone/>
              </a:pPr>
              <a:r>
                <a:rPr lang="en-US" sz="2800">
                  <a:solidFill>
                    <a:schemeClr val="lt1"/>
                  </a:solidFill>
                  <a:latin typeface="Calibri"/>
                  <a:ea typeface="Calibri"/>
                  <a:cs typeface="Calibri"/>
                  <a:sym typeface="Calibri"/>
                </a:rPr>
                <a:t>YDOB METSYS SELDDIR!</a:t>
              </a:r>
              <a:br>
                <a:rPr lang="en-US" sz="2800">
                  <a:solidFill>
                    <a:schemeClr val="lt1"/>
                  </a:solidFill>
                  <a:latin typeface="Calibri"/>
                  <a:ea typeface="Calibri"/>
                  <a:cs typeface="Calibri"/>
                  <a:sym typeface="Calibri"/>
                </a:rPr>
              </a:br>
              <a:r>
                <a:rPr lang="en-US" sz="600">
                  <a:solidFill>
                    <a:schemeClr val="lt1"/>
                  </a:solidFill>
                  <a:latin typeface="Calibri"/>
                  <a:ea typeface="Calibri"/>
                  <a:cs typeface="Calibri"/>
                  <a:sym typeface="Calibri"/>
                </a:rPr>
                <a:t>*BODY SYSTEM RIDDLES</a:t>
              </a:r>
              <a:endParaRPr>
                <a:solidFill>
                  <a:schemeClr val="lt1"/>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500"/>
                                        <p:tgtEl>
                                          <p:spTgt spid="1766"/>
                                        </p:tgtEl>
                                      </p:cBhvr>
                                    </p:animEffect>
                                    <p:set>
                                      <p:cBhvr>
                                        <p:cTn id="7" dur="1" fill="hold">
                                          <p:stCondLst>
                                            <p:cond delay="1500"/>
                                          </p:stCondLst>
                                        </p:cTn>
                                        <p:tgtEl>
                                          <p:spTgt spid="176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4" name="Google Shape;1794;p34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95" name="Google Shape;1795;p341"/>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796" name="Google Shape;1796;p34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1797" name="Google Shape;1797;p341"/>
          <p:cNvSpPr txBox="1"/>
          <p:nvPr/>
        </p:nvSpPr>
        <p:spPr>
          <a:xfrm>
            <a:off x="3048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What is homeostasis?</a:t>
            </a:r>
            <a:endParaRPr>
              <a:latin typeface="Lexend Thin"/>
              <a:ea typeface="Lexend Thin"/>
              <a:cs typeface="Lexend Thin"/>
              <a:sym typeface="Lexend Thin"/>
            </a:endParaRPr>
          </a:p>
        </p:txBody>
      </p:sp>
      <p:sp>
        <p:nvSpPr>
          <p:cNvPr id="1798" name="Google Shape;1798;p341"/>
          <p:cNvSpPr txBox="1"/>
          <p:nvPr/>
        </p:nvSpPr>
        <p:spPr>
          <a:xfrm>
            <a:off x="449800" y="1854150"/>
            <a:ext cx="8141100" cy="3668100"/>
          </a:xfrm>
          <a:prstGeom prst="rect">
            <a:avLst/>
          </a:prstGeom>
          <a:noFill/>
          <a:ln>
            <a:noFill/>
          </a:ln>
        </p:spPr>
        <p:txBody>
          <a:bodyPr spcFirstLastPara="1" wrap="square" lIns="91425" tIns="91425" rIns="91425" bIns="91425" anchor="t" anchorCtr="0">
            <a:spAutoFit/>
          </a:bodyPr>
          <a:lstStyle/>
          <a:p>
            <a:pPr marL="0" lvl="0" indent="0" algn="ctr" rtl="0">
              <a:lnSpc>
                <a:spcPct val="110000"/>
              </a:lnSpc>
              <a:spcBef>
                <a:spcPts val="0"/>
              </a:spcBef>
              <a:spcAft>
                <a:spcPts val="0"/>
              </a:spcAft>
              <a:buNone/>
            </a:pPr>
            <a:r>
              <a:rPr lang="en-US" sz="3100" b="1">
                <a:solidFill>
                  <a:schemeClr val="dk2"/>
                </a:solidFill>
                <a:latin typeface="Lexend"/>
                <a:ea typeface="Lexend"/>
                <a:cs typeface="Lexend"/>
                <a:sym typeface="Lexend"/>
              </a:rPr>
              <a:t>Homeostasis</a:t>
            </a:r>
            <a:endParaRPr sz="3100" b="1">
              <a:solidFill>
                <a:schemeClr val="dk2"/>
              </a:solidFill>
              <a:latin typeface="Lexend"/>
              <a:ea typeface="Lexend"/>
              <a:cs typeface="Lexend"/>
              <a:sym typeface="Lexend"/>
            </a:endParaRPr>
          </a:p>
          <a:p>
            <a:pPr marL="0" lvl="0" indent="0" algn="ctr" rtl="0">
              <a:lnSpc>
                <a:spcPct val="110000"/>
              </a:lnSpc>
              <a:spcBef>
                <a:spcPts val="0"/>
              </a:spcBef>
              <a:spcAft>
                <a:spcPts val="0"/>
              </a:spcAft>
              <a:buNone/>
            </a:pPr>
            <a:r>
              <a:rPr lang="en-US" sz="3100" i="1">
                <a:solidFill>
                  <a:srgbClr val="595959"/>
                </a:solidFill>
                <a:latin typeface="Lexend Thin"/>
                <a:ea typeface="Lexend Thin"/>
                <a:cs typeface="Lexend Thin"/>
                <a:sym typeface="Lexend Thin"/>
              </a:rPr>
              <a:t>homeo</a:t>
            </a:r>
            <a:r>
              <a:rPr lang="en-US" sz="3100">
                <a:solidFill>
                  <a:srgbClr val="595959"/>
                </a:solidFill>
                <a:latin typeface="Lexend Thin"/>
                <a:ea typeface="Lexend Thin"/>
                <a:cs typeface="Lexend Thin"/>
                <a:sym typeface="Lexend Thin"/>
              </a:rPr>
              <a:t> = similar</a:t>
            </a:r>
            <a:endParaRPr sz="3100">
              <a:solidFill>
                <a:srgbClr val="595959"/>
              </a:solidFill>
              <a:latin typeface="Lexend Thin"/>
              <a:ea typeface="Lexend Thin"/>
              <a:cs typeface="Lexend Thin"/>
              <a:sym typeface="Lexend Thin"/>
            </a:endParaRPr>
          </a:p>
          <a:p>
            <a:pPr marL="0" lvl="0" indent="0" algn="ctr" rtl="0">
              <a:lnSpc>
                <a:spcPct val="110000"/>
              </a:lnSpc>
              <a:spcBef>
                <a:spcPts val="0"/>
              </a:spcBef>
              <a:spcAft>
                <a:spcPts val="0"/>
              </a:spcAft>
              <a:buNone/>
            </a:pPr>
            <a:r>
              <a:rPr lang="en-US" sz="3100" i="1">
                <a:solidFill>
                  <a:srgbClr val="595959"/>
                </a:solidFill>
                <a:latin typeface="Lexend Thin"/>
                <a:ea typeface="Lexend Thin"/>
                <a:cs typeface="Lexend Thin"/>
                <a:sym typeface="Lexend Thin"/>
              </a:rPr>
              <a:t>stasis</a:t>
            </a:r>
            <a:r>
              <a:rPr lang="en-US" sz="3100">
                <a:solidFill>
                  <a:srgbClr val="595959"/>
                </a:solidFill>
                <a:latin typeface="Lexend Thin"/>
                <a:ea typeface="Lexend Thin"/>
                <a:cs typeface="Lexend Thin"/>
                <a:sym typeface="Lexend Thin"/>
              </a:rPr>
              <a:t> = steady</a:t>
            </a:r>
            <a:endParaRPr sz="3100">
              <a:solidFill>
                <a:srgbClr val="595959"/>
              </a:solidFill>
              <a:latin typeface="Lexend Thin"/>
              <a:ea typeface="Lexend Thin"/>
              <a:cs typeface="Lexend Thin"/>
              <a:sym typeface="Lexend Thin"/>
            </a:endParaRPr>
          </a:p>
          <a:p>
            <a:pPr marL="0" lvl="0" indent="0" algn="l" rtl="0">
              <a:lnSpc>
                <a:spcPct val="120000"/>
              </a:lnSpc>
              <a:spcBef>
                <a:spcPts val="0"/>
              </a:spcBef>
              <a:spcAft>
                <a:spcPts val="0"/>
              </a:spcAft>
              <a:buNone/>
            </a:pPr>
            <a:endParaRPr sz="2600">
              <a:solidFill>
                <a:srgbClr val="595959"/>
              </a:solidFill>
              <a:latin typeface="Lexend Thin"/>
              <a:ea typeface="Lexend Thin"/>
              <a:cs typeface="Lexend Thin"/>
              <a:sym typeface="Lexend Thin"/>
            </a:endParaRPr>
          </a:p>
          <a:p>
            <a:pPr marL="0" lvl="0" indent="0" algn="ctr" rtl="0">
              <a:lnSpc>
                <a:spcPct val="110000"/>
              </a:lnSpc>
              <a:spcBef>
                <a:spcPts val="0"/>
              </a:spcBef>
              <a:spcAft>
                <a:spcPts val="0"/>
              </a:spcAft>
              <a:buNone/>
            </a:pPr>
            <a:r>
              <a:rPr lang="en-US" sz="2900">
                <a:solidFill>
                  <a:srgbClr val="595959"/>
                </a:solidFill>
                <a:latin typeface="Lexend Thin"/>
                <a:ea typeface="Lexend Thin"/>
                <a:cs typeface="Lexend Thin"/>
                <a:sym typeface="Lexend Thin"/>
              </a:rPr>
              <a:t>When all systems are working together, </a:t>
            </a:r>
            <a:br>
              <a:rPr lang="en-US" sz="2900">
                <a:solidFill>
                  <a:srgbClr val="595959"/>
                </a:solidFill>
                <a:latin typeface="Lexend Thin"/>
                <a:ea typeface="Lexend Thin"/>
                <a:cs typeface="Lexend Thin"/>
                <a:sym typeface="Lexend Thin"/>
              </a:rPr>
            </a:br>
            <a:r>
              <a:rPr lang="en-US" sz="2900">
                <a:solidFill>
                  <a:srgbClr val="595959"/>
                </a:solidFill>
                <a:latin typeface="Lexend Thin"/>
                <a:ea typeface="Lexend Thin"/>
                <a:cs typeface="Lexend Thin"/>
                <a:sym typeface="Lexend Thin"/>
              </a:rPr>
              <a:t>despite changes in our external world, </a:t>
            </a:r>
            <a:br>
              <a:rPr lang="en-US" sz="2900">
                <a:solidFill>
                  <a:srgbClr val="595959"/>
                </a:solidFill>
                <a:latin typeface="Lexend Thin"/>
                <a:ea typeface="Lexend Thin"/>
                <a:cs typeface="Lexend Thin"/>
                <a:sym typeface="Lexend Thin"/>
              </a:rPr>
            </a:br>
            <a:r>
              <a:rPr lang="en-US" sz="2900">
                <a:solidFill>
                  <a:srgbClr val="595959"/>
                </a:solidFill>
                <a:latin typeface="Lexend Thin"/>
                <a:ea typeface="Lexend Thin"/>
                <a:cs typeface="Lexend Thin"/>
                <a:sym typeface="Lexend Thin"/>
              </a:rPr>
              <a:t>our body is in a state of </a:t>
            </a:r>
            <a:r>
              <a:rPr lang="en-US" sz="2900" i="1">
                <a:solidFill>
                  <a:schemeClr val="dk2"/>
                </a:solidFill>
                <a:latin typeface="Lexend Thin"/>
                <a:ea typeface="Lexend Thin"/>
                <a:cs typeface="Lexend Thin"/>
                <a:sym typeface="Lexend Thin"/>
              </a:rPr>
              <a:t>homeo</a:t>
            </a:r>
            <a:r>
              <a:rPr lang="en-US" sz="2900" b="1" i="1">
                <a:solidFill>
                  <a:schemeClr val="dk2"/>
                </a:solidFill>
                <a:latin typeface="Lexend"/>
                <a:ea typeface="Lexend"/>
                <a:cs typeface="Lexend"/>
                <a:sym typeface="Lexend"/>
              </a:rPr>
              <a:t>stasis</a:t>
            </a:r>
            <a:r>
              <a:rPr lang="en-US" sz="2900">
                <a:solidFill>
                  <a:srgbClr val="757AA8"/>
                </a:solidFill>
                <a:latin typeface="Lexend Thin"/>
                <a:ea typeface="Lexend Thin"/>
                <a:cs typeface="Lexend Thin"/>
                <a:sym typeface="Lexend Thin"/>
              </a:rPr>
              <a:t>.</a:t>
            </a:r>
            <a:endParaRPr sz="4200">
              <a:solidFill>
                <a:schemeClr val="dk1"/>
              </a:solidFill>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2"/>
        <p:cNvGrpSpPr/>
        <p:nvPr/>
      </p:nvGrpSpPr>
      <p:grpSpPr>
        <a:xfrm>
          <a:off x="0" y="0"/>
          <a:ext cx="0" cy="0"/>
          <a:chOff x="0" y="0"/>
          <a:chExt cx="0" cy="0"/>
        </a:xfrm>
      </p:grpSpPr>
      <p:pic>
        <p:nvPicPr>
          <p:cNvPr id="1803" name="Google Shape;1803;p342"/>
          <p:cNvPicPr preferRelativeResize="0"/>
          <p:nvPr/>
        </p:nvPicPr>
        <p:blipFill rotWithShape="1">
          <a:blip r:embed="rId3">
            <a:alphaModFix/>
          </a:blip>
          <a:srcRect t="55265"/>
          <a:stretch/>
        </p:blipFill>
        <p:spPr>
          <a:xfrm>
            <a:off x="952900" y="4228675"/>
            <a:ext cx="6912926" cy="2474001"/>
          </a:xfrm>
          <a:prstGeom prst="rect">
            <a:avLst/>
          </a:prstGeom>
          <a:noFill/>
          <a:ln>
            <a:noFill/>
          </a:ln>
        </p:spPr>
      </p:pic>
      <p:sp>
        <p:nvSpPr>
          <p:cNvPr id="1804" name="Google Shape;1804;p34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805" name="Google Shape;1805;p342"/>
          <p:cNvPicPr preferRelativeResize="0"/>
          <p:nvPr/>
        </p:nvPicPr>
        <p:blipFill rotWithShape="1">
          <a:blip r:embed="rId4">
            <a:alphaModFix/>
          </a:blip>
          <a:srcRect l="33290" t="14806" r="10992" b="52707"/>
          <a:stretch/>
        </p:blipFill>
        <p:spPr>
          <a:xfrm flipH="1">
            <a:off x="4547025" y="1781565"/>
            <a:ext cx="3602588" cy="2328336"/>
          </a:xfrm>
          <a:prstGeom prst="rect">
            <a:avLst/>
          </a:prstGeom>
          <a:noFill/>
          <a:ln>
            <a:noFill/>
          </a:ln>
        </p:spPr>
      </p:pic>
      <p:sp>
        <p:nvSpPr>
          <p:cNvPr id="1806" name="Google Shape;1806;p342"/>
          <p:cNvSpPr txBox="1"/>
          <p:nvPr/>
        </p:nvSpPr>
        <p:spPr>
          <a:xfrm>
            <a:off x="6781800" y="5410200"/>
            <a:ext cx="2209800" cy="990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807" name="Google Shape;1807;p342"/>
          <p:cNvSpPr txBox="1"/>
          <p:nvPr/>
        </p:nvSpPr>
        <p:spPr>
          <a:xfrm>
            <a:off x="310725" y="474250"/>
            <a:ext cx="5629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Homeostasis in Action</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pic>
        <p:nvPicPr>
          <p:cNvPr id="1808" name="Google Shape;1808;p342"/>
          <p:cNvPicPr preferRelativeResize="0"/>
          <p:nvPr/>
        </p:nvPicPr>
        <p:blipFill>
          <a:blip r:embed="rId5">
            <a:alphaModFix/>
          </a:blip>
          <a:stretch>
            <a:fillRect/>
          </a:stretch>
        </p:blipFill>
        <p:spPr>
          <a:xfrm>
            <a:off x="0" y="1164850"/>
            <a:ext cx="4598299" cy="5009101"/>
          </a:xfrm>
          <a:prstGeom prst="rect">
            <a:avLst/>
          </a:prstGeom>
          <a:noFill/>
          <a:ln>
            <a:noFill/>
          </a:ln>
        </p:spPr>
      </p:pic>
      <p:sp>
        <p:nvSpPr>
          <p:cNvPr id="1809" name="Google Shape;1809;p342"/>
          <p:cNvSpPr/>
          <p:nvPr/>
        </p:nvSpPr>
        <p:spPr>
          <a:xfrm rot="-4064202">
            <a:off x="3208669" y="2665485"/>
            <a:ext cx="152034" cy="138327"/>
          </a:xfrm>
          <a:prstGeom prst="teardrop">
            <a:avLst>
              <a:gd name="adj" fmla="val 100000"/>
            </a:avLst>
          </a:prstGeom>
          <a:solidFill>
            <a:srgbClr val="81B9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
          </a:p>
        </p:txBody>
      </p:sp>
      <p:sp>
        <p:nvSpPr>
          <p:cNvPr id="1810" name="Google Shape;1810;p342"/>
          <p:cNvSpPr/>
          <p:nvPr/>
        </p:nvSpPr>
        <p:spPr>
          <a:xfrm rot="-4302487">
            <a:off x="2980130" y="2360796"/>
            <a:ext cx="151980" cy="137848"/>
          </a:xfrm>
          <a:prstGeom prst="teardrop">
            <a:avLst>
              <a:gd name="adj" fmla="val 100000"/>
            </a:avLst>
          </a:prstGeom>
          <a:solidFill>
            <a:srgbClr val="81B9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11" name="Google Shape;1811;p342"/>
          <p:cNvSpPr/>
          <p:nvPr/>
        </p:nvSpPr>
        <p:spPr>
          <a:xfrm rot="-4064202">
            <a:off x="3056269" y="3198885"/>
            <a:ext cx="152034" cy="138327"/>
          </a:xfrm>
          <a:prstGeom prst="teardrop">
            <a:avLst>
              <a:gd name="adj" fmla="val 100000"/>
            </a:avLst>
          </a:prstGeom>
          <a:solidFill>
            <a:srgbClr val="81B9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pic>
        <p:nvPicPr>
          <p:cNvPr id="1812" name="Google Shape;1812;p342"/>
          <p:cNvPicPr preferRelativeResize="0"/>
          <p:nvPr/>
        </p:nvPicPr>
        <p:blipFill>
          <a:blip r:embed="rId6">
            <a:alphaModFix/>
          </a:blip>
          <a:stretch>
            <a:fillRect/>
          </a:stretch>
        </p:blipFill>
        <p:spPr>
          <a:xfrm rot="920157">
            <a:off x="7318001" y="2617609"/>
            <a:ext cx="1020999" cy="1537981"/>
          </a:xfrm>
          <a:prstGeom prst="rect">
            <a:avLst/>
          </a:prstGeom>
          <a:noFill/>
          <a:ln>
            <a:noFill/>
          </a:ln>
        </p:spPr>
      </p:pic>
      <p:sp>
        <p:nvSpPr>
          <p:cNvPr id="1813" name="Google Shape;1813;p34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8"/>
        <p:cNvGrpSpPr/>
        <p:nvPr/>
      </p:nvGrpSpPr>
      <p:grpSpPr>
        <a:xfrm>
          <a:off x="0" y="0"/>
          <a:ext cx="0" cy="0"/>
          <a:chOff x="0" y="0"/>
          <a:chExt cx="0" cy="0"/>
        </a:xfrm>
      </p:grpSpPr>
      <p:sp>
        <p:nvSpPr>
          <p:cNvPr id="1819" name="Google Shape;1819;p34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820" name="Google Shape;1820;p343"/>
          <p:cNvPicPr preferRelativeResize="0"/>
          <p:nvPr/>
        </p:nvPicPr>
        <p:blipFill rotWithShape="1">
          <a:blip r:embed="rId3">
            <a:alphaModFix/>
          </a:blip>
          <a:srcRect l="65919" r="16843" b="52656"/>
          <a:stretch/>
        </p:blipFill>
        <p:spPr>
          <a:xfrm>
            <a:off x="3387675" y="1467637"/>
            <a:ext cx="2368650" cy="5108061"/>
          </a:xfrm>
          <a:prstGeom prst="rect">
            <a:avLst/>
          </a:prstGeom>
          <a:noFill/>
          <a:ln>
            <a:noFill/>
          </a:ln>
        </p:spPr>
      </p:pic>
      <p:pic>
        <p:nvPicPr>
          <p:cNvPr id="1821" name="Google Shape;1821;p343"/>
          <p:cNvPicPr preferRelativeResize="0"/>
          <p:nvPr/>
        </p:nvPicPr>
        <p:blipFill rotWithShape="1">
          <a:blip r:embed="rId4">
            <a:alphaModFix amt="90000"/>
          </a:blip>
          <a:srcRect r="85644" b="52656"/>
          <a:stretch/>
        </p:blipFill>
        <p:spPr>
          <a:xfrm>
            <a:off x="3556987" y="1289400"/>
            <a:ext cx="2123914" cy="5499477"/>
          </a:xfrm>
          <a:prstGeom prst="rect">
            <a:avLst/>
          </a:prstGeom>
          <a:noFill/>
          <a:ln>
            <a:noFill/>
          </a:ln>
        </p:spPr>
      </p:pic>
      <p:grpSp>
        <p:nvGrpSpPr>
          <p:cNvPr id="1822" name="Google Shape;1822;p343"/>
          <p:cNvGrpSpPr/>
          <p:nvPr/>
        </p:nvGrpSpPr>
        <p:grpSpPr>
          <a:xfrm>
            <a:off x="6029775" y="3348800"/>
            <a:ext cx="2820600" cy="2361025"/>
            <a:chOff x="6029775" y="3348800"/>
            <a:chExt cx="2820600" cy="2361025"/>
          </a:xfrm>
        </p:grpSpPr>
        <p:sp>
          <p:nvSpPr>
            <p:cNvPr id="1823" name="Google Shape;1823;p343"/>
            <p:cNvSpPr/>
            <p:nvPr/>
          </p:nvSpPr>
          <p:spPr>
            <a:xfrm>
              <a:off x="6029775" y="3348800"/>
              <a:ext cx="2820600" cy="2129400"/>
            </a:xfrm>
            <a:prstGeom prst="wedgeRoundRectCallout">
              <a:avLst>
                <a:gd name="adj1" fmla="val -60784"/>
                <a:gd name="adj2" fmla="val 20776"/>
                <a:gd name="adj3" fmla="val 0"/>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43"/>
            <p:cNvSpPr txBox="1"/>
            <p:nvPr/>
          </p:nvSpPr>
          <p:spPr>
            <a:xfrm>
              <a:off x="6195700" y="3590625"/>
              <a:ext cx="2544000" cy="2119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Clr>
                  <a:schemeClr val="dk1"/>
                </a:buClr>
                <a:buSzPts val="1100"/>
                <a:buFont typeface="Arial"/>
                <a:buNone/>
              </a:pPr>
              <a:r>
                <a:rPr lang="en-US" sz="1700">
                  <a:solidFill>
                    <a:schemeClr val="lt1"/>
                  </a:solidFill>
                  <a:latin typeface="Lexend Light"/>
                  <a:ea typeface="Lexend Light"/>
                  <a:cs typeface="Lexend Light"/>
                  <a:sym typeface="Lexend Light"/>
                </a:rPr>
                <a:t>cir·cu·la·to·ry</a:t>
              </a:r>
              <a:r>
                <a:rPr lang="en-US" sz="1200">
                  <a:solidFill>
                    <a:schemeClr val="lt1"/>
                  </a:solidFill>
                  <a:latin typeface="Lexend Light"/>
                  <a:ea typeface="Lexend Light"/>
                  <a:cs typeface="Lexend Light"/>
                  <a:sym typeface="Lexend Light"/>
                </a:rPr>
                <a:t> </a:t>
              </a:r>
              <a:endParaRPr sz="1200">
                <a:solidFill>
                  <a:schemeClr val="lt1"/>
                </a:solidFill>
                <a:latin typeface="Lexend Light"/>
                <a:ea typeface="Lexend Light"/>
                <a:cs typeface="Lexend Light"/>
                <a:sym typeface="Lexend Light"/>
              </a:endParaRPr>
            </a:p>
            <a:p>
              <a:pPr marL="0" lvl="0" indent="0" algn="l" rtl="0">
                <a:lnSpc>
                  <a:spcPct val="100000"/>
                </a:lnSpc>
                <a:spcBef>
                  <a:spcPts val="0"/>
                </a:spcBef>
                <a:spcAft>
                  <a:spcPts val="0"/>
                </a:spcAft>
                <a:buClr>
                  <a:schemeClr val="dk1"/>
                </a:buClr>
                <a:buSzPts val="1100"/>
                <a:buFont typeface="Arial"/>
                <a:buNone/>
              </a:pPr>
              <a:br>
                <a:rPr lang="en-US" sz="1200">
                  <a:solidFill>
                    <a:schemeClr val="lt1"/>
                  </a:solidFill>
                  <a:latin typeface="Lexend Light"/>
                  <a:ea typeface="Lexend Light"/>
                  <a:cs typeface="Lexend Light"/>
                  <a:sym typeface="Lexend Light"/>
                </a:rPr>
              </a:br>
              <a:r>
                <a:rPr lang="en-US" sz="1300">
                  <a:solidFill>
                    <a:schemeClr val="lt1"/>
                  </a:solidFill>
                  <a:latin typeface="Lexend Light"/>
                  <a:ea typeface="Lexend Light"/>
                  <a:cs typeface="Lexend Light"/>
                  <a:sym typeface="Lexend Light"/>
                </a:rPr>
                <a:t>system is made up of blood vessels that carry blood away from and towards the heart</a:t>
              </a:r>
              <a:endParaRPr sz="1300">
                <a:solidFill>
                  <a:schemeClr val="lt1"/>
                </a:solidFill>
                <a:latin typeface="Lexend Light"/>
                <a:ea typeface="Lexend Light"/>
                <a:cs typeface="Lexend Light"/>
                <a:sym typeface="Lexend Light"/>
              </a:endParaRPr>
            </a:p>
            <a:p>
              <a:pPr marL="25400" lvl="0" indent="0" algn="l" rtl="0">
                <a:lnSpc>
                  <a:spcPct val="120960"/>
                </a:lnSpc>
                <a:spcBef>
                  <a:spcPts val="1000"/>
                </a:spcBef>
                <a:spcAft>
                  <a:spcPts val="0"/>
                </a:spcAft>
                <a:buClr>
                  <a:schemeClr val="dk1"/>
                </a:buClr>
                <a:buSzPts val="1100"/>
                <a:buFont typeface="Arial"/>
                <a:buNone/>
              </a:pPr>
              <a:endParaRPr sz="1200">
                <a:solidFill>
                  <a:schemeClr val="dk1"/>
                </a:solidFill>
                <a:latin typeface="Lexend Light"/>
                <a:ea typeface="Lexend Light"/>
                <a:cs typeface="Lexend Light"/>
                <a:sym typeface="Lexend Light"/>
              </a:endParaRPr>
            </a:p>
            <a:p>
              <a:pPr marL="0" lvl="0" indent="0" algn="l" rtl="0">
                <a:spcBef>
                  <a:spcPts val="2500"/>
                </a:spcBef>
                <a:spcAft>
                  <a:spcPts val="0"/>
                </a:spcAft>
                <a:buNone/>
              </a:pPr>
              <a:endParaRPr>
                <a:latin typeface="Lexend Light"/>
                <a:ea typeface="Lexend Light"/>
                <a:cs typeface="Lexend Light"/>
                <a:sym typeface="Lexend Light"/>
              </a:endParaRPr>
            </a:p>
          </p:txBody>
        </p:sp>
      </p:grpSp>
      <p:grpSp>
        <p:nvGrpSpPr>
          <p:cNvPr id="1825" name="Google Shape;1825;p343"/>
          <p:cNvGrpSpPr/>
          <p:nvPr/>
        </p:nvGrpSpPr>
        <p:grpSpPr>
          <a:xfrm>
            <a:off x="3998046" y="1420659"/>
            <a:ext cx="1345200" cy="1655735"/>
            <a:chOff x="3998046" y="1420659"/>
            <a:chExt cx="1345200" cy="1655735"/>
          </a:xfrm>
        </p:grpSpPr>
        <p:grpSp>
          <p:nvGrpSpPr>
            <p:cNvPr id="1826" name="Google Shape;1826;p343"/>
            <p:cNvGrpSpPr/>
            <p:nvPr/>
          </p:nvGrpSpPr>
          <p:grpSpPr>
            <a:xfrm>
              <a:off x="4730259" y="1420659"/>
              <a:ext cx="460484" cy="1503186"/>
              <a:chOff x="4626219" y="1484869"/>
              <a:chExt cx="407400" cy="1329900"/>
            </a:xfrm>
          </p:grpSpPr>
          <p:sp>
            <p:nvSpPr>
              <p:cNvPr id="1827" name="Google Shape;1827;p343"/>
              <p:cNvSpPr/>
              <p:nvPr/>
            </p:nvSpPr>
            <p:spPr>
              <a:xfrm rot="-4302487">
                <a:off x="4639630" y="15093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28" name="Google Shape;1828;p343"/>
              <p:cNvSpPr/>
              <p:nvPr/>
            </p:nvSpPr>
            <p:spPr>
              <a:xfrm rot="-4302487">
                <a:off x="4792030" y="16617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29" name="Google Shape;1829;p343"/>
              <p:cNvSpPr/>
              <p:nvPr/>
            </p:nvSpPr>
            <p:spPr>
              <a:xfrm rot="-4302487">
                <a:off x="4868230" y="26523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830" name="Google Shape;1830;p343"/>
            <p:cNvSpPr/>
            <p:nvPr/>
          </p:nvSpPr>
          <p:spPr>
            <a:xfrm rot="-4301492">
              <a:off x="5156195" y="28927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31" name="Google Shape;1831;p343"/>
            <p:cNvSpPr/>
            <p:nvPr/>
          </p:nvSpPr>
          <p:spPr>
            <a:xfrm rot="-4301492">
              <a:off x="4165595" y="25879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32" name="Google Shape;1832;p343"/>
            <p:cNvSpPr/>
            <p:nvPr/>
          </p:nvSpPr>
          <p:spPr>
            <a:xfrm rot="-4301492">
              <a:off x="4013195" y="28165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833" name="Google Shape;1833;p343"/>
          <p:cNvSpPr/>
          <p:nvPr/>
        </p:nvSpPr>
        <p:spPr>
          <a:xfrm>
            <a:off x="551650" y="1496050"/>
            <a:ext cx="2709900" cy="2102100"/>
          </a:xfrm>
          <a:prstGeom prst="wedgeRoundRectCallout">
            <a:avLst>
              <a:gd name="adj1" fmla="val 58678"/>
              <a:gd name="adj2" fmla="val 21226"/>
              <a:gd name="adj3" fmla="val 0"/>
            </a:avLst>
          </a:prstGeom>
          <a:solidFill>
            <a:srgbClr val="C9D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43"/>
          <p:cNvSpPr txBox="1"/>
          <p:nvPr/>
        </p:nvSpPr>
        <p:spPr>
          <a:xfrm>
            <a:off x="839450" y="1702575"/>
            <a:ext cx="2124000" cy="19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latin typeface="Lexend Light"/>
                <a:ea typeface="Lexend Light"/>
                <a:cs typeface="Lexend Light"/>
                <a:sym typeface="Lexend Light"/>
              </a:rPr>
              <a:t>in·​teg·​u·​men·​ta·​ry</a:t>
            </a:r>
            <a:br>
              <a:rPr lang="en-US">
                <a:latin typeface="Lexend Light"/>
                <a:ea typeface="Lexend Light"/>
                <a:cs typeface="Lexend Light"/>
                <a:sym typeface="Lexend Light"/>
              </a:rPr>
            </a:br>
            <a:endParaRPr sz="1200">
              <a:solidFill>
                <a:schemeClr val="dk1"/>
              </a:solidFill>
              <a:latin typeface="Lexend Light"/>
              <a:ea typeface="Lexend Light"/>
              <a:cs typeface="Lexend Light"/>
              <a:sym typeface="Lexend Light"/>
            </a:endParaRPr>
          </a:p>
          <a:p>
            <a:pPr marL="0" lvl="0" indent="0" algn="l" rtl="0">
              <a:lnSpc>
                <a:spcPct val="115000"/>
              </a:lnSpc>
              <a:spcBef>
                <a:spcPts val="300"/>
              </a:spcBef>
              <a:spcAft>
                <a:spcPts val="0"/>
              </a:spcAft>
              <a:buNone/>
            </a:pPr>
            <a:r>
              <a:rPr lang="en-US" sz="1300">
                <a:solidFill>
                  <a:schemeClr val="dk1"/>
                </a:solidFill>
                <a:latin typeface="Lexend Light"/>
                <a:ea typeface="Lexend Light"/>
                <a:cs typeface="Lexend Light"/>
                <a:sym typeface="Lexend Light"/>
              </a:rPr>
              <a:t>a tough outer protective layer; an external covering</a:t>
            </a:r>
            <a:br>
              <a:rPr lang="en-US" sz="1300">
                <a:solidFill>
                  <a:schemeClr val="dk1"/>
                </a:solidFill>
                <a:latin typeface="Lexend Light"/>
                <a:ea typeface="Lexend Light"/>
                <a:cs typeface="Lexend Light"/>
                <a:sym typeface="Lexend Light"/>
              </a:rPr>
            </a:br>
            <a:endParaRPr sz="1300">
              <a:latin typeface="Lexend Light"/>
              <a:ea typeface="Lexend Light"/>
              <a:cs typeface="Lexend Light"/>
              <a:sym typeface="Lexend Light"/>
            </a:endParaRPr>
          </a:p>
          <a:p>
            <a:pPr marL="0" lvl="0" indent="0" algn="l" rtl="0">
              <a:spcBef>
                <a:spcPts val="800"/>
              </a:spcBef>
              <a:spcAft>
                <a:spcPts val="0"/>
              </a:spcAft>
              <a:buNone/>
            </a:pPr>
            <a:endParaRPr>
              <a:latin typeface="Lexend Light"/>
              <a:ea typeface="Lexend Light"/>
              <a:cs typeface="Lexend Light"/>
              <a:sym typeface="Lexend Light"/>
            </a:endParaRPr>
          </a:p>
        </p:txBody>
      </p:sp>
      <p:sp>
        <p:nvSpPr>
          <p:cNvPr id="1835" name="Google Shape;1835;p34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836" name="Google Shape;1836;p343"/>
          <p:cNvSpPr txBox="1"/>
          <p:nvPr/>
        </p:nvSpPr>
        <p:spPr>
          <a:xfrm>
            <a:off x="310725" y="474250"/>
            <a:ext cx="5629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Homeostasis in Action</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21"/>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nodeType="afterEffect">
                                  <p:stCondLst>
                                    <p:cond delay="0"/>
                                  </p:stCondLst>
                                  <p:childTnLst>
                                    <p:set>
                                      <p:cBhvr>
                                        <p:cTn id="9" dur="1" fill="hold">
                                          <p:stCondLst>
                                            <p:cond delay="0"/>
                                          </p:stCondLst>
                                        </p:cTn>
                                        <p:tgtEl>
                                          <p:spTgt spid="1825"/>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820"/>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1821"/>
                                        </p:tgtEl>
                                        <p:attrNameLst>
                                          <p:attrName>style.visibility</p:attrName>
                                        </p:attrNameLst>
                                      </p:cBhvr>
                                      <p:to>
                                        <p:strVal val="visible"/>
                                      </p:to>
                                    </p:set>
                                    <p:animEffect transition="in" filter="fade">
                                      <p:cBhvr>
                                        <p:cTn id="16" dur="1000"/>
                                        <p:tgtEl>
                                          <p:spTgt spid="1821"/>
                                        </p:tgtEl>
                                      </p:cBhvr>
                                    </p:animEffect>
                                  </p:childTnLst>
                                </p:cTn>
                              </p:par>
                              <p:par>
                                <p:cTn id="17" presetID="1" presetClass="entr" presetSubtype="0" fill="hold" nodeType="withEffect">
                                  <p:stCondLst>
                                    <p:cond delay="0"/>
                                  </p:stCondLst>
                                  <p:childTnLst>
                                    <p:set>
                                      <p:cBhvr>
                                        <p:cTn id="18" dur="1" fill="hold">
                                          <p:stCondLst>
                                            <p:cond delay="0"/>
                                          </p:stCondLst>
                                        </p:cTn>
                                        <p:tgtEl>
                                          <p:spTgt spid="1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pic>
        <p:nvPicPr>
          <p:cNvPr id="1842" name="Google Shape;1842;p344"/>
          <p:cNvPicPr preferRelativeResize="0"/>
          <p:nvPr/>
        </p:nvPicPr>
        <p:blipFill rotWithShape="1">
          <a:blip r:embed="rId3">
            <a:alphaModFix/>
          </a:blip>
          <a:srcRect t="55265"/>
          <a:stretch/>
        </p:blipFill>
        <p:spPr>
          <a:xfrm>
            <a:off x="1037900" y="4204900"/>
            <a:ext cx="6912926" cy="2474001"/>
          </a:xfrm>
          <a:prstGeom prst="rect">
            <a:avLst/>
          </a:prstGeom>
          <a:noFill/>
          <a:ln>
            <a:noFill/>
          </a:ln>
        </p:spPr>
      </p:pic>
      <p:sp>
        <p:nvSpPr>
          <p:cNvPr id="1843" name="Google Shape;1843;p34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44" name="Google Shape;1844;p344"/>
          <p:cNvSpPr txBox="1"/>
          <p:nvPr/>
        </p:nvSpPr>
        <p:spPr>
          <a:xfrm>
            <a:off x="5406825" y="3610638"/>
            <a:ext cx="2544000" cy="44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700"/>
              </a:spcAft>
              <a:buClr>
                <a:schemeClr val="dk1"/>
              </a:buClr>
              <a:buSzPts val="1100"/>
              <a:buFont typeface="Arial"/>
              <a:buNone/>
            </a:pPr>
            <a:r>
              <a:rPr lang="en-US" sz="1700">
                <a:solidFill>
                  <a:schemeClr val="lt1"/>
                </a:solidFill>
              </a:rPr>
              <a:t>cir·c</a:t>
            </a:r>
            <a:endParaRPr>
              <a:latin typeface="Calibri"/>
              <a:ea typeface="Calibri"/>
              <a:cs typeface="Calibri"/>
              <a:sym typeface="Calibri"/>
            </a:endParaRPr>
          </a:p>
        </p:txBody>
      </p:sp>
      <p:pic>
        <p:nvPicPr>
          <p:cNvPr id="1845" name="Google Shape;1845;p344"/>
          <p:cNvPicPr preferRelativeResize="0"/>
          <p:nvPr/>
        </p:nvPicPr>
        <p:blipFill rotWithShape="1">
          <a:blip r:embed="rId4">
            <a:alphaModFix/>
          </a:blip>
          <a:srcRect l="65919" r="16843" b="52656"/>
          <a:stretch/>
        </p:blipFill>
        <p:spPr>
          <a:xfrm>
            <a:off x="1764875" y="1444816"/>
            <a:ext cx="1567350" cy="3380072"/>
          </a:xfrm>
          <a:prstGeom prst="rect">
            <a:avLst/>
          </a:prstGeom>
          <a:noFill/>
          <a:ln>
            <a:noFill/>
          </a:ln>
        </p:spPr>
      </p:pic>
      <p:pic>
        <p:nvPicPr>
          <p:cNvPr id="1846" name="Google Shape;1846;p344"/>
          <p:cNvPicPr preferRelativeResize="0"/>
          <p:nvPr/>
        </p:nvPicPr>
        <p:blipFill rotWithShape="1">
          <a:blip r:embed="rId5">
            <a:alphaModFix amt="82000"/>
          </a:blip>
          <a:srcRect r="85643" b="53255"/>
          <a:stretch/>
        </p:blipFill>
        <p:spPr>
          <a:xfrm>
            <a:off x="1876900" y="1403075"/>
            <a:ext cx="1405425" cy="3593024"/>
          </a:xfrm>
          <a:prstGeom prst="rect">
            <a:avLst/>
          </a:prstGeom>
          <a:noFill/>
          <a:ln>
            <a:noFill/>
          </a:ln>
        </p:spPr>
      </p:pic>
      <p:grpSp>
        <p:nvGrpSpPr>
          <p:cNvPr id="1847" name="Google Shape;1847;p344"/>
          <p:cNvGrpSpPr/>
          <p:nvPr/>
        </p:nvGrpSpPr>
        <p:grpSpPr>
          <a:xfrm>
            <a:off x="2168734" y="1413712"/>
            <a:ext cx="890119" cy="1095600"/>
            <a:chOff x="3998046" y="1420659"/>
            <a:chExt cx="1345200" cy="1655735"/>
          </a:xfrm>
        </p:grpSpPr>
        <p:grpSp>
          <p:nvGrpSpPr>
            <p:cNvPr id="1848" name="Google Shape;1848;p344"/>
            <p:cNvGrpSpPr/>
            <p:nvPr/>
          </p:nvGrpSpPr>
          <p:grpSpPr>
            <a:xfrm>
              <a:off x="4730259" y="1420659"/>
              <a:ext cx="460484" cy="1503186"/>
              <a:chOff x="4626219" y="1484869"/>
              <a:chExt cx="407400" cy="1329900"/>
            </a:xfrm>
          </p:grpSpPr>
          <p:sp>
            <p:nvSpPr>
              <p:cNvPr id="1849" name="Google Shape;1849;p344"/>
              <p:cNvSpPr/>
              <p:nvPr/>
            </p:nvSpPr>
            <p:spPr>
              <a:xfrm rot="-4302487">
                <a:off x="4639630" y="15093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50" name="Google Shape;1850;p344"/>
              <p:cNvSpPr/>
              <p:nvPr/>
            </p:nvSpPr>
            <p:spPr>
              <a:xfrm rot="-4302487">
                <a:off x="4792030" y="16617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51" name="Google Shape;1851;p344"/>
              <p:cNvSpPr/>
              <p:nvPr/>
            </p:nvSpPr>
            <p:spPr>
              <a:xfrm rot="-4302487">
                <a:off x="4868230" y="2652396"/>
                <a:ext cx="151980" cy="137848"/>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sp>
          <p:nvSpPr>
            <p:cNvPr id="1852" name="Google Shape;1852;p344"/>
            <p:cNvSpPr/>
            <p:nvPr/>
          </p:nvSpPr>
          <p:spPr>
            <a:xfrm rot="-4301492">
              <a:off x="5156195" y="28927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53" name="Google Shape;1853;p344"/>
            <p:cNvSpPr/>
            <p:nvPr/>
          </p:nvSpPr>
          <p:spPr>
            <a:xfrm rot="-4301492">
              <a:off x="4165595" y="25879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sp>
          <p:nvSpPr>
            <p:cNvPr id="1854" name="Google Shape;1854;p344"/>
            <p:cNvSpPr/>
            <p:nvPr/>
          </p:nvSpPr>
          <p:spPr>
            <a:xfrm rot="-4301492">
              <a:off x="4013195" y="2816508"/>
              <a:ext cx="171902" cy="155872"/>
            </a:xfrm>
            <a:prstGeom prst="teardrop">
              <a:avLst>
                <a:gd name="adj" fmla="val 100000"/>
              </a:avLst>
            </a:prstGeom>
            <a:solidFill>
              <a:srgbClr val="81B9FF"/>
            </a:solid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500"/>
            </a:p>
          </p:txBody>
        </p:sp>
      </p:grpSp>
      <p:pic>
        <p:nvPicPr>
          <p:cNvPr id="1855" name="Google Shape;1855;p344"/>
          <p:cNvPicPr preferRelativeResize="0"/>
          <p:nvPr/>
        </p:nvPicPr>
        <p:blipFill>
          <a:blip r:embed="rId6">
            <a:alphaModFix/>
          </a:blip>
          <a:stretch>
            <a:fillRect/>
          </a:stretch>
        </p:blipFill>
        <p:spPr>
          <a:xfrm>
            <a:off x="586750" y="1845025"/>
            <a:ext cx="3782850" cy="4120801"/>
          </a:xfrm>
          <a:prstGeom prst="rect">
            <a:avLst/>
          </a:prstGeom>
          <a:noFill/>
          <a:ln>
            <a:noFill/>
          </a:ln>
        </p:spPr>
      </p:pic>
      <p:sp>
        <p:nvSpPr>
          <p:cNvPr id="1856" name="Google Shape;1856;p344"/>
          <p:cNvSpPr txBox="1"/>
          <p:nvPr/>
        </p:nvSpPr>
        <p:spPr>
          <a:xfrm>
            <a:off x="471400" y="2017050"/>
            <a:ext cx="1405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solidFill>
                  <a:srgbClr val="1F497D"/>
                </a:solidFill>
                <a:latin typeface="Comfortaa"/>
                <a:ea typeface="Comfortaa"/>
                <a:cs typeface="Comfortaa"/>
                <a:sym typeface="Comfortaa"/>
              </a:rPr>
              <a:t>so this guy</a:t>
            </a:r>
            <a:endParaRPr>
              <a:solidFill>
                <a:srgbClr val="1F497D"/>
              </a:solidFill>
              <a:latin typeface="Comfortaa"/>
              <a:ea typeface="Comfortaa"/>
              <a:cs typeface="Comfortaa"/>
              <a:sym typeface="Comfortaa"/>
            </a:endParaRPr>
          </a:p>
        </p:txBody>
      </p:sp>
      <p:cxnSp>
        <p:nvCxnSpPr>
          <p:cNvPr id="1857" name="Google Shape;1857;p344"/>
          <p:cNvCxnSpPr/>
          <p:nvPr/>
        </p:nvCxnSpPr>
        <p:spPr>
          <a:xfrm>
            <a:off x="1247675" y="2417238"/>
            <a:ext cx="1064100" cy="906600"/>
          </a:xfrm>
          <a:prstGeom prst="straightConnector1">
            <a:avLst/>
          </a:prstGeom>
          <a:noFill/>
          <a:ln w="9525" cap="flat" cmpd="sng">
            <a:solidFill>
              <a:schemeClr val="dk2"/>
            </a:solidFill>
            <a:prstDash val="dot"/>
            <a:round/>
            <a:headEnd type="none" w="med" len="med"/>
            <a:tailEnd type="triangle" w="med" len="med"/>
          </a:ln>
        </p:spPr>
      </p:cxnSp>
      <p:sp>
        <p:nvSpPr>
          <p:cNvPr id="1858" name="Google Shape;1858;p344"/>
          <p:cNvSpPr txBox="1"/>
          <p:nvPr/>
        </p:nvSpPr>
        <p:spPr>
          <a:xfrm rot="-4856">
            <a:off x="4500422" y="2836721"/>
            <a:ext cx="1911602"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1F497D"/>
                </a:solidFill>
                <a:latin typeface="Comfortaa"/>
                <a:ea typeface="Comfortaa"/>
                <a:cs typeface="Comfortaa"/>
                <a:sym typeface="Comfortaa"/>
              </a:rPr>
              <a:t>needs this guy </a:t>
            </a:r>
            <a:endParaRPr>
              <a:solidFill>
                <a:srgbClr val="1F497D"/>
              </a:solidFill>
              <a:latin typeface="Comfortaa"/>
              <a:ea typeface="Comfortaa"/>
              <a:cs typeface="Comfortaa"/>
              <a:sym typeface="Comfortaa"/>
            </a:endParaRPr>
          </a:p>
        </p:txBody>
      </p:sp>
      <p:cxnSp>
        <p:nvCxnSpPr>
          <p:cNvPr id="1859" name="Google Shape;1859;p344"/>
          <p:cNvCxnSpPr/>
          <p:nvPr/>
        </p:nvCxnSpPr>
        <p:spPr>
          <a:xfrm rot="10800000" flipH="1">
            <a:off x="3869148" y="3374396"/>
            <a:ext cx="2279400" cy="948600"/>
          </a:xfrm>
          <a:prstGeom prst="straightConnector1">
            <a:avLst/>
          </a:prstGeom>
          <a:noFill/>
          <a:ln w="9525" cap="flat" cmpd="sng">
            <a:solidFill>
              <a:schemeClr val="dk2"/>
            </a:solidFill>
            <a:prstDash val="dot"/>
            <a:round/>
            <a:headEnd type="none" w="med" len="med"/>
            <a:tailEnd type="triangle" w="med" len="med"/>
          </a:ln>
        </p:spPr>
      </p:cxnSp>
      <p:pic>
        <p:nvPicPr>
          <p:cNvPr id="1860" name="Google Shape;1860;p344"/>
          <p:cNvPicPr preferRelativeResize="0"/>
          <p:nvPr/>
        </p:nvPicPr>
        <p:blipFill>
          <a:blip r:embed="rId7">
            <a:alphaModFix/>
          </a:blip>
          <a:stretch>
            <a:fillRect/>
          </a:stretch>
        </p:blipFill>
        <p:spPr>
          <a:xfrm rot="920154">
            <a:off x="5822232" y="1844542"/>
            <a:ext cx="1713186" cy="2580643"/>
          </a:xfrm>
          <a:prstGeom prst="rect">
            <a:avLst/>
          </a:prstGeom>
          <a:noFill/>
          <a:ln>
            <a:noFill/>
          </a:ln>
        </p:spPr>
      </p:pic>
      <p:sp>
        <p:nvSpPr>
          <p:cNvPr id="1861" name="Google Shape;1861;p344"/>
          <p:cNvSpPr txBox="1"/>
          <p:nvPr/>
        </p:nvSpPr>
        <p:spPr>
          <a:xfrm>
            <a:off x="6240525" y="3324363"/>
            <a:ext cx="685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Comfortaa"/>
                <a:ea typeface="Comfortaa"/>
                <a:cs typeface="Comfortaa"/>
                <a:sym typeface="Comfortaa"/>
              </a:rPr>
              <a:t>2L</a:t>
            </a:r>
            <a:endParaRPr sz="2400">
              <a:latin typeface="Comfortaa"/>
              <a:ea typeface="Comfortaa"/>
              <a:cs typeface="Comfortaa"/>
              <a:sym typeface="Comfortaa"/>
            </a:endParaRPr>
          </a:p>
        </p:txBody>
      </p:sp>
      <p:sp>
        <p:nvSpPr>
          <p:cNvPr id="1862" name="Google Shape;1862;p34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863" name="Google Shape;1863;p344"/>
          <p:cNvSpPr txBox="1"/>
          <p:nvPr/>
        </p:nvSpPr>
        <p:spPr>
          <a:xfrm>
            <a:off x="310725" y="474250"/>
            <a:ext cx="5629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Homeostasis</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8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84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845"/>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0"/>
                                  </p:stCondLst>
                                  <p:childTnLst>
                                    <p:set>
                                      <p:cBhvr>
                                        <p:cTn id="15" dur="1" fill="hold">
                                          <p:stCondLst>
                                            <p:cond delay="0"/>
                                          </p:stCondLst>
                                        </p:cTn>
                                        <p:tgtEl>
                                          <p:spTgt spid="1846"/>
                                        </p:tgtEl>
                                        <p:attrNameLst>
                                          <p:attrName>style.visibility</p:attrName>
                                        </p:attrNameLst>
                                      </p:cBhvr>
                                      <p:to>
                                        <p:strVal val="visible"/>
                                      </p:to>
                                    </p:set>
                                    <p:animEffect transition="in" filter="fade">
                                      <p:cBhvr>
                                        <p:cTn id="16" dur="1000"/>
                                        <p:tgtEl>
                                          <p:spTgt spid="1846"/>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1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8"/>
        <p:cNvGrpSpPr/>
        <p:nvPr/>
      </p:nvGrpSpPr>
      <p:grpSpPr>
        <a:xfrm>
          <a:off x="0" y="0"/>
          <a:ext cx="0" cy="0"/>
          <a:chOff x="0" y="0"/>
          <a:chExt cx="0" cy="0"/>
        </a:xfrm>
      </p:grpSpPr>
      <p:sp>
        <p:nvSpPr>
          <p:cNvPr id="1869" name="Google Shape;1869;p345"/>
          <p:cNvSpPr/>
          <p:nvPr/>
        </p:nvSpPr>
        <p:spPr>
          <a:xfrm>
            <a:off x="5150050" y="1831375"/>
            <a:ext cx="3801300" cy="4225800"/>
          </a:xfrm>
          <a:prstGeom prst="roundRect">
            <a:avLst>
              <a:gd name="adj" fmla="val 16667"/>
            </a:avLst>
          </a:prstGeom>
          <a:solidFill>
            <a:srgbClr val="00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70" name="Google Shape;1870;p34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71" name="Google Shape;1871;p345"/>
          <p:cNvSpPr txBox="1"/>
          <p:nvPr/>
        </p:nvSpPr>
        <p:spPr>
          <a:xfrm>
            <a:off x="5371375" y="1860150"/>
            <a:ext cx="3657900" cy="40134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endParaRPr sz="2400">
              <a:solidFill>
                <a:schemeClr val="lt1"/>
              </a:solidFill>
              <a:latin typeface="Lexend Thin"/>
              <a:ea typeface="Lexend Thin"/>
              <a:cs typeface="Lexend Thin"/>
              <a:sym typeface="Lexend Thin"/>
            </a:endParaRPr>
          </a:p>
          <a:p>
            <a:pPr marL="0" lvl="0" indent="0" algn="l" rtl="0">
              <a:lnSpc>
                <a:spcPct val="110000"/>
              </a:lnSpc>
              <a:spcBef>
                <a:spcPts val="0"/>
              </a:spcBef>
              <a:spcAft>
                <a:spcPts val="0"/>
              </a:spcAft>
              <a:buClr>
                <a:schemeClr val="dk1"/>
              </a:buClr>
              <a:buSzPts val="1100"/>
              <a:buFont typeface="Arial"/>
              <a:buNone/>
            </a:pPr>
            <a:r>
              <a:rPr lang="en-US" sz="2100">
                <a:solidFill>
                  <a:schemeClr val="lt1"/>
                </a:solidFill>
                <a:latin typeface="Lexend Medium"/>
                <a:ea typeface="Lexend Medium"/>
                <a:cs typeface="Lexend Medium"/>
                <a:sym typeface="Lexend Medium"/>
              </a:rPr>
              <a:t>Hormones</a:t>
            </a:r>
            <a:r>
              <a:rPr lang="en-US" sz="2100">
                <a:solidFill>
                  <a:schemeClr val="lt1"/>
                </a:solidFill>
                <a:latin typeface="Lexend Thin"/>
                <a:ea typeface="Lexend Thin"/>
                <a:cs typeface="Lexend Thin"/>
                <a:sym typeface="Lexend Thin"/>
              </a:rPr>
              <a:t> are signals released in the blood to</a:t>
            </a:r>
            <a:r>
              <a:rPr lang="en-US" sz="2100" b="1">
                <a:solidFill>
                  <a:schemeClr val="lt1"/>
                </a:solidFill>
                <a:latin typeface="Lexend"/>
                <a:ea typeface="Lexend"/>
                <a:cs typeface="Lexend"/>
                <a:sym typeface="Lexend"/>
              </a:rPr>
              <a:t> </a:t>
            </a:r>
            <a:r>
              <a:rPr lang="en-US" sz="2100">
                <a:solidFill>
                  <a:schemeClr val="lt1"/>
                </a:solidFill>
                <a:latin typeface="Lexend Thin"/>
                <a:ea typeface="Lexend Thin"/>
                <a:cs typeface="Lexend Thin"/>
                <a:sym typeface="Lexend Thin"/>
              </a:rPr>
              <a:t>regulate different organs.</a:t>
            </a:r>
            <a:r>
              <a:rPr lang="en-US" sz="2100">
                <a:solidFill>
                  <a:schemeClr val="lt1"/>
                </a:solidFill>
                <a:latin typeface="Lexend"/>
                <a:ea typeface="Lexend"/>
                <a:cs typeface="Lexend"/>
                <a:sym typeface="Lexend"/>
              </a:rPr>
              <a:t> </a:t>
            </a:r>
            <a:endParaRPr sz="2500">
              <a:solidFill>
                <a:schemeClr val="lt1"/>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endParaRPr sz="2100">
              <a:solidFill>
                <a:schemeClr val="lt1"/>
              </a:solidFill>
              <a:latin typeface="Lexend Thin"/>
              <a:ea typeface="Lexend Thin"/>
              <a:cs typeface="Lexend Thin"/>
              <a:sym typeface="Lexend Thin"/>
            </a:endParaRPr>
          </a:p>
          <a:p>
            <a:pPr marL="0" lvl="0" indent="0" algn="l" rtl="0">
              <a:lnSpc>
                <a:spcPct val="115000"/>
              </a:lnSpc>
              <a:spcBef>
                <a:spcPts val="0"/>
              </a:spcBef>
              <a:spcAft>
                <a:spcPts val="0"/>
              </a:spcAft>
              <a:buClr>
                <a:srgbClr val="595959"/>
              </a:buClr>
              <a:buSzPts val="2400"/>
              <a:buFont typeface="Arial"/>
              <a:buNone/>
            </a:pPr>
            <a:r>
              <a:rPr lang="en-US" sz="2100">
                <a:solidFill>
                  <a:schemeClr val="lt1"/>
                </a:solidFill>
                <a:latin typeface="Lexend Thin"/>
                <a:ea typeface="Lexend Thin"/>
                <a:cs typeface="Lexend Thin"/>
                <a:sym typeface="Lexend Thin"/>
              </a:rPr>
              <a:t>Hormones </a:t>
            </a:r>
            <a:r>
              <a:rPr lang="en-US" sz="2100" b="1">
                <a:solidFill>
                  <a:schemeClr val="lt1"/>
                </a:solidFill>
                <a:latin typeface="Lexend"/>
                <a:ea typeface="Lexend"/>
                <a:cs typeface="Lexend"/>
                <a:sym typeface="Lexend"/>
              </a:rPr>
              <a:t>direct:</a:t>
            </a:r>
            <a:br>
              <a:rPr lang="en-US" sz="2100">
                <a:solidFill>
                  <a:schemeClr val="lt1"/>
                </a:solidFill>
                <a:latin typeface="Lexend Thin"/>
                <a:ea typeface="Lexend Thin"/>
                <a:cs typeface="Lexend Thin"/>
                <a:sym typeface="Lexend Thin"/>
              </a:rPr>
            </a:br>
            <a:endParaRPr sz="1900">
              <a:solidFill>
                <a:schemeClr val="lt1"/>
              </a:solidFill>
              <a:latin typeface="Lexend Medium"/>
              <a:ea typeface="Lexend Medium"/>
              <a:cs typeface="Lexend Medium"/>
              <a:sym typeface="Lexend Medium"/>
            </a:endParaRPr>
          </a:p>
          <a:p>
            <a:pPr marL="457200" lvl="0" indent="-349250" algn="l" rtl="0">
              <a:lnSpc>
                <a:spcPct val="115000"/>
              </a:lnSpc>
              <a:spcBef>
                <a:spcPts val="0"/>
              </a:spcBef>
              <a:spcAft>
                <a:spcPts val="0"/>
              </a:spcAft>
              <a:buClr>
                <a:schemeClr val="lt1"/>
              </a:buClr>
              <a:buSzPts val="1900"/>
              <a:buFont typeface="Lexend Medium"/>
              <a:buAutoNum type="arabicPeriod"/>
            </a:pPr>
            <a:r>
              <a:rPr lang="en-US" sz="1900">
                <a:solidFill>
                  <a:schemeClr val="lt1"/>
                </a:solidFill>
                <a:latin typeface="Lexend Medium"/>
                <a:ea typeface="Lexend Medium"/>
                <a:cs typeface="Lexend Medium"/>
                <a:sym typeface="Lexend Medium"/>
              </a:rPr>
              <a:t>growth &amp; development</a:t>
            </a:r>
            <a:endParaRPr sz="1900">
              <a:solidFill>
                <a:schemeClr val="lt1"/>
              </a:solidFill>
              <a:latin typeface="Lexend Medium"/>
              <a:ea typeface="Lexend Medium"/>
              <a:cs typeface="Lexend Medium"/>
              <a:sym typeface="Lexend Medium"/>
            </a:endParaRPr>
          </a:p>
          <a:p>
            <a:pPr marL="457200" lvl="0" indent="-349250" algn="l" rtl="0">
              <a:lnSpc>
                <a:spcPct val="115000"/>
              </a:lnSpc>
              <a:spcBef>
                <a:spcPts val="0"/>
              </a:spcBef>
              <a:spcAft>
                <a:spcPts val="0"/>
              </a:spcAft>
              <a:buClr>
                <a:schemeClr val="lt1"/>
              </a:buClr>
              <a:buSzPts val="1900"/>
              <a:buFont typeface="Lexend Medium"/>
              <a:buAutoNum type="arabicPeriod"/>
            </a:pPr>
            <a:r>
              <a:rPr lang="en-US" sz="1900">
                <a:solidFill>
                  <a:schemeClr val="lt1"/>
                </a:solidFill>
                <a:latin typeface="Lexend Medium"/>
                <a:ea typeface="Lexend Medium"/>
                <a:cs typeface="Lexend Medium"/>
                <a:sym typeface="Lexend Medium"/>
              </a:rPr>
              <a:t>mood</a:t>
            </a:r>
            <a:endParaRPr sz="1900">
              <a:solidFill>
                <a:schemeClr val="lt1"/>
              </a:solidFill>
              <a:latin typeface="Lexend Medium"/>
              <a:ea typeface="Lexend Medium"/>
              <a:cs typeface="Lexend Medium"/>
              <a:sym typeface="Lexend Medium"/>
            </a:endParaRPr>
          </a:p>
          <a:p>
            <a:pPr marL="457200" lvl="0" indent="-349250" algn="l" rtl="0">
              <a:lnSpc>
                <a:spcPct val="115000"/>
              </a:lnSpc>
              <a:spcBef>
                <a:spcPts val="0"/>
              </a:spcBef>
              <a:spcAft>
                <a:spcPts val="0"/>
              </a:spcAft>
              <a:buClr>
                <a:schemeClr val="lt1"/>
              </a:buClr>
              <a:buSzPts val="1900"/>
              <a:buFont typeface="Lexend Medium"/>
              <a:buAutoNum type="arabicPeriod"/>
            </a:pPr>
            <a:r>
              <a:rPr lang="en-US" sz="1900">
                <a:solidFill>
                  <a:schemeClr val="lt1"/>
                </a:solidFill>
                <a:latin typeface="Lexend Medium"/>
                <a:ea typeface="Lexend Medium"/>
                <a:cs typeface="Lexend Medium"/>
                <a:sym typeface="Lexend Medium"/>
              </a:rPr>
              <a:t>reproduction</a:t>
            </a:r>
            <a:endParaRPr sz="1900">
              <a:solidFill>
                <a:schemeClr val="lt1"/>
              </a:solidFill>
              <a:latin typeface="Lexend Medium"/>
              <a:ea typeface="Lexend Medium"/>
              <a:cs typeface="Lexend Medium"/>
              <a:sym typeface="Lexend Medium"/>
            </a:endParaRPr>
          </a:p>
          <a:p>
            <a:pPr marL="0" lvl="0" indent="0" algn="l" rtl="0">
              <a:lnSpc>
                <a:spcPct val="110000"/>
              </a:lnSpc>
              <a:spcBef>
                <a:spcPts val="0"/>
              </a:spcBef>
              <a:spcAft>
                <a:spcPts val="0"/>
              </a:spcAft>
              <a:buNone/>
            </a:pPr>
            <a:endParaRPr sz="2400" i="1">
              <a:solidFill>
                <a:schemeClr val="lt1"/>
              </a:solidFill>
              <a:latin typeface="Annie Use Your Telescope"/>
              <a:ea typeface="Annie Use Your Telescope"/>
              <a:cs typeface="Annie Use Your Telescope"/>
              <a:sym typeface="Annie Use Your Telescope"/>
            </a:endParaRPr>
          </a:p>
        </p:txBody>
      </p:sp>
      <p:pic>
        <p:nvPicPr>
          <p:cNvPr id="1872" name="Google Shape;1872;p345"/>
          <p:cNvPicPr preferRelativeResize="0"/>
          <p:nvPr/>
        </p:nvPicPr>
        <p:blipFill rotWithShape="1">
          <a:blip r:embed="rId3">
            <a:alphaModFix/>
          </a:blip>
          <a:srcRect l="38123" r="29647" b="84358"/>
          <a:stretch/>
        </p:blipFill>
        <p:spPr>
          <a:xfrm>
            <a:off x="1511600" y="1555450"/>
            <a:ext cx="893326" cy="705851"/>
          </a:xfrm>
          <a:prstGeom prst="rect">
            <a:avLst/>
          </a:prstGeom>
          <a:noFill/>
          <a:ln>
            <a:noFill/>
          </a:ln>
          <a:effectLst>
            <a:outerShdw blurRad="557213" dist="19050" dir="5400000" algn="bl" rotWithShape="0">
              <a:srgbClr val="1F497D">
                <a:alpha val="50000"/>
              </a:srgbClr>
            </a:outerShdw>
          </a:effectLst>
        </p:spPr>
      </p:pic>
      <p:sp>
        <p:nvSpPr>
          <p:cNvPr id="1873" name="Google Shape;1873;p345"/>
          <p:cNvSpPr/>
          <p:nvPr/>
        </p:nvSpPr>
        <p:spPr>
          <a:xfrm>
            <a:off x="214200" y="2067275"/>
            <a:ext cx="3404400" cy="4356900"/>
          </a:xfrm>
          <a:prstGeom prst="ellipse">
            <a:avLst/>
          </a:prstGeom>
          <a:noFill/>
          <a:ln w="9525" cap="flat" cmpd="sng">
            <a:solidFill>
              <a:schemeClr val="dk2"/>
            </a:solidFill>
            <a:prstDash val="dash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74" name="Google Shape;1874;p345"/>
          <p:cNvPicPr preferRelativeResize="0"/>
          <p:nvPr/>
        </p:nvPicPr>
        <p:blipFill rotWithShape="1">
          <a:blip r:embed="rId4">
            <a:alphaModFix/>
          </a:blip>
          <a:srcRect l="6200" t="-1509" b="3508"/>
          <a:stretch/>
        </p:blipFill>
        <p:spPr>
          <a:xfrm>
            <a:off x="76200" y="1219250"/>
            <a:ext cx="3270497" cy="5638748"/>
          </a:xfrm>
          <a:prstGeom prst="rect">
            <a:avLst/>
          </a:prstGeom>
          <a:noFill/>
          <a:ln>
            <a:noFill/>
          </a:ln>
        </p:spPr>
      </p:pic>
      <p:pic>
        <p:nvPicPr>
          <p:cNvPr id="1875" name="Google Shape;1875;p345"/>
          <p:cNvPicPr preferRelativeResize="0"/>
          <p:nvPr/>
        </p:nvPicPr>
        <p:blipFill rotWithShape="1">
          <a:blip r:embed="rId5">
            <a:alphaModFix amt="42000"/>
          </a:blip>
          <a:srcRect l="26373" b="39331"/>
          <a:stretch/>
        </p:blipFill>
        <p:spPr>
          <a:xfrm>
            <a:off x="124150" y="903775"/>
            <a:ext cx="5584599" cy="5984500"/>
          </a:xfrm>
          <a:prstGeom prst="rect">
            <a:avLst/>
          </a:prstGeom>
          <a:noFill/>
          <a:ln>
            <a:noFill/>
          </a:ln>
        </p:spPr>
      </p:pic>
      <p:pic>
        <p:nvPicPr>
          <p:cNvPr id="1876" name="Google Shape;1876;p345"/>
          <p:cNvPicPr preferRelativeResize="0"/>
          <p:nvPr/>
        </p:nvPicPr>
        <p:blipFill rotWithShape="1">
          <a:blip r:embed="rId3">
            <a:alphaModFix/>
          </a:blip>
          <a:srcRect l="38123" r="29647" b="85452"/>
          <a:stretch/>
        </p:blipFill>
        <p:spPr>
          <a:xfrm>
            <a:off x="1492325" y="1489737"/>
            <a:ext cx="931876" cy="684875"/>
          </a:xfrm>
          <a:prstGeom prst="rect">
            <a:avLst/>
          </a:prstGeom>
          <a:noFill/>
          <a:ln>
            <a:noFill/>
          </a:ln>
        </p:spPr>
      </p:pic>
      <p:sp>
        <p:nvSpPr>
          <p:cNvPr id="1877" name="Google Shape;1877;p345"/>
          <p:cNvSpPr txBox="1"/>
          <p:nvPr/>
        </p:nvSpPr>
        <p:spPr>
          <a:xfrm>
            <a:off x="8147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878" name="Google Shape;1878;p345"/>
          <p:cNvSpPr txBox="1"/>
          <p:nvPr/>
        </p:nvSpPr>
        <p:spPr>
          <a:xfrm>
            <a:off x="310725" y="474250"/>
            <a:ext cx="68043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Homeostasis &amp; the Hormonal Axis </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2"/>
        <p:cNvGrpSpPr/>
        <p:nvPr/>
      </p:nvGrpSpPr>
      <p:grpSpPr>
        <a:xfrm>
          <a:off x="0" y="0"/>
          <a:ext cx="0" cy="0"/>
          <a:chOff x="0" y="0"/>
          <a:chExt cx="0" cy="0"/>
        </a:xfrm>
      </p:grpSpPr>
      <p:sp>
        <p:nvSpPr>
          <p:cNvPr id="1883" name="Google Shape;1883;p34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84" name="Google Shape;1884;p346"/>
          <p:cNvSpPr/>
          <p:nvPr/>
        </p:nvSpPr>
        <p:spPr>
          <a:xfrm>
            <a:off x="946875" y="3672467"/>
            <a:ext cx="858600" cy="525000"/>
          </a:xfrm>
          <a:prstGeom prst="wedgeRoundRectCallout">
            <a:avLst>
              <a:gd name="adj1" fmla="val -69161"/>
              <a:gd name="adj2" fmla="val 45463"/>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800">
                <a:solidFill>
                  <a:srgbClr val="595959"/>
                </a:solidFill>
                <a:latin typeface="Comfortaa"/>
                <a:ea typeface="Comfortaa"/>
                <a:cs typeface="Comfortaa"/>
                <a:sym typeface="Comfortaa"/>
              </a:rPr>
              <a:t> 🤦‍♂️</a:t>
            </a:r>
            <a:endParaRPr sz="2800">
              <a:solidFill>
                <a:srgbClr val="595959"/>
              </a:solidFill>
              <a:latin typeface="Comfortaa"/>
              <a:ea typeface="Comfortaa"/>
              <a:cs typeface="Comfortaa"/>
              <a:sym typeface="Comfortaa"/>
            </a:endParaRPr>
          </a:p>
        </p:txBody>
      </p:sp>
      <p:sp>
        <p:nvSpPr>
          <p:cNvPr id="1885" name="Google Shape;1885;p346"/>
          <p:cNvSpPr txBox="1"/>
          <p:nvPr/>
        </p:nvSpPr>
        <p:spPr>
          <a:xfrm>
            <a:off x="800116" y="1807025"/>
            <a:ext cx="1298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Brain H.</a:t>
            </a:r>
            <a:endParaRPr sz="900"/>
          </a:p>
        </p:txBody>
      </p:sp>
      <p:sp>
        <p:nvSpPr>
          <p:cNvPr id="1886" name="Google Shape;1886;p346"/>
          <p:cNvSpPr/>
          <p:nvPr/>
        </p:nvSpPr>
        <p:spPr>
          <a:xfrm>
            <a:off x="6247063" y="2496363"/>
            <a:ext cx="1499100" cy="651600"/>
          </a:xfrm>
          <a:prstGeom prst="wedgeRoundRectCallout">
            <a:avLst>
              <a:gd name="adj1" fmla="val 59290"/>
              <a:gd name="adj2" fmla="val 44586"/>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lt1"/>
                </a:solidFill>
                <a:latin typeface="Comfortaa"/>
                <a:ea typeface="Comfortaa"/>
                <a:cs typeface="Comfortaa"/>
                <a:sym typeface="Comfortaa"/>
              </a:rPr>
              <a:t>Hello, Bran. </a:t>
            </a:r>
            <a:endParaRPr sz="1500" b="1">
              <a:solidFill>
                <a:schemeClr val="lt1"/>
              </a:solidFill>
              <a:latin typeface="Comfortaa"/>
              <a:ea typeface="Comfortaa"/>
              <a:cs typeface="Comfortaa"/>
              <a:sym typeface="Comfortaa"/>
            </a:endParaRPr>
          </a:p>
        </p:txBody>
      </p:sp>
      <p:sp>
        <p:nvSpPr>
          <p:cNvPr id="1887" name="Google Shape;1887;p346"/>
          <p:cNvSpPr/>
          <p:nvPr/>
        </p:nvSpPr>
        <p:spPr>
          <a:xfrm>
            <a:off x="6866663" y="3245463"/>
            <a:ext cx="934800" cy="554100"/>
          </a:xfrm>
          <a:prstGeom prst="wedgeRoundRectCallout">
            <a:avLst>
              <a:gd name="adj1" fmla="val 59290"/>
              <a:gd name="adj2" fmla="val 44586"/>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lt1"/>
                </a:solidFill>
                <a:latin typeface="Comfortaa"/>
                <a:ea typeface="Comfortaa"/>
                <a:cs typeface="Comfortaa"/>
                <a:sym typeface="Comfortaa"/>
              </a:rPr>
              <a:t>* Brian</a:t>
            </a:r>
            <a:endParaRPr sz="1500" b="1">
              <a:solidFill>
                <a:schemeClr val="lt1"/>
              </a:solidFill>
              <a:latin typeface="Comfortaa"/>
              <a:ea typeface="Comfortaa"/>
              <a:cs typeface="Comfortaa"/>
              <a:sym typeface="Comfortaa"/>
            </a:endParaRPr>
          </a:p>
        </p:txBody>
      </p:sp>
      <p:sp>
        <p:nvSpPr>
          <p:cNvPr id="1888" name="Google Shape;1888;p346"/>
          <p:cNvSpPr/>
          <p:nvPr/>
        </p:nvSpPr>
        <p:spPr>
          <a:xfrm>
            <a:off x="6866663" y="3897063"/>
            <a:ext cx="934800" cy="554100"/>
          </a:xfrm>
          <a:prstGeom prst="wedgeRoundRectCallout">
            <a:avLst>
              <a:gd name="adj1" fmla="val 59290"/>
              <a:gd name="adj2" fmla="val 44586"/>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lt1"/>
                </a:solidFill>
                <a:latin typeface="Comfortaa"/>
                <a:ea typeface="Comfortaa"/>
                <a:cs typeface="Comfortaa"/>
                <a:sym typeface="Comfortaa"/>
              </a:rPr>
              <a:t>BRAIN</a:t>
            </a:r>
            <a:endParaRPr sz="1500" b="1">
              <a:solidFill>
                <a:schemeClr val="lt1"/>
              </a:solidFill>
              <a:latin typeface="Comfortaa"/>
              <a:ea typeface="Comfortaa"/>
              <a:cs typeface="Comfortaa"/>
              <a:sym typeface="Comfortaa"/>
            </a:endParaRPr>
          </a:p>
        </p:txBody>
      </p:sp>
      <p:sp>
        <p:nvSpPr>
          <p:cNvPr id="1889" name="Google Shape;1889;p346"/>
          <p:cNvSpPr txBox="1"/>
          <p:nvPr/>
        </p:nvSpPr>
        <p:spPr>
          <a:xfrm>
            <a:off x="6423491" y="2253913"/>
            <a:ext cx="12987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900"/>
              <a:t>Repro S.</a:t>
            </a:r>
            <a:endParaRPr sz="900"/>
          </a:p>
        </p:txBody>
      </p:sp>
      <p:pic>
        <p:nvPicPr>
          <p:cNvPr id="1890" name="Google Shape;1890;p346"/>
          <p:cNvPicPr preferRelativeResize="0"/>
          <p:nvPr/>
        </p:nvPicPr>
        <p:blipFill rotWithShape="1">
          <a:blip r:embed="rId3">
            <a:alphaModFix/>
          </a:blip>
          <a:srcRect l="38123" r="29647" b="84358"/>
          <a:stretch/>
        </p:blipFill>
        <p:spPr>
          <a:xfrm>
            <a:off x="4079338" y="1555450"/>
            <a:ext cx="893326" cy="705851"/>
          </a:xfrm>
          <a:prstGeom prst="rect">
            <a:avLst/>
          </a:prstGeom>
          <a:noFill/>
          <a:ln>
            <a:noFill/>
          </a:ln>
          <a:effectLst>
            <a:outerShdw blurRad="557213" dist="19050" dir="5400000" algn="bl" rotWithShape="0">
              <a:srgbClr val="1F497D">
                <a:alpha val="50000"/>
              </a:srgbClr>
            </a:outerShdw>
          </a:effectLst>
        </p:spPr>
      </p:pic>
      <p:sp>
        <p:nvSpPr>
          <p:cNvPr id="1891" name="Google Shape;1891;p346"/>
          <p:cNvSpPr/>
          <p:nvPr/>
        </p:nvSpPr>
        <p:spPr>
          <a:xfrm>
            <a:off x="2781938" y="2067275"/>
            <a:ext cx="3404400" cy="4356900"/>
          </a:xfrm>
          <a:prstGeom prst="ellipse">
            <a:avLst/>
          </a:prstGeom>
          <a:noFill/>
          <a:ln w="9525" cap="flat" cmpd="sng">
            <a:solidFill>
              <a:schemeClr val="dk2"/>
            </a:solidFill>
            <a:prstDash val="dash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92" name="Google Shape;1892;p346"/>
          <p:cNvPicPr preferRelativeResize="0"/>
          <p:nvPr/>
        </p:nvPicPr>
        <p:blipFill rotWithShape="1">
          <a:blip r:embed="rId4">
            <a:alphaModFix/>
          </a:blip>
          <a:srcRect l="6200" t="-1509" b="3508"/>
          <a:stretch/>
        </p:blipFill>
        <p:spPr>
          <a:xfrm>
            <a:off x="2643938" y="1219250"/>
            <a:ext cx="3270497" cy="5638748"/>
          </a:xfrm>
          <a:prstGeom prst="rect">
            <a:avLst/>
          </a:prstGeom>
          <a:noFill/>
          <a:ln>
            <a:noFill/>
          </a:ln>
        </p:spPr>
      </p:pic>
      <p:pic>
        <p:nvPicPr>
          <p:cNvPr id="1893" name="Google Shape;1893;p346"/>
          <p:cNvPicPr preferRelativeResize="0"/>
          <p:nvPr/>
        </p:nvPicPr>
        <p:blipFill rotWithShape="1">
          <a:blip r:embed="rId3">
            <a:alphaModFix/>
          </a:blip>
          <a:srcRect l="38123" r="29647" b="85452"/>
          <a:stretch/>
        </p:blipFill>
        <p:spPr>
          <a:xfrm>
            <a:off x="4060062" y="1489737"/>
            <a:ext cx="931876" cy="684875"/>
          </a:xfrm>
          <a:prstGeom prst="rect">
            <a:avLst/>
          </a:prstGeom>
          <a:noFill/>
          <a:ln>
            <a:noFill/>
          </a:ln>
        </p:spPr>
      </p:pic>
      <p:sp>
        <p:nvSpPr>
          <p:cNvPr id="1894" name="Google Shape;1894;p346"/>
          <p:cNvSpPr/>
          <p:nvPr/>
        </p:nvSpPr>
        <p:spPr>
          <a:xfrm>
            <a:off x="783025" y="2053915"/>
            <a:ext cx="2592900" cy="798900"/>
          </a:xfrm>
          <a:prstGeom prst="wedgeRoundRectCallout">
            <a:avLst>
              <a:gd name="adj1" fmla="val -49730"/>
              <a:gd name="adj2" fmla="val -18191"/>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595959"/>
                </a:solidFill>
                <a:latin typeface="Comfortaa"/>
                <a:ea typeface="Comfortaa"/>
                <a:cs typeface="Comfortaa"/>
                <a:sym typeface="Comfortaa"/>
              </a:rPr>
              <a:t>Reproductive System. </a:t>
            </a:r>
            <a:br>
              <a:rPr lang="en-US" b="1">
                <a:solidFill>
                  <a:srgbClr val="595959"/>
                </a:solidFill>
                <a:latin typeface="Comfortaa"/>
                <a:ea typeface="Comfortaa"/>
                <a:cs typeface="Comfortaa"/>
                <a:sym typeface="Comfortaa"/>
              </a:rPr>
            </a:br>
            <a:r>
              <a:rPr lang="en-US" b="1">
                <a:solidFill>
                  <a:srgbClr val="595959"/>
                </a:solidFill>
                <a:latin typeface="Comfortaa"/>
                <a:ea typeface="Comfortaa"/>
                <a:cs typeface="Comfortaa"/>
                <a:sym typeface="Comfortaa"/>
              </a:rPr>
              <a:t>Hello, come in, do you read me?</a:t>
            </a:r>
            <a:endParaRPr b="1">
              <a:solidFill>
                <a:srgbClr val="595959"/>
              </a:solidFill>
              <a:latin typeface="Comfortaa"/>
              <a:ea typeface="Comfortaa"/>
              <a:cs typeface="Comfortaa"/>
              <a:sym typeface="Comfortaa"/>
            </a:endParaRPr>
          </a:p>
        </p:txBody>
      </p:sp>
      <p:sp>
        <p:nvSpPr>
          <p:cNvPr id="1895" name="Google Shape;1895;p346"/>
          <p:cNvSpPr/>
          <p:nvPr/>
        </p:nvSpPr>
        <p:spPr>
          <a:xfrm>
            <a:off x="783038" y="4439125"/>
            <a:ext cx="2415900" cy="651600"/>
          </a:xfrm>
          <a:prstGeom prst="wedgeRoundRectCallout">
            <a:avLst>
              <a:gd name="adj1" fmla="val -56829"/>
              <a:gd name="adj2" fmla="val 38861"/>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595959"/>
                </a:solidFill>
                <a:latin typeface="Comfortaa"/>
                <a:ea typeface="Comfortaa"/>
                <a:cs typeface="Comfortaa"/>
                <a:sym typeface="Comfortaa"/>
              </a:rPr>
              <a:t> </a:t>
            </a:r>
            <a:br>
              <a:rPr lang="en-US" b="1">
                <a:solidFill>
                  <a:srgbClr val="595959"/>
                </a:solidFill>
                <a:latin typeface="Comfortaa"/>
                <a:ea typeface="Comfortaa"/>
                <a:cs typeface="Comfortaa"/>
                <a:sym typeface="Comfortaa"/>
              </a:rPr>
            </a:br>
            <a:r>
              <a:rPr lang="en-US" b="1">
                <a:solidFill>
                  <a:srgbClr val="595959"/>
                </a:solidFill>
                <a:latin typeface="Comfortaa"/>
                <a:ea typeface="Comfortaa"/>
                <a:cs typeface="Comfortaa"/>
                <a:sym typeface="Comfortaa"/>
              </a:rPr>
              <a:t>Increase Testosterone.</a:t>
            </a:r>
            <a:endParaRPr b="1">
              <a:solidFill>
                <a:srgbClr val="595959"/>
              </a:solidFill>
              <a:latin typeface="Comfortaa"/>
              <a:ea typeface="Comfortaa"/>
              <a:cs typeface="Comfortaa"/>
              <a:sym typeface="Comfortaa"/>
            </a:endParaRPr>
          </a:p>
          <a:p>
            <a:pPr marL="0" lvl="0" indent="0" algn="l" rtl="0">
              <a:spcBef>
                <a:spcPts val="0"/>
              </a:spcBef>
              <a:spcAft>
                <a:spcPts val="0"/>
              </a:spcAft>
              <a:buNone/>
            </a:pPr>
            <a:endParaRPr b="1">
              <a:solidFill>
                <a:srgbClr val="595959"/>
              </a:solidFill>
              <a:latin typeface="Comfortaa"/>
              <a:ea typeface="Comfortaa"/>
              <a:cs typeface="Comfortaa"/>
              <a:sym typeface="Comfortaa"/>
            </a:endParaRPr>
          </a:p>
        </p:txBody>
      </p:sp>
      <p:sp>
        <p:nvSpPr>
          <p:cNvPr id="1896" name="Google Shape;1896;p346"/>
          <p:cNvSpPr/>
          <p:nvPr/>
        </p:nvSpPr>
        <p:spPr>
          <a:xfrm>
            <a:off x="6379388" y="5200263"/>
            <a:ext cx="1386900" cy="554100"/>
          </a:xfrm>
          <a:prstGeom prst="wedgeRoundRectCallout">
            <a:avLst>
              <a:gd name="adj1" fmla="val 59290"/>
              <a:gd name="adj2" fmla="val 44586"/>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lt1"/>
                </a:solidFill>
                <a:latin typeface="Comfortaa"/>
                <a:ea typeface="Comfortaa"/>
                <a:cs typeface="Comfortaa"/>
                <a:sym typeface="Comfortaa"/>
              </a:rPr>
              <a:t>Roger that!</a:t>
            </a:r>
            <a:endParaRPr sz="1500" b="1">
              <a:solidFill>
                <a:schemeClr val="lt1"/>
              </a:solidFill>
              <a:latin typeface="Comfortaa"/>
              <a:ea typeface="Comfortaa"/>
              <a:cs typeface="Comfortaa"/>
              <a:sym typeface="Comfortaa"/>
            </a:endParaRPr>
          </a:p>
        </p:txBody>
      </p:sp>
      <p:sp>
        <p:nvSpPr>
          <p:cNvPr id="1897" name="Google Shape;1897;p34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898" name="Google Shape;1898;p346"/>
          <p:cNvSpPr txBox="1"/>
          <p:nvPr/>
        </p:nvSpPr>
        <p:spPr>
          <a:xfrm>
            <a:off x="310725" y="474250"/>
            <a:ext cx="711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The Hormonal Axis </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3"/>
        <p:cNvGrpSpPr/>
        <p:nvPr/>
      </p:nvGrpSpPr>
      <p:grpSpPr>
        <a:xfrm>
          <a:off x="0" y="0"/>
          <a:ext cx="0" cy="0"/>
          <a:chOff x="0" y="0"/>
          <a:chExt cx="0" cy="0"/>
        </a:xfrm>
      </p:grpSpPr>
      <p:sp>
        <p:nvSpPr>
          <p:cNvPr id="1904" name="Google Shape;1904;p34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905" name="Google Shape;1905;p347"/>
          <p:cNvPicPr preferRelativeResize="0"/>
          <p:nvPr/>
        </p:nvPicPr>
        <p:blipFill rotWithShape="1">
          <a:blip r:embed="rId3">
            <a:alphaModFix/>
          </a:blip>
          <a:srcRect l="6200" t="-1509" b="3508"/>
          <a:stretch/>
        </p:blipFill>
        <p:spPr>
          <a:xfrm>
            <a:off x="1603938" y="1421950"/>
            <a:ext cx="3114352" cy="5369523"/>
          </a:xfrm>
          <a:prstGeom prst="rect">
            <a:avLst/>
          </a:prstGeom>
          <a:noFill/>
          <a:ln>
            <a:noFill/>
          </a:ln>
        </p:spPr>
      </p:pic>
      <p:pic>
        <p:nvPicPr>
          <p:cNvPr id="1906" name="Google Shape;1906;p347"/>
          <p:cNvPicPr preferRelativeResize="0"/>
          <p:nvPr/>
        </p:nvPicPr>
        <p:blipFill rotWithShape="1">
          <a:blip r:embed="rId4">
            <a:alphaModFix/>
          </a:blip>
          <a:srcRect l="38123" r="29647" b="85452"/>
          <a:stretch/>
        </p:blipFill>
        <p:spPr>
          <a:xfrm>
            <a:off x="3002999" y="1792704"/>
            <a:ext cx="714438" cy="525057"/>
          </a:xfrm>
          <a:prstGeom prst="rect">
            <a:avLst/>
          </a:prstGeom>
          <a:noFill/>
          <a:ln>
            <a:noFill/>
          </a:ln>
        </p:spPr>
      </p:pic>
      <p:pic>
        <p:nvPicPr>
          <p:cNvPr id="1907" name="Google Shape;1907;p347"/>
          <p:cNvPicPr preferRelativeResize="0"/>
          <p:nvPr/>
        </p:nvPicPr>
        <p:blipFill rotWithShape="1">
          <a:blip r:embed="rId5">
            <a:alphaModFix/>
          </a:blip>
          <a:srcRect l="17879" r="70901" b="52656"/>
          <a:stretch/>
        </p:blipFill>
        <p:spPr>
          <a:xfrm>
            <a:off x="4796393" y="2427938"/>
            <a:ext cx="915333" cy="3032732"/>
          </a:xfrm>
          <a:prstGeom prst="rect">
            <a:avLst/>
          </a:prstGeom>
          <a:noFill/>
          <a:ln>
            <a:noFill/>
          </a:ln>
        </p:spPr>
      </p:pic>
      <p:pic>
        <p:nvPicPr>
          <p:cNvPr id="1908" name="Google Shape;1908;p347"/>
          <p:cNvPicPr preferRelativeResize="0"/>
          <p:nvPr/>
        </p:nvPicPr>
        <p:blipFill rotWithShape="1">
          <a:blip r:embed="rId5">
            <a:alphaModFix/>
          </a:blip>
          <a:srcRect l="34386" r="54370" b="52656"/>
          <a:stretch/>
        </p:blipFill>
        <p:spPr>
          <a:xfrm>
            <a:off x="5783550" y="2416138"/>
            <a:ext cx="934303" cy="3089056"/>
          </a:xfrm>
          <a:prstGeom prst="rect">
            <a:avLst/>
          </a:prstGeom>
          <a:noFill/>
          <a:ln>
            <a:noFill/>
          </a:ln>
        </p:spPr>
      </p:pic>
      <p:pic>
        <p:nvPicPr>
          <p:cNvPr id="1909" name="Google Shape;1909;p347"/>
          <p:cNvPicPr preferRelativeResize="0"/>
          <p:nvPr/>
        </p:nvPicPr>
        <p:blipFill rotWithShape="1">
          <a:blip r:embed="rId5">
            <a:alphaModFix/>
          </a:blip>
          <a:srcRect l="68562" r="20433" b="52656"/>
          <a:stretch/>
        </p:blipFill>
        <p:spPr>
          <a:xfrm>
            <a:off x="6816718" y="2366157"/>
            <a:ext cx="934303" cy="3156251"/>
          </a:xfrm>
          <a:prstGeom prst="rect">
            <a:avLst/>
          </a:prstGeom>
          <a:noFill/>
          <a:ln>
            <a:noFill/>
          </a:ln>
        </p:spPr>
      </p:pic>
      <p:pic>
        <p:nvPicPr>
          <p:cNvPr id="1910" name="Google Shape;1910;p347"/>
          <p:cNvPicPr preferRelativeResize="0"/>
          <p:nvPr/>
        </p:nvPicPr>
        <p:blipFill rotWithShape="1">
          <a:blip r:embed="rId5">
            <a:alphaModFix/>
          </a:blip>
          <a:srcRect l="86387" r="2608" b="52656"/>
          <a:stretch/>
        </p:blipFill>
        <p:spPr>
          <a:xfrm>
            <a:off x="7863152" y="2366157"/>
            <a:ext cx="934303" cy="3156251"/>
          </a:xfrm>
          <a:prstGeom prst="rect">
            <a:avLst/>
          </a:prstGeom>
          <a:noFill/>
          <a:ln>
            <a:noFill/>
          </a:ln>
        </p:spPr>
      </p:pic>
      <p:sp>
        <p:nvSpPr>
          <p:cNvPr id="1911" name="Google Shape;1911;p347"/>
          <p:cNvSpPr/>
          <p:nvPr/>
        </p:nvSpPr>
        <p:spPr>
          <a:xfrm>
            <a:off x="7883832" y="2365687"/>
            <a:ext cx="915300" cy="31560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2" name="Google Shape;1912;p347"/>
          <p:cNvSpPr/>
          <p:nvPr/>
        </p:nvSpPr>
        <p:spPr>
          <a:xfrm>
            <a:off x="6816711" y="2365690"/>
            <a:ext cx="915300" cy="31560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3" name="Google Shape;1913;p347"/>
          <p:cNvSpPr/>
          <p:nvPr/>
        </p:nvSpPr>
        <p:spPr>
          <a:xfrm>
            <a:off x="4803534" y="2367343"/>
            <a:ext cx="915300" cy="31560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14" name="Google Shape;1914;p347"/>
          <p:cNvSpPr/>
          <p:nvPr/>
        </p:nvSpPr>
        <p:spPr>
          <a:xfrm>
            <a:off x="5783559" y="2365698"/>
            <a:ext cx="915300" cy="31560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915" name="Google Shape;1915;p347"/>
          <p:cNvCxnSpPr/>
          <p:nvPr/>
        </p:nvCxnSpPr>
        <p:spPr>
          <a:xfrm>
            <a:off x="5587718" y="3465306"/>
            <a:ext cx="1058700" cy="8700"/>
          </a:xfrm>
          <a:prstGeom prst="straightConnector1">
            <a:avLst/>
          </a:prstGeom>
          <a:noFill/>
          <a:ln w="38100" cap="flat" cmpd="sng">
            <a:solidFill>
              <a:srgbClr val="CC0000"/>
            </a:solidFill>
            <a:prstDash val="solid"/>
            <a:round/>
            <a:headEnd type="oval" w="med" len="med"/>
            <a:tailEnd type="none" w="med" len="med"/>
          </a:ln>
        </p:spPr>
      </p:cxnSp>
      <p:cxnSp>
        <p:nvCxnSpPr>
          <p:cNvPr id="1916" name="Google Shape;1916;p347"/>
          <p:cNvCxnSpPr/>
          <p:nvPr/>
        </p:nvCxnSpPr>
        <p:spPr>
          <a:xfrm>
            <a:off x="6594601" y="3468578"/>
            <a:ext cx="1093200" cy="15000"/>
          </a:xfrm>
          <a:prstGeom prst="straightConnector1">
            <a:avLst/>
          </a:prstGeom>
          <a:noFill/>
          <a:ln w="38100" cap="flat" cmpd="sng">
            <a:solidFill>
              <a:srgbClr val="8F92BC"/>
            </a:solidFill>
            <a:prstDash val="solid"/>
            <a:round/>
            <a:headEnd type="oval" w="med" len="med"/>
            <a:tailEnd type="none" w="med" len="med"/>
          </a:ln>
        </p:spPr>
      </p:cxnSp>
      <p:cxnSp>
        <p:nvCxnSpPr>
          <p:cNvPr id="1917" name="Google Shape;1917;p347"/>
          <p:cNvCxnSpPr/>
          <p:nvPr/>
        </p:nvCxnSpPr>
        <p:spPr>
          <a:xfrm>
            <a:off x="7664780" y="3472683"/>
            <a:ext cx="1156200" cy="8100"/>
          </a:xfrm>
          <a:prstGeom prst="straightConnector1">
            <a:avLst/>
          </a:prstGeom>
          <a:noFill/>
          <a:ln w="38100" cap="flat" cmpd="sng">
            <a:solidFill>
              <a:srgbClr val="F1C232"/>
            </a:solidFill>
            <a:prstDash val="solid"/>
            <a:round/>
            <a:headEnd type="oval" w="med" len="med"/>
            <a:tailEnd type="none" w="med" len="med"/>
          </a:ln>
        </p:spPr>
      </p:cxnSp>
      <p:cxnSp>
        <p:nvCxnSpPr>
          <p:cNvPr id="1918" name="Google Shape;1918;p347"/>
          <p:cNvCxnSpPr/>
          <p:nvPr/>
        </p:nvCxnSpPr>
        <p:spPr>
          <a:xfrm rot="10800000" flipH="1">
            <a:off x="4717796" y="3465220"/>
            <a:ext cx="918000" cy="8400"/>
          </a:xfrm>
          <a:prstGeom prst="straightConnector1">
            <a:avLst/>
          </a:prstGeom>
          <a:noFill/>
          <a:ln w="38100" cap="flat" cmpd="sng">
            <a:solidFill>
              <a:srgbClr val="999999"/>
            </a:solidFill>
            <a:prstDash val="solid"/>
            <a:round/>
            <a:headEnd type="oval" w="med" len="med"/>
            <a:tailEnd type="none" w="med" len="med"/>
          </a:ln>
        </p:spPr>
      </p:cxnSp>
      <p:sp>
        <p:nvSpPr>
          <p:cNvPr id="1919" name="Google Shape;1919;p347"/>
          <p:cNvSpPr txBox="1"/>
          <p:nvPr/>
        </p:nvSpPr>
        <p:spPr>
          <a:xfrm>
            <a:off x="273066" y="1532325"/>
            <a:ext cx="1298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Brain</a:t>
            </a:r>
            <a:endParaRPr sz="900"/>
          </a:p>
        </p:txBody>
      </p:sp>
      <p:sp>
        <p:nvSpPr>
          <p:cNvPr id="1920" name="Google Shape;1920;p347"/>
          <p:cNvSpPr/>
          <p:nvPr/>
        </p:nvSpPr>
        <p:spPr>
          <a:xfrm>
            <a:off x="255975" y="1779215"/>
            <a:ext cx="2592900" cy="798900"/>
          </a:xfrm>
          <a:prstGeom prst="wedgeRoundRectCallout">
            <a:avLst>
              <a:gd name="adj1" fmla="val -49730"/>
              <a:gd name="adj2" fmla="val -18191"/>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595959"/>
                </a:solidFill>
                <a:latin typeface="Comfortaa"/>
                <a:ea typeface="Comfortaa"/>
                <a:cs typeface="Comfortaa"/>
                <a:sym typeface="Comfortaa"/>
              </a:rPr>
              <a:t>Reproductive System. </a:t>
            </a:r>
            <a:br>
              <a:rPr lang="en-US" b="1">
                <a:solidFill>
                  <a:srgbClr val="595959"/>
                </a:solidFill>
                <a:latin typeface="Comfortaa"/>
                <a:ea typeface="Comfortaa"/>
                <a:cs typeface="Comfortaa"/>
                <a:sym typeface="Comfortaa"/>
              </a:rPr>
            </a:br>
            <a:r>
              <a:rPr lang="en-US" b="1">
                <a:solidFill>
                  <a:srgbClr val="595959"/>
                </a:solidFill>
                <a:latin typeface="Comfortaa"/>
                <a:ea typeface="Comfortaa"/>
                <a:cs typeface="Comfortaa"/>
                <a:sym typeface="Comfortaa"/>
              </a:rPr>
              <a:t>Hello, come in, do you read me?</a:t>
            </a:r>
            <a:endParaRPr b="1">
              <a:solidFill>
                <a:srgbClr val="595959"/>
              </a:solidFill>
              <a:latin typeface="Comfortaa"/>
              <a:ea typeface="Comfortaa"/>
              <a:cs typeface="Comfortaa"/>
              <a:sym typeface="Comfortaa"/>
            </a:endParaRPr>
          </a:p>
        </p:txBody>
      </p:sp>
      <p:sp>
        <p:nvSpPr>
          <p:cNvPr id="1921" name="Google Shape;1921;p347"/>
          <p:cNvSpPr/>
          <p:nvPr/>
        </p:nvSpPr>
        <p:spPr>
          <a:xfrm>
            <a:off x="272913" y="3015675"/>
            <a:ext cx="2415900" cy="651600"/>
          </a:xfrm>
          <a:prstGeom prst="wedgeRoundRectCallout">
            <a:avLst>
              <a:gd name="adj1" fmla="val -49642"/>
              <a:gd name="adj2" fmla="val 27133"/>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595959"/>
                </a:solidFill>
                <a:latin typeface="Comfortaa"/>
                <a:ea typeface="Comfortaa"/>
                <a:cs typeface="Comfortaa"/>
                <a:sym typeface="Comfortaa"/>
              </a:rPr>
              <a:t> </a:t>
            </a:r>
            <a:br>
              <a:rPr lang="en-US" b="1">
                <a:solidFill>
                  <a:srgbClr val="595959"/>
                </a:solidFill>
                <a:latin typeface="Comfortaa"/>
                <a:ea typeface="Comfortaa"/>
                <a:cs typeface="Comfortaa"/>
                <a:sym typeface="Comfortaa"/>
              </a:rPr>
            </a:br>
            <a:r>
              <a:rPr lang="en-US" b="1">
                <a:solidFill>
                  <a:srgbClr val="595959"/>
                </a:solidFill>
                <a:latin typeface="Comfortaa"/>
                <a:ea typeface="Comfortaa"/>
                <a:cs typeface="Comfortaa"/>
                <a:sym typeface="Comfortaa"/>
              </a:rPr>
              <a:t>Increase Testosterone.</a:t>
            </a:r>
            <a:endParaRPr b="1">
              <a:solidFill>
                <a:srgbClr val="595959"/>
              </a:solidFill>
              <a:latin typeface="Comfortaa"/>
              <a:ea typeface="Comfortaa"/>
              <a:cs typeface="Comfortaa"/>
              <a:sym typeface="Comfortaa"/>
            </a:endParaRPr>
          </a:p>
          <a:p>
            <a:pPr marL="0" lvl="0" indent="0" algn="l" rtl="0">
              <a:spcBef>
                <a:spcPts val="0"/>
              </a:spcBef>
              <a:spcAft>
                <a:spcPts val="0"/>
              </a:spcAft>
              <a:buNone/>
            </a:pPr>
            <a:endParaRPr b="1">
              <a:solidFill>
                <a:srgbClr val="595959"/>
              </a:solidFill>
              <a:latin typeface="Comfortaa"/>
              <a:ea typeface="Comfortaa"/>
              <a:cs typeface="Comfortaa"/>
              <a:sym typeface="Comfortaa"/>
            </a:endParaRPr>
          </a:p>
        </p:txBody>
      </p:sp>
      <p:sp>
        <p:nvSpPr>
          <p:cNvPr id="1922" name="Google Shape;1922;p347"/>
          <p:cNvSpPr/>
          <p:nvPr/>
        </p:nvSpPr>
        <p:spPr>
          <a:xfrm>
            <a:off x="4621950" y="3618250"/>
            <a:ext cx="4381500" cy="1052400"/>
          </a:xfrm>
          <a:prstGeom prst="rect">
            <a:avLst/>
          </a:prstGeom>
          <a:solidFill>
            <a:srgbClr val="1F49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923" name="Google Shape;1923;p347"/>
          <p:cNvSpPr txBox="1"/>
          <p:nvPr/>
        </p:nvSpPr>
        <p:spPr>
          <a:xfrm>
            <a:off x="4674050" y="3949150"/>
            <a:ext cx="4329300" cy="3906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900" b="1">
                <a:solidFill>
                  <a:schemeClr val="lt1"/>
                </a:solidFill>
                <a:latin typeface="Calibri"/>
                <a:ea typeface="Calibri"/>
                <a:cs typeface="Calibri"/>
                <a:sym typeface="Calibri"/>
              </a:rPr>
              <a:t>Hormones direct all of the body systems.</a:t>
            </a:r>
            <a:endParaRPr sz="2500" b="1">
              <a:solidFill>
                <a:schemeClr val="lt1"/>
              </a:solidFill>
              <a:latin typeface="Lexend"/>
              <a:ea typeface="Lexend"/>
              <a:cs typeface="Lexend"/>
              <a:sym typeface="Lexend"/>
            </a:endParaRPr>
          </a:p>
        </p:txBody>
      </p:sp>
      <p:cxnSp>
        <p:nvCxnSpPr>
          <p:cNvPr id="1924" name="Google Shape;1924;p347"/>
          <p:cNvCxnSpPr/>
          <p:nvPr/>
        </p:nvCxnSpPr>
        <p:spPr>
          <a:xfrm>
            <a:off x="1916350" y="4104825"/>
            <a:ext cx="2558100" cy="27300"/>
          </a:xfrm>
          <a:prstGeom prst="straightConnector1">
            <a:avLst/>
          </a:prstGeom>
          <a:noFill/>
          <a:ln w="76200" cap="flat" cmpd="sng">
            <a:solidFill>
              <a:schemeClr val="dk2"/>
            </a:solidFill>
            <a:prstDash val="dot"/>
            <a:round/>
            <a:headEnd type="none" w="med" len="med"/>
            <a:tailEnd type="triangle" w="med" len="med"/>
          </a:ln>
        </p:spPr>
      </p:cxnSp>
      <p:sp>
        <p:nvSpPr>
          <p:cNvPr id="1925" name="Google Shape;1925;p34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926" name="Google Shape;1926;p347"/>
          <p:cNvSpPr txBox="1"/>
          <p:nvPr/>
        </p:nvSpPr>
        <p:spPr>
          <a:xfrm>
            <a:off x="310725" y="474250"/>
            <a:ext cx="7573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Hormonal Axis &amp; the Body Systems</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1"/>
        <p:cNvGrpSpPr/>
        <p:nvPr/>
      </p:nvGrpSpPr>
      <p:grpSpPr>
        <a:xfrm>
          <a:off x="0" y="0"/>
          <a:ext cx="0" cy="0"/>
          <a:chOff x="0" y="0"/>
          <a:chExt cx="0" cy="0"/>
        </a:xfrm>
      </p:grpSpPr>
      <p:sp>
        <p:nvSpPr>
          <p:cNvPr id="1932" name="Google Shape;1932;p34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933" name="Google Shape;1933;p3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934" name="Google Shape;1934;p348"/>
          <p:cNvSpPr txBox="1"/>
          <p:nvPr/>
        </p:nvSpPr>
        <p:spPr>
          <a:xfrm>
            <a:off x="310725" y="474250"/>
            <a:ext cx="5629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Worksheet</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pic>
        <p:nvPicPr>
          <p:cNvPr id="1935" name="Google Shape;1935;p348"/>
          <p:cNvPicPr preferRelativeResize="0"/>
          <p:nvPr/>
        </p:nvPicPr>
        <p:blipFill>
          <a:blip r:embed="rId3">
            <a:alphaModFix/>
          </a:blip>
          <a:stretch>
            <a:fillRect/>
          </a:stretch>
        </p:blipFill>
        <p:spPr>
          <a:xfrm>
            <a:off x="2409325" y="1242025"/>
            <a:ext cx="4325342" cy="5388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0"/>
        <p:cNvGrpSpPr/>
        <p:nvPr/>
      </p:nvGrpSpPr>
      <p:grpSpPr>
        <a:xfrm>
          <a:off x="0" y="0"/>
          <a:ext cx="0" cy="0"/>
          <a:chOff x="0" y="0"/>
          <a:chExt cx="0" cy="0"/>
        </a:xfrm>
      </p:grpSpPr>
      <p:sp>
        <p:nvSpPr>
          <p:cNvPr id="1941" name="Google Shape;1941;p34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942" name="Google Shape;1942;p349"/>
          <p:cNvSpPr txBox="1"/>
          <p:nvPr/>
        </p:nvSpPr>
        <p:spPr>
          <a:xfrm>
            <a:off x="447750" y="1408238"/>
            <a:ext cx="7795800" cy="5135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900">
              <a:solidFill>
                <a:schemeClr val="dk1"/>
              </a:solidFill>
              <a:latin typeface="Lexend Thin"/>
              <a:ea typeface="Lexend Thin"/>
              <a:cs typeface="Lexend Thin"/>
              <a:sym typeface="Lexend Thin"/>
            </a:endParaRPr>
          </a:p>
          <a:p>
            <a:pPr marL="457200" lvl="0" indent="-361950" algn="l" rtl="0">
              <a:lnSpc>
                <a:spcPct val="120000"/>
              </a:lnSpc>
              <a:spcBef>
                <a:spcPts val="0"/>
              </a:spcBef>
              <a:spcAft>
                <a:spcPts val="0"/>
              </a:spcAft>
              <a:buClr>
                <a:schemeClr val="dk2"/>
              </a:buClr>
              <a:buSzPts val="2100"/>
              <a:buFont typeface="Calibri"/>
              <a:buChar char="●"/>
            </a:pPr>
            <a:r>
              <a:rPr lang="en-US" sz="2100">
                <a:solidFill>
                  <a:srgbClr val="595959"/>
                </a:solidFill>
                <a:latin typeface="Lexend Thin"/>
                <a:ea typeface="Lexend Thin"/>
                <a:cs typeface="Lexend Thin"/>
                <a:sym typeface="Lexend Thin"/>
              </a:rPr>
              <a:t>The 11 body systems work together to keep your body in a state of </a:t>
            </a:r>
            <a:r>
              <a:rPr lang="en-US" sz="2100">
                <a:solidFill>
                  <a:srgbClr val="386394"/>
                </a:solidFill>
                <a:latin typeface="Lexend Thin"/>
                <a:ea typeface="Lexend Thin"/>
                <a:cs typeface="Lexend Thin"/>
                <a:sym typeface="Lexend Thin"/>
              </a:rPr>
              <a:t>homeostasis</a:t>
            </a:r>
            <a:r>
              <a:rPr lang="en-US" sz="2100">
                <a:solidFill>
                  <a:srgbClr val="595959"/>
                </a:solidFill>
                <a:latin typeface="Lexend Thin"/>
                <a:ea typeface="Lexend Thin"/>
                <a:cs typeface="Lexend Thin"/>
                <a:sym typeface="Lexend Thin"/>
              </a:rPr>
              <a:t>.</a:t>
            </a:r>
            <a:endParaRPr sz="2100">
              <a:solidFill>
                <a:srgbClr val="595959"/>
              </a:solidFill>
              <a:latin typeface="Lexend Thin"/>
              <a:ea typeface="Lexend Thin"/>
              <a:cs typeface="Lexend Thin"/>
              <a:sym typeface="Lexend Thin"/>
            </a:endParaRPr>
          </a:p>
          <a:p>
            <a:pPr marL="457200" lvl="0" indent="0" algn="l" rtl="0">
              <a:lnSpc>
                <a:spcPct val="120000"/>
              </a:lnSpc>
              <a:spcBef>
                <a:spcPts val="0"/>
              </a:spcBef>
              <a:spcAft>
                <a:spcPts val="0"/>
              </a:spcAft>
              <a:buNone/>
            </a:pPr>
            <a:endParaRPr sz="2100">
              <a:solidFill>
                <a:srgbClr val="595959"/>
              </a:solidFill>
              <a:latin typeface="Lexend Thin"/>
              <a:ea typeface="Lexend Thin"/>
              <a:cs typeface="Lexend Thin"/>
              <a:sym typeface="Lexend Thin"/>
            </a:endParaRPr>
          </a:p>
          <a:p>
            <a:pPr marL="457200" lvl="0" indent="-368300" algn="l" rtl="0">
              <a:lnSpc>
                <a:spcPct val="120000"/>
              </a:lnSpc>
              <a:spcBef>
                <a:spcPts val="0"/>
              </a:spcBef>
              <a:spcAft>
                <a:spcPts val="0"/>
              </a:spcAft>
              <a:buClr>
                <a:schemeClr val="dk2"/>
              </a:buClr>
              <a:buSzPts val="2200"/>
              <a:buFont typeface="Lexend Thin"/>
              <a:buChar char="●"/>
            </a:pPr>
            <a:r>
              <a:rPr lang="en-US" sz="2200">
                <a:solidFill>
                  <a:srgbClr val="595959"/>
                </a:solidFill>
                <a:latin typeface="Lexend Thin"/>
                <a:ea typeface="Lexend Thin"/>
                <a:cs typeface="Lexend Thin"/>
                <a:sym typeface="Lexend Thin"/>
              </a:rPr>
              <a:t>A healthy reproductive system is a good indicator of your body’s overall health.</a:t>
            </a:r>
            <a:endParaRPr sz="2200">
              <a:solidFill>
                <a:srgbClr val="595959"/>
              </a:solidFill>
              <a:latin typeface="Lexend Thin"/>
              <a:ea typeface="Lexend Thin"/>
              <a:cs typeface="Lexend Thin"/>
              <a:sym typeface="Lexend Thin"/>
            </a:endParaRPr>
          </a:p>
          <a:p>
            <a:pPr marL="457200" lvl="0" indent="0" algn="l" rtl="0">
              <a:lnSpc>
                <a:spcPct val="120000"/>
              </a:lnSpc>
              <a:spcBef>
                <a:spcPts val="0"/>
              </a:spcBef>
              <a:spcAft>
                <a:spcPts val="0"/>
              </a:spcAft>
              <a:buNone/>
            </a:pPr>
            <a:endParaRPr sz="2200">
              <a:solidFill>
                <a:srgbClr val="595959"/>
              </a:solidFill>
              <a:latin typeface="Lexend Thin"/>
              <a:ea typeface="Lexend Thin"/>
              <a:cs typeface="Lexend Thin"/>
              <a:sym typeface="Lexend Thin"/>
            </a:endParaRPr>
          </a:p>
          <a:p>
            <a:pPr marL="457200" lvl="0" indent="-368300" algn="l" rtl="0">
              <a:lnSpc>
                <a:spcPct val="120000"/>
              </a:lnSpc>
              <a:spcBef>
                <a:spcPts val="0"/>
              </a:spcBef>
              <a:spcAft>
                <a:spcPts val="0"/>
              </a:spcAft>
              <a:buClr>
                <a:schemeClr val="dk2"/>
              </a:buClr>
              <a:buSzPts val="2200"/>
              <a:buFont typeface="Calibri"/>
              <a:buChar char="●"/>
            </a:pPr>
            <a:r>
              <a:rPr lang="en-US" sz="2200">
                <a:solidFill>
                  <a:srgbClr val="595959"/>
                </a:solidFill>
                <a:latin typeface="Lexend Thin"/>
                <a:ea typeface="Lexend Thin"/>
                <a:cs typeface="Lexend Thin"/>
                <a:sym typeface="Lexend Thin"/>
              </a:rPr>
              <a:t>Your brain and reproductive system are linked by chemical messengers. We call this the </a:t>
            </a:r>
            <a:r>
              <a:rPr lang="en-US" sz="2200">
                <a:solidFill>
                  <a:schemeClr val="dk2"/>
                </a:solidFill>
                <a:latin typeface="Lexend Thin"/>
                <a:ea typeface="Lexend Thin"/>
                <a:cs typeface="Lexend Thin"/>
                <a:sym typeface="Lexend Thin"/>
              </a:rPr>
              <a:t>hormonal axis</a:t>
            </a:r>
            <a:r>
              <a:rPr lang="en-US" sz="2200">
                <a:solidFill>
                  <a:srgbClr val="595959"/>
                </a:solidFill>
                <a:latin typeface="Lexend Thin"/>
                <a:ea typeface="Lexend Thin"/>
                <a:cs typeface="Lexend Thin"/>
                <a:sym typeface="Lexend Thin"/>
              </a:rPr>
              <a:t>.</a:t>
            </a:r>
            <a:endParaRPr sz="2200">
              <a:solidFill>
                <a:srgbClr val="595959"/>
              </a:solidFill>
              <a:latin typeface="Lexend Thin"/>
              <a:ea typeface="Lexend Thin"/>
              <a:cs typeface="Lexend Thin"/>
              <a:sym typeface="Lexend Thin"/>
            </a:endParaRPr>
          </a:p>
          <a:p>
            <a:pPr marL="457200" lvl="0" indent="0" algn="l" rtl="0">
              <a:lnSpc>
                <a:spcPct val="120000"/>
              </a:lnSpc>
              <a:spcBef>
                <a:spcPts val="0"/>
              </a:spcBef>
              <a:spcAft>
                <a:spcPts val="0"/>
              </a:spcAft>
              <a:buNone/>
            </a:pPr>
            <a:endParaRPr sz="2200">
              <a:solidFill>
                <a:srgbClr val="595959"/>
              </a:solidFill>
              <a:latin typeface="Lexend Thin"/>
              <a:ea typeface="Lexend Thin"/>
              <a:cs typeface="Lexend Thin"/>
              <a:sym typeface="Lexend Thin"/>
            </a:endParaRPr>
          </a:p>
          <a:p>
            <a:pPr marL="457200" lvl="0" indent="-368300" algn="l" rtl="0">
              <a:lnSpc>
                <a:spcPct val="120000"/>
              </a:lnSpc>
              <a:spcBef>
                <a:spcPts val="0"/>
              </a:spcBef>
              <a:spcAft>
                <a:spcPts val="0"/>
              </a:spcAft>
              <a:buClr>
                <a:schemeClr val="dk2"/>
              </a:buClr>
              <a:buSzPts val="2200"/>
              <a:buFont typeface="Lexend Thin"/>
              <a:buChar char="●"/>
            </a:pPr>
            <a:r>
              <a:rPr lang="en-US" sz="2200">
                <a:solidFill>
                  <a:srgbClr val="595959"/>
                </a:solidFill>
                <a:latin typeface="Lexend Thin"/>
                <a:ea typeface="Lexend Thin"/>
                <a:cs typeface="Lexend Thin"/>
                <a:sym typeface="Lexend Thin"/>
              </a:rPr>
              <a:t>When the hormonal axis is fully functioning, you can grow to full maturity.</a:t>
            </a:r>
            <a:endParaRPr sz="2000">
              <a:solidFill>
                <a:srgbClr val="757AA8"/>
              </a:solidFill>
              <a:latin typeface="Lexend Thin"/>
              <a:ea typeface="Lexend Thin"/>
              <a:cs typeface="Lexend Thin"/>
              <a:sym typeface="Lexend Thin"/>
            </a:endParaRPr>
          </a:p>
        </p:txBody>
      </p:sp>
      <p:sp>
        <p:nvSpPr>
          <p:cNvPr id="1943" name="Google Shape;1943;p34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944" name="Google Shape;1944;p349"/>
          <p:cNvSpPr txBox="1"/>
          <p:nvPr/>
        </p:nvSpPr>
        <p:spPr>
          <a:xfrm>
            <a:off x="310725" y="474250"/>
            <a:ext cx="5629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Review</a:t>
            </a:r>
            <a:r>
              <a:rPr lang="en-US" sz="2900">
                <a:solidFill>
                  <a:schemeClr val="lt1"/>
                </a:solidFill>
                <a:latin typeface="Lexend Thin"/>
                <a:ea typeface="Lexend Thin"/>
                <a:cs typeface="Lexend Thin"/>
                <a:sym typeface="Lexend Thin"/>
              </a:rPr>
              <a:t> </a:t>
            </a:r>
            <a:endParaRPr sz="1300">
              <a:solidFill>
                <a:schemeClr val="lt1"/>
              </a:solidFill>
              <a:latin typeface="Lexend Thin"/>
              <a:ea typeface="Lexend Thin"/>
              <a:cs typeface="Lexend Thin"/>
              <a:sym typeface="Lexend Th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948"/>
        <p:cNvGrpSpPr/>
        <p:nvPr/>
      </p:nvGrpSpPr>
      <p:grpSpPr>
        <a:xfrm>
          <a:off x="0" y="0"/>
          <a:ext cx="0" cy="0"/>
          <a:chOff x="0" y="0"/>
          <a:chExt cx="0" cy="0"/>
        </a:xfrm>
      </p:grpSpPr>
      <p:sp>
        <p:nvSpPr>
          <p:cNvPr id="1949" name="Google Shape;1949;p35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950" name="Google Shape;1950;p350"/>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951" name="Google Shape;1951;p350"/>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952" name="Google Shape;1952;p350"/>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953" name="Google Shape;1953;p35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2555</Words>
  <Application>Microsoft Office PowerPoint</Application>
  <PresentationFormat>On-screen Show (4:3)</PresentationFormat>
  <Paragraphs>218</Paragraphs>
  <Slides>18</Slides>
  <Notes>18</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18</vt:i4>
      </vt:variant>
    </vt:vector>
  </HeadingPairs>
  <TitlesOfParts>
    <vt:vector size="35" baseType="lpstr">
      <vt:lpstr>Lexend Thin</vt:lpstr>
      <vt:lpstr>Comfortaa</vt:lpstr>
      <vt:lpstr>Lexend Medium</vt:lpstr>
      <vt:lpstr>Helvetica Neue</vt:lpstr>
      <vt:lpstr>Lexend</vt:lpstr>
      <vt:lpstr>Lexend ExtraLight</vt:lpstr>
      <vt:lpstr>Open Sans</vt:lpstr>
      <vt:lpstr>Arial</vt:lpstr>
      <vt:lpstr>Lexend Light</vt:lpstr>
      <vt:lpstr>Calibri</vt:lpstr>
      <vt:lpstr>Annie Use Your Telescope</vt:lpstr>
      <vt:lpstr>1_femmtrial</vt:lpstr>
      <vt:lpstr>4_FEMM Powerpoint_VER02</vt:lpstr>
      <vt:lpstr>1_femmtrial</vt:lpstr>
      <vt:lpstr>1_femmtrial</vt:lpstr>
      <vt:lpstr>4_femmtrial</vt:lpstr>
      <vt:lpstr>1_femmtrial</vt:lpstr>
      <vt:lpstr>Grade 8</vt:lpstr>
      <vt:lpstr>PowerPoint Presentation</vt:lpstr>
      <vt:lpstr>PowerPoint Presentation</vt:lpstr>
      <vt:lpstr>PowerPoint Presentation</vt:lpstr>
      <vt:lpstr>PowerPoint Presentation</vt:lpstr>
      <vt:lpstr>Body Systems Worksheet</vt:lpstr>
      <vt:lpstr>Answers | Body Systems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2024-11-16T12:05:48Z</dcterms:modified>
</cp:coreProperties>
</file>