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6" r:id="rId1"/>
    <p:sldMasterId id="2147483697" r:id="rId2"/>
    <p:sldMasterId id="2147483698" r:id="rId3"/>
    <p:sldMasterId id="2147483699" r:id="rId4"/>
    <p:sldMasterId id="2147483700" r:id="rId5"/>
  </p:sldMasterIdLst>
  <p:notesMasterIdLst>
    <p:notesMasterId r:id="rId34"/>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x="9144000" cy="6858000" type="screen4x3"/>
  <p:notesSz cx="6858000" cy="9144000"/>
  <p:embeddedFontLst>
    <p:embeddedFont>
      <p:font typeface="Comfortaa" pitchFamily="2" charset="0"/>
      <p:regular r:id="rId35"/>
      <p:bold r:id="rId36"/>
    </p:embeddedFont>
    <p:embeddedFont>
      <p:font typeface="Helvetica Neue" panose="02000503040000020004" pitchFamily="50" charset="-52"/>
      <p:regular r:id="rId37"/>
      <p:bold r:id="rId38"/>
      <p:italic r:id="rId39"/>
      <p:boldItalic r:id="rId40"/>
    </p:embeddedFont>
    <p:embeddedFont>
      <p:font typeface="Lexend" pitchFamily="2" charset="0"/>
      <p:regular r:id="rId41"/>
      <p:bold r:id="rId42"/>
    </p:embeddedFont>
    <p:embeddedFont>
      <p:font typeface="Lexend ExtraLight" pitchFamily="2" charset="0"/>
      <p:regular r:id="rId43"/>
      <p:bold r:id="rId44"/>
    </p:embeddedFont>
    <p:embeddedFont>
      <p:font typeface="Lexend Medium" pitchFamily="2" charset="0"/>
      <p:regular r:id="rId45"/>
      <p:bold r:id="rId46"/>
    </p:embeddedFont>
    <p:embeddedFont>
      <p:font typeface="Lexend Thin" pitchFamily="2" charset="0"/>
      <p:regular r:id="rId47"/>
      <p:bold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5.fntdata"/><Relationship Id="rId21" Type="http://schemas.openxmlformats.org/officeDocument/2006/relationships/slide" Target="slides/slide16.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2.fntdata"/><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10.fntdata"/><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5.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1cfbe71ecf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311150" algn="just" rtl="0">
              <a:lnSpc>
                <a:spcPct val="110000"/>
              </a:lnSpc>
              <a:spcBef>
                <a:spcPts val="0"/>
              </a:spcBef>
              <a:spcAft>
                <a:spcPts val="0"/>
              </a:spcAft>
              <a:buClr>
                <a:schemeClr val="dk1"/>
              </a:buClr>
              <a:buSzPts val="1300"/>
              <a:buFont typeface="Calibri"/>
              <a:buChar char="○"/>
            </a:pPr>
            <a:endParaRPr sz="1300">
              <a:solidFill>
                <a:schemeClr val="dk1"/>
              </a:solidFill>
              <a:latin typeface="Calibri"/>
              <a:ea typeface="Calibri"/>
              <a:cs typeface="Calibri"/>
              <a:sym typeface="Calibri"/>
            </a:endParaRPr>
          </a:p>
        </p:txBody>
      </p:sp>
      <p:sp>
        <p:nvSpPr>
          <p:cNvPr id="289" name="Google Shape;289;g1cfbe71ecf8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1dae2ae5e1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8" name="Google Shape;298;g1dae2ae5e1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just" rtl="0">
              <a:lnSpc>
                <a:spcPct val="110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1 (10 minutes): “Entry Ticket” Activity</a:t>
            </a:r>
            <a:br>
              <a:rPr lang="en-US" sz="1300" b="1">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Print and cut out an </a:t>
            </a:r>
            <a:r>
              <a:rPr lang="en-US" sz="1300" b="1">
                <a:solidFill>
                  <a:srgbClr val="757AA8"/>
                </a:solidFill>
                <a:latin typeface="Calibri"/>
                <a:ea typeface="Calibri"/>
                <a:cs typeface="Calibri"/>
                <a:sym typeface="Calibri"/>
              </a:rPr>
              <a:t>“Entry Ticket” </a:t>
            </a:r>
            <a:r>
              <a:rPr lang="en-US" sz="1300">
                <a:solidFill>
                  <a:schemeClr val="dk1"/>
                </a:solidFill>
                <a:latin typeface="Calibri"/>
                <a:ea typeface="Calibri"/>
                <a:cs typeface="Calibri"/>
                <a:sym typeface="Calibri"/>
              </a:rPr>
              <a:t>per student.</a:t>
            </a:r>
            <a:endParaRPr sz="1300">
              <a:solidFill>
                <a:schemeClr val="dk1"/>
              </a:solidFill>
              <a:latin typeface="Calibri"/>
              <a:ea typeface="Calibri"/>
              <a:cs typeface="Calibri"/>
              <a:sym typeface="Calibri"/>
            </a:endParaRPr>
          </a:p>
          <a:p>
            <a:pPr marL="457200" lvl="0" indent="-311150" algn="just" rtl="0">
              <a:lnSpc>
                <a:spcPct val="110000"/>
              </a:lnSpc>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Greet students at the door as they enter the classroom and give each student an “Entry Ticket”</a:t>
            </a:r>
            <a:endParaRPr sz="1300">
              <a:solidFill>
                <a:schemeClr val="dk1"/>
              </a:solidFill>
              <a:latin typeface="Calibri"/>
              <a:ea typeface="Calibri"/>
              <a:cs typeface="Calibri"/>
              <a:sym typeface="Calibri"/>
            </a:endParaRPr>
          </a:p>
          <a:p>
            <a:pPr marL="457200" lvl="0" indent="-311150" algn="just" rtl="0">
              <a:lnSpc>
                <a:spcPct val="110000"/>
              </a:lnSpc>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Have students write their answers down on the back of the ticket and review questions and answers as a class:</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914400" lvl="1" indent="-311150" algn="just" rtl="0">
              <a:lnSpc>
                <a:spcPct val="110000"/>
              </a:lnSpc>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What do the Greek words ‘</a:t>
            </a:r>
            <a:r>
              <a:rPr lang="en-US" sz="1300" i="1">
                <a:solidFill>
                  <a:schemeClr val="dk1"/>
                </a:solidFill>
                <a:latin typeface="Calibri"/>
                <a:ea typeface="Calibri"/>
                <a:cs typeface="Calibri"/>
                <a:sym typeface="Calibri"/>
              </a:rPr>
              <a:t>homeo’</a:t>
            </a:r>
            <a:r>
              <a:rPr lang="en-US" sz="1300">
                <a:solidFill>
                  <a:schemeClr val="dk1"/>
                </a:solidFill>
                <a:latin typeface="Calibri"/>
                <a:ea typeface="Calibri"/>
                <a:cs typeface="Calibri"/>
                <a:sym typeface="Calibri"/>
              </a:rPr>
              <a:t> and ‘</a:t>
            </a:r>
            <a:r>
              <a:rPr lang="en-US" sz="1300" i="1">
                <a:solidFill>
                  <a:schemeClr val="dk1"/>
                </a:solidFill>
                <a:latin typeface="Calibri"/>
                <a:ea typeface="Calibri"/>
                <a:cs typeface="Calibri"/>
                <a:sym typeface="Calibri"/>
              </a:rPr>
              <a:t>stasis’</a:t>
            </a:r>
            <a:r>
              <a:rPr lang="en-US" sz="1300">
                <a:solidFill>
                  <a:schemeClr val="dk1"/>
                </a:solidFill>
                <a:latin typeface="Calibri"/>
                <a:ea typeface="Calibri"/>
                <a:cs typeface="Calibri"/>
                <a:sym typeface="Calibri"/>
              </a:rPr>
              <a:t> mean? </a:t>
            </a:r>
            <a:r>
              <a:rPr lang="en-US" sz="1300" i="1">
                <a:solidFill>
                  <a:schemeClr val="dk1"/>
                </a:solidFill>
                <a:latin typeface="Calibri"/>
                <a:ea typeface="Calibri"/>
                <a:cs typeface="Calibri"/>
                <a:sym typeface="Calibri"/>
              </a:rPr>
              <a:t> </a:t>
            </a:r>
            <a:br>
              <a:rPr lang="en-US" sz="1300" i="1">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(Homeo means ‘same’, stasis means ‘stable’.)</a:t>
            </a:r>
            <a:endParaRPr sz="1300" i="1">
              <a:solidFill>
                <a:schemeClr val="dk1"/>
              </a:solidFill>
              <a:latin typeface="Calibri"/>
              <a:ea typeface="Calibri"/>
              <a:cs typeface="Calibri"/>
              <a:sym typeface="Calibri"/>
            </a:endParaRPr>
          </a:p>
          <a:p>
            <a:pPr marL="914400" lvl="1" indent="-311150" algn="just" rtl="0">
              <a:lnSpc>
                <a:spcPct val="110000"/>
              </a:lnSpc>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Give one example of homeostasis that occurs in your body when you do sports? (E.g., </a:t>
            </a:r>
            <a:r>
              <a:rPr lang="en-US" sz="1300" i="1">
                <a:solidFill>
                  <a:schemeClr val="dk1"/>
                </a:solidFill>
                <a:latin typeface="Calibri"/>
                <a:ea typeface="Calibri"/>
                <a:cs typeface="Calibri"/>
                <a:sym typeface="Calibri"/>
              </a:rPr>
              <a:t>You get hot and your body starts to sweat to cool off. You get thirsty from sweating, you want to drink water to replace the lost water from sweating.)</a:t>
            </a:r>
            <a:endParaRPr sz="1300" i="1">
              <a:solidFill>
                <a:schemeClr val="dk1"/>
              </a:solidFill>
              <a:latin typeface="Calibri"/>
              <a:ea typeface="Calibri"/>
              <a:cs typeface="Calibri"/>
              <a:sym typeface="Calibri"/>
            </a:endParaRPr>
          </a:p>
          <a:p>
            <a:pPr marL="914400" lvl="1" indent="-311150" algn="just" rtl="0">
              <a:lnSpc>
                <a:spcPct val="110000"/>
              </a:lnSpc>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Sketch a quick illustration of homeostasis. </a:t>
            </a:r>
            <a:r>
              <a:rPr lang="en-US" sz="1300" i="1">
                <a:solidFill>
                  <a:schemeClr val="dk1"/>
                </a:solidFill>
                <a:latin typeface="Calibri"/>
                <a:ea typeface="Calibri"/>
                <a:cs typeface="Calibri"/>
                <a:sym typeface="Calibri"/>
              </a:rPr>
              <a:t>(E.g., Can be an image of a scale, of an activity, etc.)</a:t>
            </a:r>
            <a:endParaRPr sz="1300" i="1">
              <a:solidFill>
                <a:schemeClr val="dk1"/>
              </a:solidFill>
              <a:latin typeface="Calibri"/>
              <a:ea typeface="Calibri"/>
              <a:cs typeface="Calibri"/>
              <a:sym typeface="Calibri"/>
            </a:endParaRPr>
          </a:p>
          <a:p>
            <a:pPr marL="914400" lvl="1" indent="-311150" algn="just" rtl="0">
              <a:lnSpc>
                <a:spcPct val="110000"/>
              </a:lnSpc>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How many of the 11 body systems can you name?</a:t>
            </a:r>
            <a:br>
              <a:rPr lang="en-US" sz="1300" i="1">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(Muscular, Skeletal, Nervous, Respiratory, Cardiovascular, Digestive, Urinary, Endocrine, Reproductive, Lymphatic, Integumentary) </a:t>
            </a:r>
            <a:endParaRPr sz="1300" i="1">
              <a:solidFill>
                <a:schemeClr val="dk1"/>
              </a:solidFill>
              <a:latin typeface="Calibri"/>
              <a:ea typeface="Calibri"/>
              <a:cs typeface="Calibri"/>
              <a:sym typeface="Calibri"/>
            </a:endParaRPr>
          </a:p>
          <a:p>
            <a:pPr marL="914400" lvl="1" indent="-311150" algn="just" rtl="0">
              <a:lnSpc>
                <a:spcPct val="110000"/>
              </a:lnSpc>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What is the hormonal axis?</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a:t>
            </a:r>
            <a:r>
              <a:rPr lang="en-US" sz="1300" i="1">
                <a:solidFill>
                  <a:schemeClr val="dk1"/>
                </a:solidFill>
                <a:latin typeface="Calibri"/>
                <a:ea typeface="Calibri"/>
                <a:cs typeface="Calibri"/>
                <a:sym typeface="Calibri"/>
              </a:rPr>
              <a:t>The hormonal axis is the system of communication between the brain and the reproductive organs.)</a:t>
            </a:r>
            <a:endParaRPr sz="1300" i="1">
              <a:solidFill>
                <a:schemeClr val="dk1"/>
              </a:solidFill>
              <a:latin typeface="Calibri"/>
              <a:ea typeface="Calibri"/>
              <a:cs typeface="Calibri"/>
              <a:sym typeface="Calibri"/>
            </a:endParaRPr>
          </a:p>
          <a:p>
            <a:pPr marL="914400" lvl="1" indent="-311150" algn="just" rtl="0">
              <a:lnSpc>
                <a:spcPct val="110000"/>
              </a:lnSpc>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What is the name of the body system that comes from the latin</a:t>
            </a:r>
            <a:r>
              <a:rPr lang="en-US" sz="1300" i="1">
                <a:solidFill>
                  <a:schemeClr val="dk1"/>
                </a:solidFill>
                <a:latin typeface="Calibri"/>
                <a:ea typeface="Calibri"/>
                <a:cs typeface="Calibri"/>
                <a:sym typeface="Calibri"/>
              </a:rPr>
              <a:t> tagere ‘to cover’.</a:t>
            </a:r>
            <a:br>
              <a:rPr lang="en-US" sz="1300" i="1">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The integumentary system - as the skin is like a covering over the body.</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300" b="1">
              <a:solidFill>
                <a:srgbClr val="8E7CC3"/>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Arial"/>
              <a:buNone/>
            </a:pPr>
            <a:endParaRPr sz="1200" b="1">
              <a:solidFill>
                <a:schemeClr val="dk1"/>
              </a:solidFill>
            </a:endParaRPr>
          </a:p>
        </p:txBody>
      </p:sp>
      <p:sp>
        <p:nvSpPr>
          <p:cNvPr id="299" name="Google Shape;299;g1dae2ae5e1c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2</a:t>
            </a:fld>
            <a:endParaRPr sz="1200">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eebe8603b1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05" name="Google Shape;305;g2eebe8603b1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just" rtl="0">
              <a:lnSpc>
                <a:spcPct val="110000"/>
              </a:lnSpc>
              <a:spcBef>
                <a:spcPts val="0"/>
              </a:spcBef>
              <a:spcAft>
                <a:spcPts val="0"/>
              </a:spcAft>
              <a:buClr>
                <a:schemeClr val="dk1"/>
              </a:buClr>
              <a:buSzPts val="1100"/>
              <a:buFont typeface="Arial"/>
              <a:buNone/>
            </a:pPr>
            <a:r>
              <a:rPr lang="en-US" sz="1400" b="1">
                <a:solidFill>
                  <a:srgbClr val="757AA8"/>
                </a:solidFill>
                <a:latin typeface="Calibri"/>
                <a:ea typeface="Calibri"/>
                <a:cs typeface="Calibri"/>
                <a:sym typeface="Calibri"/>
              </a:rPr>
              <a:t>Step 2 (5 minutes):</a:t>
            </a:r>
            <a:r>
              <a:rPr lang="en-US" sz="1300" b="1">
                <a:solidFill>
                  <a:srgbClr val="757AA8"/>
                </a:solidFill>
                <a:latin typeface="Calibri"/>
                <a:ea typeface="Calibri"/>
                <a:cs typeface="Calibri"/>
                <a:sym typeface="Calibri"/>
              </a:rPr>
              <a:t> Review body systems, hormones, and puberty</a:t>
            </a:r>
            <a:endParaRPr sz="1300" b="1">
              <a:solidFill>
                <a:srgbClr val="8E7CC3"/>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the last lesson, the class learned about the 11 body systems. Can you name the 11 body systems? </a:t>
            </a:r>
            <a:r>
              <a:rPr lang="en-US" sz="1300" i="1">
                <a:solidFill>
                  <a:schemeClr val="dk1"/>
                </a:solidFill>
                <a:latin typeface="Calibri"/>
                <a:ea typeface="Calibri"/>
                <a:cs typeface="Calibri"/>
                <a:sym typeface="Calibri"/>
              </a:rPr>
              <a:t>See if students can name all 11 body systems and then review the answers on the next slide.</a:t>
            </a: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Arial"/>
              <a:buNone/>
            </a:pPr>
            <a:endParaRPr sz="1200" b="1">
              <a:solidFill>
                <a:schemeClr val="dk1"/>
              </a:solidFill>
            </a:endParaRPr>
          </a:p>
        </p:txBody>
      </p:sp>
      <p:sp>
        <p:nvSpPr>
          <p:cNvPr id="306" name="Google Shape;306;g2eebe8603b1_0_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3</a:t>
            </a:fld>
            <a:endParaRPr sz="1200">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1dae2ae5e1c_0_2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33" name="Google Shape;333;g1dae2ae5e1c_0_2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00"/>
              <a:buFont typeface="Arial"/>
              <a:buNone/>
            </a:pPr>
            <a:r>
              <a:rPr lang="en-US" sz="1200" b="1">
                <a:solidFill>
                  <a:schemeClr val="dk1"/>
                </a:solidFill>
              </a:rPr>
              <a:t>Review answers together.</a:t>
            </a:r>
            <a:endParaRPr sz="1200" b="0" i="0" u="none" strike="noStrike" cap="none">
              <a:solidFill>
                <a:schemeClr val="dk1"/>
              </a:solidFill>
              <a:latin typeface="Arial"/>
              <a:ea typeface="Arial"/>
              <a:cs typeface="Arial"/>
              <a:sym typeface="Arial"/>
            </a:endParaRPr>
          </a:p>
        </p:txBody>
      </p:sp>
      <p:sp>
        <p:nvSpPr>
          <p:cNvPr id="334" name="Google Shape;334;g1dae2ae5e1c_0_23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4</a:t>
            </a:fld>
            <a:endParaRPr sz="120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1c8d6161541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Signals from the brain or “text messages” are sent throughout your body to direct all of the growth and changes that you are going through now, in puberty. What are these signals or “text messages” called? </a:t>
            </a:r>
            <a:r>
              <a:rPr lang="en-US" sz="1300" i="1">
                <a:solidFill>
                  <a:schemeClr val="dk1"/>
                </a:solidFill>
                <a:latin typeface="Calibri"/>
                <a:ea typeface="Calibri"/>
                <a:cs typeface="Calibri"/>
                <a:sym typeface="Calibri"/>
              </a:rPr>
              <a:t>Hormones!</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i="1">
              <a:solidFill>
                <a:schemeClr val="dk1"/>
              </a:solidFill>
              <a:latin typeface="Calibri"/>
              <a:ea typeface="Calibri"/>
              <a:cs typeface="Calibri"/>
              <a:sym typeface="Calibri"/>
            </a:endParaRPr>
          </a:p>
          <a:p>
            <a:pPr marL="0" lvl="0" indent="0" algn="just" rtl="0">
              <a:lnSpc>
                <a:spcPct val="110000"/>
              </a:lnSpc>
              <a:spcBef>
                <a:spcPts val="0"/>
              </a:spcBef>
              <a:spcAft>
                <a:spcPts val="0"/>
              </a:spcAft>
              <a:buNone/>
            </a:pPr>
            <a:r>
              <a:rPr lang="en-US" sz="1300">
                <a:solidFill>
                  <a:schemeClr val="dk1"/>
                </a:solidFill>
                <a:latin typeface="Calibri"/>
                <a:ea typeface="Calibri"/>
                <a:cs typeface="Calibri"/>
                <a:sym typeface="Calibri"/>
              </a:rPr>
              <a:t>In this lesson we are going to learn more about the male and female reproductive systems and how hormones impact health.</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p:txBody>
      </p:sp>
      <p:sp>
        <p:nvSpPr>
          <p:cNvPr id="372" name="Google Shape;372;g1c8d6161541_0_2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1d37aa51420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500" b="1">
                <a:solidFill>
                  <a:srgbClr val="757AA8"/>
                </a:solidFill>
                <a:latin typeface="Calibri"/>
                <a:ea typeface="Calibri"/>
                <a:cs typeface="Calibri"/>
                <a:sym typeface="Calibri"/>
              </a:rPr>
              <a:t>Step 3 (10 minutes)</a:t>
            </a:r>
            <a:r>
              <a:rPr lang="en-US" sz="1500">
                <a:solidFill>
                  <a:srgbClr val="757AA8"/>
                </a:solidFill>
                <a:latin typeface="Calibri"/>
                <a:ea typeface="Calibri"/>
                <a:cs typeface="Calibri"/>
                <a:sym typeface="Calibri"/>
              </a:rPr>
              <a:t>:</a:t>
            </a:r>
            <a:r>
              <a:rPr lang="en-US" sz="1400">
                <a:solidFill>
                  <a:srgbClr val="8E7CC3"/>
                </a:solidFill>
                <a:latin typeface="Calibri"/>
                <a:ea typeface="Calibri"/>
                <a:cs typeface="Calibri"/>
                <a:sym typeface="Calibri"/>
              </a:rPr>
              <a:t> </a:t>
            </a:r>
            <a:r>
              <a:rPr lang="en-US" sz="1300" b="1">
                <a:solidFill>
                  <a:srgbClr val="757AA8"/>
                </a:solidFill>
                <a:latin typeface="Calibri"/>
                <a:ea typeface="Calibri"/>
                <a:cs typeface="Calibri"/>
                <a:sym typeface="Calibri"/>
              </a:rPr>
              <a:t>Overview of the female reproductive system anatomy.</a:t>
            </a:r>
            <a:r>
              <a:rPr lang="en-US" sz="1300">
                <a:solidFill>
                  <a:schemeClr val="dk1"/>
                </a:solidFill>
                <a:latin typeface="Calibri"/>
                <a:ea typeface="Calibri"/>
                <a:cs typeface="Calibri"/>
                <a:sym typeface="Calibri"/>
              </a:rPr>
              <a:t> </a:t>
            </a:r>
            <a:br>
              <a:rPr lang="en-US" sz="1300">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Hand out the </a:t>
            </a:r>
            <a:r>
              <a:rPr lang="en-US" sz="1300" b="1" i="1">
                <a:solidFill>
                  <a:srgbClr val="757AA8"/>
                </a:solidFill>
                <a:latin typeface="Calibri"/>
                <a:ea typeface="Calibri"/>
                <a:cs typeface="Calibri"/>
                <a:sym typeface="Calibri"/>
              </a:rPr>
              <a:t>Female Anatomy Worksheet</a:t>
            </a:r>
            <a:r>
              <a:rPr lang="en-US" sz="1300" b="1" i="1">
                <a:solidFill>
                  <a:schemeClr val="dk1"/>
                </a:solidFill>
                <a:latin typeface="Calibri"/>
                <a:ea typeface="Calibri"/>
                <a:cs typeface="Calibri"/>
                <a:sym typeface="Calibri"/>
              </a:rPr>
              <a:t> </a:t>
            </a:r>
            <a:r>
              <a:rPr lang="en-US" sz="1300" i="1">
                <a:solidFill>
                  <a:schemeClr val="dk1"/>
                </a:solidFill>
                <a:latin typeface="Calibri"/>
                <a:ea typeface="Calibri"/>
                <a:cs typeface="Calibri"/>
                <a:sym typeface="Calibri"/>
              </a:rPr>
              <a:t>and see if students can label the parts. </a:t>
            </a:r>
            <a:endParaRPr/>
          </a:p>
        </p:txBody>
      </p:sp>
      <p:sp>
        <p:nvSpPr>
          <p:cNvPr id="387" name="Google Shape;387;g1d37aa51420_0_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1d37aa51420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a:t>
            </a:r>
            <a:r>
              <a:rPr lang="en-US" sz="1300" b="1">
                <a:solidFill>
                  <a:srgbClr val="757AA8"/>
                </a:solidFill>
                <a:latin typeface="Calibri"/>
                <a:ea typeface="Calibri"/>
                <a:cs typeface="Calibri"/>
                <a:sym typeface="Calibri"/>
              </a:rPr>
              <a:t>Ovaries</a:t>
            </a:r>
            <a:r>
              <a:rPr lang="en-US" sz="1300">
                <a:solidFill>
                  <a:schemeClr val="dk1"/>
                </a:solidFill>
                <a:latin typeface="Calibri"/>
                <a:ea typeface="Calibri"/>
                <a:cs typeface="Calibri"/>
                <a:sym typeface="Calibri"/>
              </a:rPr>
              <a:t> are two small organs/glands that sit on either side of the uterus. The ovaries take turns; each month one is responsible for developing and releasing an </a:t>
            </a:r>
            <a:r>
              <a:rPr lang="en-US" sz="1300" b="1">
                <a:solidFill>
                  <a:srgbClr val="757AA8"/>
                </a:solidFill>
                <a:latin typeface="Calibri"/>
                <a:ea typeface="Calibri"/>
                <a:cs typeface="Calibri"/>
                <a:sym typeface="Calibri"/>
              </a:rPr>
              <a:t>egg</a:t>
            </a:r>
            <a:r>
              <a:rPr lang="en-US" sz="1300">
                <a:solidFill>
                  <a:srgbClr val="757AA8"/>
                </a:solidFill>
                <a:latin typeface="Calibri"/>
                <a:ea typeface="Calibri"/>
                <a:cs typeface="Calibri"/>
                <a:sym typeface="Calibri"/>
              </a:rPr>
              <a:t>.</a:t>
            </a:r>
            <a:r>
              <a:rPr lang="en-US" sz="1300">
                <a:solidFill>
                  <a:schemeClr val="dk1"/>
                </a:solidFill>
                <a:latin typeface="Calibri"/>
                <a:ea typeface="Calibri"/>
                <a:cs typeface="Calibri"/>
                <a:sym typeface="Calibri"/>
              </a:rPr>
              <a:t> The egg is the female cell of reproduction. The woman’s ovaries store all her eggs from the time of birth. When an egg is released from the ovary, this is called </a:t>
            </a:r>
            <a:r>
              <a:rPr lang="en-US" sz="1300" b="1">
                <a:solidFill>
                  <a:srgbClr val="757AA8"/>
                </a:solidFill>
                <a:latin typeface="Calibri"/>
                <a:ea typeface="Calibri"/>
                <a:cs typeface="Calibri"/>
                <a:sym typeface="Calibri"/>
              </a:rPr>
              <a:t>ovulation</a:t>
            </a:r>
            <a:r>
              <a:rPr lang="en-US" sz="1300">
                <a:solidFill>
                  <a:srgbClr val="757AA8"/>
                </a:solidFill>
                <a:latin typeface="Calibri"/>
                <a:ea typeface="Calibri"/>
                <a:cs typeface="Calibri"/>
                <a:sym typeface="Calibri"/>
              </a:rPr>
              <a:t>. </a:t>
            </a:r>
            <a:r>
              <a:rPr lang="en-US" sz="1300">
                <a:solidFill>
                  <a:schemeClr val="dk1"/>
                </a:solidFill>
                <a:latin typeface="Calibri"/>
                <a:ea typeface="Calibri"/>
                <a:cs typeface="Calibri"/>
                <a:sym typeface="Calibri"/>
              </a:rPr>
              <a:t>Ovulation is a very important event that should occur each month in a healthy woman who has already gone through puberty, regardless  of whether a woman is ready to have a child or not. Why? One reason is that the </a:t>
            </a:r>
            <a:r>
              <a:rPr lang="en-US" sz="1300" b="1">
                <a:solidFill>
                  <a:srgbClr val="757AA8"/>
                </a:solidFill>
                <a:latin typeface="Calibri"/>
                <a:ea typeface="Calibri"/>
                <a:cs typeface="Calibri"/>
                <a:sym typeface="Calibri"/>
              </a:rPr>
              <a:t>egg</a:t>
            </a:r>
            <a:r>
              <a:rPr lang="en-US" sz="1300">
                <a:solidFill>
                  <a:srgbClr val="757AA8"/>
                </a:solidFill>
                <a:latin typeface="Calibri"/>
                <a:ea typeface="Calibri"/>
                <a:cs typeface="Calibri"/>
                <a:sym typeface="Calibri"/>
              </a:rPr>
              <a:t>,</a:t>
            </a:r>
            <a:r>
              <a:rPr lang="en-US" sz="1300">
                <a:solidFill>
                  <a:schemeClr val="dk1"/>
                </a:solidFill>
                <a:latin typeface="Calibri"/>
                <a:ea typeface="Calibri"/>
                <a:cs typeface="Calibri"/>
                <a:sym typeface="Calibri"/>
              </a:rPr>
              <a:t> as it develops, produces </a:t>
            </a:r>
            <a:r>
              <a:rPr lang="en-US" sz="1300" b="1">
                <a:solidFill>
                  <a:srgbClr val="757AA8"/>
                </a:solidFill>
                <a:latin typeface="Calibri"/>
                <a:ea typeface="Calibri"/>
                <a:cs typeface="Calibri"/>
                <a:sym typeface="Calibri"/>
              </a:rPr>
              <a:t>estrogen, </a:t>
            </a:r>
            <a:r>
              <a:rPr lang="en-US" sz="1300">
                <a:solidFill>
                  <a:srgbClr val="757AA8"/>
                </a:solidFill>
                <a:latin typeface="Calibri"/>
                <a:ea typeface="Calibri"/>
                <a:cs typeface="Calibri"/>
                <a:sym typeface="Calibri"/>
              </a:rPr>
              <a:t>which your body needs</a:t>
            </a:r>
            <a:r>
              <a:rPr lang="en-US" sz="1300" b="1">
                <a:solidFill>
                  <a:srgbClr val="757AA8"/>
                </a:solidFill>
                <a:latin typeface="Calibri"/>
                <a:ea typeface="Calibri"/>
                <a:cs typeface="Calibri"/>
                <a:sym typeface="Calibri"/>
              </a:rPr>
              <a:t>.</a:t>
            </a:r>
            <a:br>
              <a:rPr lang="en-US" sz="1300">
                <a:solidFill>
                  <a:srgbClr val="757AA8"/>
                </a:solidFill>
                <a:latin typeface="Calibri"/>
                <a:ea typeface="Calibri"/>
                <a:cs typeface="Calibri"/>
                <a:sym typeface="Calibri"/>
              </a:rPr>
            </a:br>
            <a:endParaRPr/>
          </a:p>
        </p:txBody>
      </p:sp>
      <p:sp>
        <p:nvSpPr>
          <p:cNvPr id="398" name="Google Shape;398;g1d37aa51420_0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1d37aa51420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a:t>
            </a:r>
            <a:r>
              <a:rPr lang="en-US" sz="1300" b="1">
                <a:solidFill>
                  <a:srgbClr val="757AA8"/>
                </a:solidFill>
                <a:latin typeface="Calibri"/>
                <a:ea typeface="Calibri"/>
                <a:cs typeface="Calibri"/>
                <a:sym typeface="Calibri"/>
              </a:rPr>
              <a:t>Fallopian Tubes</a:t>
            </a:r>
            <a:r>
              <a:rPr lang="en-US" sz="1300">
                <a:solidFill>
                  <a:schemeClr val="dk1"/>
                </a:solidFill>
                <a:latin typeface="Calibri"/>
                <a:ea typeface="Calibri"/>
                <a:cs typeface="Calibri"/>
                <a:sym typeface="Calibri"/>
              </a:rPr>
              <a:t> are two long thin tubes situated on either side of the uterus, providing a way for the egg to travel from the ovary to the uterus. The tubes are not actually connected to the uterus, but contain fingerlike projections called </a:t>
            </a:r>
            <a:r>
              <a:rPr lang="en-US" sz="1300" b="1">
                <a:solidFill>
                  <a:srgbClr val="757AA8"/>
                </a:solidFill>
                <a:latin typeface="Calibri"/>
                <a:ea typeface="Calibri"/>
                <a:cs typeface="Calibri"/>
                <a:sym typeface="Calibri"/>
              </a:rPr>
              <a:t>fimbriae</a:t>
            </a:r>
            <a:r>
              <a:rPr lang="en-US" sz="1300">
                <a:solidFill>
                  <a:srgbClr val="757AA8"/>
                </a:solidFill>
                <a:latin typeface="Calibri"/>
                <a:ea typeface="Calibri"/>
                <a:cs typeface="Calibri"/>
                <a:sym typeface="Calibri"/>
              </a:rPr>
              <a:t> </a:t>
            </a:r>
            <a:r>
              <a:rPr lang="en-US" sz="1300">
                <a:solidFill>
                  <a:schemeClr val="dk1"/>
                </a:solidFill>
                <a:latin typeface="Calibri"/>
                <a:ea typeface="Calibri"/>
                <a:cs typeface="Calibri"/>
                <a:sym typeface="Calibri"/>
              </a:rPr>
              <a:t>that grab the egg and move it into the tubes. They are about the width of a spaghetti noodle.</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100" b="1">
              <a:solidFill>
                <a:srgbClr val="8E7CC3"/>
              </a:solidFill>
              <a:latin typeface="Helvetica Neue"/>
              <a:ea typeface="Helvetica Neue"/>
              <a:cs typeface="Helvetica Neue"/>
              <a:sym typeface="Helvetica Neue"/>
            </a:endParaRPr>
          </a:p>
        </p:txBody>
      </p:sp>
      <p:sp>
        <p:nvSpPr>
          <p:cNvPr id="405" name="Google Shape;405;g1d37aa51420_0_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1d37aa51420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a:t>
            </a:r>
            <a:r>
              <a:rPr lang="en-US" sz="1300" b="1">
                <a:solidFill>
                  <a:srgbClr val="757AA8"/>
                </a:solidFill>
                <a:latin typeface="Calibri"/>
                <a:ea typeface="Calibri"/>
                <a:cs typeface="Calibri"/>
                <a:sym typeface="Calibri"/>
              </a:rPr>
              <a:t>Uterus </a:t>
            </a:r>
            <a:r>
              <a:rPr lang="en-US" sz="1300">
                <a:solidFill>
                  <a:schemeClr val="dk1"/>
                </a:solidFill>
                <a:latin typeface="Calibri"/>
                <a:ea typeface="Calibri"/>
                <a:cs typeface="Calibri"/>
                <a:sym typeface="Calibri"/>
              </a:rPr>
              <a:t>is the hollow, pear-shaped organ in which a baby can grow and develop. The lining of the </a:t>
            </a:r>
            <a:r>
              <a:rPr lang="en-US" sz="1300" b="1">
                <a:solidFill>
                  <a:srgbClr val="757AA8"/>
                </a:solidFill>
                <a:latin typeface="Calibri"/>
                <a:ea typeface="Calibri"/>
                <a:cs typeface="Calibri"/>
                <a:sym typeface="Calibri"/>
              </a:rPr>
              <a:t>uterus </a:t>
            </a:r>
            <a:r>
              <a:rPr lang="en-US" sz="1300">
                <a:solidFill>
                  <a:schemeClr val="dk1"/>
                </a:solidFill>
                <a:latin typeface="Calibri"/>
                <a:ea typeface="Calibri"/>
                <a:cs typeface="Calibri"/>
                <a:sym typeface="Calibri"/>
              </a:rPr>
              <a:t>is shown in light pink. The lining of the uterus is called the </a:t>
            </a:r>
            <a:r>
              <a:rPr lang="en-US" sz="1300" b="1">
                <a:solidFill>
                  <a:srgbClr val="757AA8"/>
                </a:solidFill>
                <a:latin typeface="Calibri"/>
                <a:ea typeface="Calibri"/>
                <a:cs typeface="Calibri"/>
                <a:sym typeface="Calibri"/>
              </a:rPr>
              <a:t>endometrium</a:t>
            </a:r>
            <a:r>
              <a:rPr lang="en-US" sz="1300">
                <a:solidFill>
                  <a:srgbClr val="757AA8"/>
                </a:solidFill>
                <a:latin typeface="Calibri"/>
                <a:ea typeface="Calibri"/>
                <a:cs typeface="Calibri"/>
                <a:sym typeface="Calibri"/>
              </a:rPr>
              <a:t>.</a:t>
            </a:r>
            <a:r>
              <a:rPr lang="en-US" sz="1300">
                <a:solidFill>
                  <a:schemeClr val="dk1"/>
                </a:solidFill>
                <a:latin typeface="Calibri"/>
                <a:ea typeface="Calibri"/>
                <a:cs typeface="Calibri"/>
                <a:sym typeface="Calibri"/>
              </a:rPr>
              <a:t> This mucus membrane lining responds to an increase in hormones each month to thicken in preparation to someday support a possible pregnancy. The uterus is very strong and stretchy and can grow up to 1,000 times its size as the baby grows. When a woman becomes pregnant, the baby attaches to this lining to receive the nourishment it needs to grow. But if a woman does not become pregnant, then this lining sheds at the end of her ovulatory cycle, in what we know as menstruation and her hormonal levels decrease once again. </a:t>
            </a:r>
            <a:br>
              <a:rPr lang="en-US" sz="1300">
                <a:solidFill>
                  <a:schemeClr val="dk1"/>
                </a:solidFill>
                <a:latin typeface="Calibri"/>
                <a:ea typeface="Calibri"/>
                <a:cs typeface="Calibri"/>
                <a:sym typeface="Calibri"/>
              </a:rPr>
            </a:br>
            <a:endParaRPr/>
          </a:p>
        </p:txBody>
      </p:sp>
      <p:sp>
        <p:nvSpPr>
          <p:cNvPr id="412" name="Google Shape;412;g1d37aa51420_0_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1d37aa51420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a:t>
            </a:r>
            <a:r>
              <a:rPr lang="en-US" sz="1300">
                <a:solidFill>
                  <a:srgbClr val="757AA8"/>
                </a:solidFill>
                <a:latin typeface="Calibri"/>
                <a:ea typeface="Calibri"/>
                <a:cs typeface="Calibri"/>
                <a:sym typeface="Calibri"/>
              </a:rPr>
              <a:t> </a:t>
            </a:r>
            <a:r>
              <a:rPr lang="en-US" sz="1300" b="1">
                <a:solidFill>
                  <a:srgbClr val="757AA8"/>
                </a:solidFill>
                <a:latin typeface="Calibri"/>
                <a:ea typeface="Calibri"/>
                <a:cs typeface="Calibri"/>
                <a:sym typeface="Calibri"/>
              </a:rPr>
              <a:t>Cervix</a:t>
            </a:r>
            <a:r>
              <a:rPr lang="en-US" sz="1300">
                <a:solidFill>
                  <a:srgbClr val="757AA8"/>
                </a:solidFill>
                <a:latin typeface="Calibri"/>
                <a:ea typeface="Calibri"/>
                <a:cs typeface="Calibri"/>
                <a:sym typeface="Calibri"/>
              </a:rPr>
              <a:t> i</a:t>
            </a:r>
            <a:r>
              <a:rPr lang="en-US" sz="1300">
                <a:solidFill>
                  <a:schemeClr val="dk1"/>
                </a:solidFill>
                <a:latin typeface="Calibri"/>
                <a:ea typeface="Calibri"/>
                <a:cs typeface="Calibri"/>
                <a:sym typeface="Calibri"/>
              </a:rPr>
              <a:t>s the opening at the base of the uterus; a narrow canal that opens into the vagina. </a:t>
            </a:r>
            <a:r>
              <a:rPr lang="en-US" sz="1300" b="1">
                <a:solidFill>
                  <a:srgbClr val="757AA8"/>
                </a:solidFill>
                <a:latin typeface="Calibri"/>
                <a:ea typeface="Calibri"/>
                <a:cs typeface="Calibri"/>
                <a:sym typeface="Calibri"/>
              </a:rPr>
              <a:t>Cervical mucus is a fluid produced by the cervix</a:t>
            </a:r>
            <a:r>
              <a:rPr lang="en-US" sz="1300">
                <a:solidFill>
                  <a:srgbClr val="757AA8"/>
                </a:solidFill>
                <a:latin typeface="Calibri"/>
                <a:ea typeface="Calibri"/>
                <a:cs typeface="Calibri"/>
                <a:sym typeface="Calibri"/>
              </a:rPr>
              <a:t>.</a:t>
            </a:r>
            <a:r>
              <a:rPr lang="en-US" sz="1300">
                <a:solidFill>
                  <a:schemeClr val="dk1"/>
                </a:solidFill>
                <a:latin typeface="Calibri"/>
                <a:ea typeface="Calibri"/>
                <a:cs typeface="Calibri"/>
                <a:sym typeface="Calibri"/>
              </a:rPr>
              <a:t> Your cervical mucus changes throughout your menstrual cycle. </a:t>
            </a:r>
            <a:endParaRPr/>
          </a:p>
        </p:txBody>
      </p:sp>
      <p:sp>
        <p:nvSpPr>
          <p:cNvPr id="420" name="Google Shape;420;g1d37aa51420_0_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1d37aa51420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a:t>
            </a:r>
            <a:r>
              <a:rPr lang="en-US" sz="1300">
                <a:solidFill>
                  <a:srgbClr val="757AA8"/>
                </a:solidFill>
                <a:latin typeface="Calibri"/>
                <a:ea typeface="Calibri"/>
                <a:cs typeface="Calibri"/>
                <a:sym typeface="Calibri"/>
              </a:rPr>
              <a:t> </a:t>
            </a:r>
            <a:r>
              <a:rPr lang="en-US" sz="1300" b="1">
                <a:solidFill>
                  <a:srgbClr val="757AA8"/>
                </a:solidFill>
                <a:latin typeface="Calibri"/>
                <a:ea typeface="Calibri"/>
                <a:cs typeface="Calibri"/>
                <a:sym typeface="Calibri"/>
              </a:rPr>
              <a:t>Vagina</a:t>
            </a:r>
            <a:r>
              <a:rPr lang="en-US" sz="1300">
                <a:solidFill>
                  <a:schemeClr val="dk1"/>
                </a:solidFill>
                <a:latin typeface="Calibri"/>
                <a:ea typeface="Calibri"/>
                <a:cs typeface="Calibri"/>
                <a:sym typeface="Calibri"/>
              </a:rPr>
              <a:t> is the canal that connects the uterus to the outside of the body. It is the entrance to the reproductive organs in sexual intercourse. It is also the exit for menstrual blood each cycle. It is the exit when a baby is delivered - and for this reason, It is sometimes also referred to as the birth canal. </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organ in brown on the right hand side of the slide is the </a:t>
            </a:r>
            <a:r>
              <a:rPr lang="en-US" sz="1300" b="1">
                <a:solidFill>
                  <a:srgbClr val="757AA8"/>
                </a:solidFill>
                <a:latin typeface="Calibri"/>
                <a:ea typeface="Calibri"/>
                <a:cs typeface="Calibri"/>
                <a:sym typeface="Calibri"/>
              </a:rPr>
              <a:t>bladder</a:t>
            </a:r>
            <a:r>
              <a:rPr lang="en-US" sz="1300">
                <a:solidFill>
                  <a:srgbClr val="757AA8"/>
                </a:solidFill>
                <a:latin typeface="Calibri"/>
                <a:ea typeface="Calibri"/>
                <a:cs typeface="Calibri"/>
                <a:sym typeface="Calibri"/>
              </a:rPr>
              <a:t>.</a:t>
            </a:r>
            <a:r>
              <a:rPr lang="en-US" sz="1300">
                <a:solidFill>
                  <a:schemeClr val="dk1"/>
                </a:solidFill>
                <a:latin typeface="Calibri"/>
                <a:ea typeface="Calibri"/>
                <a:cs typeface="Calibri"/>
                <a:sym typeface="Calibri"/>
              </a:rPr>
              <a:t> The bladder is not part of the reproductive system, but rather part of the </a:t>
            </a:r>
            <a:r>
              <a:rPr lang="en-US" sz="1300" b="1">
                <a:solidFill>
                  <a:srgbClr val="757AA8"/>
                </a:solidFill>
                <a:latin typeface="Calibri"/>
                <a:ea typeface="Calibri"/>
                <a:cs typeface="Calibri"/>
                <a:sym typeface="Calibri"/>
              </a:rPr>
              <a:t>urinary system</a:t>
            </a:r>
            <a:r>
              <a:rPr lang="en-US" sz="1300">
                <a:solidFill>
                  <a:schemeClr val="dk1"/>
                </a:solidFill>
                <a:latin typeface="Calibri"/>
                <a:ea typeface="Calibri"/>
                <a:cs typeface="Calibri"/>
                <a:sym typeface="Calibri"/>
              </a:rPr>
              <a:t>. </a:t>
            </a:r>
            <a:endParaRPr sz="1100">
              <a:solidFill>
                <a:srgbClr val="222222"/>
              </a:solidFill>
              <a:highlight>
                <a:srgbClr val="FFFFFF"/>
              </a:highlight>
              <a:latin typeface="Helvetica Neue"/>
              <a:ea typeface="Helvetica Neue"/>
              <a:cs typeface="Helvetica Neue"/>
              <a:sym typeface="Helvetica Neue"/>
            </a:endParaRPr>
          </a:p>
        </p:txBody>
      </p:sp>
      <p:sp>
        <p:nvSpPr>
          <p:cNvPr id="428" name="Google Shape;428;g1d37aa51420_0_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d37aa51420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a:t>
            </a:r>
            <a:r>
              <a:rPr lang="en-US" sz="1300" b="1">
                <a:solidFill>
                  <a:srgbClr val="757AA8"/>
                </a:solidFill>
                <a:latin typeface="Calibri"/>
                <a:ea typeface="Calibri"/>
                <a:cs typeface="Calibri"/>
                <a:sym typeface="Calibri"/>
              </a:rPr>
              <a:t>Urethra</a:t>
            </a:r>
            <a:r>
              <a:rPr lang="en-US" sz="1300">
                <a:solidFill>
                  <a:srgbClr val="757AA8"/>
                </a:solidFill>
                <a:latin typeface="Calibri"/>
                <a:ea typeface="Calibri"/>
                <a:cs typeface="Calibri"/>
                <a:sym typeface="Calibri"/>
              </a:rPr>
              <a:t> </a:t>
            </a:r>
            <a:r>
              <a:rPr lang="en-US" sz="1300">
                <a:solidFill>
                  <a:schemeClr val="dk1"/>
                </a:solidFill>
                <a:latin typeface="Calibri"/>
                <a:ea typeface="Calibri"/>
                <a:cs typeface="Calibri"/>
                <a:sym typeface="Calibri"/>
              </a:rPr>
              <a:t>is the tube that carries the urine (pee) from the bladder to the outside of the body. The opening behind the vagina is the </a:t>
            </a:r>
            <a:r>
              <a:rPr lang="en-US" sz="1300" b="1">
                <a:solidFill>
                  <a:srgbClr val="757AA8"/>
                </a:solidFill>
                <a:latin typeface="Calibri"/>
                <a:ea typeface="Calibri"/>
                <a:cs typeface="Calibri"/>
                <a:sym typeface="Calibri"/>
              </a:rPr>
              <a:t>anus</a:t>
            </a:r>
            <a:r>
              <a:rPr lang="en-US" sz="1300">
                <a:solidFill>
                  <a:srgbClr val="757AA8"/>
                </a:solidFill>
                <a:latin typeface="Calibri"/>
                <a:ea typeface="Calibri"/>
                <a:cs typeface="Calibri"/>
                <a:sym typeface="Calibri"/>
              </a:rPr>
              <a:t>.</a:t>
            </a:r>
            <a:r>
              <a:rPr lang="en-US" sz="1300">
                <a:solidFill>
                  <a:schemeClr val="dk1"/>
                </a:solidFill>
                <a:latin typeface="Calibri"/>
                <a:ea typeface="Calibri"/>
                <a:cs typeface="Calibri"/>
                <a:sym typeface="Calibri"/>
              </a:rPr>
              <a:t> The anus is part of the digestive system. It is the opening for waste to exit the digestive tract.</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Women have three openings: the </a:t>
            </a:r>
            <a:r>
              <a:rPr lang="en-US" sz="1300" b="1">
                <a:solidFill>
                  <a:srgbClr val="757AA8"/>
                </a:solidFill>
                <a:latin typeface="Calibri"/>
                <a:ea typeface="Calibri"/>
                <a:cs typeface="Calibri"/>
                <a:sym typeface="Calibri"/>
              </a:rPr>
              <a:t>vagina</a:t>
            </a:r>
            <a:r>
              <a:rPr lang="en-US" sz="1300">
                <a:solidFill>
                  <a:schemeClr val="dk1"/>
                </a:solidFill>
                <a:latin typeface="Calibri"/>
                <a:ea typeface="Calibri"/>
                <a:cs typeface="Calibri"/>
                <a:sym typeface="Calibri"/>
              </a:rPr>
              <a:t>, the </a:t>
            </a:r>
            <a:r>
              <a:rPr lang="en-US" sz="1300" b="1">
                <a:solidFill>
                  <a:srgbClr val="757AA8"/>
                </a:solidFill>
                <a:latin typeface="Calibri"/>
                <a:ea typeface="Calibri"/>
                <a:cs typeface="Calibri"/>
                <a:sym typeface="Calibri"/>
              </a:rPr>
              <a:t>urethra</a:t>
            </a:r>
            <a:r>
              <a:rPr lang="en-US" sz="1300">
                <a:solidFill>
                  <a:schemeClr val="dk1"/>
                </a:solidFill>
                <a:latin typeface="Calibri"/>
                <a:ea typeface="Calibri"/>
                <a:cs typeface="Calibri"/>
                <a:sym typeface="Calibri"/>
              </a:rPr>
              <a:t> and the </a:t>
            </a:r>
            <a:r>
              <a:rPr lang="en-US" sz="1300" b="1">
                <a:solidFill>
                  <a:srgbClr val="757AA8"/>
                </a:solidFill>
                <a:latin typeface="Calibri"/>
                <a:ea typeface="Calibri"/>
                <a:cs typeface="Calibri"/>
                <a:sym typeface="Calibri"/>
              </a:rPr>
              <a:t>anus</a:t>
            </a:r>
            <a:r>
              <a:rPr lang="en-US"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436" name="Google Shape;436;g1d37aa51420_0_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14d0ad98bc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proximity of these three openings can increase the risk of bacteria transfer. This means that when using the bathroom, it is important to always wipe </a:t>
            </a:r>
            <a:r>
              <a:rPr lang="en-US" sz="1300" b="1">
                <a:solidFill>
                  <a:schemeClr val="dk1"/>
                </a:solidFill>
                <a:latin typeface="Calibri"/>
                <a:ea typeface="Calibri"/>
                <a:cs typeface="Calibri"/>
                <a:sym typeface="Calibri"/>
              </a:rPr>
              <a:t>from front to back </a:t>
            </a:r>
            <a:r>
              <a:rPr lang="en-US" sz="1300">
                <a:solidFill>
                  <a:schemeClr val="dk1"/>
                </a:solidFill>
                <a:latin typeface="Calibri"/>
                <a:ea typeface="Calibri"/>
                <a:cs typeface="Calibri"/>
                <a:sym typeface="Calibri"/>
              </a:rPr>
              <a:t>to avoid introducing bacteria from the digestive system towards the vagina and/or urethra. The top and front part of this area is called the pubic area. This is also where hair will grow on the skin and this is completely normal. Men also grow pubic hair in their pubic area.</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Women have three openings: the </a:t>
            </a:r>
            <a:r>
              <a:rPr lang="en-US" sz="1300" b="1">
                <a:solidFill>
                  <a:srgbClr val="757AA8"/>
                </a:solidFill>
                <a:latin typeface="Calibri"/>
                <a:ea typeface="Calibri"/>
                <a:cs typeface="Calibri"/>
                <a:sym typeface="Calibri"/>
              </a:rPr>
              <a:t>vagina</a:t>
            </a:r>
            <a:r>
              <a:rPr lang="en-US" sz="1300">
                <a:solidFill>
                  <a:schemeClr val="dk1"/>
                </a:solidFill>
                <a:latin typeface="Calibri"/>
                <a:ea typeface="Calibri"/>
                <a:cs typeface="Calibri"/>
                <a:sym typeface="Calibri"/>
              </a:rPr>
              <a:t>, the </a:t>
            </a:r>
            <a:r>
              <a:rPr lang="en-US" sz="1300" b="1">
                <a:solidFill>
                  <a:srgbClr val="757AA8"/>
                </a:solidFill>
                <a:latin typeface="Calibri"/>
                <a:ea typeface="Calibri"/>
                <a:cs typeface="Calibri"/>
                <a:sym typeface="Calibri"/>
              </a:rPr>
              <a:t>urethra</a:t>
            </a:r>
            <a:r>
              <a:rPr lang="en-US" sz="1300">
                <a:solidFill>
                  <a:schemeClr val="dk1"/>
                </a:solidFill>
                <a:latin typeface="Calibri"/>
                <a:ea typeface="Calibri"/>
                <a:cs typeface="Calibri"/>
                <a:sym typeface="Calibri"/>
              </a:rPr>
              <a:t> and the </a:t>
            </a:r>
            <a:r>
              <a:rPr lang="en-US" sz="1300" b="1">
                <a:solidFill>
                  <a:srgbClr val="757AA8"/>
                </a:solidFill>
                <a:latin typeface="Calibri"/>
                <a:ea typeface="Calibri"/>
                <a:cs typeface="Calibri"/>
                <a:sym typeface="Calibri"/>
              </a:rPr>
              <a:t>anus</a:t>
            </a:r>
            <a:r>
              <a:rPr lang="en-US"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proximity of these three openings can increase the risk of bacteria transfer. This means that when using the bathroom, it is important to always wipe </a:t>
            </a:r>
            <a:r>
              <a:rPr lang="en-US" sz="1300" b="1">
                <a:solidFill>
                  <a:schemeClr val="dk1"/>
                </a:solidFill>
                <a:latin typeface="Calibri"/>
                <a:ea typeface="Calibri"/>
                <a:cs typeface="Calibri"/>
                <a:sym typeface="Calibri"/>
              </a:rPr>
              <a:t>from front to back </a:t>
            </a:r>
            <a:r>
              <a:rPr lang="en-US" sz="1300">
                <a:solidFill>
                  <a:schemeClr val="dk1"/>
                </a:solidFill>
                <a:latin typeface="Calibri"/>
                <a:ea typeface="Calibri"/>
                <a:cs typeface="Calibri"/>
                <a:sym typeface="Calibri"/>
              </a:rPr>
              <a:t>to avoid introducing bacteria from the digestive system towards the vagina and/or urethra. The top and front part of this area is called the pubic area. This is also where hair will grow on the skin and this is completely normal. Men also grow pubic hair in their pubic area.</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453" name="Google Shape;453;g314d0ad98bc_0_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f904fc9618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How did you do on the Female Reproductive Anatomy Quiz? Ask students to tally their score.</a:t>
            </a:r>
            <a:endParaRPr sz="1300" i="1">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100" b="1">
              <a:solidFill>
                <a:srgbClr val="222222"/>
              </a:solidFill>
              <a:highlight>
                <a:schemeClr val="lt1"/>
              </a:highlight>
              <a:latin typeface="Helvetica Neue"/>
              <a:ea typeface="Helvetica Neue"/>
              <a:cs typeface="Helvetica Neue"/>
              <a:sym typeface="Helvetica Neue"/>
            </a:endParaRPr>
          </a:p>
        </p:txBody>
      </p:sp>
      <p:sp>
        <p:nvSpPr>
          <p:cNvPr id="472" name="Google Shape;472;g1f904fc9618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1d37aa51420_0_40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400" b="1">
                <a:solidFill>
                  <a:srgbClr val="757AA8"/>
                </a:solidFill>
                <a:latin typeface="Calibri"/>
                <a:ea typeface="Calibri"/>
                <a:cs typeface="Calibri"/>
                <a:sym typeface="Calibri"/>
              </a:rPr>
              <a:t>Step 4 (10 min): Introduce the Male Reproductive Anatomy.</a:t>
            </a:r>
            <a:endParaRPr sz="1400" b="1">
              <a:solidFill>
                <a:srgbClr val="8E7CC3"/>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As we know, the reproductive system is responsible for bringing about a new life. But a healthy reproductive system is also vital to the overall, everyday health of a person - for both women and men.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Testosterone is the dominant male hormone, and is very important as boys go through puberty; it helps to direct the bodily changes that boys go through: wiring their brains, strengthening their bones, and influencing their mood. Let’s learn the names of the different organs that make up the male reproductive system and how they work together to support health.</a:t>
            </a:r>
            <a:endParaRPr sz="1300" b="1">
              <a:solidFill>
                <a:srgbClr val="757AA8"/>
              </a:solidFill>
              <a:latin typeface="Calibri"/>
              <a:ea typeface="Calibri"/>
              <a:cs typeface="Calibri"/>
              <a:sym typeface="Calibri"/>
            </a:endParaRPr>
          </a:p>
          <a:p>
            <a:pPr marL="0" marR="0" lvl="0" indent="0" algn="l" rtl="0">
              <a:spcBef>
                <a:spcPts val="0"/>
              </a:spcBef>
              <a:spcAft>
                <a:spcPts val="0"/>
              </a:spcAft>
              <a:buClr>
                <a:schemeClr val="dk1"/>
              </a:buClr>
              <a:buSzPts val="450"/>
              <a:buFont typeface="Arial"/>
              <a:buNone/>
            </a:pPr>
            <a:endParaRPr sz="1300">
              <a:solidFill>
                <a:schemeClr val="dk1"/>
              </a:solidFill>
              <a:latin typeface="Calibri"/>
              <a:ea typeface="Calibri"/>
              <a:cs typeface="Calibri"/>
              <a:sym typeface="Calibri"/>
            </a:endParaRPr>
          </a:p>
        </p:txBody>
      </p:sp>
      <p:sp>
        <p:nvSpPr>
          <p:cNvPr id="483" name="Google Shape;483;g1d37aa51420_0_40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1d37aa51420_0_40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g1d37aa51420_0_409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Reference the slides below to define and describe the anatomy of the male reproductive system.  There will be a quiz on the Male Reproductive Anatomy, too!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Male Reproductive Anatomy</a:t>
            </a:r>
            <a:r>
              <a:rPr lang="en-US" sz="1300" b="1">
                <a:solidFill>
                  <a:schemeClr val="dk1"/>
                </a:solidFill>
                <a:latin typeface="Calibri"/>
                <a:ea typeface="Calibri"/>
                <a:cs typeface="Calibri"/>
                <a:sym typeface="Calibri"/>
              </a:rPr>
              <a:t>:</a:t>
            </a:r>
            <a:r>
              <a:rPr lang="en-US" sz="1300">
                <a:solidFill>
                  <a:schemeClr val="dk1"/>
                </a:solidFill>
                <a:latin typeface="Calibri"/>
                <a:ea typeface="Calibri"/>
                <a:cs typeface="Calibri"/>
                <a:sym typeface="Calibri"/>
              </a:rPr>
              <a:t> Here you see the whole male reproductive system.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testicles are highlighted in yellow. The scrotum is presented in gray, the skin that encloses the testes. The bladder is brown, but just like we reviewed in the female reproductive system it is actually part of the urinary system. The urethra is the tube shown in white that travels through the penis.</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b="1">
                <a:solidFill>
                  <a:schemeClr val="dk1"/>
                </a:solidFill>
                <a:latin typeface="Calibri"/>
                <a:ea typeface="Calibri"/>
                <a:cs typeface="Calibri"/>
                <a:sym typeface="Calibri"/>
              </a:rPr>
              <a:t>Let’s learn about at each of these body system parts more in-depth:</a:t>
            </a:r>
            <a:br>
              <a:rPr lang="en-US" sz="1300" b="1">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492" name="Google Shape;492;g1d37aa51420_0_409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1d37aa51420_0_41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 name="Google Shape;500;g1d37aa51420_0_410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The Testicles</a:t>
            </a:r>
            <a:r>
              <a:rPr lang="en-US" sz="1300">
                <a:solidFill>
                  <a:schemeClr val="dk1"/>
                </a:solidFill>
                <a:latin typeface="Calibri"/>
                <a:ea typeface="Calibri"/>
                <a:cs typeface="Calibri"/>
                <a:sym typeface="Calibri"/>
              </a:rPr>
              <a:t> are 2 organs that produce </a:t>
            </a:r>
            <a:r>
              <a:rPr lang="en-US" sz="1300" b="1">
                <a:solidFill>
                  <a:schemeClr val="dk1"/>
                </a:solidFill>
                <a:latin typeface="Calibri"/>
                <a:ea typeface="Calibri"/>
                <a:cs typeface="Calibri"/>
                <a:sym typeface="Calibri"/>
              </a:rPr>
              <a:t>sperm</a:t>
            </a:r>
            <a:r>
              <a:rPr lang="en-US" sz="1300">
                <a:solidFill>
                  <a:schemeClr val="dk1"/>
                </a:solidFill>
                <a:latin typeface="Calibri"/>
                <a:ea typeface="Calibri"/>
                <a:cs typeface="Calibri"/>
                <a:sym typeface="Calibri"/>
              </a:rPr>
              <a:t>, the male cell of reproduction and the main male reproductive hormone, </a:t>
            </a:r>
            <a:r>
              <a:rPr lang="en-US" sz="1300" b="1" i="1">
                <a:solidFill>
                  <a:schemeClr val="dk1"/>
                </a:solidFill>
                <a:latin typeface="Calibri"/>
                <a:ea typeface="Calibri"/>
                <a:cs typeface="Calibri"/>
                <a:sym typeface="Calibri"/>
              </a:rPr>
              <a:t>testosterone</a:t>
            </a:r>
            <a:r>
              <a:rPr lang="en-US" sz="1300" i="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b="1" i="1">
                <a:solidFill>
                  <a:schemeClr val="dk1"/>
                </a:solidFill>
                <a:latin typeface="Calibri"/>
                <a:ea typeface="Calibri"/>
                <a:cs typeface="Calibri"/>
                <a:sym typeface="Calibri"/>
              </a:rPr>
              <a:t>Did You Know?</a:t>
            </a:r>
            <a:r>
              <a:rPr lang="en-US" sz="1300" i="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The testicles are located outside the body in order to maintain the ideal temperature for sperm production. Sperm production occurs at around 93.2ºF (34ºC). This is 5.4ºF (3ºC) below our normal body temperature of 98.6ºF (37ºC ). Just those few degrees make all the difference!</a:t>
            </a:r>
            <a:br>
              <a:rPr lang="en-US" sz="1300">
                <a:solidFill>
                  <a:schemeClr val="dk1"/>
                </a:solidFill>
                <a:latin typeface="Calibri"/>
                <a:ea typeface="Calibri"/>
                <a:cs typeface="Calibri"/>
                <a:sym typeface="Calibri"/>
              </a:rPr>
            </a:br>
            <a:endParaRPr sz="1200" b="1">
              <a:solidFill>
                <a:srgbClr val="434343"/>
              </a:solidFill>
              <a:latin typeface="Helvetica Neue"/>
              <a:ea typeface="Helvetica Neue"/>
              <a:cs typeface="Helvetica Neue"/>
              <a:sym typeface="Helvetica Neue"/>
            </a:endParaRPr>
          </a:p>
        </p:txBody>
      </p:sp>
      <p:sp>
        <p:nvSpPr>
          <p:cNvPr id="501" name="Google Shape;501;g1d37aa51420_0_410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1e19d1dfd01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0" name="Google Shape;510;g1e19d1dfd0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Attached to each testicle is the</a:t>
            </a:r>
            <a:r>
              <a:rPr lang="en-US" sz="1300">
                <a:solidFill>
                  <a:srgbClr val="757AA8"/>
                </a:solidFill>
                <a:latin typeface="Calibri"/>
                <a:ea typeface="Calibri"/>
                <a:cs typeface="Calibri"/>
                <a:sym typeface="Calibri"/>
              </a:rPr>
              <a:t> </a:t>
            </a:r>
            <a:r>
              <a:rPr lang="en-US" sz="1300" b="1">
                <a:solidFill>
                  <a:srgbClr val="757AA8"/>
                </a:solidFill>
                <a:latin typeface="Calibri"/>
                <a:ea typeface="Calibri"/>
                <a:cs typeface="Calibri"/>
                <a:sym typeface="Calibri"/>
              </a:rPr>
              <a:t>Epididymis</a:t>
            </a:r>
            <a:r>
              <a:rPr lang="en-US" sz="1300">
                <a:solidFill>
                  <a:srgbClr val="8587C2"/>
                </a:solidFill>
                <a:latin typeface="Calibri"/>
                <a:ea typeface="Calibri"/>
                <a:cs typeface="Calibri"/>
                <a:sym typeface="Calibri"/>
              </a:rPr>
              <a:t>,</a:t>
            </a:r>
            <a:r>
              <a:rPr lang="en-US" sz="1300">
                <a:solidFill>
                  <a:schemeClr val="dk1"/>
                </a:solidFill>
                <a:latin typeface="Calibri"/>
                <a:ea typeface="Calibri"/>
                <a:cs typeface="Calibri"/>
                <a:sym typeface="Calibri"/>
              </a:rPr>
              <a:t> a coiled tube or passageway. Sperm is made in the testicles and then travels to the epididymis. In adult males, the length of the epididymis (if it was uncoiled and stretched out) is between 20 to 23 feet long! It takes sperm around 4 to 6 weeks just to travel through the epididymis. The human body is amazing!</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300"/>
              <a:buFont typeface="Calibri"/>
              <a:buNone/>
            </a:pPr>
            <a:endParaRPr sz="1200" b="1">
              <a:solidFill>
                <a:srgbClr val="434343"/>
              </a:solidFill>
              <a:latin typeface="Helvetica Neue"/>
              <a:ea typeface="Helvetica Neue"/>
              <a:cs typeface="Helvetica Neue"/>
              <a:sym typeface="Helvetica Neue"/>
            </a:endParaRPr>
          </a:p>
        </p:txBody>
      </p:sp>
      <p:sp>
        <p:nvSpPr>
          <p:cNvPr id="511" name="Google Shape;511;g1e19d1dfd01_0_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1d37aa51420_0_41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0" name="Google Shape;520;g1d37aa51420_0_41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a:t>
            </a:r>
            <a:r>
              <a:rPr lang="en-US" sz="1300" b="1">
                <a:solidFill>
                  <a:srgbClr val="757AA8"/>
                </a:solidFill>
                <a:latin typeface="Calibri"/>
                <a:ea typeface="Calibri"/>
                <a:cs typeface="Calibri"/>
                <a:sym typeface="Calibri"/>
              </a:rPr>
              <a:t>Scrotum</a:t>
            </a:r>
            <a:r>
              <a:rPr lang="en-US" sz="1300">
                <a:solidFill>
                  <a:schemeClr val="dk1"/>
                </a:solidFill>
                <a:latin typeface="Calibri"/>
                <a:ea typeface="Calibri"/>
                <a:cs typeface="Calibri"/>
                <a:sym typeface="Calibri"/>
              </a:rPr>
              <a:t> is the protective sac that encloses the testes and epididymis and draws them toward or away from the body in order to regulate temperature. </a:t>
            </a:r>
            <a:br>
              <a:rPr lang="en-US" sz="1300">
                <a:solidFill>
                  <a:schemeClr val="dk1"/>
                </a:solidFill>
                <a:latin typeface="Calibri"/>
                <a:ea typeface="Calibri"/>
                <a:cs typeface="Calibri"/>
                <a:sym typeface="Calibri"/>
              </a:rPr>
            </a:br>
            <a:endParaRPr/>
          </a:p>
        </p:txBody>
      </p:sp>
      <p:sp>
        <p:nvSpPr>
          <p:cNvPr id="521" name="Google Shape;521;g1d37aa51420_0_4115: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g1d37aa51420_0_41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0" name="Google Shape;530;g1d37aa51420_0_41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Vas deferens</a:t>
            </a:r>
            <a:r>
              <a:rPr lang="en-US" sz="1300" b="1">
                <a:solidFill>
                  <a:srgbClr val="0055A4"/>
                </a:solidFill>
                <a:latin typeface="Calibri"/>
                <a:ea typeface="Calibri"/>
                <a:cs typeface="Calibri"/>
                <a:sym typeface="Calibri"/>
              </a:rPr>
              <a:t>:</a:t>
            </a:r>
            <a:r>
              <a:rPr lang="en-US" sz="1300">
                <a:solidFill>
                  <a:schemeClr val="dk1"/>
                </a:solidFill>
                <a:latin typeface="Calibri"/>
                <a:ea typeface="Calibri"/>
                <a:cs typeface="Calibri"/>
                <a:sym typeface="Calibri"/>
              </a:rPr>
              <a:t> A tube that transports sperm out of the testicles. There are two vas deferens, one for each testicle</a:t>
            </a:r>
            <a:r>
              <a:rPr lang="en-US" sz="1300" i="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They are about the width of a spaghetti noodle.</a:t>
            </a:r>
            <a:br>
              <a:rPr lang="en-US" sz="1300" i="1">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Compare: the</a:t>
            </a:r>
            <a:r>
              <a:rPr lang="en-US" sz="1300" i="1">
                <a:solidFill>
                  <a:srgbClr val="757AA8"/>
                </a:solidFill>
                <a:latin typeface="Calibri"/>
                <a:ea typeface="Calibri"/>
                <a:cs typeface="Calibri"/>
                <a:sym typeface="Calibri"/>
              </a:rPr>
              <a:t> </a:t>
            </a:r>
            <a:r>
              <a:rPr lang="en-US" sz="1300" b="1" i="1">
                <a:solidFill>
                  <a:srgbClr val="757AA8"/>
                </a:solidFill>
                <a:latin typeface="Calibri"/>
                <a:ea typeface="Calibri"/>
                <a:cs typeface="Calibri"/>
                <a:sym typeface="Calibri"/>
              </a:rPr>
              <a:t>fallopian tubes</a:t>
            </a:r>
            <a:r>
              <a:rPr lang="en-US" sz="1300" i="1">
                <a:solidFill>
                  <a:srgbClr val="757AA8"/>
                </a:solidFill>
                <a:latin typeface="Calibri"/>
                <a:ea typeface="Calibri"/>
                <a:cs typeface="Calibri"/>
                <a:sym typeface="Calibri"/>
              </a:rPr>
              <a:t> </a:t>
            </a:r>
            <a:r>
              <a:rPr lang="en-US" sz="1300" i="1">
                <a:solidFill>
                  <a:schemeClr val="dk1"/>
                </a:solidFill>
                <a:latin typeface="Calibri"/>
                <a:ea typeface="Calibri"/>
                <a:cs typeface="Calibri"/>
                <a:sym typeface="Calibri"/>
              </a:rPr>
              <a:t>are long thin tubes that are situated on either side of the uterus, providing a way for the egg to travel from the ovary to the uterus. They are about the width of a spaghetti noodle. </a:t>
            </a:r>
            <a:br>
              <a:rPr lang="en-US" sz="1300">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531" name="Google Shape;531;g1d37aa51420_0_4123: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3089b2f1ece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3089b2f1ece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8587C2"/>
                </a:solidFill>
                <a:latin typeface="Calibri"/>
                <a:ea typeface="Calibri"/>
                <a:cs typeface="Calibri"/>
                <a:sym typeface="Calibri"/>
              </a:rPr>
              <a:t>Seminal vesicles</a:t>
            </a:r>
            <a:r>
              <a:rPr lang="en-US" sz="1300" b="1">
                <a:solidFill>
                  <a:srgbClr val="0055A4"/>
                </a:solidFill>
                <a:latin typeface="Calibri"/>
                <a:ea typeface="Calibri"/>
                <a:cs typeface="Calibri"/>
                <a:sym typeface="Calibri"/>
              </a:rPr>
              <a:t>: </a:t>
            </a:r>
            <a:r>
              <a:rPr lang="en-US" sz="1300">
                <a:solidFill>
                  <a:schemeClr val="dk1"/>
                </a:solidFill>
                <a:latin typeface="Calibri"/>
                <a:ea typeface="Calibri"/>
                <a:cs typeface="Calibri"/>
                <a:sym typeface="Calibri"/>
              </a:rPr>
              <a:t>a pair of glands on either side of the bladder that contribute fluid to semen, to help nourish and transport sperm. </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541" name="Google Shape;541;g3089b2f1ece_0_6: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sz="14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1d37aa51420_0_41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9" name="Google Shape;549;g1d37aa51420_0_41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Urethra</a:t>
            </a:r>
            <a:r>
              <a:rPr lang="en-US" sz="1300" b="1">
                <a:solidFill>
                  <a:schemeClr val="dk1"/>
                </a:solidFill>
                <a:latin typeface="Calibri"/>
                <a:ea typeface="Calibri"/>
                <a:cs typeface="Calibri"/>
                <a:sym typeface="Calibri"/>
              </a:rPr>
              <a:t>:</a:t>
            </a:r>
            <a:r>
              <a:rPr lang="en-US" sz="1300">
                <a:solidFill>
                  <a:schemeClr val="dk1"/>
                </a:solidFill>
                <a:latin typeface="Calibri"/>
                <a:ea typeface="Calibri"/>
                <a:cs typeface="Calibri"/>
                <a:sym typeface="Calibri"/>
              </a:rPr>
              <a:t> The urethra is the tube that travels out the penis and allows either urine or seminal fluid to escape (though never at the same time). </a:t>
            </a:r>
            <a:endParaRPr sz="13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300"/>
              <a:buFont typeface="Calibri"/>
              <a:buNone/>
            </a:pPr>
            <a:endParaRPr sz="1200" b="1">
              <a:solidFill>
                <a:schemeClr val="dk1"/>
              </a:solidFill>
              <a:latin typeface="Calibri"/>
              <a:ea typeface="Calibri"/>
              <a:cs typeface="Calibri"/>
              <a:sym typeface="Calibri"/>
            </a:endParaRPr>
          </a:p>
        </p:txBody>
      </p:sp>
      <p:sp>
        <p:nvSpPr>
          <p:cNvPr id="550" name="Google Shape;550;g1d37aa51420_0_4131: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1d37aa51420_0_41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9" name="Google Shape;559;g1d37aa51420_0_413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Penis:</a:t>
            </a:r>
            <a:r>
              <a:rPr lang="en-US" sz="1300">
                <a:solidFill>
                  <a:srgbClr val="757AA8"/>
                </a:solidFill>
                <a:latin typeface="Calibri"/>
                <a:ea typeface="Calibri"/>
                <a:cs typeface="Calibri"/>
                <a:sym typeface="Calibri"/>
              </a:rPr>
              <a:t> </a:t>
            </a:r>
            <a:r>
              <a:rPr lang="en-US" sz="1300">
                <a:solidFill>
                  <a:schemeClr val="dk1"/>
                </a:solidFill>
                <a:latin typeface="Calibri"/>
                <a:ea typeface="Calibri"/>
                <a:cs typeface="Calibri"/>
                <a:sym typeface="Calibri"/>
              </a:rPr>
              <a:t>The penis is actually made up of two parts: the shaft and the glans. The shaft is the main part of the penis and the glans is the tip. At the end of the glans is a small slit or opening, which is where semen and urine exit the body through the urethra (either one or the other, never at the same time).</a:t>
            </a:r>
            <a:br>
              <a:rPr lang="en-US" sz="1300">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560" name="Google Shape;560;g1d37aa51420_0_413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1d37aa51420_0_41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9" name="Google Shape;569;g1d37aa51420_0_41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In this final anatomy slide, point out the two openings to the body that men have, as opposed to the three that women have, shown in the side image: </a:t>
            </a:r>
            <a:br>
              <a:rPr lang="en-US" sz="1300" i="1">
                <a:solidFill>
                  <a:schemeClr val="dk1"/>
                </a:solidFill>
                <a:latin typeface="Calibri"/>
                <a:ea typeface="Calibri"/>
                <a:cs typeface="Calibri"/>
                <a:sym typeface="Calibri"/>
              </a:rPr>
            </a:br>
            <a:r>
              <a:rPr lang="en-US" sz="1300" b="1" i="1">
                <a:solidFill>
                  <a:srgbClr val="757AA8"/>
                </a:solidFill>
                <a:latin typeface="Calibri"/>
                <a:ea typeface="Calibri"/>
                <a:cs typeface="Calibri"/>
                <a:sym typeface="Calibri"/>
              </a:rPr>
              <a:t>urethra:</a:t>
            </a:r>
            <a:r>
              <a:rPr lang="en-US" sz="1300" b="1" i="1">
                <a:solidFill>
                  <a:schemeClr val="dk1"/>
                </a:solidFill>
                <a:latin typeface="Calibri"/>
                <a:ea typeface="Calibri"/>
                <a:cs typeface="Calibri"/>
                <a:sym typeface="Calibri"/>
              </a:rPr>
              <a:t> </a:t>
            </a:r>
            <a:r>
              <a:rPr lang="en-US" sz="1300" i="1">
                <a:solidFill>
                  <a:schemeClr val="dk1"/>
                </a:solidFill>
                <a:latin typeface="Calibri"/>
                <a:ea typeface="Calibri"/>
                <a:cs typeface="Calibri"/>
                <a:sym typeface="Calibri"/>
              </a:rPr>
              <a:t>tube that travels through the penis, carrying either: 1. urine from the bladder </a:t>
            </a:r>
            <a:r>
              <a:rPr lang="en-US" sz="1300" i="1" u="sng">
                <a:solidFill>
                  <a:schemeClr val="dk1"/>
                </a:solidFill>
                <a:latin typeface="Calibri"/>
                <a:ea typeface="Calibri"/>
                <a:cs typeface="Calibri"/>
                <a:sym typeface="Calibri"/>
              </a:rPr>
              <a:t>OR</a:t>
            </a:r>
            <a:r>
              <a:rPr lang="en-US" sz="1300" i="1">
                <a:solidFill>
                  <a:schemeClr val="dk1"/>
                </a:solidFill>
                <a:latin typeface="Calibri"/>
                <a:ea typeface="Calibri"/>
                <a:cs typeface="Calibri"/>
                <a:sym typeface="Calibri"/>
              </a:rPr>
              <a:t> 2. semen from the reproductive system. </a:t>
            </a:r>
            <a:br>
              <a:rPr lang="en-US" sz="1300" i="1">
                <a:solidFill>
                  <a:schemeClr val="dk1"/>
                </a:solidFill>
                <a:latin typeface="Calibri"/>
                <a:ea typeface="Calibri"/>
                <a:cs typeface="Calibri"/>
                <a:sym typeface="Calibri"/>
              </a:rPr>
            </a:br>
            <a:r>
              <a:rPr lang="en-US" sz="1300" b="1" i="1">
                <a:solidFill>
                  <a:srgbClr val="757AA8"/>
                </a:solidFill>
                <a:latin typeface="Calibri"/>
                <a:ea typeface="Calibri"/>
                <a:cs typeface="Calibri"/>
                <a:sym typeface="Calibri"/>
              </a:rPr>
              <a:t>anus</a:t>
            </a:r>
            <a:r>
              <a:rPr lang="en-US" sz="1300" i="1">
                <a:solidFill>
                  <a:srgbClr val="757AA8"/>
                </a:solidFill>
                <a:latin typeface="Calibri"/>
                <a:ea typeface="Calibri"/>
                <a:cs typeface="Calibri"/>
                <a:sym typeface="Calibri"/>
              </a:rPr>
              <a:t>:</a:t>
            </a:r>
            <a:r>
              <a:rPr lang="en-US" sz="1300" i="1">
                <a:solidFill>
                  <a:schemeClr val="dk1"/>
                </a:solidFill>
                <a:latin typeface="Calibri"/>
                <a:ea typeface="Calibri"/>
                <a:cs typeface="Calibri"/>
                <a:sym typeface="Calibri"/>
              </a:rPr>
              <a:t> opening for waste to exit from the digestive system</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570" name="Google Shape;570;g1d37aa51420_0_414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1d37aa51420_0_4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400" b="1">
                <a:solidFill>
                  <a:srgbClr val="757AA8"/>
                </a:solidFill>
                <a:latin typeface="Calibri"/>
                <a:ea typeface="Calibri"/>
                <a:cs typeface="Calibri"/>
                <a:sym typeface="Calibri"/>
              </a:rPr>
              <a:t>Step 5 (5 min): Male Anatomy Quiz </a:t>
            </a:r>
            <a:r>
              <a:rPr lang="en-US" sz="1400" b="1" i="1">
                <a:solidFill>
                  <a:srgbClr val="757AA8"/>
                </a:solidFill>
                <a:latin typeface="Calibri"/>
                <a:ea typeface="Calibri"/>
                <a:cs typeface="Calibri"/>
                <a:sym typeface="Calibri"/>
              </a:rPr>
              <a:t>Worksheet &amp; slides </a:t>
            </a:r>
            <a:endParaRPr sz="1400" b="1" i="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Provide students with the </a:t>
            </a:r>
            <a:r>
              <a:rPr lang="en-US" sz="1300" b="1">
                <a:solidFill>
                  <a:srgbClr val="757AA8"/>
                </a:solidFill>
                <a:latin typeface="Calibri"/>
                <a:ea typeface="Calibri"/>
                <a:cs typeface="Calibri"/>
                <a:sym typeface="Calibri"/>
              </a:rPr>
              <a:t>Male Reproductive Anatomy Worksheet</a:t>
            </a:r>
            <a:r>
              <a:rPr lang="en-US" sz="1300" b="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and ask them to</a:t>
            </a:r>
            <a:r>
              <a:rPr lang="en-US" sz="1300" i="1">
                <a:solidFill>
                  <a:schemeClr val="dk1"/>
                </a:solidFill>
                <a:latin typeface="Calibri"/>
                <a:ea typeface="Calibri"/>
                <a:cs typeface="Calibri"/>
                <a:sym typeface="Calibri"/>
              </a:rPr>
              <a:t> label the male reproductive anatomy. </a:t>
            </a:r>
            <a:br>
              <a:rPr lang="en-US" sz="1300" i="1">
                <a:solidFill>
                  <a:schemeClr val="dk1"/>
                </a:solidFill>
                <a:latin typeface="Calibri"/>
                <a:ea typeface="Calibri"/>
                <a:cs typeface="Calibri"/>
                <a:sym typeface="Calibri"/>
              </a:rPr>
            </a:br>
            <a:endParaRPr sz="1100" i="1">
              <a:solidFill>
                <a:srgbClr val="434343"/>
              </a:solidFill>
              <a:latin typeface="Helvetica Neue"/>
              <a:ea typeface="Helvetica Neue"/>
              <a:cs typeface="Helvetica Neue"/>
              <a:sym typeface="Helvetica Neue"/>
            </a:endParaRPr>
          </a:p>
        </p:txBody>
      </p:sp>
      <p:sp>
        <p:nvSpPr>
          <p:cNvPr id="583" name="Google Shape;583;g1d37aa51420_0_41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1d37aa51420_0_4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Review their answers using the Male Anatomy Quiz slide (first with blank spaces and once they’ve made their guesses, show the slide with answers).</a:t>
            </a:r>
            <a:endParaRPr sz="1400" b="1">
              <a:solidFill>
                <a:srgbClr val="8E7CC3"/>
              </a:solidFill>
              <a:latin typeface="Calibri"/>
              <a:ea typeface="Calibri"/>
              <a:cs typeface="Calibri"/>
              <a:sym typeface="Calibri"/>
            </a:endParaRPr>
          </a:p>
          <a:p>
            <a:pPr marL="0" lvl="0" indent="0" algn="l" rtl="0">
              <a:spcBef>
                <a:spcPts val="0"/>
              </a:spcBef>
              <a:spcAft>
                <a:spcPts val="0"/>
              </a:spcAft>
              <a:buNone/>
            </a:pPr>
            <a:endParaRPr/>
          </a:p>
        </p:txBody>
      </p:sp>
      <p:sp>
        <p:nvSpPr>
          <p:cNvPr id="591" name="Google Shape;591;g1d37aa51420_0_41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1d37aa51420_0_46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Now you have a good understanding of the parts that make up both the male and female reproductive systems. The male reproductive system is responsible for developing the male cell of reproduction: the sperm and the hormone testosterone. The female reproductive system is responsible for developing the female cell of reproduction: the egg and the hormones estrogen and progesterone. </a:t>
            </a:r>
            <a:r>
              <a:rPr lang="en-US" sz="1300" b="1">
                <a:solidFill>
                  <a:schemeClr val="dk1"/>
                </a:solidFill>
                <a:latin typeface="Calibri"/>
                <a:ea typeface="Calibri"/>
                <a:cs typeface="Calibri"/>
                <a:sym typeface="Calibri"/>
              </a:rPr>
              <a:t>For both boys and girls, the most important thing to remember right now is that the development of the cells of reproduction is an indicator of healthy hormone levels in your body as you continue through puberty</a:t>
            </a:r>
            <a:r>
              <a:rPr lang="en-US" sz="1300">
                <a:solidFill>
                  <a:schemeClr val="dk1"/>
                </a:solidFill>
                <a:latin typeface="Calibri"/>
                <a:ea typeface="Calibri"/>
                <a:cs typeface="Calibri"/>
                <a:sym typeface="Calibri"/>
              </a:rPr>
              <a:t>. In the next lesson, we will focus on ovulation and hormones, paying attention to what this means for your brain, body, mood, energy and overall health.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endParaRPr>
          </a:p>
        </p:txBody>
      </p:sp>
      <p:sp>
        <p:nvSpPr>
          <p:cNvPr id="599" name="Google Shape;599;g1d37aa51420_0_46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1d6e014b35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6" name="Google Shape;606;g1d6e014b35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3"/>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Arial"/>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7" name="Google Shape;17;p2"/>
          <p:cNvSpPr txBox="1">
            <a:spLocks noGrp="1"/>
          </p:cNvSpPr>
          <p:nvPr>
            <p:ph type="subTitle" idx="1"/>
          </p:nvPr>
        </p:nvSpPr>
        <p:spPr>
          <a:xfrm>
            <a:off x="1371600" y="3886200"/>
            <a:ext cx="6400799"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rotWithShape="1">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35" name="Google Shape;35;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6" name="Google Shape;36;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0" name="Google Shape;40;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1" name="Google Shape;41;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2" name="Google Shape;42;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solidFill>
                <a:srgbClr val="898989"/>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1" name="Google Shape;51;p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Google Shape;52;p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Google Shape;53;p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rotWithShape="1">
          <a:blip r:embed="rId2">
            <a:alphaModFix/>
          </a:blip>
          <a:stretch>
            <a:fillRect/>
          </a:stretch>
        </a:blipFill>
        <a:effectLst/>
      </p:bgPr>
    </p:bg>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6" name="Google Shape;56;p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Google Shape;57;p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8" name="Google Shape;58;p9"/>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rotWithShape="1">
          <a:blip r:embed="rId2">
            <a:alphaModFix/>
          </a:blip>
          <a:stretch>
            <a:fillRect/>
          </a:stretch>
        </a:blipFill>
        <a:effectLst/>
      </p:bgPr>
    </p:bg>
    <p:spTree>
      <p:nvGrpSpPr>
        <p:cNvPr id="1" name="Shape 59"/>
        <p:cNvGrpSpPr/>
        <p:nvPr/>
      </p:nvGrpSpPr>
      <p:grpSpPr>
        <a:xfrm>
          <a:off x="0" y="0"/>
          <a:ext cx="0" cy="0"/>
          <a:chOff x="0" y="0"/>
          <a:chExt cx="0" cy="0"/>
        </a:xfrm>
      </p:grpSpPr>
      <p:sp>
        <p:nvSpPr>
          <p:cNvPr id="60" name="Google Shape;60;p10"/>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1" name="Google Shape;61;p10"/>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62" name="Google Shape;62;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Google Shape;63;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Google Shape;64;p1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7" name="Google Shape;67;p1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8" name="Google Shape;68;p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9" name="Google Shape;69;p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Google Shape;70;p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rotWithShape="1">
          <a:blip r:embed="rId2">
            <a:alphaModFix/>
          </a:blip>
          <a:stretch>
            <a:fillRect/>
          </a:stretch>
        </a:blipFill>
        <a:effectLst/>
      </p:bgPr>
    </p:bg>
    <p:spTree>
      <p:nvGrpSpPr>
        <p:cNvPr id="1" name="Shape 71"/>
        <p:cNvGrpSpPr/>
        <p:nvPr/>
      </p:nvGrpSpPr>
      <p:grpSpPr>
        <a:xfrm>
          <a:off x="0" y="0"/>
          <a:ext cx="0" cy="0"/>
          <a:chOff x="0" y="0"/>
          <a:chExt cx="0" cy="0"/>
        </a:xfrm>
      </p:grpSpPr>
      <p:sp>
        <p:nvSpPr>
          <p:cNvPr id="72" name="Google Shape;72;p12"/>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73" name="Google Shape;73;p12"/>
          <p:cNvSpPr txBox="1">
            <a:spLocks noGrp="1"/>
          </p:cNvSpPr>
          <p:nvPr>
            <p:ph type="body" idx="1"/>
          </p:nvPr>
        </p:nvSpPr>
        <p:spPr>
          <a:xfrm>
            <a:off x="457200" y="1417638"/>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4" name="Google Shape;74;p12"/>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5" name="Google Shape;75;p12"/>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Google Shape;76;p12"/>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FFFFFF"/>
                </a:solidFill>
                <a:latin typeface="Arial"/>
                <a:ea typeface="Arial"/>
                <a:cs typeface="Arial"/>
                <a:sym typeface="Arial"/>
              </a:defRPr>
            </a:lvl1pPr>
            <a:lvl2pPr marL="0" marR="0" lvl="1" indent="0" algn="r" rtl="0">
              <a:spcBef>
                <a:spcPts val="0"/>
              </a:spcBef>
              <a:buNone/>
              <a:defRPr sz="1200">
                <a:solidFill>
                  <a:srgbClr val="FFFFFF"/>
                </a:solidFill>
                <a:latin typeface="Arial"/>
                <a:ea typeface="Arial"/>
                <a:cs typeface="Arial"/>
                <a:sym typeface="Arial"/>
              </a:defRPr>
            </a:lvl2pPr>
            <a:lvl3pPr marL="0" marR="0" lvl="2" indent="0" algn="r" rtl="0">
              <a:spcBef>
                <a:spcPts val="0"/>
              </a:spcBef>
              <a:buNone/>
              <a:defRPr sz="1200">
                <a:solidFill>
                  <a:srgbClr val="FFFFFF"/>
                </a:solidFill>
                <a:latin typeface="Arial"/>
                <a:ea typeface="Arial"/>
                <a:cs typeface="Arial"/>
                <a:sym typeface="Arial"/>
              </a:defRPr>
            </a:lvl3pPr>
            <a:lvl4pPr marL="0" marR="0" lvl="3" indent="0" algn="r" rtl="0">
              <a:spcBef>
                <a:spcPts val="0"/>
              </a:spcBef>
              <a:buNone/>
              <a:defRPr sz="1200">
                <a:solidFill>
                  <a:srgbClr val="FFFFFF"/>
                </a:solidFill>
                <a:latin typeface="Arial"/>
                <a:ea typeface="Arial"/>
                <a:cs typeface="Arial"/>
                <a:sym typeface="Arial"/>
              </a:defRPr>
            </a:lvl4pPr>
            <a:lvl5pPr marL="0" marR="0" lvl="4" indent="0" algn="r" rtl="0">
              <a:spcBef>
                <a:spcPts val="0"/>
              </a:spcBef>
              <a:buNone/>
              <a:defRPr sz="1200">
                <a:solidFill>
                  <a:srgbClr val="FFFFFF"/>
                </a:solidFill>
                <a:latin typeface="Arial"/>
                <a:ea typeface="Arial"/>
                <a:cs typeface="Arial"/>
                <a:sym typeface="Arial"/>
              </a:defRPr>
            </a:lvl5pPr>
            <a:lvl6pPr marL="0" marR="0" lvl="5" indent="0" algn="r" rtl="0">
              <a:spcBef>
                <a:spcPts val="0"/>
              </a:spcBef>
              <a:buNone/>
              <a:defRPr sz="1200">
                <a:solidFill>
                  <a:srgbClr val="FFFFFF"/>
                </a:solidFill>
                <a:latin typeface="Arial"/>
                <a:ea typeface="Arial"/>
                <a:cs typeface="Arial"/>
                <a:sym typeface="Arial"/>
              </a:defRPr>
            </a:lvl6pPr>
            <a:lvl7pPr marL="0" marR="0" lvl="6" indent="0" algn="r" rtl="0">
              <a:spcBef>
                <a:spcPts val="0"/>
              </a:spcBef>
              <a:buNone/>
              <a:defRPr sz="1200">
                <a:solidFill>
                  <a:srgbClr val="FFFFFF"/>
                </a:solidFill>
                <a:latin typeface="Arial"/>
                <a:ea typeface="Arial"/>
                <a:cs typeface="Arial"/>
                <a:sym typeface="Arial"/>
              </a:defRPr>
            </a:lvl7pPr>
            <a:lvl8pPr marL="0" marR="0" lvl="7" indent="0" algn="r" rtl="0">
              <a:spcBef>
                <a:spcPts val="0"/>
              </a:spcBef>
              <a:buNone/>
              <a:defRPr sz="1200">
                <a:solidFill>
                  <a:srgbClr val="FFFFFF"/>
                </a:solidFill>
                <a:latin typeface="Arial"/>
                <a:ea typeface="Arial"/>
                <a:cs typeface="Arial"/>
                <a:sym typeface="Arial"/>
              </a:defRPr>
            </a:lvl8pPr>
            <a:lvl9pPr marL="0" marR="0" lvl="8" indent="0" algn="r" rtl="0">
              <a:spcBef>
                <a:spcPts val="0"/>
              </a:spcBef>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rotWithShape="1">
          <a:blip r:embed="rId2">
            <a:alphaModFix/>
          </a:blip>
          <a:stretch>
            <a:fillRect/>
          </a:stretch>
        </a:blipFill>
        <a:effectLst/>
      </p:bgPr>
    </p:bg>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79" name="Google Shape;79;p13"/>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0" name="Google Shape;80;p13"/>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1" name="Google Shape;81;p13"/>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FFFFFF"/>
                </a:solidFill>
                <a:latin typeface="Arial"/>
                <a:ea typeface="Arial"/>
                <a:cs typeface="Arial"/>
                <a:sym typeface="Arial"/>
              </a:defRPr>
            </a:lvl1pPr>
            <a:lvl2pPr marL="0" marR="0" lvl="1" indent="0" algn="r" rtl="0">
              <a:spcBef>
                <a:spcPts val="0"/>
              </a:spcBef>
              <a:buNone/>
              <a:defRPr sz="1200">
                <a:solidFill>
                  <a:srgbClr val="FFFFFF"/>
                </a:solidFill>
                <a:latin typeface="Arial"/>
                <a:ea typeface="Arial"/>
                <a:cs typeface="Arial"/>
                <a:sym typeface="Arial"/>
              </a:defRPr>
            </a:lvl2pPr>
            <a:lvl3pPr marL="0" marR="0" lvl="2" indent="0" algn="r" rtl="0">
              <a:spcBef>
                <a:spcPts val="0"/>
              </a:spcBef>
              <a:buNone/>
              <a:defRPr sz="1200">
                <a:solidFill>
                  <a:srgbClr val="FFFFFF"/>
                </a:solidFill>
                <a:latin typeface="Arial"/>
                <a:ea typeface="Arial"/>
                <a:cs typeface="Arial"/>
                <a:sym typeface="Arial"/>
              </a:defRPr>
            </a:lvl3pPr>
            <a:lvl4pPr marL="0" marR="0" lvl="3" indent="0" algn="r" rtl="0">
              <a:spcBef>
                <a:spcPts val="0"/>
              </a:spcBef>
              <a:buNone/>
              <a:defRPr sz="1200">
                <a:solidFill>
                  <a:srgbClr val="FFFFFF"/>
                </a:solidFill>
                <a:latin typeface="Arial"/>
                <a:ea typeface="Arial"/>
                <a:cs typeface="Arial"/>
                <a:sym typeface="Arial"/>
              </a:defRPr>
            </a:lvl4pPr>
            <a:lvl5pPr marL="0" marR="0" lvl="4" indent="0" algn="r" rtl="0">
              <a:spcBef>
                <a:spcPts val="0"/>
              </a:spcBef>
              <a:buNone/>
              <a:defRPr sz="1200">
                <a:solidFill>
                  <a:srgbClr val="FFFFFF"/>
                </a:solidFill>
                <a:latin typeface="Arial"/>
                <a:ea typeface="Arial"/>
                <a:cs typeface="Arial"/>
                <a:sym typeface="Arial"/>
              </a:defRPr>
            </a:lvl5pPr>
            <a:lvl6pPr marL="0" marR="0" lvl="5" indent="0" algn="r" rtl="0">
              <a:spcBef>
                <a:spcPts val="0"/>
              </a:spcBef>
              <a:buNone/>
              <a:defRPr sz="1200">
                <a:solidFill>
                  <a:srgbClr val="FFFFFF"/>
                </a:solidFill>
                <a:latin typeface="Arial"/>
                <a:ea typeface="Arial"/>
                <a:cs typeface="Arial"/>
                <a:sym typeface="Arial"/>
              </a:defRPr>
            </a:lvl6pPr>
            <a:lvl7pPr marL="0" marR="0" lvl="6" indent="0" algn="r" rtl="0">
              <a:spcBef>
                <a:spcPts val="0"/>
              </a:spcBef>
              <a:buNone/>
              <a:defRPr sz="1200">
                <a:solidFill>
                  <a:srgbClr val="FFFFFF"/>
                </a:solidFill>
                <a:latin typeface="Arial"/>
                <a:ea typeface="Arial"/>
                <a:cs typeface="Arial"/>
                <a:sym typeface="Arial"/>
              </a:defRPr>
            </a:lvl7pPr>
            <a:lvl8pPr marL="0" marR="0" lvl="7" indent="0" algn="r" rtl="0">
              <a:spcBef>
                <a:spcPts val="0"/>
              </a:spcBef>
              <a:buNone/>
              <a:defRPr sz="1200">
                <a:solidFill>
                  <a:srgbClr val="FFFFFF"/>
                </a:solidFill>
                <a:latin typeface="Arial"/>
                <a:ea typeface="Arial"/>
                <a:cs typeface="Arial"/>
                <a:sym typeface="Arial"/>
              </a:defRPr>
            </a:lvl8pPr>
            <a:lvl9pPr marL="0" marR="0" lvl="8" indent="0" algn="r" rtl="0">
              <a:spcBef>
                <a:spcPts val="0"/>
              </a:spcBef>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rotWithShape="1">
          <a:blip r:embed="rId2">
            <a:alphaModFix/>
          </a:blip>
          <a:stretch>
            <a:fillRect/>
          </a:stretch>
        </a:blipFill>
        <a:effectLst/>
      </p:bgPr>
    </p:bg>
    <p:spTree>
      <p:nvGrpSpPr>
        <p:cNvPr id="1" name="Shape 82"/>
        <p:cNvGrpSpPr/>
        <p:nvPr/>
      </p:nvGrpSpPr>
      <p:grpSpPr>
        <a:xfrm>
          <a:off x="0" y="0"/>
          <a:ext cx="0" cy="0"/>
          <a:chOff x="0" y="0"/>
          <a:chExt cx="0" cy="0"/>
        </a:xfrm>
      </p:grpSpPr>
      <p:sp>
        <p:nvSpPr>
          <p:cNvPr id="83" name="Google Shape;83;p14"/>
          <p:cNvSpPr txBox="1">
            <a:spLocks noGrp="1"/>
          </p:cNvSpPr>
          <p:nvPr>
            <p:ph type="title"/>
          </p:nvPr>
        </p:nvSpPr>
        <p:spPr>
          <a:xfrm>
            <a:off x="722313" y="3100387"/>
            <a:ext cx="7772400" cy="13620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84" name="Google Shape;84;p14"/>
          <p:cNvSpPr txBox="1">
            <a:spLocks noGrp="1"/>
          </p:cNvSpPr>
          <p:nvPr>
            <p:ph type="body" idx="1"/>
          </p:nvPr>
        </p:nvSpPr>
        <p:spPr>
          <a:xfrm>
            <a:off x="722313"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85" name="Google Shape;85;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6" name="Google Shape;86;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7" name="Google Shape;87;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8"/>
        <p:cNvGrpSpPr/>
        <p:nvPr/>
      </p:nvGrpSpPr>
      <p:grpSpPr>
        <a:xfrm>
          <a:off x="0" y="0"/>
          <a:ext cx="0" cy="0"/>
          <a:chOff x="0" y="0"/>
          <a:chExt cx="0" cy="0"/>
        </a:xfrm>
      </p:grpSpPr>
      <p:sp>
        <p:nvSpPr>
          <p:cNvPr id="89" name="Google Shape;89;p15"/>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90" name="Google Shape;90;p15"/>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91" name="Google Shape;91;p15"/>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92" name="Google Shape;92;p1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3" name="Google Shape;93;p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4" name="Google Shape;94;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5"/>
        <p:cNvGrpSpPr/>
        <p:nvPr/>
      </p:nvGrpSpPr>
      <p:grpSpPr>
        <a:xfrm>
          <a:off x="0" y="0"/>
          <a:ext cx="0" cy="0"/>
          <a:chOff x="0" y="0"/>
          <a:chExt cx="0" cy="0"/>
        </a:xfrm>
      </p:grpSpPr>
      <p:sp>
        <p:nvSpPr>
          <p:cNvPr id="96" name="Google Shape;96;p1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97" name="Google Shape;97;p16"/>
          <p:cNvSpPr txBox="1">
            <a:spLocks noGrp="1"/>
          </p:cNvSpPr>
          <p:nvPr>
            <p:ph type="body" idx="1"/>
          </p:nvPr>
        </p:nvSpPr>
        <p:spPr>
          <a:xfrm>
            <a:off x="457200" y="1535113"/>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98" name="Google Shape;98;p16"/>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99" name="Google Shape;99;p16"/>
          <p:cNvSpPr txBox="1">
            <a:spLocks noGrp="1"/>
          </p:cNvSpPr>
          <p:nvPr>
            <p:ph type="body" idx="3"/>
          </p:nvPr>
        </p:nvSpPr>
        <p:spPr>
          <a:xfrm>
            <a:off x="4645025" y="1535113"/>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00" name="Google Shape;100;p16"/>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01" name="Google Shape;101;p1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2" name="Google Shape;102;p1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3" name="Google Shape;103;p1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4"/>
        <p:cNvGrpSpPr/>
        <p:nvPr/>
      </p:nvGrpSpPr>
      <p:grpSpPr>
        <a:xfrm>
          <a:off x="0" y="0"/>
          <a:ext cx="0" cy="0"/>
          <a:chOff x="0" y="0"/>
          <a:chExt cx="0" cy="0"/>
        </a:xfrm>
      </p:grpSpPr>
      <p:sp>
        <p:nvSpPr>
          <p:cNvPr id="105" name="Google Shape;105;p1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6" name="Google Shape;106;p1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7" name="Google Shape;107;p1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8"/>
        <p:cNvGrpSpPr/>
        <p:nvPr/>
      </p:nvGrpSpPr>
      <p:grpSpPr>
        <a:xfrm>
          <a:off x="0" y="0"/>
          <a:ext cx="0" cy="0"/>
          <a:chOff x="0" y="0"/>
          <a:chExt cx="0" cy="0"/>
        </a:xfrm>
      </p:grpSpPr>
      <p:sp>
        <p:nvSpPr>
          <p:cNvPr id="109" name="Google Shape;109;p18"/>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10" name="Google Shape;110;p18"/>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1" name="Google Shape;111;p18"/>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12" name="Google Shape;112;p1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3" name="Google Shape;113;p1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4" name="Google Shape;114;p1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blipFill rotWithShape="1">
          <a:blip r:embed="rId2">
            <a:alphaModFix/>
          </a:blip>
          <a:stretch>
            <a:fillRect/>
          </a:stretch>
        </a:blipFill>
        <a:effectLst/>
      </p:bgPr>
    </p:bg>
    <p:spTree>
      <p:nvGrpSpPr>
        <p:cNvPr id="1" name="Shape 115"/>
        <p:cNvGrpSpPr/>
        <p:nvPr/>
      </p:nvGrpSpPr>
      <p:grpSpPr>
        <a:xfrm>
          <a:off x="0" y="0"/>
          <a:ext cx="0" cy="0"/>
          <a:chOff x="0" y="0"/>
          <a:chExt cx="0" cy="0"/>
        </a:xfrm>
      </p:grpSpPr>
      <p:sp>
        <p:nvSpPr>
          <p:cNvPr id="116" name="Google Shape;116;p19"/>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17" name="Google Shape;117;p19"/>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18" name="Google Shape;118;p19"/>
          <p:cNvSpPr txBox="1">
            <a:spLocks noGrp="1"/>
          </p:cNvSpPr>
          <p:nvPr>
            <p:ph type="body" idx="1"/>
          </p:nvPr>
        </p:nvSpPr>
        <p:spPr>
          <a:xfrm>
            <a:off x="1792288" y="5138738"/>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19" name="Google Shape;119;p19"/>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0" name="Google Shape;120;p19"/>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1" name="Google Shape;121;p19"/>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2"/>
        <p:cNvGrpSpPr/>
        <p:nvPr/>
      </p:nvGrpSpPr>
      <p:grpSpPr>
        <a:xfrm>
          <a:off x="0" y="0"/>
          <a:ext cx="0" cy="0"/>
          <a:chOff x="0" y="0"/>
          <a:chExt cx="0" cy="0"/>
        </a:xfrm>
      </p:grpSpPr>
      <p:sp>
        <p:nvSpPr>
          <p:cNvPr id="123" name="Google Shape;123;p2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24" name="Google Shape;124;p20"/>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5" name="Google Shape;125;p2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6" name="Google Shape;126;p2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7" name="Google Shape;127;p2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128"/>
        <p:cNvGrpSpPr/>
        <p:nvPr/>
      </p:nvGrpSpPr>
      <p:grpSpPr>
        <a:xfrm>
          <a:off x="0" y="0"/>
          <a:ext cx="0" cy="0"/>
          <a:chOff x="0" y="0"/>
          <a:chExt cx="0" cy="0"/>
        </a:xfrm>
      </p:grpSpPr>
      <p:sp>
        <p:nvSpPr>
          <p:cNvPr id="129" name="Google Shape;129;p21"/>
          <p:cNvSpPr txBox="1">
            <a:spLocks noGrp="1"/>
          </p:cNvSpPr>
          <p:nvPr>
            <p:ph type="title"/>
          </p:nvPr>
        </p:nvSpPr>
        <p:spPr>
          <a:xfrm>
            <a:off x="331788" y="2883894"/>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30"/>
        <p:cNvGrpSpPr/>
        <p:nvPr/>
      </p:nvGrpSpPr>
      <p:grpSpPr>
        <a:xfrm>
          <a:off x="0" y="0"/>
          <a:ext cx="0" cy="0"/>
          <a:chOff x="0" y="0"/>
          <a:chExt cx="0" cy="0"/>
        </a:xfrm>
      </p:grpSpPr>
      <p:cxnSp>
        <p:nvCxnSpPr>
          <p:cNvPr id="131" name="Google Shape;131;p22"/>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132" name="Google Shape;132;p22"/>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33" name="Google Shape;133;p2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34"/>
        <p:cNvGrpSpPr/>
        <p:nvPr/>
      </p:nvGrpSpPr>
      <p:grpSpPr>
        <a:xfrm>
          <a:off x="0" y="0"/>
          <a:ext cx="0" cy="0"/>
          <a:chOff x="0" y="0"/>
          <a:chExt cx="0" cy="0"/>
        </a:xfrm>
      </p:grpSpPr>
      <p:cxnSp>
        <p:nvCxnSpPr>
          <p:cNvPr id="135" name="Google Shape;135;p23"/>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136" name="Google Shape;136;p2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37" name="Google Shape;137;p23"/>
          <p:cNvSpPr txBox="1">
            <a:spLocks noGrp="1"/>
          </p:cNvSpPr>
          <p:nvPr>
            <p:ph type="body" idx="1"/>
          </p:nvPr>
        </p:nvSpPr>
        <p:spPr>
          <a:xfrm>
            <a:off x="349250" y="1150697"/>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38"/>
        <p:cNvGrpSpPr/>
        <p:nvPr/>
      </p:nvGrpSpPr>
      <p:grpSpPr>
        <a:xfrm>
          <a:off x="0" y="0"/>
          <a:ext cx="0" cy="0"/>
          <a:chOff x="0" y="0"/>
          <a:chExt cx="0" cy="0"/>
        </a:xfrm>
      </p:grpSpPr>
      <p:sp>
        <p:nvSpPr>
          <p:cNvPr id="139" name="Google Shape;139;p24"/>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0" name="Google Shape;140;p2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41"/>
        <p:cNvGrpSpPr/>
        <p:nvPr/>
      </p:nvGrpSpPr>
      <p:grpSpPr>
        <a:xfrm>
          <a:off x="0" y="0"/>
          <a:ext cx="0" cy="0"/>
          <a:chOff x="0" y="0"/>
          <a:chExt cx="0" cy="0"/>
        </a:xfrm>
      </p:grpSpPr>
      <p:pic>
        <p:nvPicPr>
          <p:cNvPr id="142" name="Google Shape;142;p25"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43" name="Google Shape;143;p2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44" name="Google Shape;144;p2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45" name="Google Shape;145;p25"/>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6" name="Google Shape;146;p25"/>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7" name="Google Shape;147;p25"/>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48"/>
        <p:cNvGrpSpPr/>
        <p:nvPr/>
      </p:nvGrpSpPr>
      <p:grpSpPr>
        <a:xfrm>
          <a:off x="0" y="0"/>
          <a:ext cx="0" cy="0"/>
          <a:chOff x="0" y="0"/>
          <a:chExt cx="0" cy="0"/>
        </a:xfrm>
      </p:grpSpPr>
      <p:sp>
        <p:nvSpPr>
          <p:cNvPr id="149" name="Google Shape;149;p2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0" name="Google Shape;150;p2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51" name="Google Shape;151;p26"/>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2" name="Google Shape;152;p26"/>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3" name="Google Shape;153;p26"/>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88888"/>
                </a:solidFill>
                <a:latin typeface="Arial"/>
                <a:ea typeface="Arial"/>
                <a:cs typeface="Arial"/>
                <a:sym typeface="Arial"/>
              </a:defRPr>
            </a:lvl1pPr>
            <a:lvl2pPr marL="0" marR="0" lvl="1" indent="0" algn="r" rtl="0">
              <a:spcBef>
                <a:spcPts val="0"/>
              </a:spcBef>
              <a:spcAft>
                <a:spcPts val="0"/>
              </a:spcAft>
              <a:buNone/>
              <a:defRPr sz="1200">
                <a:solidFill>
                  <a:srgbClr val="888888"/>
                </a:solidFill>
                <a:latin typeface="Arial"/>
                <a:ea typeface="Arial"/>
                <a:cs typeface="Arial"/>
                <a:sym typeface="Arial"/>
              </a:defRPr>
            </a:lvl2pPr>
            <a:lvl3pPr marL="0" marR="0" lvl="2" indent="0" algn="r" rtl="0">
              <a:spcBef>
                <a:spcPts val="0"/>
              </a:spcBef>
              <a:spcAft>
                <a:spcPts val="0"/>
              </a:spcAft>
              <a:buNone/>
              <a:defRPr sz="1200">
                <a:solidFill>
                  <a:srgbClr val="888888"/>
                </a:solidFill>
                <a:latin typeface="Arial"/>
                <a:ea typeface="Arial"/>
                <a:cs typeface="Arial"/>
                <a:sym typeface="Arial"/>
              </a:defRPr>
            </a:lvl3pPr>
            <a:lvl4pPr marL="0" marR="0" lvl="3" indent="0" algn="r" rtl="0">
              <a:spcBef>
                <a:spcPts val="0"/>
              </a:spcBef>
              <a:spcAft>
                <a:spcPts val="0"/>
              </a:spcAft>
              <a:buNone/>
              <a:defRPr sz="1200">
                <a:solidFill>
                  <a:srgbClr val="888888"/>
                </a:solidFill>
                <a:latin typeface="Arial"/>
                <a:ea typeface="Arial"/>
                <a:cs typeface="Arial"/>
                <a:sym typeface="Arial"/>
              </a:defRPr>
            </a:lvl4pPr>
            <a:lvl5pPr marL="0" marR="0" lvl="4" indent="0" algn="r" rtl="0">
              <a:spcBef>
                <a:spcPts val="0"/>
              </a:spcBef>
              <a:spcAft>
                <a:spcPts val="0"/>
              </a:spcAft>
              <a:buNone/>
              <a:defRPr sz="1200">
                <a:solidFill>
                  <a:srgbClr val="888888"/>
                </a:solidFill>
                <a:latin typeface="Arial"/>
                <a:ea typeface="Arial"/>
                <a:cs typeface="Arial"/>
                <a:sym typeface="Arial"/>
              </a:defRPr>
            </a:lvl5pPr>
            <a:lvl6pPr marL="0" marR="0" lvl="5" indent="0" algn="r" rtl="0">
              <a:spcBef>
                <a:spcPts val="0"/>
              </a:spcBef>
              <a:spcAft>
                <a:spcPts val="0"/>
              </a:spcAft>
              <a:buNone/>
              <a:defRPr sz="1200">
                <a:solidFill>
                  <a:srgbClr val="888888"/>
                </a:solidFill>
                <a:latin typeface="Arial"/>
                <a:ea typeface="Arial"/>
                <a:cs typeface="Arial"/>
                <a:sym typeface="Arial"/>
              </a:defRPr>
            </a:lvl6pPr>
            <a:lvl7pPr marL="0" marR="0" lvl="6" indent="0" algn="r" rtl="0">
              <a:spcBef>
                <a:spcPts val="0"/>
              </a:spcBef>
              <a:spcAft>
                <a:spcPts val="0"/>
              </a:spcAft>
              <a:buNone/>
              <a:defRPr sz="1200">
                <a:solidFill>
                  <a:srgbClr val="888888"/>
                </a:solidFill>
                <a:latin typeface="Arial"/>
                <a:ea typeface="Arial"/>
                <a:cs typeface="Arial"/>
                <a:sym typeface="Arial"/>
              </a:defRPr>
            </a:lvl7pPr>
            <a:lvl8pPr marL="0" marR="0" lvl="7" indent="0" algn="r" rtl="0">
              <a:spcBef>
                <a:spcPts val="0"/>
              </a:spcBef>
              <a:spcAft>
                <a:spcPts val="0"/>
              </a:spcAft>
              <a:buNone/>
              <a:defRPr sz="1200">
                <a:solidFill>
                  <a:srgbClr val="888888"/>
                </a:solidFill>
                <a:latin typeface="Arial"/>
                <a:ea typeface="Arial"/>
                <a:cs typeface="Arial"/>
                <a:sym typeface="Arial"/>
              </a:defRPr>
            </a:lvl8pPr>
            <a:lvl9pPr marL="0" marR="0" lvl="8" indent="0" algn="r" rtl="0">
              <a:spcBef>
                <a:spcPts val="0"/>
              </a:spcBef>
              <a:spcAft>
                <a:spcPts val="0"/>
              </a:spcAft>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54"/>
        <p:cNvGrpSpPr/>
        <p:nvPr/>
      </p:nvGrpSpPr>
      <p:grpSpPr>
        <a:xfrm>
          <a:off x="0" y="0"/>
          <a:ext cx="0" cy="0"/>
          <a:chOff x="0" y="0"/>
          <a:chExt cx="0" cy="0"/>
        </a:xfrm>
      </p:grpSpPr>
      <p:sp>
        <p:nvSpPr>
          <p:cNvPr id="155" name="Google Shape;155;p27"/>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56" name="Google Shape;156;p2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57"/>
        <p:cNvGrpSpPr/>
        <p:nvPr/>
      </p:nvGrpSpPr>
      <p:grpSpPr>
        <a:xfrm>
          <a:off x="0" y="0"/>
          <a:ext cx="0" cy="0"/>
          <a:chOff x="0" y="0"/>
          <a:chExt cx="0" cy="0"/>
        </a:xfrm>
      </p:grpSpPr>
      <p:pic>
        <p:nvPicPr>
          <p:cNvPr id="158" name="Google Shape;158;p28"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59" name="Google Shape;159;p2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60" name="Google Shape;160;p2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61" name="Google Shape;161;p28"/>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2" name="Google Shape;162;p28"/>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3" name="Google Shape;163;p28"/>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64"/>
        <p:cNvGrpSpPr/>
        <p:nvPr/>
      </p:nvGrpSpPr>
      <p:grpSpPr>
        <a:xfrm>
          <a:off x="0" y="0"/>
          <a:ext cx="0" cy="0"/>
          <a:chOff x="0" y="0"/>
          <a:chExt cx="0" cy="0"/>
        </a:xfrm>
      </p:grpSpPr>
      <p:cxnSp>
        <p:nvCxnSpPr>
          <p:cNvPr id="165" name="Google Shape;165;p29"/>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166" name="Google Shape;166;p2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67" name="Google Shape;167;p2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68"/>
        <p:cNvGrpSpPr/>
        <p:nvPr/>
      </p:nvGrpSpPr>
      <p:grpSpPr>
        <a:xfrm>
          <a:off x="0" y="0"/>
          <a:ext cx="0" cy="0"/>
          <a:chOff x="0" y="0"/>
          <a:chExt cx="0" cy="0"/>
        </a:xfrm>
      </p:grpSpPr>
      <p:cxnSp>
        <p:nvCxnSpPr>
          <p:cNvPr id="169" name="Google Shape;169;p30"/>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170" name="Google Shape;170;p3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71" name="Google Shape;171;p30"/>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72"/>
        <p:cNvGrpSpPr/>
        <p:nvPr/>
      </p:nvGrpSpPr>
      <p:grpSpPr>
        <a:xfrm>
          <a:off x="0" y="0"/>
          <a:ext cx="0" cy="0"/>
          <a:chOff x="0" y="0"/>
          <a:chExt cx="0" cy="0"/>
        </a:xfrm>
      </p:grpSpPr>
      <p:pic>
        <p:nvPicPr>
          <p:cNvPr id="173" name="Google Shape;173;p31"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74" name="Google Shape;174;p3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75" name="Google Shape;175;p3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76" name="Google Shape;176;p3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7" name="Google Shape;177;p3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8" name="Google Shape;178;p3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79"/>
        <p:cNvGrpSpPr/>
        <p:nvPr/>
      </p:nvGrpSpPr>
      <p:grpSpPr>
        <a:xfrm>
          <a:off x="0" y="0"/>
          <a:ext cx="0" cy="0"/>
          <a:chOff x="0" y="0"/>
          <a:chExt cx="0" cy="0"/>
        </a:xfrm>
      </p:grpSpPr>
      <p:sp>
        <p:nvSpPr>
          <p:cNvPr id="180" name="Google Shape;180;p3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81" name="Google Shape;181;p3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82" name="Google Shape;182;p3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3" name="Google Shape;183;p3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4" name="Google Shape;184;p3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85"/>
        <p:cNvGrpSpPr/>
        <p:nvPr/>
      </p:nvGrpSpPr>
      <p:grpSpPr>
        <a:xfrm>
          <a:off x="0" y="0"/>
          <a:ext cx="0" cy="0"/>
          <a:chOff x="0" y="0"/>
          <a:chExt cx="0" cy="0"/>
        </a:xfrm>
      </p:grpSpPr>
      <p:pic>
        <p:nvPicPr>
          <p:cNvPr id="186" name="Google Shape;186;p33"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87" name="Google Shape;187;p3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88" name="Google Shape;188;p3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89" name="Google Shape;189;p3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0" name="Google Shape;190;p3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1" name="Google Shape;191;p3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343451"/>
                </a:solidFill>
                <a:latin typeface="Arial"/>
                <a:ea typeface="Arial"/>
                <a:cs typeface="Arial"/>
                <a:sym typeface="Arial"/>
              </a:defRPr>
            </a:lvl1pPr>
            <a:lvl2pPr marL="0" marR="0" lvl="1" indent="0" algn="r" rtl="0">
              <a:spcBef>
                <a:spcPts val="0"/>
              </a:spcBef>
              <a:buNone/>
              <a:defRPr sz="1200">
                <a:solidFill>
                  <a:srgbClr val="343451"/>
                </a:solidFill>
                <a:latin typeface="Arial"/>
                <a:ea typeface="Arial"/>
                <a:cs typeface="Arial"/>
                <a:sym typeface="Arial"/>
              </a:defRPr>
            </a:lvl2pPr>
            <a:lvl3pPr marL="0" marR="0" lvl="2" indent="0" algn="r" rtl="0">
              <a:spcBef>
                <a:spcPts val="0"/>
              </a:spcBef>
              <a:buNone/>
              <a:defRPr sz="1200">
                <a:solidFill>
                  <a:srgbClr val="343451"/>
                </a:solidFill>
                <a:latin typeface="Arial"/>
                <a:ea typeface="Arial"/>
                <a:cs typeface="Arial"/>
                <a:sym typeface="Arial"/>
              </a:defRPr>
            </a:lvl3pPr>
            <a:lvl4pPr marL="0" marR="0" lvl="3" indent="0" algn="r" rtl="0">
              <a:spcBef>
                <a:spcPts val="0"/>
              </a:spcBef>
              <a:buNone/>
              <a:defRPr sz="1200">
                <a:solidFill>
                  <a:srgbClr val="343451"/>
                </a:solidFill>
                <a:latin typeface="Arial"/>
                <a:ea typeface="Arial"/>
                <a:cs typeface="Arial"/>
                <a:sym typeface="Arial"/>
              </a:defRPr>
            </a:lvl4pPr>
            <a:lvl5pPr marL="0" marR="0" lvl="4" indent="0" algn="r" rtl="0">
              <a:spcBef>
                <a:spcPts val="0"/>
              </a:spcBef>
              <a:buNone/>
              <a:defRPr sz="1200">
                <a:solidFill>
                  <a:srgbClr val="343451"/>
                </a:solidFill>
                <a:latin typeface="Arial"/>
                <a:ea typeface="Arial"/>
                <a:cs typeface="Arial"/>
                <a:sym typeface="Arial"/>
              </a:defRPr>
            </a:lvl5pPr>
            <a:lvl6pPr marL="0" marR="0" lvl="5" indent="0" algn="r" rtl="0">
              <a:spcBef>
                <a:spcPts val="0"/>
              </a:spcBef>
              <a:buNone/>
              <a:defRPr sz="1200">
                <a:solidFill>
                  <a:srgbClr val="343451"/>
                </a:solidFill>
                <a:latin typeface="Arial"/>
                <a:ea typeface="Arial"/>
                <a:cs typeface="Arial"/>
                <a:sym typeface="Arial"/>
              </a:defRPr>
            </a:lvl6pPr>
            <a:lvl7pPr marL="0" marR="0" lvl="6" indent="0" algn="r" rtl="0">
              <a:spcBef>
                <a:spcPts val="0"/>
              </a:spcBef>
              <a:buNone/>
              <a:defRPr sz="1200">
                <a:solidFill>
                  <a:srgbClr val="343451"/>
                </a:solidFill>
                <a:latin typeface="Arial"/>
                <a:ea typeface="Arial"/>
                <a:cs typeface="Arial"/>
                <a:sym typeface="Arial"/>
              </a:defRPr>
            </a:lvl7pPr>
            <a:lvl8pPr marL="0" marR="0" lvl="7" indent="0" algn="r" rtl="0">
              <a:spcBef>
                <a:spcPts val="0"/>
              </a:spcBef>
              <a:buNone/>
              <a:defRPr sz="1200">
                <a:solidFill>
                  <a:srgbClr val="343451"/>
                </a:solidFill>
                <a:latin typeface="Arial"/>
                <a:ea typeface="Arial"/>
                <a:cs typeface="Arial"/>
                <a:sym typeface="Arial"/>
              </a:defRPr>
            </a:lvl8pPr>
            <a:lvl9pPr marL="0" marR="0" lvl="8" indent="0" algn="r" rtl="0">
              <a:spcBef>
                <a:spcPts val="0"/>
              </a:spcBef>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92"/>
        <p:cNvGrpSpPr/>
        <p:nvPr/>
      </p:nvGrpSpPr>
      <p:grpSpPr>
        <a:xfrm>
          <a:off x="0" y="0"/>
          <a:ext cx="0" cy="0"/>
          <a:chOff x="0" y="0"/>
          <a:chExt cx="0" cy="0"/>
        </a:xfrm>
      </p:grpSpPr>
      <p:sp>
        <p:nvSpPr>
          <p:cNvPr id="193" name="Google Shape;193;p3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94" name="Google Shape;194;p3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95" name="Google Shape;195;p3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6" name="Google Shape;196;p3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7" name="Google Shape;197;p3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98"/>
        <p:cNvGrpSpPr/>
        <p:nvPr/>
      </p:nvGrpSpPr>
      <p:grpSpPr>
        <a:xfrm>
          <a:off x="0" y="0"/>
          <a:ext cx="0" cy="0"/>
          <a:chOff x="0" y="0"/>
          <a:chExt cx="0" cy="0"/>
        </a:xfrm>
      </p:grpSpPr>
      <p:sp>
        <p:nvSpPr>
          <p:cNvPr id="199" name="Google Shape;199;p35"/>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00" name="Google Shape;200;p3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201"/>
        <p:cNvGrpSpPr/>
        <p:nvPr/>
      </p:nvGrpSpPr>
      <p:grpSpPr>
        <a:xfrm>
          <a:off x="0" y="0"/>
          <a:ext cx="0" cy="0"/>
          <a:chOff x="0" y="0"/>
          <a:chExt cx="0" cy="0"/>
        </a:xfrm>
      </p:grpSpPr>
      <p:pic>
        <p:nvPicPr>
          <p:cNvPr id="202" name="Google Shape;202;p36"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03" name="Google Shape;203;p3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04" name="Google Shape;204;p3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05" name="Google Shape;205;p3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6" name="Google Shape;206;p3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7" name="Google Shape;207;p3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208"/>
        <p:cNvGrpSpPr/>
        <p:nvPr/>
      </p:nvGrpSpPr>
      <p:grpSpPr>
        <a:xfrm>
          <a:off x="0" y="0"/>
          <a:ext cx="0" cy="0"/>
          <a:chOff x="0" y="0"/>
          <a:chExt cx="0" cy="0"/>
        </a:xfrm>
      </p:grpSpPr>
      <p:cxnSp>
        <p:nvCxnSpPr>
          <p:cNvPr id="209" name="Google Shape;209;p37"/>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210" name="Google Shape;210;p3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11" name="Google Shape;211;p3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12"/>
        <p:cNvGrpSpPr/>
        <p:nvPr/>
      </p:nvGrpSpPr>
      <p:grpSpPr>
        <a:xfrm>
          <a:off x="0" y="0"/>
          <a:ext cx="0" cy="0"/>
          <a:chOff x="0" y="0"/>
          <a:chExt cx="0" cy="0"/>
        </a:xfrm>
      </p:grpSpPr>
      <p:cxnSp>
        <p:nvCxnSpPr>
          <p:cNvPr id="213" name="Google Shape;213;p38"/>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14" name="Google Shape;214;p3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5" name="Google Shape;215;p38"/>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216"/>
        <p:cNvGrpSpPr/>
        <p:nvPr/>
      </p:nvGrpSpPr>
      <p:grpSpPr>
        <a:xfrm>
          <a:off x="0" y="0"/>
          <a:ext cx="0" cy="0"/>
          <a:chOff x="0" y="0"/>
          <a:chExt cx="0" cy="0"/>
        </a:xfrm>
      </p:grpSpPr>
      <p:cxnSp>
        <p:nvCxnSpPr>
          <p:cNvPr id="217" name="Google Shape;217;p39"/>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18" name="Google Shape;218;p3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9" name="Google Shape;219;p39"/>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220"/>
        <p:cNvGrpSpPr/>
        <p:nvPr/>
      </p:nvGrpSpPr>
      <p:grpSpPr>
        <a:xfrm>
          <a:off x="0" y="0"/>
          <a:ext cx="0" cy="0"/>
          <a:chOff x="0" y="0"/>
          <a:chExt cx="0" cy="0"/>
        </a:xfrm>
      </p:grpSpPr>
      <p:cxnSp>
        <p:nvCxnSpPr>
          <p:cNvPr id="221" name="Google Shape;221;p40"/>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22" name="Google Shape;222;p40"/>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23" name="Google Shape;223;p4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224"/>
        <p:cNvGrpSpPr/>
        <p:nvPr/>
      </p:nvGrpSpPr>
      <p:grpSpPr>
        <a:xfrm>
          <a:off x="0" y="0"/>
          <a:ext cx="0" cy="0"/>
          <a:chOff x="0" y="0"/>
          <a:chExt cx="0" cy="0"/>
        </a:xfrm>
      </p:grpSpPr>
      <p:sp>
        <p:nvSpPr>
          <p:cNvPr id="225" name="Google Shape;225;p41"/>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6" name="Google Shape;226;p4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227"/>
        <p:cNvGrpSpPr/>
        <p:nvPr/>
      </p:nvGrpSpPr>
      <p:grpSpPr>
        <a:xfrm>
          <a:off x="0" y="0"/>
          <a:ext cx="0" cy="0"/>
          <a:chOff x="0" y="0"/>
          <a:chExt cx="0" cy="0"/>
        </a:xfrm>
      </p:grpSpPr>
      <p:cxnSp>
        <p:nvCxnSpPr>
          <p:cNvPr id="228" name="Google Shape;228;p42"/>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29" name="Google Shape;229;p4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0" name="Google Shape;230;p42"/>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231"/>
        <p:cNvGrpSpPr/>
        <p:nvPr/>
      </p:nvGrpSpPr>
      <p:grpSpPr>
        <a:xfrm>
          <a:off x="0" y="0"/>
          <a:ext cx="0" cy="0"/>
          <a:chOff x="0" y="0"/>
          <a:chExt cx="0" cy="0"/>
        </a:xfrm>
      </p:grpSpPr>
      <p:cxnSp>
        <p:nvCxnSpPr>
          <p:cNvPr id="232" name="Google Shape;232;p43"/>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33" name="Google Shape;233;p43"/>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4" name="Google Shape;234;p4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235"/>
        <p:cNvGrpSpPr/>
        <p:nvPr/>
      </p:nvGrpSpPr>
      <p:grpSpPr>
        <a:xfrm>
          <a:off x="0" y="0"/>
          <a:ext cx="0" cy="0"/>
          <a:chOff x="0" y="0"/>
          <a:chExt cx="0" cy="0"/>
        </a:xfrm>
      </p:grpSpPr>
      <p:cxnSp>
        <p:nvCxnSpPr>
          <p:cNvPr id="236" name="Google Shape;236;p44"/>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37" name="Google Shape;237;p4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8" name="Google Shape;238;p44"/>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239"/>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46"/>
        <p:cNvGrpSpPr/>
        <p:nvPr/>
      </p:nvGrpSpPr>
      <p:grpSpPr>
        <a:xfrm>
          <a:off x="0" y="0"/>
          <a:ext cx="0" cy="0"/>
          <a:chOff x="0" y="0"/>
          <a:chExt cx="0" cy="0"/>
        </a:xfrm>
      </p:grpSpPr>
      <p:sp>
        <p:nvSpPr>
          <p:cNvPr id="247" name="Google Shape;247;p47"/>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48" name="Google Shape;248;p47"/>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49" name="Google Shape;249;p47"/>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50" name="Google Shape;250;p47"/>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1" name="Google Shape;251;p47"/>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2" name="Google Shape;252;p47"/>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3"/>
        <p:cNvGrpSpPr/>
        <p:nvPr/>
      </p:nvGrpSpPr>
      <p:grpSpPr>
        <a:xfrm>
          <a:off x="0" y="0"/>
          <a:ext cx="0" cy="0"/>
          <a:chOff x="0" y="0"/>
          <a:chExt cx="0" cy="0"/>
        </a:xfrm>
      </p:grpSpPr>
      <p:sp>
        <p:nvSpPr>
          <p:cNvPr id="254" name="Google Shape;254;p4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55" name="Google Shape;255;p4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6" name="Google Shape;256;p4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7" name="Google Shape;257;p4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64"/>
        <p:cNvGrpSpPr/>
        <p:nvPr/>
      </p:nvGrpSpPr>
      <p:grpSpPr>
        <a:xfrm>
          <a:off x="0" y="0"/>
          <a:ext cx="0" cy="0"/>
          <a:chOff x="0" y="0"/>
          <a:chExt cx="0" cy="0"/>
        </a:xfrm>
      </p:grpSpPr>
      <p:sp>
        <p:nvSpPr>
          <p:cNvPr id="265" name="Google Shape;265;p50"/>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66" name="Google Shape;266;p50"/>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67" name="Google Shape;267;p50"/>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68" name="Google Shape;268;p50"/>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9" name="Google Shape;269;p50"/>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70" name="Google Shape;270;p50"/>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71"/>
        <p:cNvGrpSpPr/>
        <p:nvPr/>
      </p:nvGrpSpPr>
      <p:grpSpPr>
        <a:xfrm>
          <a:off x="0" y="0"/>
          <a:ext cx="0" cy="0"/>
          <a:chOff x="0" y="0"/>
          <a:chExt cx="0" cy="0"/>
        </a:xfrm>
      </p:grpSpPr>
      <p:sp>
        <p:nvSpPr>
          <p:cNvPr id="272" name="Google Shape;272;p5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73" name="Google Shape;273;p51"/>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74" name="Google Shape;274;p51"/>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75" name="Google Shape;275;p51"/>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6"/>
        <p:cNvGrpSpPr/>
        <p:nvPr/>
      </p:nvGrpSpPr>
      <p:grpSpPr>
        <a:xfrm>
          <a:off x="0" y="0"/>
          <a:ext cx="0" cy="0"/>
          <a:chOff x="0" y="0"/>
          <a:chExt cx="0" cy="0"/>
        </a:xfrm>
      </p:grpSpPr>
      <p:sp>
        <p:nvSpPr>
          <p:cNvPr id="277" name="Google Shape;277;p5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78" name="Google Shape;278;p5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79" name="Google Shape;279;p5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0" name="Google Shape;280;p5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1"/>
        <p:cNvGrpSpPr/>
        <p:nvPr/>
      </p:nvGrpSpPr>
      <p:grpSpPr>
        <a:xfrm>
          <a:off x="0" y="0"/>
          <a:ext cx="0" cy="0"/>
          <a:chOff x="0" y="0"/>
          <a:chExt cx="0" cy="0"/>
        </a:xfrm>
      </p:grpSpPr>
      <p:sp>
        <p:nvSpPr>
          <p:cNvPr id="282" name="Google Shape;282;p5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83" name="Google Shape;283;p5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84" name="Google Shape;284;p5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85" name="Google Shape;285;p5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86" name="Google Shape;286;p5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7.xml"/><Relationship Id="rId18" Type="http://schemas.openxmlformats.org/officeDocument/2006/relationships/slideLayout" Target="../slideLayouts/slideLayout22.xml"/><Relationship Id="rId26" Type="http://schemas.openxmlformats.org/officeDocument/2006/relationships/slideLayout" Target="../slideLayouts/slideLayout30.xml"/><Relationship Id="rId39" Type="http://schemas.openxmlformats.org/officeDocument/2006/relationships/theme" Target="../theme/theme3.xml"/><Relationship Id="rId21" Type="http://schemas.openxmlformats.org/officeDocument/2006/relationships/slideLayout" Target="../slideLayouts/slideLayout25.xml"/><Relationship Id="rId34" Type="http://schemas.openxmlformats.org/officeDocument/2006/relationships/slideLayout" Target="../slideLayouts/slideLayout38.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5" Type="http://schemas.openxmlformats.org/officeDocument/2006/relationships/slideLayout" Target="../slideLayouts/slideLayout29.xml"/><Relationship Id="rId33" Type="http://schemas.openxmlformats.org/officeDocument/2006/relationships/slideLayout" Target="../slideLayouts/slideLayout37.xml"/><Relationship Id="rId38" Type="http://schemas.openxmlformats.org/officeDocument/2006/relationships/slideLayout" Target="../slideLayouts/slideLayout42.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slideLayout" Target="../slideLayouts/slideLayout24.xml"/><Relationship Id="rId29" Type="http://schemas.openxmlformats.org/officeDocument/2006/relationships/slideLayout" Target="../slideLayouts/slideLayout33.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24" Type="http://schemas.openxmlformats.org/officeDocument/2006/relationships/slideLayout" Target="../slideLayouts/slideLayout28.xml"/><Relationship Id="rId32" Type="http://schemas.openxmlformats.org/officeDocument/2006/relationships/slideLayout" Target="../slideLayouts/slideLayout36.xml"/><Relationship Id="rId37" Type="http://schemas.openxmlformats.org/officeDocument/2006/relationships/slideLayout" Target="../slideLayouts/slideLayout41.xml"/><Relationship Id="rId40" Type="http://schemas.openxmlformats.org/officeDocument/2006/relationships/image" Target="../media/image2.png"/><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slideLayout" Target="../slideLayouts/slideLayout27.xml"/><Relationship Id="rId28" Type="http://schemas.openxmlformats.org/officeDocument/2006/relationships/slideLayout" Target="../slideLayouts/slideLayout32.xml"/><Relationship Id="rId36" Type="http://schemas.openxmlformats.org/officeDocument/2006/relationships/slideLayout" Target="../slideLayouts/slideLayout40.xml"/><Relationship Id="rId10" Type="http://schemas.openxmlformats.org/officeDocument/2006/relationships/slideLayout" Target="../slideLayouts/slideLayout14.xml"/><Relationship Id="rId19" Type="http://schemas.openxmlformats.org/officeDocument/2006/relationships/slideLayout" Target="../slideLayouts/slideLayout23.xml"/><Relationship Id="rId31" Type="http://schemas.openxmlformats.org/officeDocument/2006/relationships/slideLayout" Target="../slideLayouts/slideLayout35.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 Id="rId27" Type="http://schemas.openxmlformats.org/officeDocument/2006/relationships/slideLayout" Target="../slideLayouts/slideLayout31.xml"/><Relationship Id="rId30" Type="http://schemas.openxmlformats.org/officeDocument/2006/relationships/slideLayout" Target="../slideLayouts/slideLayout34.xml"/><Relationship Id="rId35" Type="http://schemas.openxmlformats.org/officeDocument/2006/relationships/slideLayout" Target="../slideLayouts/slideLayout39.xml"/><Relationship Id="rId8" Type="http://schemas.openxmlformats.org/officeDocument/2006/relationships/slideLayout" Target="../slideLayouts/slideLayout12.xml"/><Relationship Id="rId3"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4" Type="http://schemas.openxmlformats.org/officeDocument/2006/relationships/image" Target="../media/image9.jp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image" Target="../media/image10.png"/><Relationship Id="rId5" Type="http://schemas.openxmlformats.org/officeDocument/2006/relationships/theme" Target="../theme/theme5.xml"/><Relationship Id="rId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5">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40">
            <a:alphaModFix/>
          </a:blip>
          <a:stretch>
            <a:fillRect/>
          </a:stretch>
        </a:blipFill>
        <a:effectLst/>
      </p:bgPr>
    </p:bg>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45" name="Google Shape;45;p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6" name="Google Shape;46;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Google Shape;47;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Google Shape;48;p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72" r:id="rId21"/>
    <p:sldLayoutId id="2147483673" r:id="rId22"/>
    <p:sldLayoutId id="2147483674" r:id="rId23"/>
    <p:sldLayoutId id="2147483675" r:id="rId24"/>
    <p:sldLayoutId id="2147483676" r:id="rId25"/>
    <p:sldLayoutId id="2147483677" r:id="rId26"/>
    <p:sldLayoutId id="2147483678" r:id="rId27"/>
    <p:sldLayoutId id="2147483679" r:id="rId28"/>
    <p:sldLayoutId id="2147483680" r:id="rId29"/>
    <p:sldLayoutId id="2147483681" r:id="rId30"/>
    <p:sldLayoutId id="2147483682" r:id="rId31"/>
    <p:sldLayoutId id="2147483683" r:id="rId32"/>
    <p:sldLayoutId id="2147483684" r:id="rId33"/>
    <p:sldLayoutId id="2147483685" r:id="rId34"/>
    <p:sldLayoutId id="2147483686" r:id="rId35"/>
    <p:sldLayoutId id="2147483687" r:id="rId36"/>
    <p:sldLayoutId id="2147483688" r:id="rId37"/>
    <p:sldLayoutId id="2147483689" r:id="rId3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4">
            <a:alphaModFix/>
          </a:blip>
          <a:stretch>
            <a:fillRect/>
          </a:stretch>
        </a:blipFill>
        <a:effectLst/>
      </p:bgPr>
    </p:bg>
    <p:spTree>
      <p:nvGrpSpPr>
        <p:cNvPr id="1" name="Shape 240"/>
        <p:cNvGrpSpPr/>
        <p:nvPr/>
      </p:nvGrpSpPr>
      <p:grpSpPr>
        <a:xfrm>
          <a:off x="0" y="0"/>
          <a:ext cx="0" cy="0"/>
          <a:chOff x="0" y="0"/>
          <a:chExt cx="0" cy="0"/>
        </a:xfrm>
      </p:grpSpPr>
      <p:sp>
        <p:nvSpPr>
          <p:cNvPr id="241" name="Google Shape;241;p4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42" name="Google Shape;242;p46"/>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43" name="Google Shape;243;p46"/>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4" name="Google Shape;244;p46"/>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5" name="Google Shape;245;p46"/>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90" r:id="rId1"/>
    <p:sldLayoutId id="2147483691"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258"/>
        <p:cNvGrpSpPr/>
        <p:nvPr/>
      </p:nvGrpSpPr>
      <p:grpSpPr>
        <a:xfrm>
          <a:off x="0" y="0"/>
          <a:ext cx="0" cy="0"/>
          <a:chOff x="0" y="0"/>
          <a:chExt cx="0" cy="0"/>
        </a:xfrm>
      </p:grpSpPr>
      <p:sp>
        <p:nvSpPr>
          <p:cNvPr id="259" name="Google Shape;259;p4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60" name="Google Shape;260;p49"/>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61" name="Google Shape;261;p49"/>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2" name="Google Shape;262;p49"/>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3" name="Google Shape;263;p49"/>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7.jp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47.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47.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47.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47.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45.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45.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44.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290"/>
        <p:cNvGrpSpPr/>
        <p:nvPr/>
      </p:nvGrpSpPr>
      <p:grpSpPr>
        <a:xfrm>
          <a:off x="0" y="0"/>
          <a:ext cx="0" cy="0"/>
          <a:chOff x="0" y="0"/>
          <a:chExt cx="0" cy="0"/>
        </a:xfrm>
      </p:grpSpPr>
      <p:sp>
        <p:nvSpPr>
          <p:cNvPr id="291" name="Google Shape;291;p5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292" name="Google Shape;292;p54"/>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293" name="Google Shape;293;p54"/>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294" name="Google Shape;294;p54"/>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8</a:t>
            </a:r>
            <a:endParaRPr sz="6000">
              <a:solidFill>
                <a:srgbClr val="8587C2"/>
              </a:solidFill>
              <a:latin typeface="Lexend Medium"/>
              <a:ea typeface="Lexend Medium"/>
              <a:cs typeface="Lexend Medium"/>
              <a:sym typeface="Lexend Medium"/>
            </a:endParaRPr>
          </a:p>
        </p:txBody>
      </p:sp>
      <p:sp>
        <p:nvSpPr>
          <p:cNvPr id="295" name="Google Shape;295;p54"/>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2</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55"/>
          <p:cNvSpPr txBox="1"/>
          <p:nvPr/>
        </p:nvSpPr>
        <p:spPr>
          <a:xfrm>
            <a:off x="228600" y="512750"/>
            <a:ext cx="73875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US" sz="3000">
                <a:solidFill>
                  <a:schemeClr val="lt1"/>
                </a:solidFill>
                <a:latin typeface="Lexend Thin"/>
                <a:ea typeface="Lexend Thin"/>
                <a:cs typeface="Lexend Thin"/>
                <a:sym typeface="Lexend Thin"/>
              </a:rPr>
              <a:t>Entry Ticket Activity</a:t>
            </a:r>
            <a:endParaRPr>
              <a:solidFill>
                <a:schemeClr val="dk1"/>
              </a:solidFill>
              <a:latin typeface="Lexend Thin"/>
              <a:ea typeface="Lexend Thin"/>
              <a:cs typeface="Lexend Thin"/>
              <a:sym typeface="Lexend Thin"/>
            </a:endParaRPr>
          </a:p>
          <a:p>
            <a:pPr marL="0" marR="0" lvl="0" indent="0" algn="l" rtl="0">
              <a:lnSpc>
                <a:spcPct val="100000"/>
              </a:lnSpc>
              <a:spcBef>
                <a:spcPts val="0"/>
              </a:spcBef>
              <a:spcAft>
                <a:spcPts val="0"/>
              </a:spcAft>
              <a:buClr>
                <a:srgbClr val="FFFFFF"/>
              </a:buClr>
              <a:buSzPts val="3000"/>
              <a:buFont typeface="Calibri"/>
              <a:buNone/>
            </a:pPr>
            <a:endParaRPr sz="3000">
              <a:solidFill>
                <a:srgbClr val="FFFFFF"/>
              </a:solidFill>
              <a:latin typeface="Lexend Thin"/>
              <a:ea typeface="Lexend Thin"/>
              <a:cs typeface="Lexend Thin"/>
              <a:sym typeface="Lexend Thin"/>
            </a:endParaRPr>
          </a:p>
        </p:txBody>
      </p:sp>
      <p:pic>
        <p:nvPicPr>
          <p:cNvPr id="302" name="Google Shape;302;p55"/>
          <p:cNvPicPr preferRelativeResize="0"/>
          <p:nvPr/>
        </p:nvPicPr>
        <p:blipFill rotWithShape="1">
          <a:blip r:embed="rId3">
            <a:alphaModFix/>
          </a:blip>
          <a:srcRect t="3553" b="13999"/>
          <a:stretch/>
        </p:blipFill>
        <p:spPr>
          <a:xfrm>
            <a:off x="1935250" y="1174950"/>
            <a:ext cx="5273500" cy="563912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56"/>
          <p:cNvSpPr txBox="1"/>
          <p:nvPr/>
        </p:nvSpPr>
        <p:spPr>
          <a:xfrm>
            <a:off x="228600" y="512750"/>
            <a:ext cx="73875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US" sz="3000">
                <a:solidFill>
                  <a:schemeClr val="lt1"/>
                </a:solidFill>
                <a:latin typeface="Lexend Thin"/>
                <a:ea typeface="Lexend Thin"/>
                <a:cs typeface="Lexend Thin"/>
                <a:sym typeface="Lexend Thin"/>
              </a:rPr>
              <a:t>Can you remember the 11 body systems?</a:t>
            </a:r>
            <a:endParaRPr>
              <a:solidFill>
                <a:schemeClr val="dk1"/>
              </a:solidFill>
              <a:latin typeface="Lexend Thin"/>
              <a:ea typeface="Lexend Thin"/>
              <a:cs typeface="Lexend Thin"/>
              <a:sym typeface="Lexend Thin"/>
            </a:endParaRPr>
          </a:p>
          <a:p>
            <a:pPr marL="0" marR="0" lvl="0" indent="0" algn="l" rtl="0">
              <a:lnSpc>
                <a:spcPct val="100000"/>
              </a:lnSpc>
              <a:spcBef>
                <a:spcPts val="0"/>
              </a:spcBef>
              <a:spcAft>
                <a:spcPts val="0"/>
              </a:spcAft>
              <a:buClr>
                <a:srgbClr val="FFFFFF"/>
              </a:buClr>
              <a:buSzPts val="3000"/>
              <a:buFont typeface="Calibri"/>
              <a:buNone/>
            </a:pPr>
            <a:endParaRPr sz="3000">
              <a:solidFill>
                <a:srgbClr val="FFFFFF"/>
              </a:solidFill>
              <a:latin typeface="Lexend Thin"/>
              <a:ea typeface="Lexend Thin"/>
              <a:cs typeface="Lexend Thin"/>
              <a:sym typeface="Lexend Thin"/>
            </a:endParaRPr>
          </a:p>
        </p:txBody>
      </p:sp>
      <p:pic>
        <p:nvPicPr>
          <p:cNvPr id="309" name="Google Shape;309;p56"/>
          <p:cNvPicPr preferRelativeResize="0"/>
          <p:nvPr/>
        </p:nvPicPr>
        <p:blipFill rotWithShape="1">
          <a:blip r:embed="rId3">
            <a:alphaModFix/>
          </a:blip>
          <a:srcRect l="3936" t="1839" r="80609" b="49631"/>
          <a:stretch/>
        </p:blipFill>
        <p:spPr>
          <a:xfrm>
            <a:off x="949325" y="4005650"/>
            <a:ext cx="1443775" cy="2343201"/>
          </a:xfrm>
          <a:prstGeom prst="rect">
            <a:avLst/>
          </a:prstGeom>
          <a:noFill/>
          <a:ln>
            <a:noFill/>
          </a:ln>
        </p:spPr>
      </p:pic>
      <p:cxnSp>
        <p:nvCxnSpPr>
          <p:cNvPr id="310" name="Google Shape;310;p56"/>
          <p:cNvCxnSpPr/>
          <p:nvPr/>
        </p:nvCxnSpPr>
        <p:spPr>
          <a:xfrm>
            <a:off x="76188"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11" name="Google Shape;311;p56"/>
          <p:cNvCxnSpPr/>
          <p:nvPr/>
        </p:nvCxnSpPr>
        <p:spPr>
          <a:xfrm>
            <a:off x="1502238"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12" name="Google Shape;312;p56"/>
          <p:cNvCxnSpPr/>
          <p:nvPr/>
        </p:nvCxnSpPr>
        <p:spPr>
          <a:xfrm>
            <a:off x="2977263"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13" name="Google Shape;313;p56"/>
          <p:cNvCxnSpPr/>
          <p:nvPr/>
        </p:nvCxnSpPr>
        <p:spPr>
          <a:xfrm>
            <a:off x="4403313"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14" name="Google Shape;314;p56"/>
          <p:cNvCxnSpPr/>
          <p:nvPr/>
        </p:nvCxnSpPr>
        <p:spPr>
          <a:xfrm>
            <a:off x="5834738"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15" name="Google Shape;315;p56"/>
          <p:cNvCxnSpPr/>
          <p:nvPr/>
        </p:nvCxnSpPr>
        <p:spPr>
          <a:xfrm>
            <a:off x="7260788" y="3860626"/>
            <a:ext cx="1153800" cy="0"/>
          </a:xfrm>
          <a:prstGeom prst="straightConnector1">
            <a:avLst/>
          </a:prstGeom>
          <a:noFill/>
          <a:ln w="9525" cap="flat" cmpd="sng">
            <a:solidFill>
              <a:schemeClr val="dk2"/>
            </a:solidFill>
            <a:prstDash val="solid"/>
            <a:round/>
            <a:headEnd type="none" w="med" len="med"/>
            <a:tailEnd type="none" w="med" len="med"/>
          </a:ln>
        </p:spPr>
      </p:cxnSp>
      <p:pic>
        <p:nvPicPr>
          <p:cNvPr id="316" name="Google Shape;316;p56"/>
          <p:cNvPicPr preferRelativeResize="0"/>
          <p:nvPr/>
        </p:nvPicPr>
        <p:blipFill rotWithShape="1">
          <a:blip r:embed="rId4">
            <a:alphaModFix/>
          </a:blip>
          <a:srcRect l="18625" t="13116" r="66409" b="8482"/>
          <a:stretch/>
        </p:blipFill>
        <p:spPr>
          <a:xfrm>
            <a:off x="1606775" y="1140225"/>
            <a:ext cx="944773" cy="2498899"/>
          </a:xfrm>
          <a:prstGeom prst="rect">
            <a:avLst/>
          </a:prstGeom>
          <a:noFill/>
          <a:ln>
            <a:noFill/>
          </a:ln>
        </p:spPr>
      </p:pic>
      <p:pic>
        <p:nvPicPr>
          <p:cNvPr id="317" name="Google Shape;317;p56"/>
          <p:cNvPicPr preferRelativeResize="0"/>
          <p:nvPr/>
        </p:nvPicPr>
        <p:blipFill rotWithShape="1">
          <a:blip r:embed="rId4">
            <a:alphaModFix/>
          </a:blip>
          <a:srcRect l="35928" t="13116" r="49106" b="8482"/>
          <a:stretch/>
        </p:blipFill>
        <p:spPr>
          <a:xfrm>
            <a:off x="3046437" y="1140225"/>
            <a:ext cx="944773" cy="2498899"/>
          </a:xfrm>
          <a:prstGeom prst="rect">
            <a:avLst/>
          </a:prstGeom>
          <a:noFill/>
          <a:ln>
            <a:noFill/>
          </a:ln>
        </p:spPr>
      </p:pic>
      <p:pic>
        <p:nvPicPr>
          <p:cNvPr id="318" name="Google Shape;318;p56"/>
          <p:cNvPicPr preferRelativeResize="0"/>
          <p:nvPr/>
        </p:nvPicPr>
        <p:blipFill rotWithShape="1">
          <a:blip r:embed="rId4">
            <a:alphaModFix/>
          </a:blip>
          <a:srcRect l="52380" t="13116" r="32653" b="8482"/>
          <a:stretch/>
        </p:blipFill>
        <p:spPr>
          <a:xfrm>
            <a:off x="4431250" y="1140225"/>
            <a:ext cx="944773" cy="2498899"/>
          </a:xfrm>
          <a:prstGeom prst="rect">
            <a:avLst/>
          </a:prstGeom>
          <a:noFill/>
          <a:ln>
            <a:noFill/>
          </a:ln>
        </p:spPr>
      </p:pic>
      <p:pic>
        <p:nvPicPr>
          <p:cNvPr id="319" name="Google Shape;319;p56"/>
          <p:cNvPicPr preferRelativeResize="0"/>
          <p:nvPr/>
        </p:nvPicPr>
        <p:blipFill rotWithShape="1">
          <a:blip r:embed="rId4">
            <a:alphaModFix/>
          </a:blip>
          <a:srcRect l="67899" t="13116" r="17135" b="8482"/>
          <a:stretch/>
        </p:blipFill>
        <p:spPr>
          <a:xfrm>
            <a:off x="5910962" y="1140225"/>
            <a:ext cx="944773" cy="2498899"/>
          </a:xfrm>
          <a:prstGeom prst="rect">
            <a:avLst/>
          </a:prstGeom>
          <a:noFill/>
          <a:ln>
            <a:noFill/>
          </a:ln>
        </p:spPr>
      </p:pic>
      <p:pic>
        <p:nvPicPr>
          <p:cNvPr id="320" name="Google Shape;320;p56"/>
          <p:cNvPicPr preferRelativeResize="0"/>
          <p:nvPr/>
        </p:nvPicPr>
        <p:blipFill rotWithShape="1">
          <a:blip r:embed="rId4">
            <a:alphaModFix/>
          </a:blip>
          <a:srcRect l="83979" t="13116" r="1055" b="8482"/>
          <a:stretch/>
        </p:blipFill>
        <p:spPr>
          <a:xfrm>
            <a:off x="7295775" y="1140225"/>
            <a:ext cx="944773" cy="2498899"/>
          </a:xfrm>
          <a:prstGeom prst="rect">
            <a:avLst/>
          </a:prstGeom>
          <a:noFill/>
          <a:ln>
            <a:noFill/>
          </a:ln>
        </p:spPr>
      </p:pic>
      <p:cxnSp>
        <p:nvCxnSpPr>
          <p:cNvPr id="321" name="Google Shape;321;p56"/>
          <p:cNvCxnSpPr/>
          <p:nvPr/>
        </p:nvCxnSpPr>
        <p:spPr>
          <a:xfrm>
            <a:off x="1068513" y="67279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22" name="Google Shape;322;p56"/>
          <p:cNvCxnSpPr/>
          <p:nvPr/>
        </p:nvCxnSpPr>
        <p:spPr>
          <a:xfrm>
            <a:off x="2494563" y="67279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23" name="Google Shape;323;p56"/>
          <p:cNvCxnSpPr/>
          <p:nvPr/>
        </p:nvCxnSpPr>
        <p:spPr>
          <a:xfrm>
            <a:off x="3969588" y="67279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24" name="Google Shape;324;p56"/>
          <p:cNvCxnSpPr/>
          <p:nvPr/>
        </p:nvCxnSpPr>
        <p:spPr>
          <a:xfrm>
            <a:off x="5395638" y="67279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25" name="Google Shape;325;p56"/>
          <p:cNvCxnSpPr/>
          <p:nvPr/>
        </p:nvCxnSpPr>
        <p:spPr>
          <a:xfrm>
            <a:off x="6827063" y="6727926"/>
            <a:ext cx="1153800" cy="0"/>
          </a:xfrm>
          <a:prstGeom prst="straightConnector1">
            <a:avLst/>
          </a:prstGeom>
          <a:noFill/>
          <a:ln w="9525" cap="flat" cmpd="sng">
            <a:solidFill>
              <a:schemeClr val="dk2"/>
            </a:solidFill>
            <a:prstDash val="solid"/>
            <a:round/>
            <a:headEnd type="none" w="med" len="med"/>
            <a:tailEnd type="none" w="med" len="med"/>
          </a:ln>
        </p:spPr>
      </p:cxnSp>
      <p:pic>
        <p:nvPicPr>
          <p:cNvPr id="326" name="Google Shape;326;p56"/>
          <p:cNvPicPr preferRelativeResize="0"/>
          <p:nvPr/>
        </p:nvPicPr>
        <p:blipFill rotWithShape="1">
          <a:blip r:embed="rId3">
            <a:alphaModFix/>
          </a:blip>
          <a:srcRect l="23289" t="3076" r="61256" b="49374"/>
          <a:stretch/>
        </p:blipFill>
        <p:spPr>
          <a:xfrm>
            <a:off x="2349600" y="4046950"/>
            <a:ext cx="1443748" cy="2295800"/>
          </a:xfrm>
          <a:prstGeom prst="rect">
            <a:avLst/>
          </a:prstGeom>
          <a:noFill/>
          <a:ln>
            <a:noFill/>
          </a:ln>
        </p:spPr>
      </p:pic>
      <p:pic>
        <p:nvPicPr>
          <p:cNvPr id="327" name="Google Shape;327;p56"/>
          <p:cNvPicPr preferRelativeResize="0"/>
          <p:nvPr/>
        </p:nvPicPr>
        <p:blipFill rotWithShape="1">
          <a:blip r:embed="rId3">
            <a:alphaModFix/>
          </a:blip>
          <a:srcRect l="42272" t="1839" r="42272" b="49631"/>
          <a:stretch/>
        </p:blipFill>
        <p:spPr>
          <a:xfrm>
            <a:off x="3793425" y="3997875"/>
            <a:ext cx="1443775" cy="2343201"/>
          </a:xfrm>
          <a:prstGeom prst="rect">
            <a:avLst/>
          </a:prstGeom>
          <a:noFill/>
          <a:ln>
            <a:noFill/>
          </a:ln>
        </p:spPr>
      </p:pic>
      <p:pic>
        <p:nvPicPr>
          <p:cNvPr id="328" name="Google Shape;328;p56"/>
          <p:cNvPicPr preferRelativeResize="0"/>
          <p:nvPr/>
        </p:nvPicPr>
        <p:blipFill rotWithShape="1">
          <a:blip r:embed="rId3">
            <a:alphaModFix/>
          </a:blip>
          <a:srcRect l="62951" t="1840" r="21594" b="50611"/>
          <a:stretch/>
        </p:blipFill>
        <p:spPr>
          <a:xfrm>
            <a:off x="5193700" y="4039175"/>
            <a:ext cx="1443748" cy="2295800"/>
          </a:xfrm>
          <a:prstGeom prst="rect">
            <a:avLst/>
          </a:prstGeom>
          <a:noFill/>
          <a:ln>
            <a:noFill/>
          </a:ln>
        </p:spPr>
      </p:pic>
      <p:pic>
        <p:nvPicPr>
          <p:cNvPr id="329" name="Google Shape;329;p56"/>
          <p:cNvPicPr preferRelativeResize="0"/>
          <p:nvPr/>
        </p:nvPicPr>
        <p:blipFill rotWithShape="1">
          <a:blip r:embed="rId3">
            <a:alphaModFix/>
          </a:blip>
          <a:srcRect l="81502" t="1839" r="3042" b="49631"/>
          <a:stretch/>
        </p:blipFill>
        <p:spPr>
          <a:xfrm>
            <a:off x="6637525" y="4004650"/>
            <a:ext cx="1443775" cy="2343201"/>
          </a:xfrm>
          <a:prstGeom prst="rect">
            <a:avLst/>
          </a:prstGeom>
          <a:noFill/>
          <a:ln>
            <a:noFill/>
          </a:ln>
        </p:spPr>
      </p:pic>
      <p:pic>
        <p:nvPicPr>
          <p:cNvPr id="330" name="Google Shape;330;p56"/>
          <p:cNvPicPr preferRelativeResize="0"/>
          <p:nvPr/>
        </p:nvPicPr>
        <p:blipFill rotWithShape="1">
          <a:blip r:embed="rId5">
            <a:alphaModFix/>
          </a:blip>
          <a:srcRect l="24730" t="8978" r="14039" b="7423"/>
          <a:stretch/>
        </p:blipFill>
        <p:spPr>
          <a:xfrm>
            <a:off x="267488" y="1218075"/>
            <a:ext cx="771224" cy="23431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Google Shape;336;p57"/>
          <p:cNvPicPr preferRelativeResize="0"/>
          <p:nvPr/>
        </p:nvPicPr>
        <p:blipFill rotWithShape="1">
          <a:blip r:embed="rId3">
            <a:alphaModFix/>
          </a:blip>
          <a:srcRect l="3936" t="1839" r="80609" b="49631"/>
          <a:stretch/>
        </p:blipFill>
        <p:spPr>
          <a:xfrm>
            <a:off x="949325" y="4005650"/>
            <a:ext cx="1443775" cy="2343201"/>
          </a:xfrm>
          <a:prstGeom prst="rect">
            <a:avLst/>
          </a:prstGeom>
          <a:noFill/>
          <a:ln>
            <a:noFill/>
          </a:ln>
        </p:spPr>
      </p:pic>
      <p:sp>
        <p:nvSpPr>
          <p:cNvPr id="337" name="Google Shape;337;p57"/>
          <p:cNvSpPr txBox="1"/>
          <p:nvPr/>
        </p:nvSpPr>
        <p:spPr>
          <a:xfrm>
            <a:off x="304800" y="512750"/>
            <a:ext cx="6607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Lexend"/>
                <a:ea typeface="Lexend"/>
                <a:cs typeface="Lexend"/>
                <a:sym typeface="Lexend"/>
              </a:rPr>
              <a:t>Answers</a:t>
            </a:r>
            <a:endParaRPr b="1">
              <a:latin typeface="Lexend"/>
              <a:ea typeface="Lexend"/>
              <a:cs typeface="Lexend"/>
              <a:sym typeface="Lexend"/>
            </a:endParaRPr>
          </a:p>
        </p:txBody>
      </p:sp>
      <p:cxnSp>
        <p:nvCxnSpPr>
          <p:cNvPr id="338" name="Google Shape;338;p57"/>
          <p:cNvCxnSpPr/>
          <p:nvPr/>
        </p:nvCxnSpPr>
        <p:spPr>
          <a:xfrm>
            <a:off x="76188"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39" name="Google Shape;339;p57"/>
          <p:cNvCxnSpPr/>
          <p:nvPr/>
        </p:nvCxnSpPr>
        <p:spPr>
          <a:xfrm>
            <a:off x="1502238"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40" name="Google Shape;340;p57"/>
          <p:cNvCxnSpPr/>
          <p:nvPr/>
        </p:nvCxnSpPr>
        <p:spPr>
          <a:xfrm>
            <a:off x="2977263"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41" name="Google Shape;341;p57"/>
          <p:cNvCxnSpPr/>
          <p:nvPr/>
        </p:nvCxnSpPr>
        <p:spPr>
          <a:xfrm>
            <a:off x="4403313"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42" name="Google Shape;342;p57"/>
          <p:cNvCxnSpPr/>
          <p:nvPr/>
        </p:nvCxnSpPr>
        <p:spPr>
          <a:xfrm>
            <a:off x="5834738"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43" name="Google Shape;343;p57"/>
          <p:cNvCxnSpPr/>
          <p:nvPr/>
        </p:nvCxnSpPr>
        <p:spPr>
          <a:xfrm>
            <a:off x="7260788" y="3860626"/>
            <a:ext cx="1153800" cy="0"/>
          </a:xfrm>
          <a:prstGeom prst="straightConnector1">
            <a:avLst/>
          </a:prstGeom>
          <a:noFill/>
          <a:ln w="9525" cap="flat" cmpd="sng">
            <a:solidFill>
              <a:schemeClr val="dk2"/>
            </a:solidFill>
            <a:prstDash val="solid"/>
            <a:round/>
            <a:headEnd type="none" w="med" len="med"/>
            <a:tailEnd type="none" w="med" len="med"/>
          </a:ln>
        </p:spPr>
      </p:cxnSp>
      <p:sp>
        <p:nvSpPr>
          <p:cNvPr id="344" name="Google Shape;344;p57"/>
          <p:cNvSpPr txBox="1"/>
          <p:nvPr/>
        </p:nvSpPr>
        <p:spPr>
          <a:xfrm>
            <a:off x="2801088" y="3563014"/>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Skeletal</a:t>
            </a:r>
            <a:endParaRPr sz="100">
              <a:solidFill>
                <a:srgbClr val="595959"/>
              </a:solidFill>
            </a:endParaRPr>
          </a:p>
        </p:txBody>
      </p:sp>
      <p:sp>
        <p:nvSpPr>
          <p:cNvPr id="345" name="Google Shape;345;p57"/>
          <p:cNvSpPr txBox="1"/>
          <p:nvPr/>
        </p:nvSpPr>
        <p:spPr>
          <a:xfrm>
            <a:off x="5770650" y="3576548"/>
            <a:ext cx="1388700" cy="332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Circulatory</a:t>
            </a:r>
            <a:endParaRPr sz="100">
              <a:solidFill>
                <a:srgbClr val="595959"/>
              </a:solidFill>
            </a:endParaRPr>
          </a:p>
        </p:txBody>
      </p:sp>
      <p:sp>
        <p:nvSpPr>
          <p:cNvPr id="346" name="Google Shape;346;p57"/>
          <p:cNvSpPr txBox="1"/>
          <p:nvPr/>
        </p:nvSpPr>
        <p:spPr>
          <a:xfrm>
            <a:off x="1392525" y="3551650"/>
            <a:ext cx="1388700" cy="466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Muscular</a:t>
            </a:r>
            <a:br>
              <a:rPr lang="en-US" b="1">
                <a:solidFill>
                  <a:srgbClr val="595959"/>
                </a:solidFill>
                <a:latin typeface="Calibri"/>
                <a:ea typeface="Calibri"/>
                <a:cs typeface="Calibri"/>
                <a:sym typeface="Calibri"/>
              </a:rPr>
            </a:br>
            <a:endParaRPr sz="100">
              <a:solidFill>
                <a:srgbClr val="595959"/>
              </a:solidFill>
            </a:endParaRPr>
          </a:p>
        </p:txBody>
      </p:sp>
      <p:sp>
        <p:nvSpPr>
          <p:cNvPr id="347" name="Google Shape;347;p57"/>
          <p:cNvSpPr txBox="1"/>
          <p:nvPr/>
        </p:nvSpPr>
        <p:spPr>
          <a:xfrm>
            <a:off x="4317925" y="3559876"/>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Lymphatic</a:t>
            </a:r>
            <a:endParaRPr sz="100">
              <a:solidFill>
                <a:srgbClr val="595959"/>
              </a:solidFill>
            </a:endParaRPr>
          </a:p>
        </p:txBody>
      </p:sp>
      <p:sp>
        <p:nvSpPr>
          <p:cNvPr id="348" name="Google Shape;348;p57"/>
          <p:cNvSpPr txBox="1"/>
          <p:nvPr/>
        </p:nvSpPr>
        <p:spPr>
          <a:xfrm>
            <a:off x="7103313" y="3558251"/>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Nervous</a:t>
            </a:r>
            <a:endParaRPr sz="100">
              <a:solidFill>
                <a:srgbClr val="595959"/>
              </a:solidFill>
            </a:endParaRPr>
          </a:p>
        </p:txBody>
      </p:sp>
      <p:sp>
        <p:nvSpPr>
          <p:cNvPr id="349" name="Google Shape;349;p57"/>
          <p:cNvSpPr txBox="1"/>
          <p:nvPr/>
        </p:nvSpPr>
        <p:spPr>
          <a:xfrm>
            <a:off x="0" y="3576689"/>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Integumentary</a:t>
            </a:r>
            <a:br>
              <a:rPr lang="en-US" b="1">
                <a:solidFill>
                  <a:srgbClr val="595959"/>
                </a:solidFill>
                <a:latin typeface="Calibri"/>
                <a:ea typeface="Calibri"/>
                <a:cs typeface="Calibri"/>
                <a:sym typeface="Calibri"/>
              </a:rPr>
            </a:br>
            <a:endParaRPr sz="100">
              <a:solidFill>
                <a:srgbClr val="595959"/>
              </a:solidFill>
            </a:endParaRPr>
          </a:p>
        </p:txBody>
      </p:sp>
      <p:pic>
        <p:nvPicPr>
          <p:cNvPr id="350" name="Google Shape;350;p57"/>
          <p:cNvPicPr preferRelativeResize="0"/>
          <p:nvPr/>
        </p:nvPicPr>
        <p:blipFill rotWithShape="1">
          <a:blip r:embed="rId4">
            <a:alphaModFix/>
          </a:blip>
          <a:srcRect l="18625" t="13116" r="66409" b="8482"/>
          <a:stretch/>
        </p:blipFill>
        <p:spPr>
          <a:xfrm>
            <a:off x="1606775" y="1140225"/>
            <a:ext cx="944773" cy="2498899"/>
          </a:xfrm>
          <a:prstGeom prst="rect">
            <a:avLst/>
          </a:prstGeom>
          <a:noFill/>
          <a:ln>
            <a:noFill/>
          </a:ln>
        </p:spPr>
      </p:pic>
      <p:pic>
        <p:nvPicPr>
          <p:cNvPr id="351" name="Google Shape;351;p57"/>
          <p:cNvPicPr preferRelativeResize="0"/>
          <p:nvPr/>
        </p:nvPicPr>
        <p:blipFill rotWithShape="1">
          <a:blip r:embed="rId4">
            <a:alphaModFix/>
          </a:blip>
          <a:srcRect l="35928" t="13116" r="49106" b="8482"/>
          <a:stretch/>
        </p:blipFill>
        <p:spPr>
          <a:xfrm>
            <a:off x="3046437" y="1140225"/>
            <a:ext cx="944773" cy="2498899"/>
          </a:xfrm>
          <a:prstGeom prst="rect">
            <a:avLst/>
          </a:prstGeom>
          <a:noFill/>
          <a:ln>
            <a:noFill/>
          </a:ln>
        </p:spPr>
      </p:pic>
      <p:pic>
        <p:nvPicPr>
          <p:cNvPr id="352" name="Google Shape;352;p57"/>
          <p:cNvPicPr preferRelativeResize="0"/>
          <p:nvPr/>
        </p:nvPicPr>
        <p:blipFill rotWithShape="1">
          <a:blip r:embed="rId4">
            <a:alphaModFix/>
          </a:blip>
          <a:srcRect l="52380" t="13116" r="32653" b="8482"/>
          <a:stretch/>
        </p:blipFill>
        <p:spPr>
          <a:xfrm>
            <a:off x="4431250" y="1140225"/>
            <a:ext cx="944773" cy="2498899"/>
          </a:xfrm>
          <a:prstGeom prst="rect">
            <a:avLst/>
          </a:prstGeom>
          <a:noFill/>
          <a:ln>
            <a:noFill/>
          </a:ln>
        </p:spPr>
      </p:pic>
      <p:pic>
        <p:nvPicPr>
          <p:cNvPr id="353" name="Google Shape;353;p57"/>
          <p:cNvPicPr preferRelativeResize="0"/>
          <p:nvPr/>
        </p:nvPicPr>
        <p:blipFill rotWithShape="1">
          <a:blip r:embed="rId4">
            <a:alphaModFix/>
          </a:blip>
          <a:srcRect l="67899" t="13116" r="17135" b="8482"/>
          <a:stretch/>
        </p:blipFill>
        <p:spPr>
          <a:xfrm>
            <a:off x="5910962" y="1140225"/>
            <a:ext cx="944773" cy="2498899"/>
          </a:xfrm>
          <a:prstGeom prst="rect">
            <a:avLst/>
          </a:prstGeom>
          <a:noFill/>
          <a:ln>
            <a:noFill/>
          </a:ln>
        </p:spPr>
      </p:pic>
      <p:pic>
        <p:nvPicPr>
          <p:cNvPr id="354" name="Google Shape;354;p57"/>
          <p:cNvPicPr preferRelativeResize="0"/>
          <p:nvPr/>
        </p:nvPicPr>
        <p:blipFill rotWithShape="1">
          <a:blip r:embed="rId4">
            <a:alphaModFix/>
          </a:blip>
          <a:srcRect l="83979" t="13116" r="1055" b="8482"/>
          <a:stretch/>
        </p:blipFill>
        <p:spPr>
          <a:xfrm>
            <a:off x="7295775" y="1140225"/>
            <a:ext cx="944773" cy="2498899"/>
          </a:xfrm>
          <a:prstGeom prst="rect">
            <a:avLst/>
          </a:prstGeom>
          <a:noFill/>
          <a:ln>
            <a:noFill/>
          </a:ln>
        </p:spPr>
      </p:pic>
      <p:cxnSp>
        <p:nvCxnSpPr>
          <p:cNvPr id="355" name="Google Shape;355;p57"/>
          <p:cNvCxnSpPr/>
          <p:nvPr/>
        </p:nvCxnSpPr>
        <p:spPr>
          <a:xfrm>
            <a:off x="1068513" y="67279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56" name="Google Shape;356;p57"/>
          <p:cNvCxnSpPr/>
          <p:nvPr/>
        </p:nvCxnSpPr>
        <p:spPr>
          <a:xfrm>
            <a:off x="2494563" y="67279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57" name="Google Shape;357;p57"/>
          <p:cNvCxnSpPr/>
          <p:nvPr/>
        </p:nvCxnSpPr>
        <p:spPr>
          <a:xfrm>
            <a:off x="3969588" y="67279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58" name="Google Shape;358;p57"/>
          <p:cNvCxnSpPr/>
          <p:nvPr/>
        </p:nvCxnSpPr>
        <p:spPr>
          <a:xfrm>
            <a:off x="5395638" y="67279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359" name="Google Shape;359;p57"/>
          <p:cNvCxnSpPr/>
          <p:nvPr/>
        </p:nvCxnSpPr>
        <p:spPr>
          <a:xfrm>
            <a:off x="6827063" y="6727926"/>
            <a:ext cx="1153800" cy="0"/>
          </a:xfrm>
          <a:prstGeom prst="straightConnector1">
            <a:avLst/>
          </a:prstGeom>
          <a:noFill/>
          <a:ln w="9525" cap="flat" cmpd="sng">
            <a:solidFill>
              <a:schemeClr val="dk2"/>
            </a:solidFill>
            <a:prstDash val="solid"/>
            <a:round/>
            <a:headEnd type="none" w="med" len="med"/>
            <a:tailEnd type="none" w="med" len="med"/>
          </a:ln>
        </p:spPr>
      </p:cxnSp>
      <p:sp>
        <p:nvSpPr>
          <p:cNvPr id="360" name="Google Shape;360;p57"/>
          <p:cNvSpPr txBox="1"/>
          <p:nvPr/>
        </p:nvSpPr>
        <p:spPr>
          <a:xfrm>
            <a:off x="3793413" y="6430314"/>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Reproductive</a:t>
            </a:r>
            <a:endParaRPr sz="100">
              <a:solidFill>
                <a:srgbClr val="595959"/>
              </a:solidFill>
            </a:endParaRPr>
          </a:p>
        </p:txBody>
      </p:sp>
      <p:sp>
        <p:nvSpPr>
          <p:cNvPr id="361" name="Google Shape;361;p57"/>
          <p:cNvSpPr txBox="1"/>
          <p:nvPr/>
        </p:nvSpPr>
        <p:spPr>
          <a:xfrm>
            <a:off x="6762975" y="6443848"/>
            <a:ext cx="1388700" cy="332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Digestive</a:t>
            </a:r>
            <a:endParaRPr sz="100">
              <a:solidFill>
                <a:srgbClr val="595959"/>
              </a:solidFill>
            </a:endParaRPr>
          </a:p>
        </p:txBody>
      </p:sp>
      <p:sp>
        <p:nvSpPr>
          <p:cNvPr id="362" name="Google Shape;362;p57"/>
          <p:cNvSpPr txBox="1"/>
          <p:nvPr/>
        </p:nvSpPr>
        <p:spPr>
          <a:xfrm>
            <a:off x="2384850" y="6418950"/>
            <a:ext cx="1388700" cy="466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Urinary</a:t>
            </a:r>
            <a:br>
              <a:rPr lang="en-US" b="1">
                <a:solidFill>
                  <a:srgbClr val="595959"/>
                </a:solidFill>
                <a:latin typeface="Calibri"/>
                <a:ea typeface="Calibri"/>
                <a:cs typeface="Calibri"/>
                <a:sym typeface="Calibri"/>
              </a:rPr>
            </a:br>
            <a:endParaRPr sz="100">
              <a:solidFill>
                <a:srgbClr val="595959"/>
              </a:solidFill>
            </a:endParaRPr>
          </a:p>
        </p:txBody>
      </p:sp>
      <p:sp>
        <p:nvSpPr>
          <p:cNvPr id="363" name="Google Shape;363;p57"/>
          <p:cNvSpPr txBox="1"/>
          <p:nvPr/>
        </p:nvSpPr>
        <p:spPr>
          <a:xfrm>
            <a:off x="5310250" y="6427176"/>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Endocrine</a:t>
            </a:r>
            <a:endParaRPr sz="100">
              <a:solidFill>
                <a:srgbClr val="595959"/>
              </a:solidFill>
            </a:endParaRPr>
          </a:p>
        </p:txBody>
      </p:sp>
      <p:sp>
        <p:nvSpPr>
          <p:cNvPr id="364" name="Google Shape;364;p57"/>
          <p:cNvSpPr txBox="1"/>
          <p:nvPr/>
        </p:nvSpPr>
        <p:spPr>
          <a:xfrm>
            <a:off x="992325" y="6443989"/>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Respiratory</a:t>
            </a:r>
            <a:br>
              <a:rPr lang="en-US" b="1">
                <a:solidFill>
                  <a:srgbClr val="595959"/>
                </a:solidFill>
                <a:latin typeface="Calibri"/>
                <a:ea typeface="Calibri"/>
                <a:cs typeface="Calibri"/>
                <a:sym typeface="Calibri"/>
              </a:rPr>
            </a:br>
            <a:endParaRPr sz="100">
              <a:solidFill>
                <a:srgbClr val="595959"/>
              </a:solidFill>
            </a:endParaRPr>
          </a:p>
        </p:txBody>
      </p:sp>
      <p:pic>
        <p:nvPicPr>
          <p:cNvPr id="365" name="Google Shape;365;p57"/>
          <p:cNvPicPr preferRelativeResize="0"/>
          <p:nvPr/>
        </p:nvPicPr>
        <p:blipFill rotWithShape="1">
          <a:blip r:embed="rId3">
            <a:alphaModFix/>
          </a:blip>
          <a:srcRect l="23289" t="3076" r="61256" b="49374"/>
          <a:stretch/>
        </p:blipFill>
        <p:spPr>
          <a:xfrm>
            <a:off x="2349600" y="4046950"/>
            <a:ext cx="1443748" cy="2295800"/>
          </a:xfrm>
          <a:prstGeom prst="rect">
            <a:avLst/>
          </a:prstGeom>
          <a:noFill/>
          <a:ln>
            <a:noFill/>
          </a:ln>
        </p:spPr>
      </p:pic>
      <p:pic>
        <p:nvPicPr>
          <p:cNvPr id="366" name="Google Shape;366;p57"/>
          <p:cNvPicPr preferRelativeResize="0"/>
          <p:nvPr/>
        </p:nvPicPr>
        <p:blipFill rotWithShape="1">
          <a:blip r:embed="rId3">
            <a:alphaModFix/>
          </a:blip>
          <a:srcRect l="42272" t="1839" r="42272" b="49631"/>
          <a:stretch/>
        </p:blipFill>
        <p:spPr>
          <a:xfrm>
            <a:off x="3793425" y="3997875"/>
            <a:ext cx="1443775" cy="2343201"/>
          </a:xfrm>
          <a:prstGeom prst="rect">
            <a:avLst/>
          </a:prstGeom>
          <a:noFill/>
          <a:ln>
            <a:noFill/>
          </a:ln>
        </p:spPr>
      </p:pic>
      <p:pic>
        <p:nvPicPr>
          <p:cNvPr id="367" name="Google Shape;367;p57"/>
          <p:cNvPicPr preferRelativeResize="0"/>
          <p:nvPr/>
        </p:nvPicPr>
        <p:blipFill rotWithShape="1">
          <a:blip r:embed="rId3">
            <a:alphaModFix/>
          </a:blip>
          <a:srcRect l="62951" t="1840" r="21594" b="50611"/>
          <a:stretch/>
        </p:blipFill>
        <p:spPr>
          <a:xfrm>
            <a:off x="5193700" y="4039175"/>
            <a:ext cx="1443748" cy="2295800"/>
          </a:xfrm>
          <a:prstGeom prst="rect">
            <a:avLst/>
          </a:prstGeom>
          <a:noFill/>
          <a:ln>
            <a:noFill/>
          </a:ln>
        </p:spPr>
      </p:pic>
      <p:pic>
        <p:nvPicPr>
          <p:cNvPr id="368" name="Google Shape;368;p57"/>
          <p:cNvPicPr preferRelativeResize="0"/>
          <p:nvPr/>
        </p:nvPicPr>
        <p:blipFill rotWithShape="1">
          <a:blip r:embed="rId3">
            <a:alphaModFix/>
          </a:blip>
          <a:srcRect l="81502" t="1839" r="3042" b="49631"/>
          <a:stretch/>
        </p:blipFill>
        <p:spPr>
          <a:xfrm>
            <a:off x="6637525" y="4004650"/>
            <a:ext cx="1443775" cy="2343201"/>
          </a:xfrm>
          <a:prstGeom prst="rect">
            <a:avLst/>
          </a:prstGeom>
          <a:noFill/>
          <a:ln>
            <a:noFill/>
          </a:ln>
        </p:spPr>
      </p:pic>
      <p:pic>
        <p:nvPicPr>
          <p:cNvPr id="369" name="Google Shape;369;p57"/>
          <p:cNvPicPr preferRelativeResize="0"/>
          <p:nvPr/>
        </p:nvPicPr>
        <p:blipFill rotWithShape="1">
          <a:blip r:embed="rId5">
            <a:alphaModFix/>
          </a:blip>
          <a:srcRect l="24730" t="8978" r="14039" b="7423"/>
          <a:stretch/>
        </p:blipFill>
        <p:spPr>
          <a:xfrm>
            <a:off x="267488" y="1218075"/>
            <a:ext cx="771224" cy="23431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3"/>
        <p:cNvGrpSpPr/>
        <p:nvPr/>
      </p:nvGrpSpPr>
      <p:grpSpPr>
        <a:xfrm>
          <a:off x="0" y="0"/>
          <a:ext cx="0" cy="0"/>
          <a:chOff x="0" y="0"/>
          <a:chExt cx="0" cy="0"/>
        </a:xfrm>
      </p:grpSpPr>
      <p:sp>
        <p:nvSpPr>
          <p:cNvPr id="374" name="Google Shape;374;p58"/>
          <p:cNvSpPr/>
          <p:nvPr/>
        </p:nvSpPr>
        <p:spPr>
          <a:xfrm>
            <a:off x="5450425" y="-1335125"/>
            <a:ext cx="3291900" cy="853200"/>
          </a:xfrm>
          <a:prstGeom prst="wedgeRoundRectCallout">
            <a:avLst>
              <a:gd name="adj1" fmla="val -58974"/>
              <a:gd name="adj2" fmla="val 32088"/>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100" b="1" i="1">
              <a:solidFill>
                <a:srgbClr val="595959"/>
              </a:solidFill>
              <a:latin typeface="Comfortaa"/>
              <a:ea typeface="Comfortaa"/>
              <a:cs typeface="Comfortaa"/>
              <a:sym typeface="Comfortaa"/>
            </a:endParaRPr>
          </a:p>
        </p:txBody>
      </p:sp>
      <p:sp>
        <p:nvSpPr>
          <p:cNvPr id="375" name="Google Shape;375;p58"/>
          <p:cNvSpPr txBox="1"/>
          <p:nvPr/>
        </p:nvSpPr>
        <p:spPr>
          <a:xfrm>
            <a:off x="69850" y="65690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376" name="Google Shape;376;p58"/>
          <p:cNvSpPr txBox="1"/>
          <p:nvPr/>
        </p:nvSpPr>
        <p:spPr>
          <a:xfrm>
            <a:off x="3486150" y="13858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77" name="Google Shape;377;p58"/>
          <p:cNvSpPr txBox="1"/>
          <p:nvPr/>
        </p:nvSpPr>
        <p:spPr>
          <a:xfrm>
            <a:off x="5450425" y="1995250"/>
            <a:ext cx="2759400" cy="652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100"/>
              <a:buFont typeface="Arial"/>
              <a:buNone/>
            </a:pPr>
            <a:br>
              <a:rPr lang="en-US" sz="2800">
                <a:solidFill>
                  <a:srgbClr val="595959"/>
                </a:solidFill>
                <a:latin typeface="Calibri"/>
                <a:ea typeface="Calibri"/>
                <a:cs typeface="Calibri"/>
                <a:sym typeface="Calibri"/>
              </a:rPr>
            </a:br>
            <a:r>
              <a:rPr lang="en-US" sz="1600" b="1">
                <a:solidFill>
                  <a:schemeClr val="dk1"/>
                </a:solidFill>
                <a:latin typeface="Comfortaa"/>
                <a:ea typeface="Comfortaa"/>
                <a:cs typeface="Comfortaa"/>
                <a:sym typeface="Comfortaa"/>
              </a:rPr>
              <a:t>Signals from the brain</a:t>
            </a:r>
            <a:br>
              <a:rPr lang="en-US" sz="2800" b="1">
                <a:solidFill>
                  <a:srgbClr val="8587C2"/>
                </a:solidFill>
                <a:latin typeface="Calibri"/>
                <a:ea typeface="Calibri"/>
                <a:cs typeface="Calibri"/>
                <a:sym typeface="Calibri"/>
              </a:rPr>
            </a:br>
            <a:br>
              <a:rPr lang="en-US" sz="2800" b="1">
                <a:solidFill>
                  <a:srgbClr val="8587C2"/>
                </a:solidFill>
                <a:latin typeface="Calibri"/>
                <a:ea typeface="Calibri"/>
                <a:cs typeface="Calibri"/>
                <a:sym typeface="Calibri"/>
              </a:rPr>
            </a:br>
            <a:endParaRPr sz="2800" b="1">
              <a:solidFill>
                <a:srgbClr val="8587C2"/>
              </a:solidFill>
              <a:latin typeface="Calibri"/>
              <a:ea typeface="Calibri"/>
              <a:cs typeface="Calibri"/>
              <a:sym typeface="Calibri"/>
            </a:endParaRPr>
          </a:p>
        </p:txBody>
      </p:sp>
      <p:sp>
        <p:nvSpPr>
          <p:cNvPr id="378" name="Google Shape;378;p58"/>
          <p:cNvSpPr txBox="1"/>
          <p:nvPr/>
        </p:nvSpPr>
        <p:spPr>
          <a:xfrm>
            <a:off x="280700" y="552950"/>
            <a:ext cx="7958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What do all of the body’s systems need?</a:t>
            </a:r>
            <a:endParaRPr sz="1200">
              <a:latin typeface="Lexend Thin"/>
              <a:ea typeface="Lexend Thin"/>
              <a:cs typeface="Lexend Thin"/>
              <a:sym typeface="Lexend Thin"/>
            </a:endParaRPr>
          </a:p>
        </p:txBody>
      </p:sp>
      <p:grpSp>
        <p:nvGrpSpPr>
          <p:cNvPr id="379" name="Google Shape;379;p58"/>
          <p:cNvGrpSpPr/>
          <p:nvPr/>
        </p:nvGrpSpPr>
        <p:grpSpPr>
          <a:xfrm>
            <a:off x="39800" y="1258400"/>
            <a:ext cx="5021725" cy="5348450"/>
            <a:chOff x="39800" y="1258400"/>
            <a:chExt cx="5021725" cy="5348450"/>
          </a:xfrm>
        </p:grpSpPr>
        <p:pic>
          <p:nvPicPr>
            <p:cNvPr id="380" name="Google Shape;380;p58"/>
            <p:cNvPicPr preferRelativeResize="0"/>
            <p:nvPr/>
          </p:nvPicPr>
          <p:blipFill>
            <a:blip r:embed="rId4">
              <a:alphaModFix/>
            </a:blip>
            <a:stretch>
              <a:fillRect/>
            </a:stretch>
          </p:blipFill>
          <p:spPr>
            <a:xfrm>
              <a:off x="39800" y="1258400"/>
              <a:ext cx="3285126" cy="5348450"/>
            </a:xfrm>
            <a:prstGeom prst="rect">
              <a:avLst/>
            </a:prstGeom>
            <a:noFill/>
            <a:ln>
              <a:noFill/>
            </a:ln>
          </p:spPr>
        </p:pic>
        <p:sp>
          <p:nvSpPr>
            <p:cNvPr id="381" name="Google Shape;381;p58"/>
            <p:cNvSpPr txBox="1"/>
            <p:nvPr/>
          </p:nvSpPr>
          <p:spPr>
            <a:xfrm>
              <a:off x="2533425" y="1490325"/>
              <a:ext cx="2528100" cy="4713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1700">
                  <a:solidFill>
                    <a:srgbClr val="3F3F3F"/>
                  </a:solidFill>
                  <a:latin typeface="Lexend ExtraLight"/>
                  <a:ea typeface="Lexend ExtraLight"/>
                  <a:cs typeface="Lexend ExtraLight"/>
                  <a:sym typeface="Lexend ExtraLight"/>
                </a:rPr>
                <a:t>      Pituitary Gland </a:t>
              </a:r>
              <a:br>
                <a:rPr lang="en-US" sz="1700">
                  <a:solidFill>
                    <a:srgbClr val="3F3F3F"/>
                  </a:solidFill>
                  <a:latin typeface="Lexend ExtraLight"/>
                  <a:ea typeface="Lexend ExtraLight"/>
                  <a:cs typeface="Lexend ExtraLight"/>
                  <a:sym typeface="Lexend ExtraLight"/>
                </a:rPr>
              </a:br>
              <a:br>
                <a:rPr lang="en-US" sz="1700">
                  <a:solidFill>
                    <a:srgbClr val="3F3F3F"/>
                  </a:solidFill>
                  <a:latin typeface="Lexend ExtraLight"/>
                  <a:ea typeface="Lexend ExtraLight"/>
                  <a:cs typeface="Lexend ExtraLight"/>
                  <a:sym typeface="Lexend ExtraLight"/>
                </a:rPr>
              </a:br>
              <a:r>
                <a:rPr lang="en-US" sz="1700">
                  <a:solidFill>
                    <a:srgbClr val="3F3F3F"/>
                  </a:solidFill>
                  <a:latin typeface="Lexend ExtraLight"/>
                  <a:ea typeface="Lexend ExtraLight"/>
                  <a:cs typeface="Lexend ExtraLight"/>
                  <a:sym typeface="Lexend ExtraLight"/>
                </a:rPr>
                <a:t>		 LH</a:t>
              </a:r>
              <a:br>
                <a:rPr lang="en-US" sz="1700">
                  <a:solidFill>
                    <a:srgbClr val="3F3F3F"/>
                  </a:solidFill>
                  <a:latin typeface="Lexend ExtraLight"/>
                  <a:ea typeface="Lexend ExtraLight"/>
                  <a:cs typeface="Lexend ExtraLight"/>
                  <a:sym typeface="Lexend ExtraLight"/>
                </a:rPr>
              </a:br>
              <a:r>
                <a:rPr lang="en-US" sz="1700">
                  <a:solidFill>
                    <a:srgbClr val="3F3F3F"/>
                  </a:solidFill>
                  <a:latin typeface="Lexend ExtraLight"/>
                  <a:ea typeface="Lexend ExtraLight"/>
                  <a:cs typeface="Lexend ExtraLight"/>
                  <a:sym typeface="Lexend ExtraLight"/>
                </a:rPr>
                <a:t>		FSH</a:t>
              </a:r>
              <a:endParaRPr sz="1700">
                <a:solidFill>
                  <a:srgbClr val="3F3F3F"/>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chemeClr val="dk1"/>
                </a:buClr>
                <a:buSzPts val="1100"/>
                <a:buFont typeface="Arial"/>
                <a:buNone/>
              </a:pPr>
              <a:r>
                <a:rPr lang="en-US" sz="1700">
                  <a:solidFill>
                    <a:srgbClr val="3F3F3F"/>
                  </a:solidFill>
                  <a:latin typeface="Lexend ExtraLight"/>
                  <a:ea typeface="Lexend ExtraLight"/>
                  <a:cs typeface="Lexend ExtraLight"/>
                  <a:sym typeface="Lexend ExtraLight"/>
                </a:rPr>
                <a:t>       </a:t>
              </a:r>
              <a:endParaRPr sz="1700">
                <a:solidFill>
                  <a:srgbClr val="3F3F3F"/>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chemeClr val="dk1"/>
                </a:buClr>
                <a:buSzPts val="1100"/>
                <a:buFont typeface="Arial"/>
                <a:buNone/>
              </a:pPr>
              <a:endParaRPr sz="1700">
                <a:solidFill>
                  <a:srgbClr val="3F3F3F"/>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chemeClr val="dk1"/>
                </a:buClr>
                <a:buSzPts val="1100"/>
                <a:buFont typeface="Arial"/>
                <a:buNone/>
              </a:pPr>
              <a:endParaRPr sz="1700">
                <a:solidFill>
                  <a:srgbClr val="3F3F3F"/>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chemeClr val="dk1"/>
                </a:buClr>
                <a:buSzPts val="1100"/>
                <a:buFont typeface="Arial"/>
                <a:buNone/>
              </a:pPr>
              <a:endParaRPr sz="1700">
                <a:solidFill>
                  <a:srgbClr val="3F3F3F"/>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chemeClr val="dk1"/>
                </a:buClr>
                <a:buSzPts val="1100"/>
                <a:buFont typeface="Arial"/>
                <a:buNone/>
              </a:pPr>
              <a:endParaRPr sz="1700">
                <a:solidFill>
                  <a:srgbClr val="3F3F3F"/>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chemeClr val="dk1"/>
                </a:buClr>
                <a:buSzPts val="1100"/>
                <a:buFont typeface="Arial"/>
                <a:buNone/>
              </a:pPr>
              <a:r>
                <a:rPr lang="en-US" sz="1700">
                  <a:solidFill>
                    <a:srgbClr val="3F3F3F"/>
                  </a:solidFill>
                  <a:latin typeface="Lexend ExtraLight"/>
                  <a:ea typeface="Lexend ExtraLight"/>
                  <a:cs typeface="Lexend ExtraLight"/>
                  <a:sym typeface="Lexend ExtraLight"/>
                </a:rPr>
                <a:t>           </a:t>
              </a:r>
              <a:br>
                <a:rPr lang="en-US" sz="1700">
                  <a:solidFill>
                    <a:srgbClr val="3F3F3F"/>
                  </a:solidFill>
                  <a:latin typeface="Lexend ExtraLight"/>
                  <a:ea typeface="Lexend ExtraLight"/>
                  <a:cs typeface="Lexend ExtraLight"/>
                  <a:sym typeface="Lexend ExtraLight"/>
                </a:rPr>
              </a:br>
              <a:br>
                <a:rPr lang="en-US" sz="1700">
                  <a:solidFill>
                    <a:srgbClr val="3F3F3F"/>
                  </a:solidFill>
                  <a:latin typeface="Lexend ExtraLight"/>
                  <a:ea typeface="Lexend ExtraLight"/>
                  <a:cs typeface="Lexend ExtraLight"/>
                  <a:sym typeface="Lexend ExtraLight"/>
                </a:rPr>
              </a:br>
              <a:br>
                <a:rPr lang="en-US" sz="1700">
                  <a:solidFill>
                    <a:srgbClr val="3F3F3F"/>
                  </a:solidFill>
                  <a:latin typeface="Lexend ExtraLight"/>
                  <a:ea typeface="Lexend ExtraLight"/>
                  <a:cs typeface="Lexend ExtraLight"/>
                  <a:sym typeface="Lexend ExtraLight"/>
                </a:rPr>
              </a:br>
              <a:r>
                <a:rPr lang="en-US" sz="1700">
                  <a:solidFill>
                    <a:srgbClr val="3F3F3F"/>
                  </a:solidFill>
                  <a:latin typeface="Lexend ExtraLight"/>
                  <a:ea typeface="Lexend ExtraLight"/>
                  <a:cs typeface="Lexend ExtraLight"/>
                  <a:sym typeface="Lexend ExtraLight"/>
                </a:rPr>
                <a:t>	  </a:t>
              </a:r>
              <a:br>
                <a:rPr lang="en-US" sz="1700">
                  <a:solidFill>
                    <a:srgbClr val="3F3F3F"/>
                  </a:solidFill>
                  <a:latin typeface="Lexend ExtraLight"/>
                  <a:ea typeface="Lexend ExtraLight"/>
                  <a:cs typeface="Lexend ExtraLight"/>
                  <a:sym typeface="Lexend ExtraLight"/>
                </a:rPr>
              </a:br>
              <a:r>
                <a:rPr lang="en-US" sz="1700">
                  <a:solidFill>
                    <a:srgbClr val="3F3F3F"/>
                  </a:solidFill>
                  <a:latin typeface="Lexend ExtraLight"/>
                  <a:ea typeface="Lexend ExtraLight"/>
                  <a:cs typeface="Lexend ExtraLight"/>
                  <a:sym typeface="Lexend ExtraLight"/>
                </a:rPr>
                <a:t>	    Estrogen</a:t>
              </a:r>
              <a:br>
                <a:rPr lang="en-US" sz="1700">
                  <a:solidFill>
                    <a:srgbClr val="3F3F3F"/>
                  </a:solidFill>
                  <a:latin typeface="Lexend ExtraLight"/>
                  <a:ea typeface="Lexend ExtraLight"/>
                  <a:cs typeface="Lexend ExtraLight"/>
                  <a:sym typeface="Lexend ExtraLight"/>
                </a:rPr>
              </a:br>
              <a:r>
                <a:rPr lang="en-US" sz="1700">
                  <a:solidFill>
                    <a:srgbClr val="3F3F3F"/>
                  </a:solidFill>
                  <a:latin typeface="Lexend ExtraLight"/>
                  <a:ea typeface="Lexend ExtraLight"/>
                  <a:cs typeface="Lexend ExtraLight"/>
                  <a:sym typeface="Lexend ExtraLight"/>
                </a:rPr>
                <a:t>	 Progesterone</a:t>
              </a:r>
              <a:endParaRPr sz="1700">
                <a:solidFill>
                  <a:srgbClr val="3F3F3F"/>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chemeClr val="dk1"/>
                </a:buClr>
                <a:buSzPts val="1100"/>
                <a:buFont typeface="Arial"/>
                <a:buNone/>
              </a:pPr>
              <a:endParaRPr sz="1700">
                <a:solidFill>
                  <a:srgbClr val="3F3F3F"/>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chemeClr val="dk1"/>
                </a:buClr>
                <a:buSzPts val="1100"/>
                <a:buFont typeface="Arial"/>
                <a:buNone/>
              </a:pPr>
              <a:endParaRPr sz="1700">
                <a:solidFill>
                  <a:srgbClr val="3F3F3F"/>
                </a:solidFill>
                <a:latin typeface="Lexend ExtraLight"/>
                <a:ea typeface="Lexend ExtraLight"/>
                <a:cs typeface="Lexend ExtraLight"/>
                <a:sym typeface="Lexend ExtraLight"/>
              </a:endParaRPr>
            </a:p>
          </p:txBody>
        </p:sp>
      </p:grpSp>
      <p:sp>
        <p:nvSpPr>
          <p:cNvPr id="382" name="Google Shape;382;p58"/>
          <p:cNvSpPr/>
          <p:nvPr/>
        </p:nvSpPr>
        <p:spPr>
          <a:xfrm>
            <a:off x="5223850" y="4602225"/>
            <a:ext cx="3300000" cy="853200"/>
          </a:xfrm>
          <a:prstGeom prst="wedgeRoundRectCallout">
            <a:avLst>
              <a:gd name="adj1" fmla="val 60642"/>
              <a:gd name="adj2" fmla="val 35040"/>
              <a:gd name="adj3" fmla="val 0"/>
            </a:avLst>
          </a:prstGeom>
          <a:solidFill>
            <a:srgbClr val="D9D2E9"/>
          </a:solidFill>
          <a:ln>
            <a:noFill/>
          </a:ln>
        </p:spPr>
        <p:txBody>
          <a:bodyPr spcFirstLastPara="1" wrap="square" lIns="91425" tIns="91425" rIns="91425" bIns="91425" anchor="ctr" anchorCtr="0">
            <a:noAutofit/>
          </a:bodyPr>
          <a:lstStyle/>
          <a:p>
            <a:pPr marL="457200" lvl="0" indent="0" algn="l" rtl="0">
              <a:spcBef>
                <a:spcPts val="0"/>
              </a:spcBef>
              <a:spcAft>
                <a:spcPts val="0"/>
              </a:spcAft>
              <a:buNone/>
            </a:pPr>
            <a:r>
              <a:rPr lang="en-US" sz="1600" b="1">
                <a:solidFill>
                  <a:schemeClr val="dk1"/>
                </a:solidFill>
                <a:latin typeface="Comfortaa"/>
                <a:ea typeface="Comfortaa"/>
                <a:cs typeface="Comfortaa"/>
                <a:sym typeface="Comfortaa"/>
              </a:rPr>
              <a:t>      Hormones!</a:t>
            </a:r>
            <a:endParaRPr sz="1600" b="1">
              <a:solidFill>
                <a:schemeClr val="dk1"/>
              </a:solidFill>
              <a:latin typeface="Comfortaa"/>
              <a:ea typeface="Comfortaa"/>
              <a:cs typeface="Comfortaa"/>
              <a:sym typeface="Comfortaa"/>
            </a:endParaRPr>
          </a:p>
        </p:txBody>
      </p:sp>
      <p:sp>
        <p:nvSpPr>
          <p:cNvPr id="383" name="Google Shape;383;p58"/>
          <p:cNvSpPr/>
          <p:nvPr/>
        </p:nvSpPr>
        <p:spPr>
          <a:xfrm>
            <a:off x="6603325" y="3207263"/>
            <a:ext cx="301200" cy="1169400"/>
          </a:xfrm>
          <a:prstGeom prst="downArrow">
            <a:avLst>
              <a:gd name="adj1" fmla="val 50000"/>
              <a:gd name="adj2" fmla="val 99444"/>
            </a:avLst>
          </a:prstGeom>
          <a:solidFill>
            <a:srgbClr val="8587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4" name="Google Shape;384;p58"/>
          <p:cNvCxnSpPr/>
          <p:nvPr/>
        </p:nvCxnSpPr>
        <p:spPr>
          <a:xfrm>
            <a:off x="3716425" y="2713450"/>
            <a:ext cx="18000" cy="2047500"/>
          </a:xfrm>
          <a:prstGeom prst="straightConnector1">
            <a:avLst/>
          </a:prstGeom>
          <a:noFill/>
          <a:ln w="19050" cap="flat" cmpd="sng">
            <a:solidFill>
              <a:srgbClr val="8587C2"/>
            </a:solidFill>
            <a:prstDash val="dot"/>
            <a:round/>
            <a:headEnd type="none" w="med" len="med"/>
            <a:tailEnd type="non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pic>
        <p:nvPicPr>
          <p:cNvPr id="389" name="Google Shape;389;p59"/>
          <p:cNvPicPr preferRelativeResize="0"/>
          <p:nvPr/>
        </p:nvPicPr>
        <p:blipFill rotWithShape="1">
          <a:blip r:embed="rId3">
            <a:alphaModFix/>
          </a:blip>
          <a:srcRect l="3691" t="15987" r="52047" b="7845"/>
          <a:stretch/>
        </p:blipFill>
        <p:spPr>
          <a:xfrm>
            <a:off x="907600" y="1183250"/>
            <a:ext cx="2973569" cy="5547827"/>
          </a:xfrm>
          <a:prstGeom prst="rect">
            <a:avLst/>
          </a:prstGeom>
          <a:noFill/>
          <a:ln>
            <a:noFill/>
          </a:ln>
        </p:spPr>
      </p:pic>
      <p:sp>
        <p:nvSpPr>
          <p:cNvPr id="390" name="Google Shape;390;p5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pic>
        <p:nvPicPr>
          <p:cNvPr id="391" name="Google Shape;391;p59"/>
          <p:cNvPicPr preferRelativeResize="0"/>
          <p:nvPr/>
        </p:nvPicPr>
        <p:blipFill rotWithShape="1">
          <a:blip r:embed="rId4">
            <a:alphaModFix/>
          </a:blip>
          <a:srcRect/>
          <a:stretch/>
        </p:blipFill>
        <p:spPr>
          <a:xfrm>
            <a:off x="1179175" y="1993500"/>
            <a:ext cx="1007576" cy="3870927"/>
          </a:xfrm>
          <a:prstGeom prst="rect">
            <a:avLst/>
          </a:prstGeom>
          <a:noFill/>
          <a:ln>
            <a:noFill/>
          </a:ln>
        </p:spPr>
      </p:pic>
      <p:sp>
        <p:nvSpPr>
          <p:cNvPr id="392" name="Google Shape;392;p59"/>
          <p:cNvSpPr txBox="1"/>
          <p:nvPr/>
        </p:nvSpPr>
        <p:spPr>
          <a:xfrm>
            <a:off x="280700" y="552950"/>
            <a:ext cx="7958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Female </a:t>
            </a:r>
            <a:r>
              <a:rPr lang="en-US" sz="2800" b="1">
                <a:solidFill>
                  <a:srgbClr val="FFFFFF"/>
                </a:solidFill>
                <a:latin typeface="Lexend"/>
                <a:ea typeface="Lexend"/>
                <a:cs typeface="Lexend"/>
                <a:sym typeface="Lexend"/>
              </a:rPr>
              <a:t>Reproductive Anatomy</a:t>
            </a:r>
            <a:r>
              <a:rPr lang="en-US" sz="2800">
                <a:solidFill>
                  <a:srgbClr val="FFFFFF"/>
                </a:solidFill>
                <a:latin typeface="Lexend Thin"/>
                <a:ea typeface="Lexend Thin"/>
                <a:cs typeface="Lexend Thin"/>
                <a:sym typeface="Lexend Thin"/>
              </a:rPr>
              <a:t> | Quiz</a:t>
            </a:r>
            <a:endParaRPr sz="1200">
              <a:latin typeface="Lexend Thin"/>
              <a:ea typeface="Lexend Thin"/>
              <a:cs typeface="Lexend Thin"/>
              <a:sym typeface="Lexend Thin"/>
            </a:endParaRPr>
          </a:p>
        </p:txBody>
      </p:sp>
      <p:pic>
        <p:nvPicPr>
          <p:cNvPr id="393" name="Google Shape;393;p59"/>
          <p:cNvPicPr preferRelativeResize="0"/>
          <p:nvPr/>
        </p:nvPicPr>
        <p:blipFill>
          <a:blip r:embed="rId5">
            <a:alphaModFix/>
          </a:blip>
          <a:stretch>
            <a:fillRect/>
          </a:stretch>
        </p:blipFill>
        <p:spPr>
          <a:xfrm>
            <a:off x="4039074" y="1284925"/>
            <a:ext cx="4197350" cy="5446148"/>
          </a:xfrm>
          <a:prstGeom prst="rect">
            <a:avLst/>
          </a:prstGeom>
          <a:noFill/>
          <a:ln>
            <a:noFill/>
          </a:ln>
          <a:effectLst>
            <a:outerShdw blurRad="57150" dist="19050" dir="5400000" algn="bl" rotWithShape="0">
              <a:srgbClr val="000000">
                <a:alpha val="50000"/>
              </a:srgbClr>
            </a:outerShdw>
          </a:effectLst>
        </p:spPr>
      </p:pic>
      <p:sp>
        <p:nvSpPr>
          <p:cNvPr id="394" name="Google Shape;394;p59"/>
          <p:cNvSpPr/>
          <p:nvPr/>
        </p:nvSpPr>
        <p:spPr>
          <a:xfrm>
            <a:off x="2369613" y="1993500"/>
            <a:ext cx="2066400" cy="834300"/>
          </a:xfrm>
          <a:prstGeom prst="wedgeRoundRectCallout">
            <a:avLst>
              <a:gd name="adj1" fmla="val -70729"/>
              <a:gd name="adj2" fmla="val 14800"/>
              <a:gd name="adj3" fmla="val 0"/>
            </a:avLst>
          </a:prstGeom>
          <a:solidFill>
            <a:srgbClr val="3C78D8"/>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sz="1200" b="1">
                <a:solidFill>
                  <a:schemeClr val="lt1"/>
                </a:solidFill>
                <a:latin typeface="Comfortaa"/>
                <a:ea typeface="Comfortaa"/>
                <a:cs typeface="Comfortaa"/>
                <a:sym typeface="Comfortaa"/>
              </a:rPr>
              <a:t>How well do you really know your selfie? </a:t>
            </a:r>
            <a:endParaRPr sz="1200" b="1">
              <a:solidFill>
                <a:schemeClr val="lt1"/>
              </a:solidFill>
              <a:latin typeface="Comfortaa"/>
              <a:ea typeface="Comfortaa"/>
              <a:cs typeface="Comfortaa"/>
              <a:sym typeface="Comfortaa"/>
            </a:endParaRPr>
          </a:p>
        </p:txBody>
      </p:sp>
      <p:pic>
        <p:nvPicPr>
          <p:cNvPr id="395" name="Google Shape;395;p59"/>
          <p:cNvPicPr preferRelativeResize="0"/>
          <p:nvPr/>
        </p:nvPicPr>
        <p:blipFill rotWithShape="1">
          <a:blip r:embed="rId6">
            <a:alphaModFix/>
          </a:blip>
          <a:srcRect l="7673" r="6112"/>
          <a:stretch/>
        </p:blipFill>
        <p:spPr>
          <a:xfrm>
            <a:off x="2123125" y="3298200"/>
            <a:ext cx="1454525" cy="14245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6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pic>
        <p:nvPicPr>
          <p:cNvPr id="401" name="Google Shape;401;p60" descr="Male _ Female Reproductive Anatomy (1)_female_ovaries.png"/>
          <p:cNvPicPr preferRelativeResize="0"/>
          <p:nvPr/>
        </p:nvPicPr>
        <p:blipFill rotWithShape="1">
          <a:blip r:embed="rId3">
            <a:alphaModFix/>
          </a:blip>
          <a:srcRect t="1146"/>
          <a:stretch/>
        </p:blipFill>
        <p:spPr>
          <a:xfrm>
            <a:off x="0" y="1589087"/>
            <a:ext cx="9144002" cy="4416424"/>
          </a:xfrm>
          <a:prstGeom prst="rect">
            <a:avLst/>
          </a:prstGeom>
          <a:noFill/>
          <a:ln>
            <a:noFill/>
          </a:ln>
        </p:spPr>
      </p:pic>
      <p:sp>
        <p:nvSpPr>
          <p:cNvPr id="402" name="Google Shape;402;p60"/>
          <p:cNvSpPr txBox="1">
            <a:spLocks noGrp="1"/>
          </p:cNvSpPr>
          <p:nvPr>
            <p:ph type="title"/>
          </p:nvPr>
        </p:nvSpPr>
        <p:spPr>
          <a:xfrm>
            <a:off x="273050" y="242887"/>
            <a:ext cx="8229600" cy="1143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lt1"/>
              </a:buClr>
              <a:buSzPts val="3000"/>
              <a:buFont typeface="Calibri"/>
              <a:buNone/>
            </a:pPr>
            <a:r>
              <a:rPr lang="en-US" sz="2800">
                <a:latin typeface="Lexend Thin"/>
                <a:ea typeface="Lexend Thin"/>
                <a:cs typeface="Lexend Thin"/>
                <a:sym typeface="Lexend Thin"/>
              </a:rPr>
              <a:t>Female Reproductive Anatomy</a:t>
            </a:r>
            <a:endParaRPr sz="300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6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pic>
        <p:nvPicPr>
          <p:cNvPr id="408" name="Google Shape;408;p61" descr="Male _ Female Reproductive Anatomy (1)_female_fallopian.png"/>
          <p:cNvPicPr preferRelativeResize="0"/>
          <p:nvPr/>
        </p:nvPicPr>
        <p:blipFill rotWithShape="1">
          <a:blip r:embed="rId3">
            <a:alphaModFix/>
          </a:blip>
          <a:srcRect t="882"/>
          <a:stretch/>
        </p:blipFill>
        <p:spPr>
          <a:xfrm>
            <a:off x="0" y="1574800"/>
            <a:ext cx="9140824" cy="4467226"/>
          </a:xfrm>
          <a:prstGeom prst="rect">
            <a:avLst/>
          </a:prstGeom>
          <a:noFill/>
          <a:ln>
            <a:noFill/>
          </a:ln>
        </p:spPr>
      </p:pic>
      <p:sp>
        <p:nvSpPr>
          <p:cNvPr id="409" name="Google Shape;409;p61"/>
          <p:cNvSpPr txBox="1">
            <a:spLocks noGrp="1"/>
          </p:cNvSpPr>
          <p:nvPr>
            <p:ph type="title"/>
          </p:nvPr>
        </p:nvSpPr>
        <p:spPr>
          <a:xfrm>
            <a:off x="273050" y="242887"/>
            <a:ext cx="8229600" cy="1143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lt1"/>
              </a:buClr>
              <a:buSzPts val="3000"/>
              <a:buFont typeface="Calibri"/>
              <a:buNone/>
            </a:pPr>
            <a:r>
              <a:rPr lang="en-US" sz="2800">
                <a:latin typeface="Lexend Thin"/>
                <a:ea typeface="Lexend Thin"/>
                <a:cs typeface="Lexend Thin"/>
                <a:sym typeface="Lexend Thin"/>
              </a:rPr>
              <a:t>Female Reproductive Anatomy</a:t>
            </a:r>
            <a:endParaRPr sz="2900">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6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pic>
        <p:nvPicPr>
          <p:cNvPr id="415" name="Google Shape;415;p62" descr="Male _ Female Reproductive Anatomy (1)_female_uterus.png"/>
          <p:cNvPicPr preferRelativeResize="0"/>
          <p:nvPr/>
        </p:nvPicPr>
        <p:blipFill rotWithShape="1">
          <a:blip r:embed="rId3">
            <a:alphaModFix/>
          </a:blip>
          <a:srcRect t="1312"/>
          <a:stretch/>
        </p:blipFill>
        <p:spPr>
          <a:xfrm>
            <a:off x="0" y="1571625"/>
            <a:ext cx="9143998" cy="4440238"/>
          </a:xfrm>
          <a:prstGeom prst="rect">
            <a:avLst/>
          </a:prstGeom>
          <a:noFill/>
          <a:ln>
            <a:noFill/>
          </a:ln>
        </p:spPr>
      </p:pic>
      <p:sp>
        <p:nvSpPr>
          <p:cNvPr id="416" name="Google Shape;416;p6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417" name="Google Shape;417;p62"/>
          <p:cNvSpPr txBox="1">
            <a:spLocks noGrp="1"/>
          </p:cNvSpPr>
          <p:nvPr>
            <p:ph type="title"/>
          </p:nvPr>
        </p:nvSpPr>
        <p:spPr>
          <a:xfrm>
            <a:off x="273050" y="242887"/>
            <a:ext cx="8229600" cy="1143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lt1"/>
              </a:buClr>
              <a:buSzPts val="3000"/>
              <a:buFont typeface="Calibri"/>
              <a:buNone/>
            </a:pPr>
            <a:r>
              <a:rPr lang="en-US" sz="2800">
                <a:latin typeface="Lexend Thin"/>
                <a:ea typeface="Lexend Thin"/>
                <a:cs typeface="Lexend Thin"/>
                <a:sym typeface="Lexend Thin"/>
              </a:rPr>
              <a:t>Female Reproductive Anatomy</a:t>
            </a:r>
            <a:endParaRPr sz="2900" b="1">
              <a:solidFill>
                <a:srgbClr val="FFFFFF"/>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6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pic>
        <p:nvPicPr>
          <p:cNvPr id="423" name="Google Shape;423;p63" descr="Male _ Female Reproductive Anatomy (1)_female_uterscervix.png"/>
          <p:cNvPicPr preferRelativeResize="0"/>
          <p:nvPr/>
        </p:nvPicPr>
        <p:blipFill rotWithShape="1">
          <a:blip r:embed="rId3">
            <a:alphaModFix/>
          </a:blip>
          <a:srcRect t="1117"/>
          <a:stretch/>
        </p:blipFill>
        <p:spPr>
          <a:xfrm>
            <a:off x="0" y="1571625"/>
            <a:ext cx="9144002" cy="4478336"/>
          </a:xfrm>
          <a:prstGeom prst="rect">
            <a:avLst/>
          </a:prstGeom>
          <a:noFill/>
          <a:ln>
            <a:noFill/>
          </a:ln>
        </p:spPr>
      </p:pic>
      <p:sp>
        <p:nvSpPr>
          <p:cNvPr id="424" name="Google Shape;424;p63"/>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425" name="Google Shape;425;p63"/>
          <p:cNvSpPr txBox="1">
            <a:spLocks noGrp="1"/>
          </p:cNvSpPr>
          <p:nvPr>
            <p:ph type="title"/>
          </p:nvPr>
        </p:nvSpPr>
        <p:spPr>
          <a:xfrm>
            <a:off x="273050" y="242887"/>
            <a:ext cx="8229600" cy="1143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lt1"/>
              </a:buClr>
              <a:buSzPts val="3000"/>
              <a:buFont typeface="Calibri"/>
              <a:buNone/>
            </a:pPr>
            <a:r>
              <a:rPr lang="en-US" sz="2800">
                <a:latin typeface="Lexend Thin"/>
                <a:ea typeface="Lexend Thin"/>
                <a:cs typeface="Lexend Thin"/>
                <a:sym typeface="Lexend Thin"/>
              </a:rPr>
              <a:t>Female Reproductive Anatomy</a:t>
            </a:r>
            <a:endParaRPr sz="2900" b="1">
              <a:solidFill>
                <a:srgbClr val="FFFFFF"/>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6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pic>
        <p:nvPicPr>
          <p:cNvPr id="431" name="Google Shape;431;p64" descr="Male _ Female Reproductive Anatomy (1)_female__vagina.png"/>
          <p:cNvPicPr preferRelativeResize="0"/>
          <p:nvPr/>
        </p:nvPicPr>
        <p:blipFill rotWithShape="1">
          <a:blip r:embed="rId3">
            <a:alphaModFix/>
          </a:blip>
          <a:srcRect t="941"/>
          <a:stretch/>
        </p:blipFill>
        <p:spPr>
          <a:xfrm>
            <a:off x="0" y="1571625"/>
            <a:ext cx="9143998" cy="4481513"/>
          </a:xfrm>
          <a:prstGeom prst="rect">
            <a:avLst/>
          </a:prstGeom>
          <a:noFill/>
          <a:ln>
            <a:noFill/>
          </a:ln>
        </p:spPr>
      </p:pic>
      <p:sp>
        <p:nvSpPr>
          <p:cNvPr id="432" name="Google Shape;432;p64"/>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433" name="Google Shape;433;p64"/>
          <p:cNvSpPr txBox="1">
            <a:spLocks noGrp="1"/>
          </p:cNvSpPr>
          <p:nvPr>
            <p:ph type="title"/>
          </p:nvPr>
        </p:nvSpPr>
        <p:spPr>
          <a:xfrm>
            <a:off x="273050" y="242887"/>
            <a:ext cx="8229600" cy="1143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lt1"/>
              </a:buClr>
              <a:buSzPts val="3000"/>
              <a:buFont typeface="Calibri"/>
              <a:buNone/>
            </a:pPr>
            <a:r>
              <a:rPr lang="en-US" sz="2800">
                <a:latin typeface="Lexend Thin"/>
                <a:ea typeface="Lexend Thin"/>
                <a:cs typeface="Lexend Thin"/>
                <a:sym typeface="Lexend Thin"/>
              </a:rPr>
              <a:t>Female Reproductive Anatomy</a:t>
            </a:r>
            <a:endParaRPr sz="2900" b="1">
              <a:solidFill>
                <a:srgbClr val="FFFFFF"/>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6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pic>
        <p:nvPicPr>
          <p:cNvPr id="439" name="Google Shape;439;p65" descr="Male _ Female Reproductive Anatomy (1)_female__vagina.png"/>
          <p:cNvPicPr preferRelativeResize="0"/>
          <p:nvPr/>
        </p:nvPicPr>
        <p:blipFill rotWithShape="1">
          <a:blip r:embed="rId3">
            <a:alphaModFix/>
          </a:blip>
          <a:srcRect t="9682" b="-9"/>
          <a:stretch/>
        </p:blipFill>
        <p:spPr>
          <a:xfrm>
            <a:off x="0" y="1966899"/>
            <a:ext cx="9143998" cy="4086250"/>
          </a:xfrm>
          <a:prstGeom prst="rect">
            <a:avLst/>
          </a:prstGeom>
          <a:noFill/>
          <a:ln>
            <a:noFill/>
          </a:ln>
        </p:spPr>
      </p:pic>
      <p:sp>
        <p:nvSpPr>
          <p:cNvPr id="440" name="Google Shape;440;p65"/>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441" name="Google Shape;441;p65"/>
          <p:cNvSpPr txBox="1">
            <a:spLocks noGrp="1"/>
          </p:cNvSpPr>
          <p:nvPr>
            <p:ph type="title"/>
          </p:nvPr>
        </p:nvSpPr>
        <p:spPr>
          <a:xfrm>
            <a:off x="273050" y="242887"/>
            <a:ext cx="8229600" cy="1143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lt1"/>
              </a:buClr>
              <a:buSzPts val="3000"/>
              <a:buFont typeface="Calibri"/>
              <a:buNone/>
            </a:pPr>
            <a:r>
              <a:rPr lang="en-US" sz="2800">
                <a:latin typeface="Lexend Thin"/>
                <a:ea typeface="Lexend Thin"/>
                <a:cs typeface="Lexend Thin"/>
                <a:sym typeface="Lexend Thin"/>
              </a:rPr>
              <a:t>Female Reproductive Anatomy</a:t>
            </a:r>
            <a:endParaRPr sz="2900">
              <a:latin typeface="Calibri"/>
              <a:ea typeface="Calibri"/>
              <a:cs typeface="Calibri"/>
              <a:sym typeface="Calibri"/>
            </a:endParaRPr>
          </a:p>
        </p:txBody>
      </p:sp>
      <p:sp>
        <p:nvSpPr>
          <p:cNvPr id="442" name="Google Shape;442;p65"/>
          <p:cNvSpPr txBox="1"/>
          <p:nvPr/>
        </p:nvSpPr>
        <p:spPr>
          <a:xfrm>
            <a:off x="7069963" y="5492825"/>
            <a:ext cx="947700" cy="32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666666"/>
                </a:solidFill>
                <a:latin typeface="Calibri"/>
                <a:ea typeface="Calibri"/>
                <a:cs typeface="Calibri"/>
                <a:sym typeface="Calibri"/>
              </a:rPr>
              <a:t>Vagina</a:t>
            </a:r>
            <a:endParaRPr sz="1600">
              <a:solidFill>
                <a:srgbClr val="666666"/>
              </a:solidFill>
              <a:latin typeface="Calibri"/>
              <a:ea typeface="Calibri"/>
              <a:cs typeface="Calibri"/>
              <a:sym typeface="Calibri"/>
            </a:endParaRPr>
          </a:p>
        </p:txBody>
      </p:sp>
      <p:sp>
        <p:nvSpPr>
          <p:cNvPr id="443" name="Google Shape;443;p65"/>
          <p:cNvSpPr txBox="1"/>
          <p:nvPr/>
        </p:nvSpPr>
        <p:spPr>
          <a:xfrm>
            <a:off x="8102688" y="4531175"/>
            <a:ext cx="947700" cy="32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666666"/>
                </a:solidFill>
                <a:latin typeface="Calibri"/>
                <a:ea typeface="Calibri"/>
                <a:cs typeface="Calibri"/>
                <a:sym typeface="Calibri"/>
              </a:rPr>
              <a:t>Urethra</a:t>
            </a:r>
            <a:endParaRPr sz="1600">
              <a:solidFill>
                <a:srgbClr val="666666"/>
              </a:solidFill>
              <a:latin typeface="Calibri"/>
              <a:ea typeface="Calibri"/>
              <a:cs typeface="Calibri"/>
              <a:sym typeface="Calibri"/>
            </a:endParaRPr>
          </a:p>
        </p:txBody>
      </p:sp>
      <p:sp>
        <p:nvSpPr>
          <p:cNvPr id="444" name="Google Shape;444;p65"/>
          <p:cNvSpPr txBox="1"/>
          <p:nvPr/>
        </p:nvSpPr>
        <p:spPr>
          <a:xfrm>
            <a:off x="6412163" y="5471350"/>
            <a:ext cx="947700" cy="32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666666"/>
                </a:solidFill>
                <a:latin typeface="Calibri"/>
                <a:ea typeface="Calibri"/>
                <a:cs typeface="Calibri"/>
                <a:sym typeface="Calibri"/>
              </a:rPr>
              <a:t>Anus</a:t>
            </a:r>
            <a:endParaRPr sz="1600">
              <a:solidFill>
                <a:srgbClr val="666666"/>
              </a:solidFill>
              <a:latin typeface="Calibri"/>
              <a:ea typeface="Calibri"/>
              <a:cs typeface="Calibri"/>
              <a:sym typeface="Calibri"/>
            </a:endParaRPr>
          </a:p>
        </p:txBody>
      </p:sp>
      <p:cxnSp>
        <p:nvCxnSpPr>
          <p:cNvPr id="445" name="Google Shape;445;p65"/>
          <p:cNvCxnSpPr/>
          <p:nvPr/>
        </p:nvCxnSpPr>
        <p:spPr>
          <a:xfrm>
            <a:off x="7594188" y="4763775"/>
            <a:ext cx="508500" cy="0"/>
          </a:xfrm>
          <a:prstGeom prst="straightConnector1">
            <a:avLst/>
          </a:prstGeom>
          <a:noFill/>
          <a:ln w="9525" cap="flat" cmpd="sng">
            <a:solidFill>
              <a:srgbClr val="888888"/>
            </a:solidFill>
            <a:prstDash val="solid"/>
            <a:round/>
            <a:headEnd type="none" w="med" len="med"/>
            <a:tailEnd type="none" w="med" len="med"/>
          </a:ln>
        </p:spPr>
      </p:cxnSp>
      <p:cxnSp>
        <p:nvCxnSpPr>
          <p:cNvPr id="446" name="Google Shape;446;p65"/>
          <p:cNvCxnSpPr/>
          <p:nvPr/>
        </p:nvCxnSpPr>
        <p:spPr>
          <a:xfrm>
            <a:off x="7425350" y="4858475"/>
            <a:ext cx="7500" cy="678300"/>
          </a:xfrm>
          <a:prstGeom prst="straightConnector1">
            <a:avLst/>
          </a:prstGeom>
          <a:noFill/>
          <a:ln w="9525" cap="flat" cmpd="sng">
            <a:solidFill>
              <a:srgbClr val="888888"/>
            </a:solidFill>
            <a:prstDash val="solid"/>
            <a:round/>
            <a:headEnd type="none" w="med" len="med"/>
            <a:tailEnd type="none" w="med" len="med"/>
          </a:ln>
        </p:spPr>
      </p:cxnSp>
      <p:cxnSp>
        <p:nvCxnSpPr>
          <p:cNvPr id="447" name="Google Shape;447;p65"/>
          <p:cNvCxnSpPr/>
          <p:nvPr/>
        </p:nvCxnSpPr>
        <p:spPr>
          <a:xfrm>
            <a:off x="6728050" y="4950875"/>
            <a:ext cx="3900" cy="585900"/>
          </a:xfrm>
          <a:prstGeom prst="straightConnector1">
            <a:avLst/>
          </a:prstGeom>
          <a:noFill/>
          <a:ln w="9525" cap="flat" cmpd="sng">
            <a:solidFill>
              <a:srgbClr val="888888"/>
            </a:solidFill>
            <a:prstDash val="solid"/>
            <a:round/>
            <a:headEnd type="none" w="med" len="med"/>
            <a:tailEnd type="none" w="med" len="med"/>
          </a:ln>
        </p:spPr>
      </p:cxnSp>
      <p:pic>
        <p:nvPicPr>
          <p:cNvPr id="448" name="Google Shape;448;p65"/>
          <p:cNvPicPr preferRelativeResize="0"/>
          <p:nvPr/>
        </p:nvPicPr>
        <p:blipFill rotWithShape="1">
          <a:blip r:embed="rId4">
            <a:alphaModFix/>
          </a:blip>
          <a:srcRect b="89506"/>
          <a:stretch/>
        </p:blipFill>
        <p:spPr>
          <a:xfrm>
            <a:off x="310150" y="1522314"/>
            <a:ext cx="8344902" cy="480601"/>
          </a:xfrm>
          <a:prstGeom prst="rect">
            <a:avLst/>
          </a:prstGeom>
          <a:noFill/>
          <a:ln>
            <a:noFill/>
          </a:ln>
        </p:spPr>
      </p:pic>
      <p:sp>
        <p:nvSpPr>
          <p:cNvPr id="449" name="Google Shape;449;p65"/>
          <p:cNvSpPr txBox="1"/>
          <p:nvPr/>
        </p:nvSpPr>
        <p:spPr>
          <a:xfrm>
            <a:off x="3216863" y="5536775"/>
            <a:ext cx="947700" cy="32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666666"/>
                </a:solidFill>
                <a:latin typeface="Calibri"/>
                <a:ea typeface="Calibri"/>
                <a:cs typeface="Calibri"/>
                <a:sym typeface="Calibri"/>
              </a:rPr>
              <a:t>Vagina</a:t>
            </a:r>
            <a:endParaRPr sz="1600">
              <a:solidFill>
                <a:srgbClr val="666666"/>
              </a:solidFill>
              <a:latin typeface="Calibri"/>
              <a:ea typeface="Calibri"/>
              <a:cs typeface="Calibri"/>
              <a:sym typeface="Calibri"/>
            </a:endParaRPr>
          </a:p>
        </p:txBody>
      </p:sp>
      <p:cxnSp>
        <p:nvCxnSpPr>
          <p:cNvPr id="450" name="Google Shape;450;p65"/>
          <p:cNvCxnSpPr/>
          <p:nvPr/>
        </p:nvCxnSpPr>
        <p:spPr>
          <a:xfrm flipH="1">
            <a:off x="3566175" y="5207900"/>
            <a:ext cx="3900" cy="392400"/>
          </a:xfrm>
          <a:prstGeom prst="straightConnector1">
            <a:avLst/>
          </a:prstGeom>
          <a:noFill/>
          <a:ln w="9525" cap="flat" cmpd="sng">
            <a:solidFill>
              <a:srgbClr val="888888"/>
            </a:solidFill>
            <a:prstDash val="solid"/>
            <a:round/>
            <a:headEnd type="none" w="med" len="med"/>
            <a:tailEnd type="none" w="med" len="med"/>
          </a:ln>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6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pic>
        <p:nvPicPr>
          <p:cNvPr id="456" name="Google Shape;456;p66" descr="Male _ Female Reproductive Anatomy (1)_female__vagina.png"/>
          <p:cNvPicPr preferRelativeResize="0"/>
          <p:nvPr/>
        </p:nvPicPr>
        <p:blipFill rotWithShape="1">
          <a:blip r:embed="rId3">
            <a:alphaModFix/>
          </a:blip>
          <a:srcRect t="9682" b="-9"/>
          <a:stretch/>
        </p:blipFill>
        <p:spPr>
          <a:xfrm>
            <a:off x="0" y="1966899"/>
            <a:ext cx="9143998" cy="4086250"/>
          </a:xfrm>
          <a:prstGeom prst="rect">
            <a:avLst/>
          </a:prstGeom>
          <a:noFill/>
          <a:ln>
            <a:noFill/>
          </a:ln>
        </p:spPr>
      </p:pic>
      <p:sp>
        <p:nvSpPr>
          <p:cNvPr id="457" name="Google Shape;457;p66"/>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458" name="Google Shape;458;p66"/>
          <p:cNvSpPr txBox="1">
            <a:spLocks noGrp="1"/>
          </p:cNvSpPr>
          <p:nvPr>
            <p:ph type="title"/>
          </p:nvPr>
        </p:nvSpPr>
        <p:spPr>
          <a:xfrm>
            <a:off x="273050" y="242887"/>
            <a:ext cx="8229600" cy="1143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lt1"/>
              </a:buClr>
              <a:buSzPts val="3000"/>
              <a:buFont typeface="Calibri"/>
              <a:buNone/>
            </a:pPr>
            <a:r>
              <a:rPr lang="en-US" sz="2800">
                <a:latin typeface="Lexend Thin"/>
                <a:ea typeface="Lexend Thin"/>
                <a:cs typeface="Lexend Thin"/>
                <a:sym typeface="Lexend Thin"/>
              </a:rPr>
              <a:t>Female Reproductive Anatomy</a:t>
            </a:r>
            <a:endParaRPr sz="2900">
              <a:latin typeface="Calibri"/>
              <a:ea typeface="Calibri"/>
              <a:cs typeface="Calibri"/>
              <a:sym typeface="Calibri"/>
            </a:endParaRPr>
          </a:p>
        </p:txBody>
      </p:sp>
      <p:sp>
        <p:nvSpPr>
          <p:cNvPr id="459" name="Google Shape;459;p66"/>
          <p:cNvSpPr txBox="1"/>
          <p:nvPr/>
        </p:nvSpPr>
        <p:spPr>
          <a:xfrm>
            <a:off x="7069963" y="5492825"/>
            <a:ext cx="947700" cy="32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666666"/>
                </a:solidFill>
                <a:latin typeface="Calibri"/>
                <a:ea typeface="Calibri"/>
                <a:cs typeface="Calibri"/>
                <a:sym typeface="Calibri"/>
              </a:rPr>
              <a:t>Vagina</a:t>
            </a:r>
            <a:endParaRPr sz="1600">
              <a:solidFill>
                <a:srgbClr val="666666"/>
              </a:solidFill>
              <a:latin typeface="Calibri"/>
              <a:ea typeface="Calibri"/>
              <a:cs typeface="Calibri"/>
              <a:sym typeface="Calibri"/>
            </a:endParaRPr>
          </a:p>
        </p:txBody>
      </p:sp>
      <p:sp>
        <p:nvSpPr>
          <p:cNvPr id="460" name="Google Shape;460;p66"/>
          <p:cNvSpPr txBox="1"/>
          <p:nvPr/>
        </p:nvSpPr>
        <p:spPr>
          <a:xfrm>
            <a:off x="8102688" y="4531175"/>
            <a:ext cx="947700" cy="32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666666"/>
                </a:solidFill>
                <a:latin typeface="Calibri"/>
                <a:ea typeface="Calibri"/>
                <a:cs typeface="Calibri"/>
                <a:sym typeface="Calibri"/>
              </a:rPr>
              <a:t>Urethra</a:t>
            </a:r>
            <a:endParaRPr sz="1600">
              <a:solidFill>
                <a:srgbClr val="666666"/>
              </a:solidFill>
              <a:latin typeface="Calibri"/>
              <a:ea typeface="Calibri"/>
              <a:cs typeface="Calibri"/>
              <a:sym typeface="Calibri"/>
            </a:endParaRPr>
          </a:p>
        </p:txBody>
      </p:sp>
      <p:sp>
        <p:nvSpPr>
          <p:cNvPr id="461" name="Google Shape;461;p66"/>
          <p:cNvSpPr txBox="1"/>
          <p:nvPr/>
        </p:nvSpPr>
        <p:spPr>
          <a:xfrm>
            <a:off x="6412163" y="5471350"/>
            <a:ext cx="947700" cy="32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666666"/>
                </a:solidFill>
                <a:latin typeface="Calibri"/>
                <a:ea typeface="Calibri"/>
                <a:cs typeface="Calibri"/>
                <a:sym typeface="Calibri"/>
              </a:rPr>
              <a:t>Anus</a:t>
            </a:r>
            <a:endParaRPr sz="1600">
              <a:solidFill>
                <a:srgbClr val="666666"/>
              </a:solidFill>
              <a:latin typeface="Calibri"/>
              <a:ea typeface="Calibri"/>
              <a:cs typeface="Calibri"/>
              <a:sym typeface="Calibri"/>
            </a:endParaRPr>
          </a:p>
        </p:txBody>
      </p:sp>
      <p:cxnSp>
        <p:nvCxnSpPr>
          <p:cNvPr id="462" name="Google Shape;462;p66"/>
          <p:cNvCxnSpPr/>
          <p:nvPr/>
        </p:nvCxnSpPr>
        <p:spPr>
          <a:xfrm>
            <a:off x="7594188" y="4763775"/>
            <a:ext cx="508500" cy="0"/>
          </a:xfrm>
          <a:prstGeom prst="straightConnector1">
            <a:avLst/>
          </a:prstGeom>
          <a:noFill/>
          <a:ln w="9525" cap="flat" cmpd="sng">
            <a:solidFill>
              <a:srgbClr val="888888"/>
            </a:solidFill>
            <a:prstDash val="solid"/>
            <a:round/>
            <a:headEnd type="none" w="med" len="med"/>
            <a:tailEnd type="none" w="med" len="med"/>
          </a:ln>
        </p:spPr>
      </p:cxnSp>
      <p:cxnSp>
        <p:nvCxnSpPr>
          <p:cNvPr id="463" name="Google Shape;463;p66"/>
          <p:cNvCxnSpPr/>
          <p:nvPr/>
        </p:nvCxnSpPr>
        <p:spPr>
          <a:xfrm>
            <a:off x="7425350" y="4858475"/>
            <a:ext cx="7500" cy="678300"/>
          </a:xfrm>
          <a:prstGeom prst="straightConnector1">
            <a:avLst/>
          </a:prstGeom>
          <a:noFill/>
          <a:ln w="9525" cap="flat" cmpd="sng">
            <a:solidFill>
              <a:srgbClr val="888888"/>
            </a:solidFill>
            <a:prstDash val="solid"/>
            <a:round/>
            <a:headEnd type="none" w="med" len="med"/>
            <a:tailEnd type="none" w="med" len="med"/>
          </a:ln>
        </p:spPr>
      </p:cxnSp>
      <p:cxnSp>
        <p:nvCxnSpPr>
          <p:cNvPr id="464" name="Google Shape;464;p66"/>
          <p:cNvCxnSpPr/>
          <p:nvPr/>
        </p:nvCxnSpPr>
        <p:spPr>
          <a:xfrm>
            <a:off x="6728050" y="4950875"/>
            <a:ext cx="3900" cy="585900"/>
          </a:xfrm>
          <a:prstGeom prst="straightConnector1">
            <a:avLst/>
          </a:prstGeom>
          <a:noFill/>
          <a:ln w="9525" cap="flat" cmpd="sng">
            <a:solidFill>
              <a:srgbClr val="888888"/>
            </a:solidFill>
            <a:prstDash val="solid"/>
            <a:round/>
            <a:headEnd type="none" w="med" len="med"/>
            <a:tailEnd type="none" w="med" len="med"/>
          </a:ln>
        </p:spPr>
      </p:cxnSp>
      <p:pic>
        <p:nvPicPr>
          <p:cNvPr id="465" name="Google Shape;465;p66"/>
          <p:cNvPicPr preferRelativeResize="0"/>
          <p:nvPr/>
        </p:nvPicPr>
        <p:blipFill rotWithShape="1">
          <a:blip r:embed="rId4">
            <a:alphaModFix/>
          </a:blip>
          <a:srcRect b="89506"/>
          <a:stretch/>
        </p:blipFill>
        <p:spPr>
          <a:xfrm>
            <a:off x="310150" y="1522314"/>
            <a:ext cx="8344902" cy="480601"/>
          </a:xfrm>
          <a:prstGeom prst="rect">
            <a:avLst/>
          </a:prstGeom>
          <a:noFill/>
          <a:ln>
            <a:noFill/>
          </a:ln>
        </p:spPr>
      </p:pic>
      <p:sp>
        <p:nvSpPr>
          <p:cNvPr id="466" name="Google Shape;466;p66"/>
          <p:cNvSpPr txBox="1"/>
          <p:nvPr/>
        </p:nvSpPr>
        <p:spPr>
          <a:xfrm>
            <a:off x="3216863" y="5536775"/>
            <a:ext cx="947700" cy="32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666666"/>
                </a:solidFill>
                <a:latin typeface="Calibri"/>
                <a:ea typeface="Calibri"/>
                <a:cs typeface="Calibri"/>
                <a:sym typeface="Calibri"/>
              </a:rPr>
              <a:t>Vagina</a:t>
            </a:r>
            <a:endParaRPr sz="1600">
              <a:solidFill>
                <a:srgbClr val="666666"/>
              </a:solidFill>
              <a:latin typeface="Calibri"/>
              <a:ea typeface="Calibri"/>
              <a:cs typeface="Calibri"/>
              <a:sym typeface="Calibri"/>
            </a:endParaRPr>
          </a:p>
        </p:txBody>
      </p:sp>
      <p:cxnSp>
        <p:nvCxnSpPr>
          <p:cNvPr id="467" name="Google Shape;467;p66"/>
          <p:cNvCxnSpPr/>
          <p:nvPr/>
        </p:nvCxnSpPr>
        <p:spPr>
          <a:xfrm flipH="1">
            <a:off x="3566175" y="5207900"/>
            <a:ext cx="3900" cy="392400"/>
          </a:xfrm>
          <a:prstGeom prst="straightConnector1">
            <a:avLst/>
          </a:prstGeom>
          <a:noFill/>
          <a:ln w="9525" cap="flat" cmpd="sng">
            <a:solidFill>
              <a:srgbClr val="888888"/>
            </a:solidFill>
            <a:prstDash val="solid"/>
            <a:round/>
            <a:headEnd type="none" w="med" len="med"/>
            <a:tailEnd type="none" w="med" len="med"/>
          </a:ln>
        </p:spPr>
      </p:cxnSp>
      <p:pic>
        <p:nvPicPr>
          <p:cNvPr id="468" name="Google Shape;468;p66"/>
          <p:cNvPicPr preferRelativeResize="0"/>
          <p:nvPr/>
        </p:nvPicPr>
        <p:blipFill>
          <a:blip r:embed="rId5">
            <a:alphaModFix/>
          </a:blip>
          <a:stretch>
            <a:fillRect/>
          </a:stretch>
        </p:blipFill>
        <p:spPr>
          <a:xfrm>
            <a:off x="-6350" y="1446125"/>
            <a:ext cx="9144000" cy="4610100"/>
          </a:xfrm>
          <a:prstGeom prst="rect">
            <a:avLst/>
          </a:prstGeom>
          <a:noFill/>
          <a:ln>
            <a:noFill/>
          </a:ln>
        </p:spPr>
      </p:pic>
      <p:pic>
        <p:nvPicPr>
          <p:cNvPr id="469" name="Google Shape;469;p66"/>
          <p:cNvPicPr preferRelativeResize="0"/>
          <p:nvPr/>
        </p:nvPicPr>
        <p:blipFill rotWithShape="1">
          <a:blip r:embed="rId4">
            <a:alphaModFix/>
          </a:blip>
          <a:srcRect b="89506"/>
          <a:stretch/>
        </p:blipFill>
        <p:spPr>
          <a:xfrm>
            <a:off x="310150" y="1522314"/>
            <a:ext cx="8344902" cy="4806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67"/>
          <p:cNvSpPr txBox="1">
            <a:spLocks noGrp="1"/>
          </p:cNvSpPr>
          <p:nvPr>
            <p:ph type="title"/>
          </p:nvPr>
        </p:nvSpPr>
        <p:spPr>
          <a:xfrm>
            <a:off x="258762" y="549275"/>
            <a:ext cx="8609100" cy="566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Clr>
                <a:schemeClr val="lt1"/>
              </a:buClr>
              <a:buSzPts val="3000"/>
              <a:buFont typeface="Calibri"/>
              <a:buNone/>
            </a:pPr>
            <a:r>
              <a:rPr lang="en-US" sz="2800" b="1">
                <a:latin typeface="Lexend"/>
                <a:ea typeface="Lexend"/>
                <a:cs typeface="Lexend"/>
                <a:sym typeface="Lexend"/>
              </a:rPr>
              <a:t>Answers </a:t>
            </a:r>
            <a:r>
              <a:rPr lang="en-US" sz="2800">
                <a:latin typeface="Lexend Thin"/>
                <a:ea typeface="Lexend Thin"/>
                <a:cs typeface="Lexend Thin"/>
                <a:sym typeface="Lexend Thin"/>
              </a:rPr>
              <a:t>| Female Reproductive Anatomy Quiz</a:t>
            </a:r>
            <a:endParaRPr sz="2800">
              <a:latin typeface="Lexend Thin"/>
              <a:ea typeface="Lexend Thin"/>
              <a:cs typeface="Lexend Thin"/>
              <a:sym typeface="Lexend Thin"/>
            </a:endParaRPr>
          </a:p>
        </p:txBody>
      </p:sp>
      <p:pic>
        <p:nvPicPr>
          <p:cNvPr id="475" name="Google Shape;475;p67"/>
          <p:cNvPicPr preferRelativeResize="0"/>
          <p:nvPr/>
        </p:nvPicPr>
        <p:blipFill rotWithShape="1">
          <a:blip r:embed="rId3">
            <a:alphaModFix/>
          </a:blip>
          <a:srcRect l="11195" t="30189" r="7205" b="8930"/>
          <a:stretch/>
        </p:blipFill>
        <p:spPr>
          <a:xfrm>
            <a:off x="3250750" y="1504525"/>
            <a:ext cx="5760275" cy="5080088"/>
          </a:xfrm>
          <a:prstGeom prst="rect">
            <a:avLst/>
          </a:prstGeom>
          <a:noFill/>
          <a:ln>
            <a:noFill/>
          </a:ln>
        </p:spPr>
      </p:pic>
      <p:pic>
        <p:nvPicPr>
          <p:cNvPr id="476" name="Google Shape;476;p67"/>
          <p:cNvPicPr preferRelativeResize="0"/>
          <p:nvPr/>
        </p:nvPicPr>
        <p:blipFill rotWithShape="1">
          <a:blip r:embed="rId4">
            <a:alphaModFix/>
          </a:blip>
          <a:srcRect l="3691" t="15987" r="52047" b="7845"/>
          <a:stretch/>
        </p:blipFill>
        <p:spPr>
          <a:xfrm>
            <a:off x="526600" y="1183250"/>
            <a:ext cx="2895081" cy="5401375"/>
          </a:xfrm>
          <a:prstGeom prst="rect">
            <a:avLst/>
          </a:prstGeom>
          <a:noFill/>
          <a:ln>
            <a:noFill/>
          </a:ln>
        </p:spPr>
      </p:pic>
      <p:pic>
        <p:nvPicPr>
          <p:cNvPr id="477" name="Google Shape;477;p67"/>
          <p:cNvPicPr preferRelativeResize="0"/>
          <p:nvPr/>
        </p:nvPicPr>
        <p:blipFill rotWithShape="1">
          <a:blip r:embed="rId5">
            <a:alphaModFix/>
          </a:blip>
          <a:srcRect/>
          <a:stretch/>
        </p:blipFill>
        <p:spPr>
          <a:xfrm>
            <a:off x="798175" y="1993500"/>
            <a:ext cx="972826" cy="3737426"/>
          </a:xfrm>
          <a:prstGeom prst="rect">
            <a:avLst/>
          </a:prstGeom>
          <a:noFill/>
          <a:ln>
            <a:noFill/>
          </a:ln>
        </p:spPr>
      </p:pic>
      <p:sp>
        <p:nvSpPr>
          <p:cNvPr id="478" name="Google Shape;478;p67"/>
          <p:cNvSpPr/>
          <p:nvPr/>
        </p:nvSpPr>
        <p:spPr>
          <a:xfrm>
            <a:off x="1988624" y="1993500"/>
            <a:ext cx="1884600" cy="834300"/>
          </a:xfrm>
          <a:prstGeom prst="wedgeRoundRectCallout">
            <a:avLst>
              <a:gd name="adj1" fmla="val -70729"/>
              <a:gd name="adj2" fmla="val 14800"/>
              <a:gd name="adj3" fmla="val 0"/>
            </a:avLst>
          </a:prstGeom>
          <a:solidFill>
            <a:srgbClr val="3C78D8"/>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sz="1200" b="1">
                <a:solidFill>
                  <a:schemeClr val="lt1"/>
                </a:solidFill>
                <a:latin typeface="Comfortaa"/>
                <a:ea typeface="Comfortaa"/>
                <a:cs typeface="Comfortaa"/>
                <a:sym typeface="Comfortaa"/>
              </a:rPr>
              <a:t>Bravo! Nice work, teenFEMM student!</a:t>
            </a:r>
            <a:endParaRPr sz="1200" b="1">
              <a:solidFill>
                <a:schemeClr val="lt1"/>
              </a:solidFill>
              <a:latin typeface="Comfortaa"/>
              <a:ea typeface="Comfortaa"/>
              <a:cs typeface="Comfortaa"/>
              <a:sym typeface="Comfortaa"/>
            </a:endParaRPr>
          </a:p>
        </p:txBody>
      </p:sp>
      <p:sp>
        <p:nvSpPr>
          <p:cNvPr id="479" name="Google Shape;479;p6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pic>
        <p:nvPicPr>
          <p:cNvPr id="480" name="Google Shape;480;p67"/>
          <p:cNvPicPr preferRelativeResize="0"/>
          <p:nvPr/>
        </p:nvPicPr>
        <p:blipFill rotWithShape="1">
          <a:blip r:embed="rId3">
            <a:alphaModFix/>
          </a:blip>
          <a:srcRect l="13767" t="30189" r="10001" b="8930"/>
          <a:stretch/>
        </p:blipFill>
        <p:spPr>
          <a:xfrm>
            <a:off x="1694800" y="3442325"/>
            <a:ext cx="1403551" cy="132502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6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486" name="Google Shape;486;p68"/>
          <p:cNvSpPr txBox="1">
            <a:spLocks noGrp="1"/>
          </p:cNvSpPr>
          <p:nvPr>
            <p:ph type="title"/>
          </p:nvPr>
        </p:nvSpPr>
        <p:spPr>
          <a:xfrm>
            <a:off x="258762" y="549275"/>
            <a:ext cx="8609100" cy="566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Clr>
                <a:schemeClr val="lt1"/>
              </a:buClr>
              <a:buSzPts val="3000"/>
              <a:buFont typeface="Calibri"/>
              <a:buNone/>
            </a:pPr>
            <a:r>
              <a:rPr lang="en-US" sz="2800" b="1">
                <a:latin typeface="Lexend"/>
                <a:ea typeface="Lexend"/>
                <a:cs typeface="Lexend"/>
                <a:sym typeface="Lexend"/>
              </a:rPr>
              <a:t>Male </a:t>
            </a:r>
            <a:r>
              <a:rPr lang="en-US" sz="2800">
                <a:latin typeface="Lexend Thin"/>
                <a:ea typeface="Lexend Thin"/>
                <a:cs typeface="Lexend Thin"/>
                <a:sym typeface="Lexend Thin"/>
              </a:rPr>
              <a:t>Reproductive Anatomy</a:t>
            </a:r>
            <a:endParaRPr sz="2800">
              <a:latin typeface="Lexend Thin"/>
              <a:ea typeface="Lexend Thin"/>
              <a:cs typeface="Lexend Thin"/>
              <a:sym typeface="Lexend Thin"/>
            </a:endParaRPr>
          </a:p>
        </p:txBody>
      </p:sp>
      <p:sp>
        <p:nvSpPr>
          <p:cNvPr id="487" name="Google Shape;487;p68"/>
          <p:cNvSpPr txBox="1">
            <a:spLocks noGrp="1"/>
          </p:cNvSpPr>
          <p:nvPr>
            <p:ph type="body" idx="4294967295"/>
          </p:nvPr>
        </p:nvSpPr>
        <p:spPr>
          <a:xfrm>
            <a:off x="3352800" y="2280361"/>
            <a:ext cx="5791200" cy="2438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8587C2"/>
              </a:buClr>
              <a:buSzPts val="1350"/>
              <a:buFont typeface="Calibri"/>
              <a:buNone/>
            </a:pPr>
            <a:r>
              <a:rPr lang="en-US" sz="5400" b="1" i="0" u="none" strike="noStrike" cap="none">
                <a:solidFill>
                  <a:schemeClr val="dk2"/>
                </a:solidFill>
                <a:latin typeface="Calibri"/>
                <a:ea typeface="Calibri"/>
                <a:cs typeface="Calibri"/>
                <a:sym typeface="Calibri"/>
              </a:rPr>
              <a:t>Male</a:t>
            </a:r>
            <a:endParaRPr>
              <a:solidFill>
                <a:schemeClr val="dk2"/>
              </a:solidFill>
            </a:endParaRPr>
          </a:p>
          <a:p>
            <a:pPr marL="0" marR="0" lvl="0" indent="0" algn="l" rtl="0">
              <a:lnSpc>
                <a:spcPct val="100000"/>
              </a:lnSpc>
              <a:spcBef>
                <a:spcPts val="600"/>
              </a:spcBef>
              <a:spcAft>
                <a:spcPts val="0"/>
              </a:spcAft>
              <a:buClr>
                <a:srgbClr val="8587C2"/>
              </a:buClr>
              <a:buSzPts val="1350"/>
              <a:buFont typeface="Calibri"/>
              <a:buNone/>
            </a:pPr>
            <a:r>
              <a:rPr lang="en-US" sz="5400" b="1" i="0" u="none" strike="noStrike" cap="none">
                <a:solidFill>
                  <a:schemeClr val="dk2"/>
                </a:solidFill>
                <a:latin typeface="Calibri"/>
                <a:ea typeface="Calibri"/>
                <a:cs typeface="Calibri"/>
                <a:sym typeface="Calibri"/>
              </a:rPr>
              <a:t>Reproductive Anatomy</a:t>
            </a:r>
            <a:endParaRPr>
              <a:solidFill>
                <a:schemeClr val="dk2"/>
              </a:solidFill>
            </a:endParaRPr>
          </a:p>
        </p:txBody>
      </p:sp>
      <p:pic>
        <p:nvPicPr>
          <p:cNvPr id="488" name="Google Shape;488;p68"/>
          <p:cNvPicPr preferRelativeResize="0"/>
          <p:nvPr/>
        </p:nvPicPr>
        <p:blipFill>
          <a:blip r:embed="rId3">
            <a:alphaModFix/>
          </a:blip>
          <a:stretch>
            <a:fillRect/>
          </a:stretch>
        </p:blipFill>
        <p:spPr>
          <a:xfrm>
            <a:off x="1098550" y="1219250"/>
            <a:ext cx="1971658" cy="54863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pic>
        <p:nvPicPr>
          <p:cNvPr id="494" name="Google Shape;494;p69" descr="wo_overview_male copy 2.png"/>
          <p:cNvPicPr preferRelativeResize="0"/>
          <p:nvPr/>
        </p:nvPicPr>
        <p:blipFill rotWithShape="1">
          <a:blip r:embed="rId3">
            <a:alphaModFix/>
          </a:blip>
          <a:srcRect/>
          <a:stretch/>
        </p:blipFill>
        <p:spPr>
          <a:xfrm>
            <a:off x="-1610" y="2024770"/>
            <a:ext cx="9143998" cy="4072990"/>
          </a:xfrm>
          <a:prstGeom prst="rect">
            <a:avLst/>
          </a:prstGeom>
          <a:noFill/>
          <a:ln>
            <a:noFill/>
          </a:ln>
        </p:spPr>
      </p:pic>
      <p:sp>
        <p:nvSpPr>
          <p:cNvPr id="495" name="Google Shape;495;p6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496" name="Google Shape;496;p69"/>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497" name="Google Shape;497;p69"/>
          <p:cNvSpPr txBox="1">
            <a:spLocks noGrp="1"/>
          </p:cNvSpPr>
          <p:nvPr>
            <p:ph type="title"/>
          </p:nvPr>
        </p:nvSpPr>
        <p:spPr>
          <a:xfrm>
            <a:off x="258762" y="549275"/>
            <a:ext cx="8609100" cy="566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Clr>
                <a:schemeClr val="lt1"/>
              </a:buClr>
              <a:buSzPts val="3000"/>
              <a:buFont typeface="Calibri"/>
              <a:buNone/>
            </a:pPr>
            <a:r>
              <a:rPr lang="en-US" sz="2800" b="1">
                <a:latin typeface="Lexend"/>
                <a:ea typeface="Lexend"/>
                <a:cs typeface="Lexend"/>
                <a:sym typeface="Lexend"/>
              </a:rPr>
              <a:t>Male </a:t>
            </a:r>
            <a:r>
              <a:rPr lang="en-US" sz="2800">
                <a:latin typeface="Lexend Thin"/>
                <a:ea typeface="Lexend Thin"/>
                <a:cs typeface="Lexend Thin"/>
                <a:sym typeface="Lexend Thin"/>
              </a:rPr>
              <a:t>Reproductive Anatomy</a:t>
            </a:r>
            <a:endParaRPr sz="2800">
              <a:latin typeface="Lexend Thin"/>
              <a:ea typeface="Lexend Thin"/>
              <a:cs typeface="Lexend Thin"/>
              <a:sym typeface="Lexend Thi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pic>
        <p:nvPicPr>
          <p:cNvPr id="503" name="Google Shape;503;p70" descr="Male _ Female Reproductive Anatomy (1)_male_testicle.png"/>
          <p:cNvPicPr preferRelativeResize="0"/>
          <p:nvPr/>
        </p:nvPicPr>
        <p:blipFill rotWithShape="1">
          <a:blip r:embed="rId3">
            <a:alphaModFix/>
          </a:blip>
          <a:srcRect t="7458"/>
          <a:stretch/>
        </p:blipFill>
        <p:spPr>
          <a:xfrm>
            <a:off x="0" y="2035026"/>
            <a:ext cx="9144002" cy="4059624"/>
          </a:xfrm>
          <a:prstGeom prst="rect">
            <a:avLst/>
          </a:prstGeom>
          <a:noFill/>
          <a:ln>
            <a:noFill/>
          </a:ln>
        </p:spPr>
      </p:pic>
      <p:sp>
        <p:nvSpPr>
          <p:cNvPr id="504" name="Google Shape;504;p7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505" name="Google Shape;505;p70"/>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06" name="Google Shape;506;p70"/>
          <p:cNvSpPr txBox="1">
            <a:spLocks noGrp="1"/>
          </p:cNvSpPr>
          <p:nvPr>
            <p:ph type="title"/>
          </p:nvPr>
        </p:nvSpPr>
        <p:spPr>
          <a:xfrm>
            <a:off x="258762" y="549275"/>
            <a:ext cx="8609100" cy="566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Clr>
                <a:schemeClr val="lt1"/>
              </a:buClr>
              <a:buSzPts val="3000"/>
              <a:buFont typeface="Calibri"/>
              <a:buNone/>
            </a:pPr>
            <a:r>
              <a:rPr lang="en-US" sz="2800" b="1">
                <a:latin typeface="Lexend"/>
                <a:ea typeface="Lexend"/>
                <a:cs typeface="Lexend"/>
                <a:sym typeface="Lexend"/>
              </a:rPr>
              <a:t>Male </a:t>
            </a:r>
            <a:r>
              <a:rPr lang="en-US" sz="2800">
                <a:latin typeface="Lexend Thin"/>
                <a:ea typeface="Lexend Thin"/>
                <a:cs typeface="Lexend Thin"/>
                <a:sym typeface="Lexend Thin"/>
              </a:rPr>
              <a:t>Reproductive Anatomy</a:t>
            </a:r>
            <a:endParaRPr sz="2800">
              <a:latin typeface="Lexend Thin"/>
              <a:ea typeface="Lexend Thin"/>
              <a:cs typeface="Lexend Thin"/>
              <a:sym typeface="Lexend Thin"/>
            </a:endParaRPr>
          </a:p>
        </p:txBody>
      </p:sp>
      <p:sp>
        <p:nvSpPr>
          <p:cNvPr id="507" name="Google Shape;507;p70"/>
          <p:cNvSpPr txBox="1">
            <a:spLocks noGrp="1"/>
          </p:cNvSpPr>
          <p:nvPr>
            <p:ph type="title"/>
          </p:nvPr>
        </p:nvSpPr>
        <p:spPr>
          <a:xfrm>
            <a:off x="496550" y="1328050"/>
            <a:ext cx="2366400" cy="6906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100"/>
              <a:buFont typeface="Arial"/>
              <a:buNone/>
            </a:pPr>
            <a:r>
              <a:rPr lang="en-US" sz="2400">
                <a:solidFill>
                  <a:srgbClr val="002060"/>
                </a:solidFill>
                <a:highlight>
                  <a:srgbClr val="FFFFFF"/>
                </a:highlight>
                <a:latin typeface="Helvetica Neue"/>
                <a:ea typeface="Helvetica Neue"/>
                <a:cs typeface="Helvetica Neue"/>
                <a:sym typeface="Helvetica Neue"/>
              </a:rPr>
              <a:t> Testicles</a:t>
            </a:r>
            <a:endParaRPr sz="5500">
              <a:solidFill>
                <a:srgbClr val="002060"/>
              </a:solidFill>
              <a:latin typeface="Helvetica Neue"/>
              <a:ea typeface="Helvetica Neue"/>
              <a:cs typeface="Helvetica Neue"/>
              <a:sym typeface="Helvetica Neue"/>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7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514" name="Google Shape;514;p71"/>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15" name="Google Shape;515;p71"/>
          <p:cNvSpPr txBox="1">
            <a:spLocks noGrp="1"/>
          </p:cNvSpPr>
          <p:nvPr>
            <p:ph type="title"/>
          </p:nvPr>
        </p:nvSpPr>
        <p:spPr>
          <a:xfrm>
            <a:off x="258762" y="549275"/>
            <a:ext cx="8609100" cy="566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Clr>
                <a:schemeClr val="lt1"/>
              </a:buClr>
              <a:buSzPts val="3000"/>
              <a:buFont typeface="Calibri"/>
              <a:buNone/>
            </a:pPr>
            <a:r>
              <a:rPr lang="en-US" sz="2800" b="1">
                <a:latin typeface="Lexend"/>
                <a:ea typeface="Lexend"/>
                <a:cs typeface="Lexend"/>
                <a:sym typeface="Lexend"/>
              </a:rPr>
              <a:t>Male </a:t>
            </a:r>
            <a:r>
              <a:rPr lang="en-US" sz="2800">
                <a:latin typeface="Lexend Thin"/>
                <a:ea typeface="Lexend Thin"/>
                <a:cs typeface="Lexend Thin"/>
                <a:sym typeface="Lexend Thin"/>
              </a:rPr>
              <a:t>Reproductive Anatomy</a:t>
            </a:r>
            <a:endParaRPr sz="2800">
              <a:latin typeface="Lexend Thin"/>
              <a:ea typeface="Lexend Thin"/>
              <a:cs typeface="Lexend Thin"/>
              <a:sym typeface="Lexend Thin"/>
            </a:endParaRPr>
          </a:p>
        </p:txBody>
      </p:sp>
      <p:pic>
        <p:nvPicPr>
          <p:cNvPr id="516" name="Google Shape;516;p71"/>
          <p:cNvPicPr preferRelativeResize="0"/>
          <p:nvPr/>
        </p:nvPicPr>
        <p:blipFill rotWithShape="1">
          <a:blip r:embed="rId3">
            <a:alphaModFix/>
          </a:blip>
          <a:srcRect l="2371" t="6463" r="4640" b="16220"/>
          <a:stretch/>
        </p:blipFill>
        <p:spPr>
          <a:xfrm>
            <a:off x="231860" y="2094850"/>
            <a:ext cx="8474291" cy="4420475"/>
          </a:xfrm>
          <a:prstGeom prst="rect">
            <a:avLst/>
          </a:prstGeom>
          <a:noFill/>
          <a:ln>
            <a:noFill/>
          </a:ln>
        </p:spPr>
      </p:pic>
      <p:sp>
        <p:nvSpPr>
          <p:cNvPr id="517" name="Google Shape;517;p71"/>
          <p:cNvSpPr txBox="1">
            <a:spLocks noGrp="1"/>
          </p:cNvSpPr>
          <p:nvPr>
            <p:ph type="title"/>
          </p:nvPr>
        </p:nvSpPr>
        <p:spPr>
          <a:xfrm>
            <a:off x="496550" y="1328050"/>
            <a:ext cx="2366400" cy="6906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100"/>
              <a:buFont typeface="Arial"/>
              <a:buNone/>
            </a:pPr>
            <a:r>
              <a:rPr lang="en-US" sz="2400">
                <a:solidFill>
                  <a:srgbClr val="002060"/>
                </a:solidFill>
                <a:highlight>
                  <a:srgbClr val="FFFFFF"/>
                </a:highlight>
                <a:latin typeface="Helvetica Neue"/>
                <a:ea typeface="Helvetica Neue"/>
                <a:cs typeface="Helvetica Neue"/>
                <a:sym typeface="Helvetica Neue"/>
              </a:rPr>
              <a:t>Epididymis </a:t>
            </a:r>
            <a:endParaRPr sz="5500">
              <a:solidFill>
                <a:srgbClr val="002060"/>
              </a:solidFill>
              <a:latin typeface="Helvetica Neue"/>
              <a:ea typeface="Helvetica Neue"/>
              <a:cs typeface="Helvetica Neue"/>
              <a:sym typeface="Helvetica Neue"/>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pic>
        <p:nvPicPr>
          <p:cNvPr id="523" name="Google Shape;523;p72" descr="Male _ Female Reproductive Anatomy (1)_male_scrotum.png"/>
          <p:cNvPicPr preferRelativeResize="0"/>
          <p:nvPr/>
        </p:nvPicPr>
        <p:blipFill rotWithShape="1">
          <a:blip r:embed="rId3">
            <a:alphaModFix/>
          </a:blip>
          <a:srcRect l="3266" t="8609" r="2881"/>
          <a:stretch/>
        </p:blipFill>
        <p:spPr>
          <a:xfrm>
            <a:off x="258750" y="2094850"/>
            <a:ext cx="8571022" cy="4013160"/>
          </a:xfrm>
          <a:prstGeom prst="rect">
            <a:avLst/>
          </a:prstGeom>
          <a:noFill/>
          <a:ln>
            <a:noFill/>
          </a:ln>
        </p:spPr>
      </p:pic>
      <p:sp>
        <p:nvSpPr>
          <p:cNvPr id="524" name="Google Shape;524;p7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525" name="Google Shape;525;p7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26" name="Google Shape;526;p72"/>
          <p:cNvSpPr txBox="1">
            <a:spLocks noGrp="1"/>
          </p:cNvSpPr>
          <p:nvPr>
            <p:ph type="title"/>
          </p:nvPr>
        </p:nvSpPr>
        <p:spPr>
          <a:xfrm>
            <a:off x="496550" y="1328050"/>
            <a:ext cx="2366400" cy="6906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100"/>
              <a:buFont typeface="Arial"/>
              <a:buNone/>
            </a:pPr>
            <a:r>
              <a:rPr lang="en-US" sz="2400">
                <a:solidFill>
                  <a:srgbClr val="002060"/>
                </a:solidFill>
                <a:highlight>
                  <a:srgbClr val="FFFFFF"/>
                </a:highlight>
                <a:latin typeface="Helvetica Neue"/>
                <a:ea typeface="Helvetica Neue"/>
                <a:cs typeface="Helvetica Neue"/>
                <a:sym typeface="Helvetica Neue"/>
              </a:rPr>
              <a:t>Scrotum</a:t>
            </a:r>
            <a:endParaRPr sz="5500">
              <a:solidFill>
                <a:srgbClr val="002060"/>
              </a:solidFill>
              <a:latin typeface="Helvetica Neue"/>
              <a:ea typeface="Helvetica Neue"/>
              <a:cs typeface="Helvetica Neue"/>
              <a:sym typeface="Helvetica Neue"/>
            </a:endParaRPr>
          </a:p>
        </p:txBody>
      </p:sp>
      <p:sp>
        <p:nvSpPr>
          <p:cNvPr id="527" name="Google Shape;527;p72"/>
          <p:cNvSpPr txBox="1">
            <a:spLocks noGrp="1"/>
          </p:cNvSpPr>
          <p:nvPr>
            <p:ph type="title"/>
          </p:nvPr>
        </p:nvSpPr>
        <p:spPr>
          <a:xfrm>
            <a:off x="258762" y="549275"/>
            <a:ext cx="8609100" cy="566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Clr>
                <a:schemeClr val="lt1"/>
              </a:buClr>
              <a:buSzPts val="3000"/>
              <a:buFont typeface="Calibri"/>
              <a:buNone/>
            </a:pPr>
            <a:r>
              <a:rPr lang="en-US" sz="2800" b="1">
                <a:latin typeface="Lexend"/>
                <a:ea typeface="Lexend"/>
                <a:cs typeface="Lexend"/>
                <a:sym typeface="Lexend"/>
              </a:rPr>
              <a:t>Male </a:t>
            </a:r>
            <a:r>
              <a:rPr lang="en-US" sz="2800">
                <a:latin typeface="Lexend Thin"/>
                <a:ea typeface="Lexend Thin"/>
                <a:cs typeface="Lexend Thin"/>
                <a:sym typeface="Lexend Thin"/>
              </a:rPr>
              <a:t>Reproductive Anatomy</a:t>
            </a:r>
            <a:endParaRPr sz="2800">
              <a:latin typeface="Lexend Thin"/>
              <a:ea typeface="Lexend Thin"/>
              <a:cs typeface="Lexend Thin"/>
              <a:sym typeface="Lexend Thi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pic>
        <p:nvPicPr>
          <p:cNvPr id="533" name="Google Shape;533;p73" descr="Male _ Female Reproductive Anatomy (1)_male_vasdeferens.png"/>
          <p:cNvPicPr preferRelativeResize="0"/>
          <p:nvPr/>
        </p:nvPicPr>
        <p:blipFill rotWithShape="1">
          <a:blip r:embed="rId3">
            <a:alphaModFix/>
          </a:blip>
          <a:srcRect t="6768"/>
          <a:stretch/>
        </p:blipFill>
        <p:spPr>
          <a:xfrm>
            <a:off x="0" y="2031875"/>
            <a:ext cx="9145628" cy="4124249"/>
          </a:xfrm>
          <a:prstGeom prst="rect">
            <a:avLst/>
          </a:prstGeom>
          <a:noFill/>
          <a:ln>
            <a:noFill/>
          </a:ln>
        </p:spPr>
      </p:pic>
      <p:sp>
        <p:nvSpPr>
          <p:cNvPr id="534" name="Google Shape;534;p7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535" name="Google Shape;535;p73"/>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36" name="Google Shape;536;p73"/>
          <p:cNvSpPr txBox="1">
            <a:spLocks noGrp="1"/>
          </p:cNvSpPr>
          <p:nvPr>
            <p:ph type="title"/>
          </p:nvPr>
        </p:nvSpPr>
        <p:spPr>
          <a:xfrm>
            <a:off x="496550" y="1328050"/>
            <a:ext cx="2366400" cy="6906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100"/>
              <a:buFont typeface="Arial"/>
              <a:buNone/>
            </a:pPr>
            <a:r>
              <a:rPr lang="en-US" sz="2400">
                <a:solidFill>
                  <a:srgbClr val="002060"/>
                </a:solidFill>
                <a:highlight>
                  <a:srgbClr val="FFFFFF"/>
                </a:highlight>
                <a:latin typeface="Helvetica Neue"/>
                <a:ea typeface="Helvetica Neue"/>
                <a:cs typeface="Helvetica Neue"/>
                <a:sym typeface="Helvetica Neue"/>
              </a:rPr>
              <a:t>Vas Deferens</a:t>
            </a:r>
            <a:endParaRPr sz="5500">
              <a:solidFill>
                <a:srgbClr val="002060"/>
              </a:solidFill>
              <a:latin typeface="Helvetica Neue"/>
              <a:ea typeface="Helvetica Neue"/>
              <a:cs typeface="Helvetica Neue"/>
              <a:sym typeface="Helvetica Neue"/>
            </a:endParaRPr>
          </a:p>
        </p:txBody>
      </p:sp>
      <p:sp>
        <p:nvSpPr>
          <p:cNvPr id="537" name="Google Shape;537;p73"/>
          <p:cNvSpPr txBox="1">
            <a:spLocks noGrp="1"/>
          </p:cNvSpPr>
          <p:nvPr>
            <p:ph type="title"/>
          </p:nvPr>
        </p:nvSpPr>
        <p:spPr>
          <a:xfrm>
            <a:off x="258762" y="549275"/>
            <a:ext cx="8609100" cy="566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Clr>
                <a:schemeClr val="lt1"/>
              </a:buClr>
              <a:buSzPts val="3000"/>
              <a:buFont typeface="Calibri"/>
              <a:buNone/>
            </a:pPr>
            <a:r>
              <a:rPr lang="en-US" sz="2800" b="1">
                <a:latin typeface="Lexend"/>
                <a:ea typeface="Lexend"/>
                <a:cs typeface="Lexend"/>
                <a:sym typeface="Lexend"/>
              </a:rPr>
              <a:t>Male </a:t>
            </a:r>
            <a:r>
              <a:rPr lang="en-US" sz="2800">
                <a:latin typeface="Lexend Thin"/>
                <a:ea typeface="Lexend Thin"/>
                <a:cs typeface="Lexend Thin"/>
                <a:sym typeface="Lexend Thin"/>
              </a:rPr>
              <a:t>Reproductive Anatomy</a:t>
            </a:r>
            <a:endParaRPr sz="2800">
              <a:latin typeface="Lexend Thin"/>
              <a:ea typeface="Lexend Thin"/>
              <a:cs typeface="Lexend Thin"/>
              <a:sym typeface="Lexend Thi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74"/>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544" name="Google Shape;544;p74"/>
          <p:cNvSpPr txBox="1">
            <a:spLocks noGrp="1"/>
          </p:cNvSpPr>
          <p:nvPr>
            <p:ph type="title"/>
          </p:nvPr>
        </p:nvSpPr>
        <p:spPr>
          <a:xfrm>
            <a:off x="258762" y="549275"/>
            <a:ext cx="8609100" cy="566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Clr>
                <a:schemeClr val="lt1"/>
              </a:buClr>
              <a:buSzPts val="3000"/>
              <a:buFont typeface="Calibri"/>
              <a:buNone/>
            </a:pPr>
            <a:r>
              <a:rPr lang="en-US" sz="2800" b="1">
                <a:latin typeface="Lexend"/>
                <a:ea typeface="Lexend"/>
                <a:cs typeface="Lexend"/>
                <a:sym typeface="Lexend"/>
              </a:rPr>
              <a:t>Male </a:t>
            </a:r>
            <a:r>
              <a:rPr lang="en-US" sz="2800">
                <a:latin typeface="Lexend Thin"/>
                <a:ea typeface="Lexend Thin"/>
                <a:cs typeface="Lexend Thin"/>
                <a:sym typeface="Lexend Thin"/>
              </a:rPr>
              <a:t>Reproductive Anatomy</a:t>
            </a:r>
            <a:endParaRPr sz="2800">
              <a:latin typeface="Lexend Thin"/>
              <a:ea typeface="Lexend Thin"/>
              <a:cs typeface="Lexend Thin"/>
              <a:sym typeface="Lexend Thin"/>
            </a:endParaRPr>
          </a:p>
        </p:txBody>
      </p:sp>
      <p:sp>
        <p:nvSpPr>
          <p:cNvPr id="545" name="Google Shape;545;p74"/>
          <p:cNvSpPr txBox="1">
            <a:spLocks noGrp="1"/>
          </p:cNvSpPr>
          <p:nvPr>
            <p:ph type="title"/>
          </p:nvPr>
        </p:nvSpPr>
        <p:spPr>
          <a:xfrm>
            <a:off x="496550" y="1328050"/>
            <a:ext cx="2548800" cy="6906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100"/>
              <a:buFont typeface="Arial"/>
              <a:buNone/>
            </a:pPr>
            <a:r>
              <a:rPr lang="en-US" sz="2400">
                <a:solidFill>
                  <a:srgbClr val="002060"/>
                </a:solidFill>
                <a:highlight>
                  <a:srgbClr val="FFFFFF"/>
                </a:highlight>
                <a:latin typeface="Helvetica Neue"/>
                <a:ea typeface="Helvetica Neue"/>
                <a:cs typeface="Helvetica Neue"/>
                <a:sym typeface="Helvetica Neue"/>
              </a:rPr>
              <a:t>Seminal vesicles</a:t>
            </a:r>
            <a:endParaRPr sz="5500">
              <a:solidFill>
                <a:srgbClr val="002060"/>
              </a:solidFill>
              <a:latin typeface="Helvetica Neue"/>
              <a:ea typeface="Helvetica Neue"/>
              <a:cs typeface="Helvetica Neue"/>
              <a:sym typeface="Helvetica Neue"/>
            </a:endParaRPr>
          </a:p>
        </p:txBody>
      </p:sp>
      <p:pic>
        <p:nvPicPr>
          <p:cNvPr id="546" name="Google Shape;546;p74"/>
          <p:cNvPicPr preferRelativeResize="0"/>
          <p:nvPr/>
        </p:nvPicPr>
        <p:blipFill rotWithShape="1">
          <a:blip r:embed="rId3">
            <a:alphaModFix/>
          </a:blip>
          <a:srcRect t="8525"/>
          <a:stretch/>
        </p:blipFill>
        <p:spPr>
          <a:xfrm>
            <a:off x="-12" y="2102925"/>
            <a:ext cx="9083124" cy="399272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pic>
        <p:nvPicPr>
          <p:cNvPr id="552" name="Google Shape;552;p75" descr="Male _ Female Reproductive Anatomy (1)_male_urethra.png"/>
          <p:cNvPicPr preferRelativeResize="0"/>
          <p:nvPr/>
        </p:nvPicPr>
        <p:blipFill rotWithShape="1">
          <a:blip r:embed="rId3">
            <a:alphaModFix/>
          </a:blip>
          <a:srcRect t="8340"/>
          <a:stretch/>
        </p:blipFill>
        <p:spPr>
          <a:xfrm>
            <a:off x="0" y="2026600"/>
            <a:ext cx="9143996" cy="4052376"/>
          </a:xfrm>
          <a:prstGeom prst="rect">
            <a:avLst/>
          </a:prstGeom>
          <a:noFill/>
          <a:ln>
            <a:noFill/>
          </a:ln>
        </p:spPr>
      </p:pic>
      <p:sp>
        <p:nvSpPr>
          <p:cNvPr id="553" name="Google Shape;553;p7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554" name="Google Shape;554;p75"/>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55" name="Google Shape;555;p75"/>
          <p:cNvSpPr txBox="1">
            <a:spLocks noGrp="1"/>
          </p:cNvSpPr>
          <p:nvPr>
            <p:ph type="title"/>
          </p:nvPr>
        </p:nvSpPr>
        <p:spPr>
          <a:xfrm>
            <a:off x="496550" y="1328050"/>
            <a:ext cx="2366400" cy="6906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100"/>
              <a:buFont typeface="Arial"/>
              <a:buNone/>
            </a:pPr>
            <a:r>
              <a:rPr lang="en-US" sz="2400">
                <a:solidFill>
                  <a:srgbClr val="002060"/>
                </a:solidFill>
                <a:highlight>
                  <a:srgbClr val="FFFFFF"/>
                </a:highlight>
                <a:latin typeface="Helvetica Neue"/>
                <a:ea typeface="Helvetica Neue"/>
                <a:cs typeface="Helvetica Neue"/>
                <a:sym typeface="Helvetica Neue"/>
              </a:rPr>
              <a:t>Urethra</a:t>
            </a:r>
            <a:endParaRPr sz="5500">
              <a:solidFill>
                <a:srgbClr val="002060"/>
              </a:solidFill>
              <a:latin typeface="Helvetica Neue"/>
              <a:ea typeface="Helvetica Neue"/>
              <a:cs typeface="Helvetica Neue"/>
              <a:sym typeface="Helvetica Neue"/>
            </a:endParaRPr>
          </a:p>
        </p:txBody>
      </p:sp>
      <p:sp>
        <p:nvSpPr>
          <p:cNvPr id="556" name="Google Shape;556;p75"/>
          <p:cNvSpPr txBox="1">
            <a:spLocks noGrp="1"/>
          </p:cNvSpPr>
          <p:nvPr>
            <p:ph type="title"/>
          </p:nvPr>
        </p:nvSpPr>
        <p:spPr>
          <a:xfrm>
            <a:off x="258762" y="549275"/>
            <a:ext cx="8609100" cy="566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Clr>
                <a:schemeClr val="lt1"/>
              </a:buClr>
              <a:buSzPts val="3000"/>
              <a:buFont typeface="Calibri"/>
              <a:buNone/>
            </a:pPr>
            <a:r>
              <a:rPr lang="en-US" sz="2800" b="1">
                <a:latin typeface="Lexend"/>
                <a:ea typeface="Lexend"/>
                <a:cs typeface="Lexend"/>
                <a:sym typeface="Lexend"/>
              </a:rPr>
              <a:t>Male </a:t>
            </a:r>
            <a:r>
              <a:rPr lang="en-US" sz="2800">
                <a:latin typeface="Lexend Thin"/>
                <a:ea typeface="Lexend Thin"/>
                <a:cs typeface="Lexend Thin"/>
                <a:sym typeface="Lexend Thin"/>
              </a:rPr>
              <a:t>Reproductive Anatomy</a:t>
            </a:r>
            <a:endParaRPr sz="2800">
              <a:latin typeface="Lexend Thin"/>
              <a:ea typeface="Lexend Thin"/>
              <a:cs typeface="Lexend Thin"/>
              <a:sym typeface="Lexend Thi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pic>
        <p:nvPicPr>
          <p:cNvPr id="562" name="Google Shape;562;p76" descr="Male _ Female Reproductive Anatomy (1)_male_penis.png"/>
          <p:cNvPicPr preferRelativeResize="0"/>
          <p:nvPr/>
        </p:nvPicPr>
        <p:blipFill rotWithShape="1">
          <a:blip r:embed="rId3">
            <a:alphaModFix/>
          </a:blip>
          <a:srcRect t="8214"/>
          <a:stretch/>
        </p:blipFill>
        <p:spPr>
          <a:xfrm>
            <a:off x="0" y="2016475"/>
            <a:ext cx="9144002" cy="4008552"/>
          </a:xfrm>
          <a:prstGeom prst="rect">
            <a:avLst/>
          </a:prstGeom>
          <a:noFill/>
          <a:ln>
            <a:noFill/>
          </a:ln>
        </p:spPr>
      </p:pic>
      <p:sp>
        <p:nvSpPr>
          <p:cNvPr id="563" name="Google Shape;563;p7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564" name="Google Shape;564;p76"/>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65" name="Google Shape;565;p76"/>
          <p:cNvSpPr txBox="1">
            <a:spLocks noGrp="1"/>
          </p:cNvSpPr>
          <p:nvPr>
            <p:ph type="title"/>
          </p:nvPr>
        </p:nvSpPr>
        <p:spPr>
          <a:xfrm>
            <a:off x="572750" y="1328050"/>
            <a:ext cx="2366400" cy="6906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100"/>
              <a:buFont typeface="Arial"/>
              <a:buNone/>
            </a:pPr>
            <a:r>
              <a:rPr lang="en-US" sz="2400">
                <a:solidFill>
                  <a:srgbClr val="002060"/>
                </a:solidFill>
                <a:highlight>
                  <a:srgbClr val="FFFFFF"/>
                </a:highlight>
                <a:latin typeface="Helvetica Neue"/>
                <a:ea typeface="Helvetica Neue"/>
                <a:cs typeface="Helvetica Neue"/>
                <a:sym typeface="Helvetica Neue"/>
              </a:rPr>
              <a:t>Penis</a:t>
            </a:r>
            <a:endParaRPr sz="5500">
              <a:solidFill>
                <a:srgbClr val="002060"/>
              </a:solidFill>
              <a:latin typeface="Helvetica Neue"/>
              <a:ea typeface="Helvetica Neue"/>
              <a:cs typeface="Helvetica Neue"/>
              <a:sym typeface="Helvetica Neue"/>
            </a:endParaRPr>
          </a:p>
        </p:txBody>
      </p:sp>
      <p:sp>
        <p:nvSpPr>
          <p:cNvPr id="566" name="Google Shape;566;p76"/>
          <p:cNvSpPr txBox="1">
            <a:spLocks noGrp="1"/>
          </p:cNvSpPr>
          <p:nvPr>
            <p:ph type="title"/>
          </p:nvPr>
        </p:nvSpPr>
        <p:spPr>
          <a:xfrm>
            <a:off x="258762" y="549275"/>
            <a:ext cx="8609100" cy="566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Clr>
                <a:schemeClr val="lt1"/>
              </a:buClr>
              <a:buSzPts val="3000"/>
              <a:buFont typeface="Calibri"/>
              <a:buNone/>
            </a:pPr>
            <a:r>
              <a:rPr lang="en-US" sz="2800" b="1">
                <a:latin typeface="Lexend"/>
                <a:ea typeface="Lexend"/>
                <a:cs typeface="Lexend"/>
                <a:sym typeface="Lexend"/>
              </a:rPr>
              <a:t>Male </a:t>
            </a:r>
            <a:r>
              <a:rPr lang="en-US" sz="2800">
                <a:latin typeface="Lexend Thin"/>
                <a:ea typeface="Lexend Thin"/>
                <a:cs typeface="Lexend Thin"/>
                <a:sym typeface="Lexend Thin"/>
              </a:rPr>
              <a:t>Reproductive Anatomy</a:t>
            </a:r>
            <a:endParaRPr sz="2800">
              <a:latin typeface="Lexend Thin"/>
              <a:ea typeface="Lexend Thin"/>
              <a:cs typeface="Lexend Thin"/>
              <a:sym typeface="Lexend Thi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pic>
        <p:nvPicPr>
          <p:cNvPr id="572" name="Google Shape;572;p77" descr="Male _ Female Reproductive Anatomy (1)_male_penis.png"/>
          <p:cNvPicPr preferRelativeResize="0"/>
          <p:nvPr/>
        </p:nvPicPr>
        <p:blipFill rotWithShape="1">
          <a:blip r:embed="rId3">
            <a:alphaModFix/>
          </a:blip>
          <a:srcRect t="8037"/>
          <a:stretch/>
        </p:blipFill>
        <p:spPr>
          <a:xfrm>
            <a:off x="0" y="2008750"/>
            <a:ext cx="9144002" cy="4016275"/>
          </a:xfrm>
          <a:prstGeom prst="rect">
            <a:avLst/>
          </a:prstGeom>
          <a:noFill/>
          <a:ln>
            <a:noFill/>
          </a:ln>
        </p:spPr>
      </p:pic>
      <p:sp>
        <p:nvSpPr>
          <p:cNvPr id="573" name="Google Shape;573;p7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574" name="Google Shape;574;p77"/>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75" name="Google Shape;575;p77"/>
          <p:cNvSpPr txBox="1"/>
          <p:nvPr/>
        </p:nvSpPr>
        <p:spPr>
          <a:xfrm>
            <a:off x="413550" y="1363950"/>
            <a:ext cx="2860500" cy="37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chemeClr val="dk2"/>
                </a:solidFill>
                <a:latin typeface="Helvetica Neue"/>
                <a:ea typeface="Helvetica Neue"/>
                <a:cs typeface="Helvetica Neue"/>
                <a:sym typeface="Helvetica Neue"/>
              </a:rPr>
              <a:t>2 openings</a:t>
            </a:r>
            <a:endParaRPr sz="2400">
              <a:solidFill>
                <a:schemeClr val="dk2"/>
              </a:solidFill>
              <a:latin typeface="Helvetica Neue"/>
              <a:ea typeface="Helvetica Neue"/>
              <a:cs typeface="Helvetica Neue"/>
              <a:sym typeface="Helvetica Neue"/>
            </a:endParaRPr>
          </a:p>
        </p:txBody>
      </p:sp>
      <p:sp>
        <p:nvSpPr>
          <p:cNvPr id="576" name="Google Shape;576;p77"/>
          <p:cNvSpPr txBox="1"/>
          <p:nvPr/>
        </p:nvSpPr>
        <p:spPr>
          <a:xfrm>
            <a:off x="6208138" y="5298700"/>
            <a:ext cx="947700" cy="32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666666"/>
                </a:solidFill>
                <a:latin typeface="Calibri"/>
                <a:ea typeface="Calibri"/>
                <a:cs typeface="Calibri"/>
                <a:sym typeface="Calibri"/>
              </a:rPr>
              <a:t>Anus</a:t>
            </a:r>
            <a:endParaRPr sz="1600">
              <a:solidFill>
                <a:srgbClr val="666666"/>
              </a:solidFill>
              <a:latin typeface="Calibri"/>
              <a:ea typeface="Calibri"/>
              <a:cs typeface="Calibri"/>
              <a:sym typeface="Calibri"/>
            </a:endParaRPr>
          </a:p>
        </p:txBody>
      </p:sp>
      <p:cxnSp>
        <p:nvCxnSpPr>
          <p:cNvPr id="577" name="Google Shape;577;p77"/>
          <p:cNvCxnSpPr/>
          <p:nvPr/>
        </p:nvCxnSpPr>
        <p:spPr>
          <a:xfrm>
            <a:off x="6524025" y="4778225"/>
            <a:ext cx="3900" cy="585900"/>
          </a:xfrm>
          <a:prstGeom prst="straightConnector1">
            <a:avLst/>
          </a:prstGeom>
          <a:noFill/>
          <a:ln w="9525" cap="flat" cmpd="sng">
            <a:solidFill>
              <a:srgbClr val="595959"/>
            </a:solidFill>
            <a:prstDash val="solid"/>
            <a:round/>
            <a:headEnd type="none" w="med" len="med"/>
            <a:tailEnd type="none" w="med" len="med"/>
          </a:ln>
        </p:spPr>
      </p:cxnSp>
      <p:sp>
        <p:nvSpPr>
          <p:cNvPr id="578" name="Google Shape;578;p77"/>
          <p:cNvSpPr txBox="1"/>
          <p:nvPr/>
        </p:nvSpPr>
        <p:spPr>
          <a:xfrm>
            <a:off x="6844213" y="4632050"/>
            <a:ext cx="947700" cy="32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666666"/>
                </a:solidFill>
                <a:latin typeface="Calibri"/>
                <a:ea typeface="Calibri"/>
                <a:cs typeface="Calibri"/>
                <a:sym typeface="Calibri"/>
              </a:rPr>
              <a:t>Urethra</a:t>
            </a:r>
            <a:endParaRPr sz="1600">
              <a:solidFill>
                <a:srgbClr val="666666"/>
              </a:solidFill>
              <a:latin typeface="Calibri"/>
              <a:ea typeface="Calibri"/>
              <a:cs typeface="Calibri"/>
              <a:sym typeface="Calibri"/>
            </a:endParaRPr>
          </a:p>
        </p:txBody>
      </p:sp>
      <p:cxnSp>
        <p:nvCxnSpPr>
          <p:cNvPr id="579" name="Google Shape;579;p77"/>
          <p:cNvCxnSpPr/>
          <p:nvPr/>
        </p:nvCxnSpPr>
        <p:spPr>
          <a:xfrm>
            <a:off x="7701038" y="4858475"/>
            <a:ext cx="508500" cy="0"/>
          </a:xfrm>
          <a:prstGeom prst="straightConnector1">
            <a:avLst/>
          </a:prstGeom>
          <a:noFill/>
          <a:ln w="9525" cap="flat" cmpd="sng">
            <a:solidFill>
              <a:srgbClr val="595959"/>
            </a:solidFill>
            <a:prstDash val="solid"/>
            <a:round/>
            <a:headEnd type="none" w="med" len="med"/>
            <a:tailEnd type="none" w="med" len="med"/>
          </a:ln>
        </p:spPr>
      </p:cxnSp>
      <p:sp>
        <p:nvSpPr>
          <p:cNvPr id="580" name="Google Shape;580;p77"/>
          <p:cNvSpPr txBox="1">
            <a:spLocks noGrp="1"/>
          </p:cNvSpPr>
          <p:nvPr>
            <p:ph type="title"/>
          </p:nvPr>
        </p:nvSpPr>
        <p:spPr>
          <a:xfrm>
            <a:off x="258762" y="549275"/>
            <a:ext cx="8609100" cy="566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Clr>
                <a:schemeClr val="lt1"/>
              </a:buClr>
              <a:buSzPts val="3000"/>
              <a:buFont typeface="Calibri"/>
              <a:buNone/>
            </a:pPr>
            <a:r>
              <a:rPr lang="en-US" sz="2800" b="1">
                <a:latin typeface="Lexend"/>
                <a:ea typeface="Lexend"/>
                <a:cs typeface="Lexend"/>
                <a:sym typeface="Lexend"/>
              </a:rPr>
              <a:t>Male </a:t>
            </a:r>
            <a:r>
              <a:rPr lang="en-US" sz="2800">
                <a:latin typeface="Lexend Thin"/>
                <a:ea typeface="Lexend Thin"/>
                <a:cs typeface="Lexend Thin"/>
                <a:sym typeface="Lexend Thin"/>
              </a:rPr>
              <a:t>Reproductive Anatomy</a:t>
            </a:r>
            <a:endParaRPr sz="2800">
              <a:latin typeface="Lexend Thin"/>
              <a:ea typeface="Lexend Thin"/>
              <a:cs typeface="Lexend Thin"/>
              <a:sym typeface="Lexend Thi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7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pic>
        <p:nvPicPr>
          <p:cNvPr id="586" name="Google Shape;586;p78"/>
          <p:cNvPicPr preferRelativeResize="0"/>
          <p:nvPr/>
        </p:nvPicPr>
        <p:blipFill rotWithShape="1">
          <a:blip r:embed="rId3">
            <a:alphaModFix/>
          </a:blip>
          <a:srcRect/>
          <a:stretch/>
        </p:blipFill>
        <p:spPr>
          <a:xfrm>
            <a:off x="1098151" y="1409739"/>
            <a:ext cx="1473550" cy="5032949"/>
          </a:xfrm>
          <a:prstGeom prst="rect">
            <a:avLst/>
          </a:prstGeom>
          <a:noFill/>
          <a:ln>
            <a:noFill/>
          </a:ln>
        </p:spPr>
      </p:pic>
      <p:pic>
        <p:nvPicPr>
          <p:cNvPr id="587" name="Google Shape;587;p78"/>
          <p:cNvPicPr preferRelativeResize="0"/>
          <p:nvPr/>
        </p:nvPicPr>
        <p:blipFill>
          <a:blip r:embed="rId4">
            <a:alphaModFix/>
          </a:blip>
          <a:stretch>
            <a:fillRect/>
          </a:stretch>
        </p:blipFill>
        <p:spPr>
          <a:xfrm>
            <a:off x="2868050" y="1276550"/>
            <a:ext cx="4177251" cy="5454526"/>
          </a:xfrm>
          <a:prstGeom prst="rect">
            <a:avLst/>
          </a:prstGeom>
          <a:noFill/>
          <a:ln>
            <a:noFill/>
          </a:ln>
          <a:effectLst>
            <a:outerShdw blurRad="57150" dist="19050" dir="5400000" algn="bl" rotWithShape="0">
              <a:schemeClr val="dk1"/>
            </a:outerShdw>
          </a:effectLst>
        </p:spPr>
      </p:pic>
      <p:sp>
        <p:nvSpPr>
          <p:cNvPr id="588" name="Google Shape;588;p78"/>
          <p:cNvSpPr txBox="1"/>
          <p:nvPr/>
        </p:nvSpPr>
        <p:spPr>
          <a:xfrm>
            <a:off x="228600" y="519100"/>
            <a:ext cx="79470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2800" b="1">
                <a:solidFill>
                  <a:schemeClr val="lt1"/>
                </a:solidFill>
                <a:latin typeface="Lexend"/>
                <a:ea typeface="Lexend"/>
                <a:cs typeface="Lexend"/>
                <a:sym typeface="Lexend"/>
              </a:rPr>
              <a:t>Quiz </a:t>
            </a:r>
            <a:r>
              <a:rPr lang="en-US" sz="2800">
                <a:solidFill>
                  <a:schemeClr val="lt1"/>
                </a:solidFill>
                <a:latin typeface="Lexend Thin"/>
                <a:ea typeface="Lexend Thin"/>
                <a:cs typeface="Lexend Thin"/>
                <a:sym typeface="Lexend Thin"/>
              </a:rPr>
              <a:t>| </a:t>
            </a:r>
            <a:r>
              <a:rPr lang="en-US" sz="2800" b="1">
                <a:solidFill>
                  <a:schemeClr val="lt1"/>
                </a:solidFill>
                <a:latin typeface="Lexend"/>
                <a:ea typeface="Lexend"/>
                <a:cs typeface="Lexend"/>
                <a:sym typeface="Lexend"/>
              </a:rPr>
              <a:t>Male</a:t>
            </a:r>
            <a:r>
              <a:rPr lang="en-US" sz="2800">
                <a:solidFill>
                  <a:schemeClr val="lt1"/>
                </a:solidFill>
                <a:latin typeface="Lexend Thin"/>
                <a:ea typeface="Lexend Thin"/>
                <a:cs typeface="Lexend Thin"/>
                <a:sym typeface="Lexend Thin"/>
              </a:rPr>
              <a:t> Reproductive Anatomy Quiz</a:t>
            </a:r>
            <a:r>
              <a:rPr lang="en-US" sz="2900">
                <a:solidFill>
                  <a:schemeClr val="lt1"/>
                </a:solidFill>
                <a:latin typeface="Lexend Thin"/>
                <a:ea typeface="Lexend Thin"/>
                <a:cs typeface="Lexend Thin"/>
                <a:sym typeface="Lexend Thin"/>
              </a:rPr>
              <a:t> </a:t>
            </a:r>
            <a:endParaRPr sz="4400" b="1">
              <a:solidFill>
                <a:schemeClr val="lt1"/>
              </a:solidFill>
              <a:latin typeface="Lexend"/>
              <a:ea typeface="Lexend"/>
              <a:cs typeface="Lexend"/>
              <a:sym typeface="Lexend"/>
            </a:endParaRPr>
          </a:p>
          <a:p>
            <a:pPr marL="0" marR="0" lvl="0" indent="0" algn="l" rtl="0">
              <a:lnSpc>
                <a:spcPct val="100000"/>
              </a:lnSpc>
              <a:spcBef>
                <a:spcPts val="0"/>
              </a:spcBef>
              <a:spcAft>
                <a:spcPts val="0"/>
              </a:spcAft>
              <a:buClr>
                <a:srgbClr val="FFFFFF"/>
              </a:buClr>
              <a:buFont typeface="Calibri"/>
              <a:buNone/>
            </a:pPr>
            <a:endParaRPr sz="3000" b="1">
              <a:solidFill>
                <a:srgbClr val="FFFFFF"/>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79"/>
          <p:cNvSpPr txBox="1"/>
          <p:nvPr/>
        </p:nvSpPr>
        <p:spPr>
          <a:xfrm>
            <a:off x="228600" y="519100"/>
            <a:ext cx="79470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2800" b="1">
                <a:solidFill>
                  <a:schemeClr val="lt1"/>
                </a:solidFill>
                <a:latin typeface="Lexend"/>
                <a:ea typeface="Lexend"/>
                <a:cs typeface="Lexend"/>
                <a:sym typeface="Lexend"/>
              </a:rPr>
              <a:t>Answers </a:t>
            </a:r>
            <a:r>
              <a:rPr lang="en-US" sz="2800">
                <a:solidFill>
                  <a:schemeClr val="lt1"/>
                </a:solidFill>
                <a:latin typeface="Lexend Thin"/>
                <a:ea typeface="Lexend Thin"/>
                <a:cs typeface="Lexend Thin"/>
                <a:sym typeface="Lexend Thin"/>
              </a:rPr>
              <a:t>| </a:t>
            </a:r>
            <a:r>
              <a:rPr lang="en-US" sz="2800" b="1">
                <a:solidFill>
                  <a:schemeClr val="lt1"/>
                </a:solidFill>
                <a:latin typeface="Lexend"/>
                <a:ea typeface="Lexend"/>
                <a:cs typeface="Lexend"/>
                <a:sym typeface="Lexend"/>
              </a:rPr>
              <a:t>Male</a:t>
            </a:r>
            <a:r>
              <a:rPr lang="en-US" sz="2800">
                <a:solidFill>
                  <a:schemeClr val="lt1"/>
                </a:solidFill>
                <a:latin typeface="Lexend Thin"/>
                <a:ea typeface="Lexend Thin"/>
                <a:cs typeface="Lexend Thin"/>
                <a:sym typeface="Lexend Thin"/>
              </a:rPr>
              <a:t> Reproductive Anatomy Quiz</a:t>
            </a:r>
            <a:r>
              <a:rPr lang="en-US" sz="2900">
                <a:solidFill>
                  <a:schemeClr val="lt1"/>
                </a:solidFill>
                <a:latin typeface="Lexend Thin"/>
                <a:ea typeface="Lexend Thin"/>
                <a:cs typeface="Lexend Thin"/>
                <a:sym typeface="Lexend Thin"/>
              </a:rPr>
              <a:t> </a:t>
            </a:r>
            <a:endParaRPr sz="4400" b="1">
              <a:solidFill>
                <a:schemeClr val="lt1"/>
              </a:solidFill>
              <a:latin typeface="Lexend"/>
              <a:ea typeface="Lexend"/>
              <a:cs typeface="Lexend"/>
              <a:sym typeface="Lexend"/>
            </a:endParaRPr>
          </a:p>
          <a:p>
            <a:pPr marL="0" marR="0" lvl="0" indent="0" algn="l" rtl="0">
              <a:lnSpc>
                <a:spcPct val="100000"/>
              </a:lnSpc>
              <a:spcBef>
                <a:spcPts val="0"/>
              </a:spcBef>
              <a:spcAft>
                <a:spcPts val="0"/>
              </a:spcAft>
              <a:buClr>
                <a:srgbClr val="FFFFFF"/>
              </a:buClr>
              <a:buFont typeface="Calibri"/>
              <a:buNone/>
            </a:pPr>
            <a:endParaRPr sz="3000" b="1">
              <a:solidFill>
                <a:srgbClr val="FFFFFF"/>
              </a:solidFill>
              <a:latin typeface="Calibri"/>
              <a:ea typeface="Calibri"/>
              <a:cs typeface="Calibri"/>
              <a:sym typeface="Calibri"/>
            </a:endParaRPr>
          </a:p>
        </p:txBody>
      </p:sp>
      <p:sp>
        <p:nvSpPr>
          <p:cNvPr id="594" name="Google Shape;594;p79"/>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595" name="Google Shape;595;p79"/>
          <p:cNvPicPr preferRelativeResize="0"/>
          <p:nvPr/>
        </p:nvPicPr>
        <p:blipFill rotWithShape="1">
          <a:blip r:embed="rId3">
            <a:alphaModFix/>
          </a:blip>
          <a:srcRect t="27591" b="15367"/>
          <a:stretch/>
        </p:blipFill>
        <p:spPr>
          <a:xfrm>
            <a:off x="1718920" y="1625975"/>
            <a:ext cx="6620706" cy="4863300"/>
          </a:xfrm>
          <a:prstGeom prst="rect">
            <a:avLst/>
          </a:prstGeom>
          <a:noFill/>
          <a:ln>
            <a:noFill/>
          </a:ln>
        </p:spPr>
      </p:pic>
      <p:pic>
        <p:nvPicPr>
          <p:cNvPr id="596" name="Google Shape;596;p79"/>
          <p:cNvPicPr preferRelativeResize="0"/>
          <p:nvPr/>
        </p:nvPicPr>
        <p:blipFill rotWithShape="1">
          <a:blip r:embed="rId4">
            <a:alphaModFix/>
          </a:blip>
          <a:srcRect/>
          <a:stretch/>
        </p:blipFill>
        <p:spPr>
          <a:xfrm>
            <a:off x="834701" y="1379339"/>
            <a:ext cx="1473550" cy="503294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00"/>
        <p:cNvGrpSpPr/>
        <p:nvPr/>
      </p:nvGrpSpPr>
      <p:grpSpPr>
        <a:xfrm>
          <a:off x="0" y="0"/>
          <a:ext cx="0" cy="0"/>
          <a:chOff x="0" y="0"/>
          <a:chExt cx="0" cy="0"/>
        </a:xfrm>
      </p:grpSpPr>
      <p:sp>
        <p:nvSpPr>
          <p:cNvPr id="601" name="Google Shape;601;p8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602" name="Google Shape;602;p80"/>
          <p:cNvSpPr txBox="1"/>
          <p:nvPr/>
        </p:nvSpPr>
        <p:spPr>
          <a:xfrm>
            <a:off x="546150" y="1212025"/>
            <a:ext cx="8051700" cy="5135700"/>
          </a:xfrm>
          <a:prstGeom prst="rect">
            <a:avLst/>
          </a:prstGeom>
          <a:noFill/>
          <a:ln>
            <a:noFill/>
          </a:ln>
        </p:spPr>
        <p:txBody>
          <a:bodyPr spcFirstLastPara="1" wrap="square" lIns="91425" tIns="45700" rIns="91425" bIns="45700" anchor="t" anchorCtr="0">
            <a:noAutofit/>
          </a:bodyPr>
          <a:lstStyle/>
          <a:p>
            <a:pPr marL="0" marR="0" lvl="0" indent="0" algn="ctr" rtl="0">
              <a:lnSpc>
                <a:spcPct val="110000"/>
              </a:lnSpc>
              <a:spcBef>
                <a:spcPts val="0"/>
              </a:spcBef>
              <a:spcAft>
                <a:spcPts val="0"/>
              </a:spcAft>
              <a:buClr>
                <a:srgbClr val="8587C2"/>
              </a:buClr>
              <a:buSzPts val="2800"/>
              <a:buFont typeface="Calibri"/>
              <a:buNone/>
            </a:pPr>
            <a:endParaRPr sz="2700">
              <a:solidFill>
                <a:srgbClr val="8587C2"/>
              </a:solidFill>
              <a:latin typeface="Lexend ExtraLight"/>
              <a:ea typeface="Lexend ExtraLight"/>
              <a:cs typeface="Lexend ExtraLight"/>
              <a:sym typeface="Lexend ExtraLight"/>
            </a:endParaRPr>
          </a:p>
          <a:p>
            <a:pPr marL="457200" marR="0" lvl="0" indent="-387350" algn="l" rtl="0">
              <a:lnSpc>
                <a:spcPct val="100000"/>
              </a:lnSpc>
              <a:spcBef>
                <a:spcPts val="0"/>
              </a:spcBef>
              <a:spcAft>
                <a:spcPts val="0"/>
              </a:spcAft>
              <a:buClr>
                <a:srgbClr val="7C7DAD"/>
              </a:buClr>
              <a:buSzPts val="2500"/>
              <a:buFont typeface="Lexend ExtraLight"/>
              <a:buChar char="●"/>
            </a:pPr>
            <a:r>
              <a:rPr lang="en-US" sz="2300">
                <a:solidFill>
                  <a:srgbClr val="595959"/>
                </a:solidFill>
                <a:latin typeface="Lexend ExtraLight"/>
                <a:ea typeface="Lexend ExtraLight"/>
                <a:cs typeface="Lexend ExtraLight"/>
                <a:sym typeface="Lexend ExtraLight"/>
              </a:rPr>
              <a:t>The male reproductive system is responsible for developing the male cell of reproduction: sperm and the hormone </a:t>
            </a:r>
            <a:r>
              <a:rPr lang="en-US" sz="2300" b="1">
                <a:solidFill>
                  <a:srgbClr val="595959"/>
                </a:solidFill>
                <a:latin typeface="Lexend"/>
                <a:ea typeface="Lexend"/>
                <a:cs typeface="Lexend"/>
                <a:sym typeface="Lexend"/>
              </a:rPr>
              <a:t>testosterone</a:t>
            </a:r>
            <a:r>
              <a:rPr lang="en-US" sz="2300">
                <a:solidFill>
                  <a:srgbClr val="595959"/>
                </a:solidFill>
                <a:latin typeface="Lexend ExtraLight"/>
                <a:ea typeface="Lexend ExtraLight"/>
                <a:cs typeface="Lexend ExtraLight"/>
                <a:sym typeface="Lexend ExtraLight"/>
              </a:rPr>
              <a:t>.</a:t>
            </a:r>
            <a:br>
              <a:rPr lang="en-US" sz="2300">
                <a:solidFill>
                  <a:srgbClr val="595959"/>
                </a:solidFill>
                <a:latin typeface="Lexend ExtraLight"/>
                <a:ea typeface="Lexend ExtraLight"/>
                <a:cs typeface="Lexend ExtraLight"/>
                <a:sym typeface="Lexend ExtraLight"/>
              </a:rPr>
            </a:br>
            <a:endParaRPr sz="2300">
              <a:solidFill>
                <a:srgbClr val="595959"/>
              </a:solidFill>
              <a:latin typeface="Lexend ExtraLight"/>
              <a:ea typeface="Lexend ExtraLight"/>
              <a:cs typeface="Lexend ExtraLight"/>
              <a:sym typeface="Lexend ExtraLight"/>
            </a:endParaRPr>
          </a:p>
          <a:p>
            <a:pPr marL="457200" marR="0" lvl="0" indent="-374650" algn="l" rtl="0">
              <a:lnSpc>
                <a:spcPct val="100000"/>
              </a:lnSpc>
              <a:spcBef>
                <a:spcPts val="0"/>
              </a:spcBef>
              <a:spcAft>
                <a:spcPts val="0"/>
              </a:spcAft>
              <a:buClr>
                <a:srgbClr val="7C7DAD"/>
              </a:buClr>
              <a:buSzPts val="2300"/>
              <a:buFont typeface="Lexend ExtraLight"/>
              <a:buChar char="●"/>
            </a:pPr>
            <a:r>
              <a:rPr lang="en-US" sz="2300">
                <a:solidFill>
                  <a:srgbClr val="595959"/>
                </a:solidFill>
                <a:latin typeface="Lexend ExtraLight"/>
                <a:ea typeface="Lexend ExtraLight"/>
                <a:cs typeface="Lexend ExtraLight"/>
                <a:sym typeface="Lexend ExtraLight"/>
              </a:rPr>
              <a:t>The female reproductive system is responsible for developing the female cell of reproduction:</a:t>
            </a:r>
            <a:r>
              <a:rPr lang="en-US" sz="2300" b="1">
                <a:solidFill>
                  <a:srgbClr val="595959"/>
                </a:solidFill>
                <a:latin typeface="Lexend"/>
                <a:ea typeface="Lexend"/>
                <a:cs typeface="Lexend"/>
                <a:sym typeface="Lexend"/>
              </a:rPr>
              <a:t> </a:t>
            </a:r>
            <a:r>
              <a:rPr lang="en-US" sz="2300">
                <a:solidFill>
                  <a:srgbClr val="595959"/>
                </a:solidFill>
                <a:latin typeface="Lexend ExtraLight"/>
                <a:ea typeface="Lexend ExtraLight"/>
                <a:cs typeface="Lexend ExtraLight"/>
                <a:sym typeface="Lexend ExtraLight"/>
              </a:rPr>
              <a:t>the egg </a:t>
            </a:r>
            <a:br>
              <a:rPr lang="en-US" sz="2300">
                <a:solidFill>
                  <a:srgbClr val="595959"/>
                </a:solidFill>
                <a:latin typeface="Lexend ExtraLight"/>
                <a:ea typeface="Lexend ExtraLight"/>
                <a:cs typeface="Lexend ExtraLight"/>
                <a:sym typeface="Lexend ExtraLight"/>
              </a:rPr>
            </a:br>
            <a:r>
              <a:rPr lang="en-US" sz="2300">
                <a:solidFill>
                  <a:srgbClr val="595959"/>
                </a:solidFill>
                <a:latin typeface="Lexend ExtraLight"/>
                <a:ea typeface="Lexend ExtraLight"/>
                <a:cs typeface="Lexend ExtraLight"/>
                <a:sym typeface="Lexend ExtraLight"/>
              </a:rPr>
              <a:t>and the hormones </a:t>
            </a:r>
            <a:r>
              <a:rPr lang="en-US" sz="2300" b="1">
                <a:solidFill>
                  <a:srgbClr val="595959"/>
                </a:solidFill>
                <a:latin typeface="Lexend"/>
                <a:ea typeface="Lexend"/>
                <a:cs typeface="Lexend"/>
                <a:sym typeface="Lexend"/>
              </a:rPr>
              <a:t>estrogen </a:t>
            </a:r>
            <a:r>
              <a:rPr lang="en-US" sz="2300">
                <a:solidFill>
                  <a:srgbClr val="595959"/>
                </a:solidFill>
                <a:latin typeface="Lexend ExtraLight"/>
                <a:ea typeface="Lexend ExtraLight"/>
                <a:cs typeface="Lexend ExtraLight"/>
                <a:sym typeface="Lexend ExtraLight"/>
              </a:rPr>
              <a:t>and </a:t>
            </a:r>
            <a:r>
              <a:rPr lang="en-US" sz="2300" b="1">
                <a:solidFill>
                  <a:srgbClr val="595959"/>
                </a:solidFill>
                <a:latin typeface="Lexend"/>
                <a:ea typeface="Lexend"/>
                <a:cs typeface="Lexend"/>
                <a:sym typeface="Lexend"/>
              </a:rPr>
              <a:t>progesterone</a:t>
            </a:r>
            <a:r>
              <a:rPr lang="en-US" sz="2300">
                <a:solidFill>
                  <a:srgbClr val="595959"/>
                </a:solidFill>
                <a:latin typeface="Lexend ExtraLight"/>
                <a:ea typeface="Lexend ExtraLight"/>
                <a:cs typeface="Lexend ExtraLight"/>
                <a:sym typeface="Lexend ExtraLight"/>
              </a:rPr>
              <a:t>.</a:t>
            </a:r>
            <a:br>
              <a:rPr lang="en-US" sz="2300">
                <a:solidFill>
                  <a:srgbClr val="595959"/>
                </a:solidFill>
                <a:latin typeface="Lexend ExtraLight"/>
                <a:ea typeface="Lexend ExtraLight"/>
                <a:cs typeface="Lexend ExtraLight"/>
                <a:sym typeface="Lexend ExtraLight"/>
              </a:rPr>
            </a:br>
            <a:endParaRPr sz="2300">
              <a:solidFill>
                <a:srgbClr val="595959"/>
              </a:solidFill>
              <a:latin typeface="Lexend ExtraLight"/>
              <a:ea typeface="Lexend ExtraLight"/>
              <a:cs typeface="Lexend ExtraLight"/>
              <a:sym typeface="Lexend ExtraLight"/>
            </a:endParaRPr>
          </a:p>
          <a:p>
            <a:pPr marL="457200" marR="0" lvl="0" indent="-374650" algn="l" rtl="0">
              <a:lnSpc>
                <a:spcPct val="100000"/>
              </a:lnSpc>
              <a:spcBef>
                <a:spcPts val="0"/>
              </a:spcBef>
              <a:spcAft>
                <a:spcPts val="0"/>
              </a:spcAft>
              <a:buClr>
                <a:srgbClr val="7C7DAD"/>
              </a:buClr>
              <a:buSzPts val="2300"/>
              <a:buFont typeface="Lexend ExtraLight"/>
              <a:buChar char="●"/>
            </a:pPr>
            <a:r>
              <a:rPr lang="en-US" sz="2300">
                <a:solidFill>
                  <a:srgbClr val="595959"/>
                </a:solidFill>
                <a:latin typeface="Lexend ExtraLight"/>
                <a:ea typeface="Lexend ExtraLight"/>
                <a:cs typeface="Lexend ExtraLight"/>
                <a:sym typeface="Lexend ExtraLight"/>
              </a:rPr>
              <a:t>The development of the cells of reproduction indicate that hormone levels are healthy: this is important for the general health of men and women!</a:t>
            </a:r>
            <a:endParaRPr sz="2300">
              <a:solidFill>
                <a:srgbClr val="595959"/>
              </a:solidFill>
              <a:latin typeface="Lexend ExtraLight"/>
              <a:ea typeface="Lexend ExtraLight"/>
              <a:cs typeface="Lexend ExtraLight"/>
              <a:sym typeface="Lexend ExtraLight"/>
            </a:endParaRPr>
          </a:p>
        </p:txBody>
      </p:sp>
      <p:sp>
        <p:nvSpPr>
          <p:cNvPr id="603" name="Google Shape;603;p80"/>
          <p:cNvSpPr txBox="1">
            <a:spLocks noGrp="1"/>
          </p:cNvSpPr>
          <p:nvPr>
            <p:ph type="title"/>
          </p:nvPr>
        </p:nvSpPr>
        <p:spPr>
          <a:xfrm>
            <a:off x="273443" y="243278"/>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800">
                <a:solidFill>
                  <a:srgbClr val="FFFFFF"/>
                </a:solidFill>
                <a:latin typeface="Lexend Thin"/>
                <a:ea typeface="Lexend Thin"/>
                <a:cs typeface="Lexend Thin"/>
                <a:sym typeface="Lexend Thin"/>
              </a:rPr>
              <a:t>Review</a:t>
            </a:r>
            <a:r>
              <a:rPr lang="en-US" sz="2800" b="1">
                <a:solidFill>
                  <a:srgbClr val="FFFFFF"/>
                </a:solidFill>
                <a:latin typeface="Lexend"/>
                <a:ea typeface="Lexend"/>
                <a:cs typeface="Lexend"/>
                <a:sym typeface="Lexend"/>
              </a:rPr>
              <a:t> </a:t>
            </a:r>
            <a:endParaRPr sz="4300">
              <a:latin typeface="Lexend Thin"/>
              <a:ea typeface="Lexend Thin"/>
              <a:cs typeface="Lexend Thin"/>
              <a:sym typeface="Lexend Thi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607"/>
        <p:cNvGrpSpPr/>
        <p:nvPr/>
      </p:nvGrpSpPr>
      <p:grpSpPr>
        <a:xfrm>
          <a:off x="0" y="0"/>
          <a:ext cx="0" cy="0"/>
          <a:chOff x="0" y="0"/>
          <a:chExt cx="0" cy="0"/>
        </a:xfrm>
      </p:grpSpPr>
      <p:sp>
        <p:nvSpPr>
          <p:cNvPr id="608" name="Google Shape;608;p8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609" name="Google Shape;609;p81"/>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610" name="Google Shape;610;p81"/>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611" name="Google Shape;611;p81"/>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612" name="Google Shape;612;p81"/>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8</a:t>
            </a:r>
            <a:endParaRPr sz="6000">
              <a:solidFill>
                <a:srgbClr val="8587C2"/>
              </a:solidFill>
              <a:latin typeface="Lexend Medium"/>
              <a:ea typeface="Lexend Medium"/>
              <a:cs typeface="Lexend Medium"/>
              <a:sym typeface="Lexend Medium"/>
            </a:endParaRPr>
          </a:p>
        </p:txBody>
      </p:sp>
      <p:sp>
        <p:nvSpPr>
          <p:cNvPr id="613" name="Google Shape;613;p81"/>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2</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2410</Words>
  <Application>Microsoft Office PowerPoint</Application>
  <PresentationFormat>On-screen Show (4:3)</PresentationFormat>
  <Paragraphs>181</Paragraphs>
  <Slides>28</Slides>
  <Notes>28</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28</vt:i4>
      </vt:variant>
    </vt:vector>
  </HeadingPairs>
  <TitlesOfParts>
    <vt:vector size="41" baseType="lpstr">
      <vt:lpstr>Lexend</vt:lpstr>
      <vt:lpstr>Helvetica Neue</vt:lpstr>
      <vt:lpstr>Lexend Thin</vt:lpstr>
      <vt:lpstr>Comfortaa</vt:lpstr>
      <vt:lpstr>Lexend ExtraLight</vt:lpstr>
      <vt:lpstr>Arial</vt:lpstr>
      <vt:lpstr>Calibri</vt:lpstr>
      <vt:lpstr>Lexend Medium</vt:lpstr>
      <vt:lpstr>3_femmtrial</vt:lpstr>
      <vt:lpstr>4_FEMM Powerpoint_VER02</vt:lpstr>
      <vt:lpstr>1_femmtrial</vt:lpstr>
      <vt:lpstr>5_femmtrial</vt:lpstr>
      <vt:lpstr>6_femmtrial</vt:lpstr>
      <vt:lpstr>Grade 8</vt:lpstr>
      <vt:lpstr>PowerPoint Presentation</vt:lpstr>
      <vt:lpstr>PowerPoint Presentation</vt:lpstr>
      <vt:lpstr>PowerPoint Presentation</vt:lpstr>
      <vt:lpstr>PowerPoint Presentation</vt:lpstr>
      <vt:lpstr>PowerPoint Presentation</vt:lpstr>
      <vt:lpstr>Female Reproductive Anatomy</vt:lpstr>
      <vt:lpstr>Female Reproductive Anatomy</vt:lpstr>
      <vt:lpstr>Female Reproductive Anatomy</vt:lpstr>
      <vt:lpstr>Female Reproductive Anatomy</vt:lpstr>
      <vt:lpstr>Female Reproductive Anatomy</vt:lpstr>
      <vt:lpstr>Female Reproductive Anatomy</vt:lpstr>
      <vt:lpstr>Female Reproductive Anatomy</vt:lpstr>
      <vt:lpstr>Answers | Female Reproductive Anatomy Quiz</vt:lpstr>
      <vt:lpstr>Male Reproductive Anatomy</vt:lpstr>
      <vt:lpstr>Male Reproductive Anatomy</vt:lpstr>
      <vt:lpstr>Male Reproductive Anatomy</vt:lpstr>
      <vt:lpstr>Male Reproductive Anatomy</vt:lpstr>
      <vt:lpstr>Scrotum</vt:lpstr>
      <vt:lpstr>Vas Deferens</vt:lpstr>
      <vt:lpstr>Male Reproductive Anatomy</vt:lpstr>
      <vt:lpstr>Urethra</vt:lpstr>
      <vt:lpstr>Penis</vt:lpstr>
      <vt:lpstr>Male Reproductive Anatomy</vt:lpstr>
      <vt:lpstr>PowerPoint Presentation</vt:lpstr>
      <vt:lpstr>PowerPoint Presentation</vt:lpstr>
      <vt:lpstr>Review </vt:lpstr>
      <vt:lpstr>Grade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2024-11-16T00:23:23Z</dcterms:modified>
</cp:coreProperties>
</file>