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4.xml" ContentType="application/vnd.openxmlformats-officedocument.theme+xml"/>
  <Override PartName="/ppt/slideLayouts/slideLayout1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1" r:id="rId1"/>
    <p:sldMasterId id="2147483762" r:id="rId2"/>
    <p:sldMasterId id="2147483763" r:id="rId3"/>
    <p:sldMasterId id="2147483764" r:id="rId4"/>
    <p:sldMasterId id="2147483765" r:id="rId5"/>
  </p:sldMasterIdLst>
  <p:notesMasterIdLst>
    <p:notesMasterId r:id="rId2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9144000" cy="6858000" type="screen4x3"/>
  <p:notesSz cx="6858000" cy="9144000"/>
  <p:embeddedFontLst>
    <p:embeddedFont>
      <p:font typeface="Caveat" pitchFamily="2" charset="0"/>
      <p:regular r:id="rId28"/>
      <p:bold r:id="rId29"/>
    </p:embeddedFont>
    <p:embeddedFont>
      <p:font typeface="Comfortaa" pitchFamily="2" charset="0"/>
      <p:regular r:id="rId30"/>
      <p:bold r:id="rId31"/>
    </p:embeddedFont>
    <p:embeddedFont>
      <p:font typeface="Helvetica Neue" panose="02000503040000020004" pitchFamily="50" charset="-52"/>
      <p:regular r:id="rId32"/>
      <p:bold r:id="rId33"/>
      <p:italic r:id="rId34"/>
      <p:boldItalic r:id="rId35"/>
    </p:embeddedFont>
    <p:embeddedFont>
      <p:font typeface="Lexend" pitchFamily="2" charset="0"/>
      <p:regular r:id="rId36"/>
      <p:bold r:id="rId37"/>
    </p:embeddedFont>
    <p:embeddedFont>
      <p:font typeface="Lexend ExtraLight" pitchFamily="2" charset="0"/>
      <p:regular r:id="rId38"/>
      <p:bold r:id="rId39"/>
    </p:embeddedFont>
    <p:embeddedFont>
      <p:font typeface="Lexend Medium" pitchFamily="2" charset="0"/>
      <p:regular r:id="rId40"/>
      <p:bold r:id="rId41"/>
    </p:embeddedFont>
    <p:embeddedFont>
      <p:font typeface="Lexend Thin" pitchFamily="2" charset="0"/>
      <p:regular r:id="rId42"/>
      <p:bold r:id="rId43"/>
    </p:embeddedFont>
    <p:embeddedFont>
      <p:font typeface="Nothing You Could Do" panose="020B0604020202020204" charset="0"/>
      <p:regular r:id="rId44"/>
    </p:embeddedFont>
    <p:embeddedFont>
      <p:font typeface="Open Sans" panose="020B0606030504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2.fntdata"/><Relationship Id="rId21" Type="http://schemas.openxmlformats.org/officeDocument/2006/relationships/slide" Target="slides/slide16.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2.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5.xml"/><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1e9e93caca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g1e9e93caca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331afd4657_0_8: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2331afd465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PROCEDURE </a:t>
            </a:r>
            <a:endParaRPr sz="1300" b="1">
              <a:solidFill>
                <a:srgbClr val="0055A4"/>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1 (10 minutes):</a:t>
            </a:r>
            <a:r>
              <a:rPr lang="en" sz="1300" b="1" i="1">
                <a:solidFill>
                  <a:srgbClr val="0055A4"/>
                </a:solidFill>
                <a:latin typeface="Calibri"/>
                <a:ea typeface="Calibri"/>
                <a:cs typeface="Calibri"/>
                <a:sym typeface="Calibri"/>
              </a:rPr>
              <a:t> Entry Ticket Activity</a:t>
            </a:r>
            <a:endParaRPr sz="1300" b="1" i="1">
              <a:solidFill>
                <a:srgbClr val="0055A4"/>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Hand out one Ticket per student to fill in at their desk. Have students write their answer on the back of the ticket or on a separate piece of paper if they need more space.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Give students two minutes and then review answers together on the next slide.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400" b="1">
              <a:solidFill>
                <a:srgbClr val="0055A4"/>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2331afd4657_0_15: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2331afd465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 sz="1300" b="1" i="1">
                <a:solidFill>
                  <a:schemeClr val="dk1"/>
                </a:solidFill>
                <a:latin typeface="Calibri"/>
                <a:ea typeface="Calibri"/>
                <a:cs typeface="Calibri"/>
                <a:sym typeface="Calibri"/>
              </a:rPr>
              <a:t>Answers:</a:t>
            </a:r>
            <a:br>
              <a:rPr lang="en" sz="1300" i="1">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1. </a:t>
            </a:r>
            <a:r>
              <a:rPr lang="en" sz="1300" i="1">
                <a:solidFill>
                  <a:schemeClr val="dk1"/>
                </a:solidFill>
                <a:latin typeface="Calibri"/>
                <a:ea typeface="Calibri"/>
                <a:cs typeface="Calibri"/>
                <a:sym typeface="Calibri"/>
              </a:rPr>
              <a:t>Chemical messages sent in the bloodstream are also called…? </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Hormones!</a:t>
            </a:r>
            <a:endParaRPr sz="1300" u="sng">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 </a:t>
            </a:r>
            <a:r>
              <a:rPr lang="en" sz="1300" i="1">
                <a:solidFill>
                  <a:schemeClr val="dk1"/>
                </a:solidFill>
                <a:latin typeface="Calibri"/>
                <a:ea typeface="Calibri"/>
                <a:cs typeface="Calibri"/>
                <a:sym typeface="Calibri"/>
              </a:rPr>
              <a:t>What is homeostasis? </a:t>
            </a:r>
            <a:r>
              <a:rPr lang="en" sz="1300">
                <a:solidFill>
                  <a:schemeClr val="dk1"/>
                </a:solidFill>
                <a:latin typeface="Calibri"/>
                <a:ea typeface="Calibri"/>
                <a:cs typeface="Calibri"/>
                <a:sym typeface="Calibri"/>
              </a:rPr>
              <a:t>Homeo means ‘same’ and stasis means ‘steady’, so </a:t>
            </a:r>
            <a:r>
              <a:rPr lang="en" sz="1300" i="1">
                <a:solidFill>
                  <a:schemeClr val="dk1"/>
                </a:solidFill>
                <a:latin typeface="Calibri"/>
                <a:ea typeface="Calibri"/>
                <a:cs typeface="Calibri"/>
                <a:sym typeface="Calibri"/>
              </a:rPr>
              <a:t>homeostasis</a:t>
            </a:r>
            <a:r>
              <a:rPr lang="en" sz="1300">
                <a:solidFill>
                  <a:schemeClr val="dk1"/>
                </a:solidFill>
                <a:latin typeface="Calibri"/>
                <a:ea typeface="Calibri"/>
                <a:cs typeface="Calibri"/>
                <a:sym typeface="Calibri"/>
              </a:rPr>
              <a:t> is how the body balances itself internally despite external changes</a:t>
            </a:r>
            <a:r>
              <a:rPr lang="en" sz="1300" i="1">
                <a:solidFill>
                  <a:schemeClr val="dk1"/>
                </a:solidFill>
                <a:latin typeface="Calibri"/>
                <a:ea typeface="Calibri"/>
                <a:cs typeface="Calibri"/>
                <a:sym typeface="Calibri"/>
              </a:rPr>
              <a:t>.</a:t>
            </a:r>
            <a:br>
              <a:rPr lang="en" sz="1300" i="1">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3. </a:t>
            </a:r>
            <a:r>
              <a:rPr lang="en" sz="1300" i="1">
                <a:solidFill>
                  <a:schemeClr val="dk1"/>
                </a:solidFill>
                <a:latin typeface="Calibri"/>
                <a:ea typeface="Calibri"/>
                <a:cs typeface="Calibri"/>
                <a:sym typeface="Calibri"/>
              </a:rPr>
              <a:t>How many of the 11 body systems can you name?</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Integumentary</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Endocrine</a:t>
            </a:r>
            <a:br>
              <a:rPr lang="en" sz="1300" u="sng">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Digestive</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Muscular</a:t>
            </a:r>
            <a:br>
              <a:rPr lang="en" sz="1300" u="sng">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Skeletal</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Nervous</a:t>
            </a:r>
            <a:br>
              <a:rPr lang="en" sz="1300" u="sng">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Circulatory</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Lymphatic </a:t>
            </a:r>
            <a:br>
              <a:rPr lang="en" sz="1300" u="sng">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Respiratory</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Urinary</a:t>
            </a:r>
            <a:br>
              <a:rPr lang="en" sz="1300" u="sng">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Reproductive </a:t>
            </a:r>
            <a:br>
              <a:rPr lang="en" sz="1300" u="sng">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4. </a:t>
            </a:r>
            <a:r>
              <a:rPr lang="en" sz="1300" i="1">
                <a:solidFill>
                  <a:schemeClr val="dk1"/>
                </a:solidFill>
                <a:latin typeface="Calibri"/>
                <a:ea typeface="Calibri"/>
                <a:cs typeface="Calibri"/>
                <a:sym typeface="Calibri"/>
              </a:rPr>
              <a:t>Give one example of homeostasis that happens when you exercise.</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Sweat! As your temperature increases, your body cools itself down by sweating.</a:t>
            </a:r>
            <a:br>
              <a:rPr lang="en" sz="1300" u="sng">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5. </a:t>
            </a:r>
            <a:r>
              <a:rPr lang="en" sz="1300" i="1">
                <a:solidFill>
                  <a:schemeClr val="dk1"/>
                </a:solidFill>
                <a:latin typeface="Calibri"/>
                <a:ea typeface="Calibri"/>
                <a:cs typeface="Calibri"/>
                <a:sym typeface="Calibri"/>
              </a:rPr>
              <a:t>What is the name of the protective body system that comes from the Latin tegere ‘to cover’? </a:t>
            </a:r>
            <a:r>
              <a:rPr lang="en" sz="1300" u="sng">
                <a:solidFill>
                  <a:schemeClr val="dk1"/>
                </a:solidFill>
                <a:latin typeface="Calibri"/>
                <a:ea typeface="Calibri"/>
                <a:cs typeface="Calibri"/>
                <a:sym typeface="Calibri"/>
              </a:rPr>
              <a:t>Integumentary.</a:t>
            </a:r>
            <a:br>
              <a:rPr lang="en" sz="1300" u="sng">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6.</a:t>
            </a:r>
            <a:r>
              <a:rPr lang="en" sz="1300" i="1">
                <a:solidFill>
                  <a:schemeClr val="dk1"/>
                </a:solidFill>
                <a:latin typeface="Calibri"/>
                <a:ea typeface="Calibri"/>
                <a:cs typeface="Calibri"/>
                <a:sym typeface="Calibri"/>
              </a:rPr>
              <a:t> Sketch a quick diagram that explains homeostasis. (See slide).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1e9e93caca5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1" name="Google Shape;621;g1e9e93caca5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2 (2 minutes): </a:t>
            </a:r>
            <a:r>
              <a:rPr lang="en" sz="1300" i="1">
                <a:solidFill>
                  <a:srgbClr val="0055A4"/>
                </a:solidFill>
                <a:latin typeface="Calibri"/>
                <a:ea typeface="Calibri"/>
                <a:cs typeface="Calibri"/>
                <a:sym typeface="Calibri"/>
              </a:rPr>
              <a:t>Review 11 Body Systems </a:t>
            </a:r>
            <a:endParaRPr sz="1300" i="1">
              <a:solidFill>
                <a:srgbClr val="0055A4"/>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our last class, we learned about the 11 systems of the body and how they all work together to make sure we grow to full </a:t>
            </a:r>
            <a:r>
              <a:rPr lang="en" sz="1300" b="1">
                <a:solidFill>
                  <a:srgbClr val="0055A4"/>
                </a:solidFill>
                <a:latin typeface="Calibri"/>
                <a:ea typeface="Calibri"/>
                <a:cs typeface="Calibri"/>
                <a:sym typeface="Calibri"/>
              </a:rPr>
              <a:t>maturity</a:t>
            </a:r>
            <a:r>
              <a:rPr lang="en" sz="1300">
                <a:solidFill>
                  <a:schemeClr val="dk1"/>
                </a:solidFill>
                <a:latin typeface="Calibri"/>
                <a:ea typeface="Calibri"/>
                <a:cs typeface="Calibri"/>
                <a:sym typeface="Calibri"/>
              </a:rPr>
              <a:t>.</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Can you remember the names of the different body systems? </a:t>
            </a:r>
            <a:r>
              <a:rPr lang="en" sz="1300" i="1">
                <a:solidFill>
                  <a:schemeClr val="dk1"/>
                </a:solidFill>
                <a:latin typeface="Calibri"/>
                <a:ea typeface="Calibri"/>
                <a:cs typeface="Calibri"/>
                <a:sym typeface="Calibri"/>
              </a:rPr>
              <a:t>Ask students to raise their hand to name the 11 body systems shown on the slide.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i="1">
                <a:solidFill>
                  <a:schemeClr val="dk1"/>
                </a:solidFill>
                <a:latin typeface="Calibri"/>
                <a:ea typeface="Calibri"/>
                <a:cs typeface="Calibri"/>
                <a:sym typeface="Calibri"/>
              </a:rPr>
              <a:t>Review answers on the following slide.</a:t>
            </a:r>
            <a:endParaRPr b="1"/>
          </a:p>
        </p:txBody>
      </p:sp>
      <p:sp>
        <p:nvSpPr>
          <p:cNvPr id="622" name="Google Shape;622;g1e9e93caca5_0_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1e9e93caca5_0_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2" name="Google Shape;652;g1e9e93caca5_0_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3 (5 minutes):</a:t>
            </a:r>
            <a:r>
              <a:rPr lang="en" sz="1300" i="1">
                <a:solidFill>
                  <a:srgbClr val="0055A4"/>
                </a:solidFill>
                <a:latin typeface="Calibri"/>
                <a:ea typeface="Calibri"/>
                <a:cs typeface="Calibri"/>
                <a:sym typeface="Calibri"/>
              </a:rPr>
              <a:t> The Brain Controls Your Hormones</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What does every body system need? Clear </a:t>
            </a:r>
            <a:r>
              <a:rPr lang="en" sz="1300" i="1">
                <a:solidFill>
                  <a:schemeClr val="dk1"/>
                </a:solidFill>
                <a:latin typeface="Calibri"/>
                <a:ea typeface="Calibri"/>
                <a:cs typeface="Calibri"/>
                <a:sym typeface="Calibri"/>
              </a:rPr>
              <a:t>signals from the brain. </a:t>
            </a:r>
            <a:r>
              <a:rPr lang="en" sz="1300">
                <a:solidFill>
                  <a:schemeClr val="dk1"/>
                </a:solidFill>
                <a:latin typeface="Calibri"/>
                <a:ea typeface="Calibri"/>
                <a:cs typeface="Calibri"/>
                <a:sym typeface="Calibri"/>
              </a:rPr>
              <a:t>What are these signals or “text messages” sent by the brain to every organ and tissue called?</a:t>
            </a:r>
            <a:r>
              <a:rPr lang="en" sz="1300" i="1">
                <a:solidFill>
                  <a:schemeClr val="dk1"/>
                </a:solidFill>
                <a:latin typeface="Calibri"/>
                <a:ea typeface="Calibri"/>
                <a:cs typeface="Calibri"/>
                <a:sym typeface="Calibri"/>
              </a:rPr>
              <a:t> Hormones!</a:t>
            </a:r>
            <a:endParaRPr sz="1200">
              <a:solidFill>
                <a:schemeClr val="dk1"/>
              </a:solidFill>
            </a:endParaRPr>
          </a:p>
        </p:txBody>
      </p:sp>
      <p:sp>
        <p:nvSpPr>
          <p:cNvPr id="653" name="Google Shape;653;g1e9e93caca5_0_8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3064f56e062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3064f56e062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Hormones direct all of the growth and change in your body, through puberty and beyond. The </a:t>
            </a:r>
            <a:r>
              <a:rPr lang="en" sz="1300" b="1">
                <a:solidFill>
                  <a:schemeClr val="dk1"/>
                </a:solidFill>
                <a:latin typeface="Calibri"/>
                <a:ea typeface="Calibri"/>
                <a:cs typeface="Calibri"/>
                <a:sym typeface="Calibri"/>
              </a:rPr>
              <a:t>Hormonal Axis</a:t>
            </a:r>
            <a:r>
              <a:rPr lang="en" sz="1300">
                <a:solidFill>
                  <a:schemeClr val="dk1"/>
                </a:solidFill>
                <a:latin typeface="Calibri"/>
                <a:ea typeface="Calibri"/>
                <a:cs typeface="Calibri"/>
                <a:sym typeface="Calibri"/>
              </a:rPr>
              <a:t>, the system of communication between your brain and your reproductive system, regulates hormones, including testosterone. Testosterone is the main male hormone, and is important to your overall health as you go through puberty! Testosterone wires your brain, strengthens your bones and muscles and influences your mood. Let’s take a closer look.</a:t>
            </a:r>
            <a:br>
              <a:rPr lang="en" sz="1300">
                <a:solidFill>
                  <a:schemeClr val="dk1"/>
                </a:solidFill>
                <a:latin typeface="Calibri"/>
                <a:ea typeface="Calibri"/>
                <a:cs typeface="Calibri"/>
                <a:sym typeface="Calibri"/>
              </a:rPr>
            </a:br>
            <a:endParaRPr sz="1300"/>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a:p>
        </p:txBody>
      </p:sp>
      <p:sp>
        <p:nvSpPr>
          <p:cNvPr id="695" name="Google Shape;695;g3064f56e062_0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3080f0f9db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3080f0f9db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0000"/>
              </a:lnSpc>
              <a:spcBef>
                <a:spcPts val="0"/>
              </a:spcBef>
              <a:spcAft>
                <a:spcPts val="0"/>
              </a:spcAft>
              <a:buNone/>
            </a:pPr>
            <a:r>
              <a:rPr lang="en" sz="1300">
                <a:solidFill>
                  <a:schemeClr val="dk1"/>
                </a:solidFill>
                <a:latin typeface="Calibri"/>
                <a:ea typeface="Calibri"/>
                <a:cs typeface="Calibri"/>
                <a:sym typeface="Calibri"/>
              </a:rPr>
              <a:t>In the brain is the Pituitary Gland (circled in orange). The powerful pituitary gland is called the “master gland” as it controls the secretion of most hormones in the body. </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spcBef>
                <a:spcPts val="0"/>
              </a:spcBef>
              <a:spcAft>
                <a:spcPts val="0"/>
              </a:spcAft>
              <a:buNone/>
            </a:pPr>
            <a:r>
              <a:rPr lang="en" sz="1300">
                <a:solidFill>
                  <a:schemeClr val="dk1"/>
                </a:solidFill>
                <a:latin typeface="Calibri"/>
                <a:ea typeface="Calibri"/>
                <a:cs typeface="Calibri"/>
                <a:sym typeface="Calibri"/>
              </a:rPr>
              <a:t>The pituitary gland produces a hormone called Luteinizing Hormone (LH). LH launches the production of testosterone in the testicles. The pituitary gland also produces Follicle Stimulating Hormone (FSH), which helps produce sperm.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When testosterone levels increase, this feeds back to the brain to inhibit the release of LH and FSH. The brain is constantly sending hormonal messages back and forth to control this process.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723" name="Google Shape;723;g3080f0f9db6_0_0:notes"/>
          <p:cNvSpPr txBox="1">
            <a:spLocks noGrp="1"/>
          </p:cNvSpPr>
          <p:nvPr>
            <p:ph type="sldNum" idx="12"/>
          </p:nvPr>
        </p:nvSpPr>
        <p:spPr>
          <a:xfrm>
            <a:off x="3884612" y="8685212"/>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Calibri"/>
              <a:buNone/>
            </a:pPr>
            <a:fld id="{00000000-1234-1234-1234-123412341234}" type="slidenum">
              <a:rPr lang="en"/>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3064f56e062_0_103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3064f56e062_0_1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we think of hormones like text messages, it’s an ongoing conversation between the brain and your reproductive system.</a:t>
            </a:r>
            <a:br>
              <a:rPr lang="en" sz="1300">
                <a:solidFill>
                  <a:schemeClr val="dk1"/>
                </a:solidFill>
                <a:latin typeface="Calibri"/>
                <a:ea typeface="Calibri"/>
                <a:cs typeface="Calibri"/>
                <a:sym typeface="Calibri"/>
              </a:rPr>
            </a:b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1ccd0753f3a_0_12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Let’s review the different parts of the male reproductive system to better understand your body and your health.</a:t>
            </a:r>
            <a:r>
              <a:rPr lang="en" sz="1300" i="1">
                <a:solidFill>
                  <a:srgbClr val="674EA7"/>
                </a:solidFill>
                <a:latin typeface="Calibri"/>
                <a:ea typeface="Calibri"/>
                <a:cs typeface="Calibri"/>
                <a:sym typeface="Calibri"/>
              </a:rPr>
              <a:t> </a:t>
            </a:r>
            <a:endParaRPr sz="1300" i="1">
              <a:solidFill>
                <a:srgbClr val="674EA7"/>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Reference the slides below to define and describe the anatomy of the male reproductive system.  </a:t>
            </a:r>
            <a:br>
              <a:rPr lang="en" sz="1300">
                <a:solidFill>
                  <a:schemeClr val="dk1"/>
                </a:solidFill>
                <a:latin typeface="Calibri"/>
                <a:ea typeface="Calibri"/>
                <a:cs typeface="Calibri"/>
                <a:sym typeface="Calibri"/>
              </a:rPr>
            </a:br>
            <a:endParaRPr sz="1800" b="1" i="0" u="none" strike="noStrike" cap="none">
              <a:solidFill>
                <a:schemeClr val="dk1"/>
              </a:solidFill>
              <a:latin typeface="Arial"/>
              <a:ea typeface="Arial"/>
              <a:cs typeface="Arial"/>
              <a:sym typeface="Arial"/>
            </a:endParaRPr>
          </a:p>
        </p:txBody>
      </p:sp>
      <p:sp>
        <p:nvSpPr>
          <p:cNvPr id="768" name="Google Shape;768;g1ccd0753f3a_0_12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1ccd0753f3a_0_6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g1ccd0753f3a_0_6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lang="en" sz="1300" b="1">
                <a:solidFill>
                  <a:srgbClr val="0055A4"/>
                </a:solidFill>
                <a:latin typeface="Calibri"/>
                <a:ea typeface="Calibri"/>
                <a:cs typeface="Calibri"/>
                <a:sym typeface="Calibri"/>
              </a:rPr>
              <a:t>testicles (or testes) </a:t>
            </a:r>
            <a:r>
              <a:rPr lang="en" sz="1300">
                <a:solidFill>
                  <a:schemeClr val="dk1"/>
                </a:solidFill>
                <a:latin typeface="Calibri"/>
                <a:ea typeface="Calibri"/>
                <a:cs typeface="Calibri"/>
                <a:sym typeface="Calibri"/>
              </a:rPr>
              <a:t>are the pair of organs, highlighted on the slide in light blue, that produce </a:t>
            </a:r>
            <a:r>
              <a:rPr lang="en" sz="1300" b="1">
                <a:solidFill>
                  <a:srgbClr val="0055A4"/>
                </a:solidFill>
                <a:latin typeface="Calibri"/>
                <a:ea typeface="Calibri"/>
                <a:cs typeface="Calibri"/>
                <a:sym typeface="Calibri"/>
              </a:rPr>
              <a:t>sperm</a:t>
            </a:r>
            <a:r>
              <a:rPr lang="en" sz="1300">
                <a:solidFill>
                  <a:schemeClr val="dk1"/>
                </a:solidFill>
                <a:latin typeface="Calibri"/>
                <a:ea typeface="Calibri"/>
                <a:cs typeface="Calibri"/>
                <a:sym typeface="Calibri"/>
              </a:rPr>
              <a:t>, the male cell of reproduction. The testicles are also where the main male hormone, </a:t>
            </a:r>
            <a:r>
              <a:rPr lang="en" sz="1300" b="1">
                <a:solidFill>
                  <a:schemeClr val="dk1"/>
                </a:solidFill>
                <a:latin typeface="Calibri"/>
                <a:ea typeface="Calibri"/>
                <a:cs typeface="Calibri"/>
                <a:sym typeface="Calibri"/>
              </a:rPr>
              <a:t>testosterone</a:t>
            </a:r>
            <a:r>
              <a:rPr lang="en" sz="1300">
                <a:solidFill>
                  <a:schemeClr val="dk1"/>
                </a:solidFill>
                <a:latin typeface="Calibri"/>
                <a:ea typeface="Calibri"/>
                <a:cs typeface="Calibri"/>
                <a:sym typeface="Calibri"/>
              </a:rPr>
              <a:t>, is produced. </a:t>
            </a:r>
            <a:br>
              <a:rPr lang="en" sz="1300" b="1">
                <a:solidFill>
                  <a:srgbClr val="0055A4"/>
                </a:solidFill>
                <a:highlight>
                  <a:srgbClr val="FFFFFF"/>
                </a:highlight>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780" name="Google Shape;780;g1ccd0753f3a_0_63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2331afd4657_0_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0" name="Google Shape;790;g2331afd4657_0_1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Attached to each testicle is the </a:t>
            </a:r>
            <a:r>
              <a:rPr lang="en" sz="1300" b="1">
                <a:solidFill>
                  <a:srgbClr val="0055A4"/>
                </a:solidFill>
                <a:latin typeface="Calibri"/>
                <a:ea typeface="Calibri"/>
                <a:cs typeface="Calibri"/>
                <a:sym typeface="Calibri"/>
              </a:rPr>
              <a:t>epididymis,</a:t>
            </a:r>
            <a:r>
              <a:rPr lang="en" sz="1300">
                <a:solidFill>
                  <a:schemeClr val="dk1"/>
                </a:solidFill>
                <a:latin typeface="Calibri"/>
                <a:ea typeface="Calibri"/>
                <a:cs typeface="Calibri"/>
                <a:sym typeface="Calibri"/>
              </a:rPr>
              <a:t> a coiled tube or passageway. Sperm is made in the testicles and travels through the epididymis. Here’s an amazing fact: in adult males, the length of the epididymis (if it was uncoiled) is about 20 feet long! It takes sperm about 4 to 6 weeks to travel through the complex of the epididymis. Given how long it takes sperm to travel through the epididymis, it makes sense that a main function of the epididymis is to </a:t>
            </a:r>
            <a:r>
              <a:rPr lang="en" sz="1300" i="1">
                <a:solidFill>
                  <a:schemeClr val="dk1"/>
                </a:solidFill>
                <a:latin typeface="Calibri"/>
                <a:ea typeface="Calibri"/>
                <a:cs typeface="Calibri"/>
                <a:sym typeface="Calibri"/>
              </a:rPr>
              <a:t>mature sperm</a:t>
            </a:r>
            <a:r>
              <a:rPr lang="en" sz="1300">
                <a:solidFill>
                  <a:schemeClr val="dk1"/>
                </a:solidFill>
                <a:latin typeface="Calibri"/>
                <a:ea typeface="Calibri"/>
                <a:cs typeface="Calibri"/>
                <a:sym typeface="Calibri"/>
              </a:rPr>
              <a:t> as well as connect the testicles to the vas deferens.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a:solidFill>
                <a:schemeClr val="dk1"/>
              </a:solidFill>
            </a:endParaRPr>
          </a:p>
        </p:txBody>
      </p:sp>
      <p:sp>
        <p:nvSpPr>
          <p:cNvPr id="791" name="Google Shape;791;g2331afd4657_0_13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g1ccd0753f3a_0_6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0" name="Google Shape;800;g1ccd0753f3a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Vas deferens:</a:t>
            </a:r>
            <a:r>
              <a:rPr lang="en" sz="1300">
                <a:solidFill>
                  <a:schemeClr val="dk1"/>
                </a:solidFill>
                <a:latin typeface="Calibri"/>
                <a:ea typeface="Calibri"/>
                <a:cs typeface="Calibri"/>
                <a:sym typeface="Calibri"/>
              </a:rPr>
              <a:t> A tube that transports sperm from the testicles and out the penis through the urethra. There are two vas deferens tubes, one for each testicle. The vas deferens begins at the epididymis and stretches upwards, crossing over the urethra behind the bladder, to the prostate. Here, the vas deferens joins with the seminal vesicles to form the ejaculatory duct, which</a:t>
            </a:r>
            <a:r>
              <a:rPr lang="en" sz="1300" b="1">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passes through the prostate and empties into the urethra.</a:t>
            </a:r>
            <a:br>
              <a:rPr lang="en" sz="1300">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801" name="Google Shape;801;g1ccd0753f3a_0_64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1ccd0753f3a_0_6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1" name="Google Shape;811;g1ccd0753f3a_0_6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lang="en" sz="1300" b="1">
                <a:solidFill>
                  <a:srgbClr val="0055A4"/>
                </a:solidFill>
                <a:latin typeface="Calibri"/>
                <a:ea typeface="Calibri"/>
                <a:cs typeface="Calibri"/>
                <a:sym typeface="Calibri"/>
              </a:rPr>
              <a:t>scrotum</a:t>
            </a:r>
            <a:r>
              <a:rPr lang="en" sz="1300">
                <a:solidFill>
                  <a:schemeClr val="dk1"/>
                </a:solidFill>
                <a:latin typeface="Calibri"/>
                <a:ea typeface="Calibri"/>
                <a:cs typeface="Calibri"/>
                <a:sym typeface="Calibri"/>
              </a:rPr>
              <a:t> is the protective sac that encloses the testes, epididymis and part of the vas deferens. The scrotum works to draw all of these parts toward or away from the body to regulate temperature. For example, when it’s very hot out, the scrotum will actually detect this and regulate the position of the testes so that they are kept at an ideal temperature. The ideal temperature for the scrotum is around 93.2ºF (34ºC). This is 5.4ºF (3ºC) below our normal body temperature of 98.6ºF (37ºC ).  Isn’t it crazy what the body can do!?</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endParaRPr/>
          </a:p>
        </p:txBody>
      </p:sp>
      <p:sp>
        <p:nvSpPr>
          <p:cNvPr id="812" name="Google Shape;812;g1ccd0753f3a_0_64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2331afd4657_0_1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g2331afd4657_0_1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Seminal vesicles: </a:t>
            </a:r>
            <a:r>
              <a:rPr lang="en" sz="1300">
                <a:solidFill>
                  <a:schemeClr val="dk1"/>
                </a:solidFill>
                <a:latin typeface="Calibri"/>
                <a:ea typeface="Calibri"/>
                <a:cs typeface="Calibri"/>
                <a:sym typeface="Calibri"/>
              </a:rPr>
              <a:t>a pair of glands on either side of the bladder that contribute fluid to semen, to help nourish and transport sperm.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rgbClr val="0055A4"/>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rgbClr val="0055A4"/>
              </a:solidFill>
            </a:endParaRPr>
          </a:p>
        </p:txBody>
      </p:sp>
      <p:sp>
        <p:nvSpPr>
          <p:cNvPr id="823" name="Google Shape;823;g2331afd4657_0_15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ccd0753f3a_0_6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3" name="Google Shape;833;g1ccd0753f3a_0_6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lang="en" sz="1300" b="1">
                <a:solidFill>
                  <a:srgbClr val="0055A4"/>
                </a:solidFill>
                <a:latin typeface="Calibri"/>
                <a:ea typeface="Calibri"/>
                <a:cs typeface="Calibri"/>
                <a:sym typeface="Calibri"/>
              </a:rPr>
              <a:t>urethra </a:t>
            </a:r>
            <a:r>
              <a:rPr lang="en" sz="1300">
                <a:solidFill>
                  <a:schemeClr val="dk1"/>
                </a:solidFill>
                <a:latin typeface="Calibri"/>
                <a:ea typeface="Calibri"/>
                <a:cs typeface="Calibri"/>
                <a:sym typeface="Calibri"/>
              </a:rPr>
              <a:t>is a tube</a:t>
            </a:r>
            <a:r>
              <a:rPr lang="en">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that begins at the bladder (organ that holds urine) and ends at the tip of the penis. The urethra is the tube that allows either urine or seminal fluid to pass out of the body. *Note that urine and seminal fluid are not released at the same time.</a:t>
            </a:r>
            <a:r>
              <a:rPr lang="en" sz="1200">
                <a:solidFill>
                  <a:schemeClr val="dk1"/>
                </a:solidFill>
                <a:latin typeface="Calibri"/>
                <a:ea typeface="Calibri"/>
                <a:cs typeface="Calibri"/>
                <a:sym typeface="Calibri"/>
              </a:rPr>
              <a:t> </a:t>
            </a:r>
            <a:endParaRPr>
              <a:solidFill>
                <a:schemeClr val="dk1"/>
              </a:solidFill>
            </a:endParaRPr>
          </a:p>
          <a:p>
            <a:pPr marL="0" lvl="0" indent="0" algn="l" rtl="0">
              <a:spcBef>
                <a:spcPts val="0"/>
              </a:spcBef>
              <a:spcAft>
                <a:spcPts val="0"/>
              </a:spcAft>
              <a:buClr>
                <a:schemeClr val="dk1"/>
              </a:buClr>
              <a:buSzPts val="1100"/>
              <a:buFont typeface="Arial"/>
              <a:buNone/>
            </a:pPr>
            <a:endParaRPr sz="1300">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200" b="1">
              <a:solidFill>
                <a:schemeClr val="dk1"/>
              </a:solidFill>
              <a:latin typeface="Calibri"/>
              <a:ea typeface="Calibri"/>
              <a:cs typeface="Calibri"/>
              <a:sym typeface="Calibri"/>
            </a:endParaRPr>
          </a:p>
        </p:txBody>
      </p:sp>
      <p:sp>
        <p:nvSpPr>
          <p:cNvPr id="834" name="Google Shape;834;g1ccd0753f3a_0_65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ccd0753f3a_0_6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4" name="Google Shape;844;g1ccd0753f3a_0_6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300" b="1">
                <a:solidFill>
                  <a:srgbClr val="0055A4"/>
                </a:solidFill>
                <a:latin typeface="Calibri"/>
                <a:ea typeface="Calibri"/>
                <a:cs typeface="Calibri"/>
                <a:sym typeface="Calibri"/>
              </a:rPr>
              <a:t>Penis:</a:t>
            </a:r>
            <a:r>
              <a:rPr lang="en" sz="1300">
                <a:solidFill>
                  <a:schemeClr val="dk1"/>
                </a:solidFill>
                <a:latin typeface="Calibri"/>
                <a:ea typeface="Calibri"/>
                <a:cs typeface="Calibri"/>
                <a:sym typeface="Calibri"/>
              </a:rPr>
              <a:t> The organ that allows for the passage of urine out of the body. It is also the organ used for sexual intercourse.</a:t>
            </a:r>
            <a:endParaRPr sz="1300">
              <a:solidFill>
                <a:srgbClr val="3C4043"/>
              </a:solidFill>
              <a:latin typeface="Calibri"/>
              <a:ea typeface="Calibri"/>
              <a:cs typeface="Calibri"/>
              <a:sym typeface="Calibri"/>
            </a:endParaRPr>
          </a:p>
          <a:p>
            <a:pPr marL="719999" lvl="0" indent="-352549" algn="l" rtl="0">
              <a:lnSpc>
                <a:spcPct val="115000"/>
              </a:lnSpc>
              <a:spcBef>
                <a:spcPts val="0"/>
              </a:spcBef>
              <a:spcAft>
                <a:spcPts val="0"/>
              </a:spcAft>
              <a:buClr>
                <a:schemeClr val="dk1"/>
              </a:buClr>
              <a:buSzPts val="1300"/>
              <a:buFont typeface="Open Sans"/>
              <a:buChar char="●"/>
            </a:pPr>
            <a:r>
              <a:rPr lang="en" sz="1300" b="1">
                <a:solidFill>
                  <a:srgbClr val="0055A4"/>
                </a:solidFill>
                <a:latin typeface="Calibri"/>
                <a:ea typeface="Calibri"/>
                <a:cs typeface="Calibri"/>
                <a:sym typeface="Calibri"/>
              </a:rPr>
              <a:t>Semen:</a:t>
            </a:r>
            <a:r>
              <a:rPr lang="en" sz="1300" b="1">
                <a:solidFill>
                  <a:schemeClr val="dk1"/>
                </a:solidFill>
                <a:latin typeface="Calibri"/>
                <a:ea typeface="Calibri"/>
                <a:cs typeface="Calibri"/>
                <a:sym typeface="Calibri"/>
              </a:rPr>
              <a:t> </a:t>
            </a:r>
            <a:r>
              <a:rPr lang="en" sz="1300" i="1">
                <a:solidFill>
                  <a:schemeClr val="dk1"/>
                </a:solidFill>
                <a:latin typeface="Calibri"/>
                <a:ea typeface="Calibri"/>
                <a:cs typeface="Calibri"/>
                <a:sym typeface="Calibri"/>
              </a:rPr>
              <a:t>The fluid containing sperm</a:t>
            </a:r>
            <a:r>
              <a:rPr lang="en" sz="1300">
                <a:solidFill>
                  <a:schemeClr val="dk1"/>
                </a:solidFill>
                <a:latin typeface="Calibri"/>
                <a:ea typeface="Calibri"/>
                <a:cs typeface="Calibri"/>
                <a:sym typeface="Calibri"/>
              </a:rPr>
              <a:t>; semen is transported and released from the body through the urethra during </a:t>
            </a:r>
            <a:r>
              <a:rPr lang="en" sz="1300" b="1">
                <a:solidFill>
                  <a:srgbClr val="0055A4"/>
                </a:solidFill>
                <a:latin typeface="Calibri"/>
                <a:ea typeface="Calibri"/>
                <a:cs typeface="Calibri"/>
                <a:sym typeface="Calibri"/>
              </a:rPr>
              <a:t>ejaculation</a:t>
            </a:r>
            <a:r>
              <a:rPr lang="en" sz="1300">
                <a:solidFill>
                  <a:srgbClr val="757AA8"/>
                </a:solidFill>
                <a:latin typeface="Calibri"/>
                <a:ea typeface="Calibri"/>
                <a:cs typeface="Calibri"/>
                <a:sym typeface="Calibri"/>
              </a:rPr>
              <a:t>.</a:t>
            </a:r>
            <a:br>
              <a:rPr lang="en" sz="1300">
                <a:solidFill>
                  <a:srgbClr val="757AA8"/>
                </a:solidFill>
                <a:latin typeface="Calibri"/>
                <a:ea typeface="Calibri"/>
                <a:cs typeface="Calibri"/>
                <a:sym typeface="Calibri"/>
              </a:rPr>
            </a:br>
            <a:endParaRPr sz="1300" b="1">
              <a:solidFill>
                <a:srgbClr val="8E7CC3"/>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2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845" name="Google Shape;845;g1ccd0753f3a_0_66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2331afd4657_0_1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5" name="Google Shape;855;g2331afd4657_0_1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b="1" i="1">
                <a:solidFill>
                  <a:schemeClr val="dk1"/>
                </a:solidFill>
                <a:latin typeface="Calibri"/>
                <a:ea typeface="Calibri"/>
                <a:cs typeface="Calibri"/>
                <a:sym typeface="Calibri"/>
              </a:rPr>
              <a:t>Let’s review.</a:t>
            </a:r>
            <a:r>
              <a:rPr lang="en" sz="1300" b="1">
                <a:solidFill>
                  <a:schemeClr val="dk1"/>
                </a:solidFill>
                <a:latin typeface="Calibri"/>
                <a:ea typeface="Calibri"/>
                <a:cs typeface="Calibri"/>
                <a:sym typeface="Calibri"/>
              </a:rPr>
              <a:t> </a:t>
            </a:r>
            <a:br>
              <a:rPr lang="en" sz="1300" b="1">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Sperm is made in the ______ (</a:t>
            </a:r>
            <a:r>
              <a:rPr lang="en" sz="1300" i="1">
                <a:solidFill>
                  <a:schemeClr val="dk1"/>
                </a:solidFill>
                <a:latin typeface="Calibri"/>
                <a:ea typeface="Calibri"/>
                <a:cs typeface="Calibri"/>
                <a:sym typeface="Calibri"/>
              </a:rPr>
              <a:t>testes </a:t>
            </a:r>
            <a:r>
              <a:rPr lang="en" sz="1300">
                <a:solidFill>
                  <a:schemeClr val="dk1"/>
                </a:solidFill>
                <a:latin typeface="Calibri"/>
                <a:ea typeface="Calibri"/>
                <a:cs typeface="Calibri"/>
                <a:sym typeface="Calibri"/>
              </a:rPr>
              <a:t>or </a:t>
            </a:r>
            <a:r>
              <a:rPr lang="en" sz="1300" b="1" i="1">
                <a:solidFill>
                  <a:schemeClr val="dk1"/>
                </a:solidFill>
                <a:latin typeface="Calibri"/>
                <a:ea typeface="Calibri"/>
                <a:cs typeface="Calibri"/>
                <a:sym typeface="Calibri"/>
              </a:rPr>
              <a:t>testicles</a:t>
            </a:r>
            <a:r>
              <a:rPr lang="en" sz="1300">
                <a:solidFill>
                  <a:schemeClr val="dk1"/>
                </a:solidFill>
                <a:latin typeface="Calibri"/>
                <a:ea typeface="Calibri"/>
                <a:cs typeface="Calibri"/>
                <a:sym typeface="Calibri"/>
              </a:rPr>
              <a:t>) which are enclosed by the ________ (</a:t>
            </a:r>
            <a:r>
              <a:rPr lang="en" sz="1300" b="1" i="1">
                <a:solidFill>
                  <a:schemeClr val="dk1"/>
                </a:solidFill>
                <a:latin typeface="Calibri"/>
                <a:ea typeface="Calibri"/>
                <a:cs typeface="Calibri"/>
                <a:sym typeface="Calibri"/>
              </a:rPr>
              <a:t>scrotum</a:t>
            </a:r>
            <a:r>
              <a:rPr lang="en" sz="1300">
                <a:solidFill>
                  <a:schemeClr val="dk1"/>
                </a:solidFill>
                <a:latin typeface="Calibri"/>
                <a:ea typeface="Calibri"/>
                <a:cs typeface="Calibri"/>
                <a:sym typeface="Calibri"/>
              </a:rPr>
              <a:t>). Sperm is</a:t>
            </a:r>
            <a:r>
              <a:rPr lang="en" sz="1300" b="1">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stored and matured in the</a:t>
            </a:r>
            <a:r>
              <a:rPr lang="en" sz="1300" b="1">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__________ (</a:t>
            </a:r>
            <a:r>
              <a:rPr lang="en" sz="1300" b="1">
                <a:solidFill>
                  <a:schemeClr val="dk1"/>
                </a:solidFill>
                <a:latin typeface="Calibri"/>
                <a:ea typeface="Calibri"/>
                <a:cs typeface="Calibri"/>
                <a:sym typeface="Calibri"/>
              </a:rPr>
              <a:t>epididymis</a:t>
            </a:r>
            <a:r>
              <a:rPr lang="en" sz="1300">
                <a:solidFill>
                  <a:schemeClr val="dk1"/>
                </a:solidFill>
                <a:latin typeface="Calibri"/>
                <a:ea typeface="Calibri"/>
                <a:cs typeface="Calibri"/>
                <a:sym typeface="Calibri"/>
              </a:rPr>
              <a:t>) and travels through the _______ (</a:t>
            </a:r>
            <a:r>
              <a:rPr lang="en" sz="1300" b="1" i="1">
                <a:solidFill>
                  <a:schemeClr val="dk1"/>
                </a:solidFill>
                <a:latin typeface="Calibri"/>
                <a:ea typeface="Calibri"/>
                <a:cs typeface="Calibri"/>
                <a:sym typeface="Calibri"/>
              </a:rPr>
              <a:t>vas deferens</a:t>
            </a:r>
            <a:r>
              <a:rPr lang="en" sz="1300">
                <a:solidFill>
                  <a:schemeClr val="dk1"/>
                </a:solidFill>
                <a:latin typeface="Calibri"/>
                <a:ea typeface="Calibri"/>
                <a:cs typeface="Calibri"/>
                <a:sym typeface="Calibri"/>
              </a:rPr>
              <a:t>). The seminal vesicles are two glands that secrete fluid, to help nourish and transport sperm. The ______ </a:t>
            </a:r>
            <a:r>
              <a:rPr lang="en" sz="1300" b="1">
                <a:solidFill>
                  <a:schemeClr val="dk1"/>
                </a:solidFill>
                <a:latin typeface="Calibri"/>
                <a:ea typeface="Calibri"/>
                <a:cs typeface="Calibri"/>
                <a:sym typeface="Calibri"/>
              </a:rPr>
              <a:t>(urethra)</a:t>
            </a:r>
            <a:r>
              <a:rPr lang="en" sz="1300">
                <a:solidFill>
                  <a:schemeClr val="dk1"/>
                </a:solidFill>
                <a:latin typeface="Calibri"/>
                <a:ea typeface="Calibri"/>
                <a:cs typeface="Calibri"/>
                <a:sym typeface="Calibri"/>
              </a:rPr>
              <a:t> is the tube through which urine exits the body; it is also the tube through which semen exits the body.</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br>
              <a:rPr lang="en" sz="1300" b="1">
                <a:solidFill>
                  <a:srgbClr val="8E7CC3"/>
                </a:solidFill>
                <a:latin typeface="Calibri"/>
                <a:ea typeface="Calibri"/>
                <a:cs typeface="Calibri"/>
                <a:sym typeface="Calibri"/>
              </a:rPr>
            </a:br>
            <a:r>
              <a:rPr lang="en" sz="1300">
                <a:solidFill>
                  <a:schemeClr val="dk1"/>
                </a:solidFill>
                <a:latin typeface="Calibri"/>
                <a:ea typeface="Calibri"/>
                <a:cs typeface="Calibri"/>
                <a:sym typeface="Calibri"/>
              </a:rPr>
              <a:t>The testicles are highlighted in yellow. The epididymis are attached to the testes, differentiated in pink. The scrotum is presented in gray, around the testicles. The vas deferens, two tubes, are also in pink. The bladder is the brown organ, </a:t>
            </a:r>
            <a:r>
              <a:rPr lang="en" sz="1300" u="sng">
                <a:solidFill>
                  <a:schemeClr val="dk1"/>
                </a:solidFill>
                <a:latin typeface="Calibri"/>
                <a:ea typeface="Calibri"/>
                <a:cs typeface="Calibri"/>
                <a:sym typeface="Calibri"/>
              </a:rPr>
              <a:t>but it is not part of the reproductive system</a:t>
            </a:r>
            <a:r>
              <a:rPr lang="en" sz="1300">
                <a:solidFill>
                  <a:schemeClr val="dk1"/>
                </a:solidFill>
                <a:latin typeface="Calibri"/>
                <a:ea typeface="Calibri"/>
                <a:cs typeface="Calibri"/>
                <a:sym typeface="Calibri"/>
              </a:rPr>
              <a:t>, even though it is very close by; it is actually part of the urinary system. The urethra is the tube shown in white that travels through the penis, which is also presented in pink on the slide.</a:t>
            </a: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100" b="1">
              <a:latin typeface="Helvetica Neue"/>
              <a:ea typeface="Helvetica Neue"/>
              <a:cs typeface="Helvetica Neue"/>
              <a:sym typeface="Helvetica Neue"/>
            </a:endParaRPr>
          </a:p>
        </p:txBody>
      </p:sp>
      <p:sp>
        <p:nvSpPr>
          <p:cNvPr id="856" name="Google Shape;856;g2331afd4657_0_16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1ccd0753f3a_0_6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1300" b="1">
                <a:solidFill>
                  <a:srgbClr val="0055A4"/>
                </a:solidFill>
                <a:latin typeface="Calibri"/>
                <a:ea typeface="Calibri"/>
                <a:cs typeface="Calibri"/>
                <a:sym typeface="Calibri"/>
              </a:rPr>
              <a:t>Step 5 (5 minutes):</a:t>
            </a:r>
            <a:r>
              <a:rPr lang="en" sz="1300">
                <a:solidFill>
                  <a:srgbClr val="0055A4"/>
                </a:solidFill>
                <a:latin typeface="Calibri"/>
                <a:ea typeface="Calibri"/>
                <a:cs typeface="Calibri"/>
                <a:sym typeface="Calibri"/>
              </a:rPr>
              <a:t> </a:t>
            </a:r>
            <a:r>
              <a:rPr lang="en" sz="1300" b="1">
                <a:solidFill>
                  <a:srgbClr val="0055A4"/>
                </a:solidFill>
                <a:latin typeface="Calibri"/>
                <a:ea typeface="Calibri"/>
                <a:cs typeface="Calibri"/>
                <a:sym typeface="Calibri"/>
              </a:rPr>
              <a:t>Male Anatomy Quiz: Worksheet</a:t>
            </a:r>
            <a:endParaRPr sz="1300" i="1">
              <a:solidFill>
                <a:srgbClr val="0055A4"/>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300" i="1">
                <a:solidFill>
                  <a:schemeClr val="dk1"/>
                </a:solidFill>
                <a:latin typeface="Calibri"/>
                <a:ea typeface="Calibri"/>
                <a:cs typeface="Calibri"/>
                <a:sym typeface="Calibri"/>
              </a:rPr>
              <a:t>Hand out the </a:t>
            </a:r>
            <a:r>
              <a:rPr lang="en" sz="1300" b="1" i="1">
                <a:solidFill>
                  <a:srgbClr val="0055A4"/>
                </a:solidFill>
                <a:latin typeface="Calibri"/>
                <a:ea typeface="Calibri"/>
                <a:cs typeface="Calibri"/>
                <a:sym typeface="Calibri"/>
              </a:rPr>
              <a:t>Male Anatomy Quiz Worksheet</a:t>
            </a:r>
            <a:r>
              <a:rPr lang="en" sz="1300">
                <a:solidFill>
                  <a:schemeClr val="dk1"/>
                </a:solidFill>
                <a:latin typeface="Calibri"/>
                <a:ea typeface="Calibri"/>
                <a:cs typeface="Calibri"/>
                <a:sym typeface="Calibri"/>
              </a:rPr>
              <a:t>.</a:t>
            </a:r>
            <a:r>
              <a:rPr lang="en" sz="1300" i="1">
                <a:solidFill>
                  <a:schemeClr val="dk1"/>
                </a:solidFill>
                <a:latin typeface="Calibri"/>
                <a:ea typeface="Calibri"/>
                <a:cs typeface="Calibri"/>
                <a:sym typeface="Calibri"/>
              </a:rPr>
              <a:t> Have students label the reproductive anatomy by filling in the blanks. Give students a couple of minutes and then review the answers together as a class, using the next slide.</a:t>
            </a:r>
            <a:endParaRPr sz="1100" b="1" i="1">
              <a:solidFill>
                <a:srgbClr val="434343"/>
              </a:solidFill>
              <a:latin typeface="Helvetica Neue"/>
              <a:ea typeface="Helvetica Neue"/>
              <a:cs typeface="Helvetica Neue"/>
              <a:sym typeface="Helvetica Neue"/>
            </a:endParaRPr>
          </a:p>
        </p:txBody>
      </p:sp>
      <p:sp>
        <p:nvSpPr>
          <p:cNvPr id="864" name="Google Shape;864;g1ccd0753f3a_0_6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1ccd0753f3a_0_7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g1ccd0753f3a_0_7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1ccd0753f3a_0_13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male reproductive system is an important body system that is vital to our overall health. The male reproductive system is responsible for developing the male cell of reproduction, sperm; and the hormone testosterone. As your body matures through puberty, the development of the cells of reproduction indicate that your hormone levels are healthy. The way that our reproductive systems are growing right now is </a:t>
            </a:r>
            <a:r>
              <a:rPr lang="en" sz="1300" b="1">
                <a:solidFill>
                  <a:schemeClr val="dk1"/>
                </a:solidFill>
                <a:latin typeface="Calibri"/>
                <a:ea typeface="Calibri"/>
                <a:cs typeface="Calibri"/>
                <a:sym typeface="Calibri"/>
              </a:rPr>
              <a:t>a sign of health</a:t>
            </a:r>
            <a:r>
              <a:rPr lang="en" sz="1300">
                <a:solidFill>
                  <a:schemeClr val="dk1"/>
                </a:solidFill>
                <a:latin typeface="Calibri"/>
                <a:ea typeface="Calibri"/>
                <a:cs typeface="Calibri"/>
                <a:sym typeface="Calibri"/>
              </a:rPr>
              <a:t> that our hormones are working well. We can continue to help our bodies become as healthy as possible with how we treat our body and the healthy choices we make. We’ll learn more about how to make healthy choices in the upcoming lessons. </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300"/>
              <a:buFont typeface="Arial"/>
              <a:buNone/>
            </a:pPr>
            <a:endParaRPr sz="1200" b="1">
              <a:solidFill>
                <a:schemeClr val="dk1"/>
              </a:solidFill>
            </a:endParaRPr>
          </a:p>
        </p:txBody>
      </p:sp>
      <p:sp>
        <p:nvSpPr>
          <p:cNvPr id="882" name="Google Shape;882;g1ccd0753f3a_0_13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1e9e93caca5_0_3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g1e9e93caca5_0_3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rmAutofit/>
          </a:bodyPr>
          <a:lstStyle>
            <a:lvl1pPr marL="0" marR="0" lvl="0"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rm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 name="Google Shape;64;p15"/>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15"/>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5"/>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7"/>
        <p:cNvGrpSpPr/>
        <p:nvPr/>
      </p:nvGrpSpPr>
      <p:grpSpPr>
        <a:xfrm>
          <a:off x="0" y="0"/>
          <a:ext cx="0" cy="0"/>
          <a:chOff x="0" y="0"/>
          <a:chExt cx="0" cy="0"/>
        </a:xfrm>
      </p:grpSpPr>
      <p:sp>
        <p:nvSpPr>
          <p:cNvPr id="68" name="Google Shape;68;p1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800"/>
              <a:buNone/>
              <a:defRPr sz="4400" b="0" i="0" u="none" strike="noStrike" cap="none">
                <a:solidFill>
                  <a:schemeClr val="lt1"/>
                </a:solidFill>
                <a:latin typeface="Arial"/>
                <a:ea typeface="Arial"/>
                <a:cs typeface="Arial"/>
                <a:sym typeface="Arial"/>
              </a:defRPr>
            </a:lvl9pPr>
          </a:lstStyle>
          <a:p>
            <a:endParaRPr/>
          </a:p>
        </p:txBody>
      </p:sp>
      <p:sp>
        <p:nvSpPr>
          <p:cNvPr id="69" name="Google Shape;69;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8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9pPr>
          </a:lstStyle>
          <a:p>
            <a:endParaRPr/>
          </a:p>
        </p:txBody>
      </p:sp>
      <p:sp>
        <p:nvSpPr>
          <p:cNvPr id="70" name="Google Shape;70;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8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800"/>
              <a:buNone/>
              <a:defRPr sz="1800" b="0" i="0" u="none" strike="noStrike" cap="none">
                <a:solidFill>
                  <a:schemeClr val="dk1"/>
                </a:solidFill>
                <a:latin typeface="Arial"/>
                <a:ea typeface="Arial"/>
                <a:cs typeface="Arial"/>
                <a:sym typeface="Arial"/>
              </a:defRPr>
            </a:lvl9pPr>
          </a:lstStyle>
          <a:p>
            <a:endParaRPr/>
          </a:p>
        </p:txBody>
      </p:sp>
      <p:sp>
        <p:nvSpPr>
          <p:cNvPr id="71" name="Google Shape;71;p16"/>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4" name="Google Shape;74;p1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1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7"/>
        <p:cNvGrpSpPr/>
        <p:nvPr/>
      </p:nvGrpSpPr>
      <p:grpSpPr>
        <a:xfrm>
          <a:off x="0" y="0"/>
          <a:ext cx="0" cy="0"/>
          <a:chOff x="0" y="0"/>
          <a:chExt cx="0" cy="0"/>
        </a:xfrm>
      </p:grpSpPr>
      <p:sp>
        <p:nvSpPr>
          <p:cNvPr id="78" name="Google Shape;78;p18"/>
          <p:cNvSpPr txBox="1">
            <a:spLocks noGrp="1"/>
          </p:cNvSpPr>
          <p:nvPr>
            <p:ph type="title"/>
          </p:nvPr>
        </p:nvSpPr>
        <p:spPr>
          <a:xfrm>
            <a:off x="457200" y="228600"/>
            <a:ext cx="8229600" cy="11433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9" name="Google Shape;79;p18"/>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 name="Google Shape;80;p18"/>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2" name="Google Shape;92;p2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2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p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5"/>
        <p:cNvGrpSpPr/>
        <p:nvPr/>
      </p:nvGrpSpPr>
      <p:grpSpPr>
        <a:xfrm>
          <a:off x="0" y="0"/>
          <a:ext cx="0" cy="0"/>
          <a:chOff x="0" y="0"/>
          <a:chExt cx="0" cy="0"/>
        </a:xfrm>
      </p:grpSpPr>
      <p:sp>
        <p:nvSpPr>
          <p:cNvPr id="96" name="Google Shape;96;p2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7" name="Google Shape;97;p2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8" name="Google Shape;98;p2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9" name="Google Shape;99;p2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 name="Google Shape;100;p2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p2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4" name="Google Shape;104;p22"/>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5" name="Google Shape;105;p22"/>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22"/>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p22"/>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3"/>
          <p:cNvSpPr txBox="1">
            <a:spLocks noGrp="1"/>
          </p:cNvSpPr>
          <p:nvPr>
            <p:ph type="title"/>
          </p:nvPr>
        </p:nvSpPr>
        <p:spPr>
          <a:xfrm>
            <a:off x="457200" y="228600"/>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0" name="Google Shape;110;p2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2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2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2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 name="Google Shape;114;p2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15"/>
        <p:cNvGrpSpPr/>
        <p:nvPr/>
      </p:nvGrpSpPr>
      <p:grpSpPr>
        <a:xfrm>
          <a:off x="0" y="0"/>
          <a:ext cx="0" cy="0"/>
          <a:chOff x="0" y="0"/>
          <a:chExt cx="0" cy="0"/>
        </a:xfrm>
      </p:grpSpPr>
      <p:sp>
        <p:nvSpPr>
          <p:cNvPr id="116" name="Google Shape;116;p24"/>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7" name="Google Shape;117;p2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4"/>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0"/>
        <p:cNvGrpSpPr/>
        <p:nvPr/>
      </p:nvGrpSpPr>
      <p:grpSpPr>
        <a:xfrm>
          <a:off x="0" y="0"/>
          <a:ext cx="0" cy="0"/>
          <a:chOff x="0" y="0"/>
          <a:chExt cx="0" cy="0"/>
        </a:xfrm>
      </p:grpSpPr>
      <p:sp>
        <p:nvSpPr>
          <p:cNvPr id="121" name="Google Shape;121;p25"/>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2" name="Google Shape;122;p2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3" name="Google Shape;123;p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4" name="Google Shape;124;p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p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6"/>
        <p:cNvGrpSpPr/>
        <p:nvPr/>
      </p:nvGrpSpPr>
      <p:grpSpPr>
        <a:xfrm>
          <a:off x="0" y="0"/>
          <a:ext cx="0" cy="0"/>
          <a:chOff x="0" y="0"/>
          <a:chExt cx="0" cy="0"/>
        </a:xfrm>
      </p:grpSpPr>
      <p:sp>
        <p:nvSpPr>
          <p:cNvPr id="127" name="Google Shape;127;p26"/>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8" name="Google Shape;128;p26"/>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29" name="Google Shape;129;p2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0" name="Google Shape;130;p2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1" name="Google Shape;131;p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2"/>
        <p:cNvGrpSpPr/>
        <p:nvPr/>
      </p:nvGrpSpPr>
      <p:grpSpPr>
        <a:xfrm>
          <a:off x="0" y="0"/>
          <a:ext cx="0" cy="0"/>
          <a:chOff x="0" y="0"/>
          <a:chExt cx="0" cy="0"/>
        </a:xfrm>
      </p:grpSpPr>
      <p:sp>
        <p:nvSpPr>
          <p:cNvPr id="133" name="Google Shape;133;p27"/>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4" name="Google Shape;134;p27"/>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35" name="Google Shape;135;p27"/>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36" name="Google Shape;136;p27"/>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37" name="Google Shape;137;p27"/>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38" name="Google Shape;138;p2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3" name="Google Shape;143;p28"/>
          <p:cNvSpPr txBox="1">
            <a:spLocks noGrp="1"/>
          </p:cNvSpPr>
          <p:nvPr>
            <p:ph type="body" idx="1"/>
          </p:nvPr>
        </p:nvSpPr>
        <p:spPr>
          <a:xfrm>
            <a:off x="3575050" y="273050"/>
            <a:ext cx="5111700" cy="58533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4" name="Google Shape;144;p28"/>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5" name="Google Shape;145;p2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6" name="Google Shape;146;p2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7" name="Google Shape;147;p2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0" name="Google Shape;150;p29"/>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1" name="Google Shape;151;p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3" name="Google Shape;153;p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54"/>
        <p:cNvGrpSpPr/>
        <p:nvPr/>
      </p:nvGrpSpPr>
      <p:grpSpPr>
        <a:xfrm>
          <a:off x="0" y="0"/>
          <a:ext cx="0" cy="0"/>
          <a:chOff x="0" y="0"/>
          <a:chExt cx="0" cy="0"/>
        </a:xfrm>
      </p:grpSpPr>
      <p:sp>
        <p:nvSpPr>
          <p:cNvPr id="155" name="Google Shape;155;p30"/>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56"/>
        <p:cNvGrpSpPr/>
        <p:nvPr/>
      </p:nvGrpSpPr>
      <p:grpSpPr>
        <a:xfrm>
          <a:off x="0" y="0"/>
          <a:ext cx="0" cy="0"/>
          <a:chOff x="0" y="0"/>
          <a:chExt cx="0" cy="0"/>
        </a:xfrm>
      </p:grpSpPr>
      <p:cxnSp>
        <p:nvCxnSpPr>
          <p:cNvPr id="157" name="Google Shape;157;p3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58" name="Google Shape;158;p31"/>
          <p:cNvSpPr>
            <a:spLocks noGrp="1"/>
          </p:cNvSpPr>
          <p:nvPr>
            <p:ph type="pic" idx="2"/>
          </p:nvPr>
        </p:nvSpPr>
        <p:spPr>
          <a:xfrm>
            <a:off x="346075" y="1142999"/>
            <a:ext cx="84519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9" name="Google Shape;159;p3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0"/>
        <p:cNvGrpSpPr/>
        <p:nvPr/>
      </p:nvGrpSpPr>
      <p:grpSpPr>
        <a:xfrm>
          <a:off x="0" y="0"/>
          <a:ext cx="0" cy="0"/>
          <a:chOff x="0" y="0"/>
          <a:chExt cx="0" cy="0"/>
        </a:xfrm>
      </p:grpSpPr>
      <p:cxnSp>
        <p:nvCxnSpPr>
          <p:cNvPr id="161" name="Google Shape;161;p3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62" name="Google Shape;162;p3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63" name="Google Shape;163;p32"/>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64"/>
        <p:cNvGrpSpPr/>
        <p:nvPr/>
      </p:nvGrpSpPr>
      <p:grpSpPr>
        <a:xfrm>
          <a:off x="0" y="0"/>
          <a:ext cx="0" cy="0"/>
          <a:chOff x="0" y="0"/>
          <a:chExt cx="0" cy="0"/>
        </a:xfrm>
      </p:grpSpPr>
      <p:sp>
        <p:nvSpPr>
          <p:cNvPr id="165" name="Google Shape;165;p33"/>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3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67"/>
        <p:cNvGrpSpPr/>
        <p:nvPr/>
      </p:nvGrpSpPr>
      <p:grpSpPr>
        <a:xfrm>
          <a:off x="0" y="0"/>
          <a:ext cx="0" cy="0"/>
          <a:chOff x="0" y="0"/>
          <a:chExt cx="0" cy="0"/>
        </a:xfrm>
      </p:grpSpPr>
      <p:pic>
        <p:nvPicPr>
          <p:cNvPr id="168" name="Google Shape;168;p34"/>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169" name="Google Shape;169;p3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74"/>
        <p:cNvGrpSpPr/>
        <p:nvPr/>
      </p:nvGrpSpPr>
      <p:grpSpPr>
        <a:xfrm>
          <a:off x="0" y="0"/>
          <a:ext cx="0" cy="0"/>
          <a:chOff x="0" y="0"/>
          <a:chExt cx="0" cy="0"/>
        </a:xfrm>
      </p:grpSpPr>
      <p:sp>
        <p:nvSpPr>
          <p:cNvPr id="175" name="Google Shape;175;p3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3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77" name="Google Shape;177;p35"/>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8" name="Google Shape;178;p35"/>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9" name="Google Shape;179;p35"/>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80"/>
        <p:cNvGrpSpPr/>
        <p:nvPr/>
      </p:nvGrpSpPr>
      <p:grpSpPr>
        <a:xfrm>
          <a:off x="0" y="0"/>
          <a:ext cx="0" cy="0"/>
          <a:chOff x="0" y="0"/>
          <a:chExt cx="0" cy="0"/>
        </a:xfrm>
      </p:grpSpPr>
      <p:sp>
        <p:nvSpPr>
          <p:cNvPr id="181" name="Google Shape;181;p3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2" name="Google Shape;182;p3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83"/>
        <p:cNvGrpSpPr/>
        <p:nvPr/>
      </p:nvGrpSpPr>
      <p:grpSpPr>
        <a:xfrm>
          <a:off x="0" y="0"/>
          <a:ext cx="0" cy="0"/>
          <a:chOff x="0" y="0"/>
          <a:chExt cx="0" cy="0"/>
        </a:xfrm>
      </p:grpSpPr>
      <p:pic>
        <p:nvPicPr>
          <p:cNvPr id="184" name="Google Shape;184;p37"/>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185" name="Google Shape;185;p3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6" name="Google Shape;186;p3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87" name="Google Shape;187;p37"/>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37"/>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37"/>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90"/>
        <p:cNvGrpSpPr/>
        <p:nvPr/>
      </p:nvGrpSpPr>
      <p:grpSpPr>
        <a:xfrm>
          <a:off x="0" y="0"/>
          <a:ext cx="0" cy="0"/>
          <a:chOff x="0" y="0"/>
          <a:chExt cx="0" cy="0"/>
        </a:xfrm>
      </p:grpSpPr>
      <p:sp>
        <p:nvSpPr>
          <p:cNvPr id="191" name="Google Shape;191;p3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2" name="Google Shape;192;p3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93" name="Google Shape;193;p38"/>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4" name="Google Shape;194;p38"/>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5" name="Google Shape;195;p38"/>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96"/>
        <p:cNvGrpSpPr/>
        <p:nvPr/>
      </p:nvGrpSpPr>
      <p:grpSpPr>
        <a:xfrm>
          <a:off x="0" y="0"/>
          <a:ext cx="0" cy="0"/>
          <a:chOff x="0" y="0"/>
          <a:chExt cx="0" cy="0"/>
        </a:xfrm>
      </p:grpSpPr>
      <p:sp>
        <p:nvSpPr>
          <p:cNvPr id="197" name="Google Shape;197;p3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8" name="Google Shape;198;p3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99"/>
        <p:cNvGrpSpPr/>
        <p:nvPr/>
      </p:nvGrpSpPr>
      <p:grpSpPr>
        <a:xfrm>
          <a:off x="0" y="0"/>
          <a:ext cx="0" cy="0"/>
          <a:chOff x="0" y="0"/>
          <a:chExt cx="0" cy="0"/>
        </a:xfrm>
      </p:grpSpPr>
      <p:cxnSp>
        <p:nvCxnSpPr>
          <p:cNvPr id="200" name="Google Shape;200;p4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01" name="Google Shape;201;p40"/>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2" name="Google Shape;202;p4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203"/>
        <p:cNvGrpSpPr/>
        <p:nvPr/>
      </p:nvGrpSpPr>
      <p:grpSpPr>
        <a:xfrm>
          <a:off x="0" y="0"/>
          <a:ext cx="0" cy="0"/>
          <a:chOff x="0" y="0"/>
          <a:chExt cx="0" cy="0"/>
        </a:xfrm>
      </p:grpSpPr>
      <p:cxnSp>
        <p:nvCxnSpPr>
          <p:cNvPr id="204" name="Google Shape;204;p4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05" name="Google Shape;205;p41"/>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6" name="Google Shape;206;p4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207"/>
        <p:cNvGrpSpPr/>
        <p:nvPr/>
      </p:nvGrpSpPr>
      <p:grpSpPr>
        <a:xfrm>
          <a:off x="0" y="0"/>
          <a:ext cx="0" cy="0"/>
          <a:chOff x="0" y="0"/>
          <a:chExt cx="0" cy="0"/>
        </a:xfrm>
      </p:grpSpPr>
      <p:cxnSp>
        <p:nvCxnSpPr>
          <p:cNvPr id="208" name="Google Shape;208;p4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09" name="Google Shape;209;p42"/>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211"/>
        <p:cNvGrpSpPr/>
        <p:nvPr/>
      </p:nvGrpSpPr>
      <p:grpSpPr>
        <a:xfrm>
          <a:off x="0" y="0"/>
          <a:ext cx="0" cy="0"/>
          <a:chOff x="0" y="0"/>
          <a:chExt cx="0" cy="0"/>
        </a:xfrm>
      </p:grpSpPr>
      <p:cxnSp>
        <p:nvCxnSpPr>
          <p:cNvPr id="212" name="Google Shape;212;p4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13" name="Google Shape;213;p43"/>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4" name="Google Shape;214;p4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215"/>
        <p:cNvGrpSpPr/>
        <p:nvPr/>
      </p:nvGrpSpPr>
      <p:grpSpPr>
        <a:xfrm>
          <a:off x="0" y="0"/>
          <a:ext cx="0" cy="0"/>
          <a:chOff x="0" y="0"/>
          <a:chExt cx="0" cy="0"/>
        </a:xfrm>
      </p:grpSpPr>
      <p:cxnSp>
        <p:nvCxnSpPr>
          <p:cNvPr id="216" name="Google Shape;216;p4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17" name="Google Shape;217;p4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18" name="Google Shape;218;p4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19"/>
        <p:cNvGrpSpPr/>
        <p:nvPr/>
      </p:nvGrpSpPr>
      <p:grpSpPr>
        <a:xfrm>
          <a:off x="0" y="0"/>
          <a:ext cx="0" cy="0"/>
          <a:chOff x="0" y="0"/>
          <a:chExt cx="0" cy="0"/>
        </a:xfrm>
      </p:grpSpPr>
      <p:pic>
        <p:nvPicPr>
          <p:cNvPr id="220" name="Google Shape;220;p45"/>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21" name="Google Shape;221;p4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2" name="Google Shape;222;p4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3" name="Google Shape;223;p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4" name="Google Shape;224;p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5" name="Google Shape;225;p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226"/>
        <p:cNvGrpSpPr/>
        <p:nvPr/>
      </p:nvGrpSpPr>
      <p:grpSpPr>
        <a:xfrm>
          <a:off x="0" y="0"/>
          <a:ext cx="0" cy="0"/>
          <a:chOff x="0" y="0"/>
          <a:chExt cx="0" cy="0"/>
        </a:xfrm>
      </p:grpSpPr>
      <p:sp>
        <p:nvSpPr>
          <p:cNvPr id="227" name="Google Shape;227;p4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8" name="Google Shape;228;p4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9" name="Google Shape;229;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0" name="Google Shape;230;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1" name="Google Shape;231;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32"/>
        <p:cNvGrpSpPr/>
        <p:nvPr/>
      </p:nvGrpSpPr>
      <p:grpSpPr>
        <a:xfrm>
          <a:off x="0" y="0"/>
          <a:ext cx="0" cy="0"/>
          <a:chOff x="0" y="0"/>
          <a:chExt cx="0" cy="0"/>
        </a:xfrm>
      </p:grpSpPr>
      <p:pic>
        <p:nvPicPr>
          <p:cNvPr id="233" name="Google Shape;233;p47"/>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34" name="Google Shape;234;p4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35" name="Google Shape;235;p4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6" name="Google Shape;23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7" name="Google Shape;23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8" name="Google Shape;23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239"/>
        <p:cNvGrpSpPr/>
        <p:nvPr/>
      </p:nvGrpSpPr>
      <p:grpSpPr>
        <a:xfrm>
          <a:off x="0" y="0"/>
          <a:ext cx="0" cy="0"/>
          <a:chOff x="0" y="0"/>
          <a:chExt cx="0" cy="0"/>
        </a:xfrm>
      </p:grpSpPr>
      <p:sp>
        <p:nvSpPr>
          <p:cNvPr id="240" name="Google Shape;240;p4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1" name="Google Shape;241;p4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2" name="Google Shape;242;p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3" name="Google Shape;243;p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4" name="Google Shape;244;p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245"/>
        <p:cNvGrpSpPr/>
        <p:nvPr/>
      </p:nvGrpSpPr>
      <p:grpSpPr>
        <a:xfrm>
          <a:off x="0" y="0"/>
          <a:ext cx="0" cy="0"/>
          <a:chOff x="0" y="0"/>
          <a:chExt cx="0" cy="0"/>
        </a:xfrm>
      </p:grpSpPr>
      <p:sp>
        <p:nvSpPr>
          <p:cNvPr id="246" name="Google Shape;246;p4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7" name="Google Shape;247;p4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248"/>
        <p:cNvGrpSpPr/>
        <p:nvPr/>
      </p:nvGrpSpPr>
      <p:grpSpPr>
        <a:xfrm>
          <a:off x="0" y="0"/>
          <a:ext cx="0" cy="0"/>
          <a:chOff x="0" y="0"/>
          <a:chExt cx="0" cy="0"/>
        </a:xfrm>
      </p:grpSpPr>
      <p:pic>
        <p:nvPicPr>
          <p:cNvPr id="249" name="Google Shape;249;p50"/>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50" name="Google Shape;250;p5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51" name="Google Shape;251;p5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2" name="Google Shape;252;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3" name="Google Shape;253;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4" name="Google Shape;254;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55"/>
        <p:cNvGrpSpPr/>
        <p:nvPr/>
      </p:nvGrpSpPr>
      <p:grpSpPr>
        <a:xfrm>
          <a:off x="0" y="0"/>
          <a:ext cx="0" cy="0"/>
          <a:chOff x="0" y="0"/>
          <a:chExt cx="0" cy="0"/>
        </a:xfrm>
      </p:grpSpPr>
      <p:sp>
        <p:nvSpPr>
          <p:cNvPr id="256" name="Google Shape;256;p5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7" name="Google Shape;257;p5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8" name="Google Shape;258;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9" name="Google Shape;259;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0" name="Google Shape;260;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61"/>
        <p:cNvGrpSpPr/>
        <p:nvPr/>
      </p:nvGrpSpPr>
      <p:grpSpPr>
        <a:xfrm>
          <a:off x="0" y="0"/>
          <a:ext cx="0" cy="0"/>
          <a:chOff x="0" y="0"/>
          <a:chExt cx="0" cy="0"/>
        </a:xfrm>
      </p:grpSpPr>
      <p:sp>
        <p:nvSpPr>
          <p:cNvPr id="262" name="Google Shape;262;p52"/>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63"/>
        <p:cNvGrpSpPr/>
        <p:nvPr/>
      </p:nvGrpSpPr>
      <p:grpSpPr>
        <a:xfrm>
          <a:off x="0" y="0"/>
          <a:ext cx="0" cy="0"/>
          <a:chOff x="0" y="0"/>
          <a:chExt cx="0" cy="0"/>
        </a:xfrm>
      </p:grpSpPr>
      <p:pic>
        <p:nvPicPr>
          <p:cNvPr id="264" name="Google Shape;264;p53"/>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65" name="Google Shape;265;p5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66" name="Google Shape;266;p5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7" name="Google Shape;267;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8" name="Google Shape;268;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9" name="Google Shape;269;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70"/>
        <p:cNvGrpSpPr/>
        <p:nvPr/>
      </p:nvGrpSpPr>
      <p:grpSpPr>
        <a:xfrm>
          <a:off x="0" y="0"/>
          <a:ext cx="0" cy="0"/>
          <a:chOff x="0" y="0"/>
          <a:chExt cx="0" cy="0"/>
        </a:xfrm>
      </p:grpSpPr>
      <p:sp>
        <p:nvSpPr>
          <p:cNvPr id="271" name="Google Shape;271;p5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72" name="Google Shape;272;p5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73" name="Google Shape;273;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4" name="Google Shape;274;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5" name="Google Shape;275;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76"/>
        <p:cNvGrpSpPr/>
        <p:nvPr/>
      </p:nvGrpSpPr>
      <p:grpSpPr>
        <a:xfrm>
          <a:off x="0" y="0"/>
          <a:ext cx="0" cy="0"/>
          <a:chOff x="0" y="0"/>
          <a:chExt cx="0" cy="0"/>
        </a:xfrm>
      </p:grpSpPr>
      <p:pic>
        <p:nvPicPr>
          <p:cNvPr id="277" name="Google Shape;277;p55"/>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78" name="Google Shape;278;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79" name="Google Shape;279;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0" name="Google Shape;280;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1" name="Google Shape;281;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2" name="Google Shape;282;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83"/>
        <p:cNvGrpSpPr/>
        <p:nvPr/>
      </p:nvGrpSpPr>
      <p:grpSpPr>
        <a:xfrm>
          <a:off x="0" y="0"/>
          <a:ext cx="0" cy="0"/>
          <a:chOff x="0" y="0"/>
          <a:chExt cx="0" cy="0"/>
        </a:xfrm>
      </p:grpSpPr>
      <p:sp>
        <p:nvSpPr>
          <p:cNvPr id="284" name="Google Shape;284;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85" name="Google Shape;285;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86" name="Google Shape;286;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7" name="Google Shape;287;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8" name="Google Shape;288;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89"/>
        <p:cNvGrpSpPr/>
        <p:nvPr/>
      </p:nvGrpSpPr>
      <p:grpSpPr>
        <a:xfrm>
          <a:off x="0" y="0"/>
          <a:ext cx="0" cy="0"/>
          <a:chOff x="0" y="0"/>
          <a:chExt cx="0" cy="0"/>
        </a:xfrm>
      </p:grpSpPr>
      <p:pic>
        <p:nvPicPr>
          <p:cNvPr id="290" name="Google Shape;290;p57"/>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291" name="Google Shape;291;p5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92" name="Google Shape;292;p5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3" name="Google Shape;293;p5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4" name="Google Shape;294;p5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5" name="Google Shape;295;p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96"/>
        <p:cNvGrpSpPr/>
        <p:nvPr/>
      </p:nvGrpSpPr>
      <p:grpSpPr>
        <a:xfrm>
          <a:off x="0" y="0"/>
          <a:ext cx="0" cy="0"/>
          <a:chOff x="0" y="0"/>
          <a:chExt cx="0" cy="0"/>
        </a:xfrm>
      </p:grpSpPr>
      <p:sp>
        <p:nvSpPr>
          <p:cNvPr id="297" name="Google Shape;297;p5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8" name="Google Shape;298;p5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99" name="Google Shape;299;p5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0" name="Google Shape;300;p5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1" name="Google Shape;301;p5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302"/>
        <p:cNvGrpSpPr/>
        <p:nvPr/>
      </p:nvGrpSpPr>
      <p:grpSpPr>
        <a:xfrm>
          <a:off x="0" y="0"/>
          <a:ext cx="0" cy="0"/>
          <a:chOff x="0" y="0"/>
          <a:chExt cx="0" cy="0"/>
        </a:xfrm>
      </p:grpSpPr>
      <p:sp>
        <p:nvSpPr>
          <p:cNvPr id="303" name="Google Shape;303;p5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304"/>
        <p:cNvGrpSpPr/>
        <p:nvPr/>
      </p:nvGrpSpPr>
      <p:grpSpPr>
        <a:xfrm>
          <a:off x="0" y="0"/>
          <a:ext cx="0" cy="0"/>
          <a:chOff x="0" y="0"/>
          <a:chExt cx="0" cy="0"/>
        </a:xfrm>
      </p:grpSpPr>
      <p:pic>
        <p:nvPicPr>
          <p:cNvPr id="305" name="Google Shape;305;p60"/>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06" name="Google Shape;306;p6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07" name="Google Shape;307;p6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08" name="Google Shape;308;p6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9" name="Google Shape;309;p6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0" name="Google Shape;310;p6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311"/>
        <p:cNvGrpSpPr/>
        <p:nvPr/>
      </p:nvGrpSpPr>
      <p:grpSpPr>
        <a:xfrm>
          <a:off x="0" y="0"/>
          <a:ext cx="0" cy="0"/>
          <a:chOff x="0" y="0"/>
          <a:chExt cx="0" cy="0"/>
        </a:xfrm>
      </p:grpSpPr>
      <p:sp>
        <p:nvSpPr>
          <p:cNvPr id="312" name="Google Shape;312;p6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3" name="Google Shape;313;p6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14" name="Google Shape;314;p6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5" name="Google Shape;315;p6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6" name="Google Shape;316;p6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317"/>
        <p:cNvGrpSpPr/>
        <p:nvPr/>
      </p:nvGrpSpPr>
      <p:grpSpPr>
        <a:xfrm>
          <a:off x="0" y="0"/>
          <a:ext cx="0" cy="0"/>
          <a:chOff x="0" y="0"/>
          <a:chExt cx="0" cy="0"/>
        </a:xfrm>
      </p:grpSpPr>
      <p:sp>
        <p:nvSpPr>
          <p:cNvPr id="318" name="Google Shape;318;p6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9" name="Google Shape;319;p6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320"/>
        <p:cNvGrpSpPr/>
        <p:nvPr/>
      </p:nvGrpSpPr>
      <p:grpSpPr>
        <a:xfrm>
          <a:off x="0" y="0"/>
          <a:ext cx="0" cy="0"/>
          <a:chOff x="0" y="0"/>
          <a:chExt cx="0" cy="0"/>
        </a:xfrm>
      </p:grpSpPr>
      <p:cxnSp>
        <p:nvCxnSpPr>
          <p:cNvPr id="321" name="Google Shape;321;p6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22" name="Google Shape;322;p63"/>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3" name="Google Shape;323;p6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324"/>
        <p:cNvGrpSpPr/>
        <p:nvPr/>
      </p:nvGrpSpPr>
      <p:grpSpPr>
        <a:xfrm>
          <a:off x="0" y="0"/>
          <a:ext cx="0" cy="0"/>
          <a:chOff x="0" y="0"/>
          <a:chExt cx="0" cy="0"/>
        </a:xfrm>
      </p:grpSpPr>
      <p:cxnSp>
        <p:nvCxnSpPr>
          <p:cNvPr id="325" name="Google Shape;325;p6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26" name="Google Shape;326;p64"/>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7" name="Google Shape;327;p6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328"/>
        <p:cNvGrpSpPr/>
        <p:nvPr/>
      </p:nvGrpSpPr>
      <p:grpSpPr>
        <a:xfrm>
          <a:off x="0" y="0"/>
          <a:ext cx="0" cy="0"/>
          <a:chOff x="0" y="0"/>
          <a:chExt cx="0" cy="0"/>
        </a:xfrm>
      </p:grpSpPr>
      <p:cxnSp>
        <p:nvCxnSpPr>
          <p:cNvPr id="329" name="Google Shape;329;p6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30" name="Google Shape;330;p65"/>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1" name="Google Shape;331;p6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332"/>
        <p:cNvGrpSpPr/>
        <p:nvPr/>
      </p:nvGrpSpPr>
      <p:grpSpPr>
        <a:xfrm>
          <a:off x="0" y="0"/>
          <a:ext cx="0" cy="0"/>
          <a:chOff x="0" y="0"/>
          <a:chExt cx="0" cy="0"/>
        </a:xfrm>
      </p:grpSpPr>
      <p:cxnSp>
        <p:nvCxnSpPr>
          <p:cNvPr id="333" name="Google Shape;333;p6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34" name="Google Shape;334;p66"/>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5" name="Google Shape;335;p6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336"/>
        <p:cNvGrpSpPr/>
        <p:nvPr/>
      </p:nvGrpSpPr>
      <p:grpSpPr>
        <a:xfrm>
          <a:off x="0" y="0"/>
          <a:ext cx="0" cy="0"/>
          <a:chOff x="0" y="0"/>
          <a:chExt cx="0" cy="0"/>
        </a:xfrm>
      </p:grpSpPr>
      <p:cxnSp>
        <p:nvCxnSpPr>
          <p:cNvPr id="337" name="Google Shape;337;p6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38" name="Google Shape;338;p6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9" name="Google Shape;339;p6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340"/>
        <p:cNvGrpSpPr/>
        <p:nvPr/>
      </p:nvGrpSpPr>
      <p:grpSpPr>
        <a:xfrm>
          <a:off x="0" y="0"/>
          <a:ext cx="0" cy="0"/>
          <a:chOff x="0" y="0"/>
          <a:chExt cx="0" cy="0"/>
        </a:xfrm>
      </p:grpSpPr>
      <p:sp>
        <p:nvSpPr>
          <p:cNvPr id="341" name="Google Shape;341;p6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342"/>
        <p:cNvGrpSpPr/>
        <p:nvPr/>
      </p:nvGrpSpPr>
      <p:grpSpPr>
        <a:xfrm>
          <a:off x="0" y="0"/>
          <a:ext cx="0" cy="0"/>
          <a:chOff x="0" y="0"/>
          <a:chExt cx="0" cy="0"/>
        </a:xfrm>
      </p:grpSpPr>
      <p:pic>
        <p:nvPicPr>
          <p:cNvPr id="343" name="Google Shape;343;p69"/>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44" name="Google Shape;344;p6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45" name="Google Shape;345;p6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46" name="Google Shape;346;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7" name="Google Shape;347;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8" name="Google Shape;348;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349"/>
        <p:cNvGrpSpPr/>
        <p:nvPr/>
      </p:nvGrpSpPr>
      <p:grpSpPr>
        <a:xfrm>
          <a:off x="0" y="0"/>
          <a:ext cx="0" cy="0"/>
          <a:chOff x="0" y="0"/>
          <a:chExt cx="0" cy="0"/>
        </a:xfrm>
      </p:grpSpPr>
      <p:sp>
        <p:nvSpPr>
          <p:cNvPr id="350" name="Google Shape;350;p7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1" name="Google Shape;351;p7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2" name="Google Shape;352;p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3" name="Google Shape;353;p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4" name="Google Shape;354;p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55"/>
        <p:cNvGrpSpPr/>
        <p:nvPr/>
      </p:nvGrpSpPr>
      <p:grpSpPr>
        <a:xfrm>
          <a:off x="0" y="0"/>
          <a:ext cx="0" cy="0"/>
          <a:chOff x="0" y="0"/>
          <a:chExt cx="0" cy="0"/>
        </a:xfrm>
      </p:grpSpPr>
      <p:sp>
        <p:nvSpPr>
          <p:cNvPr id="356" name="Google Shape;356;p7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7" name="Google Shape;357;p7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58"/>
        <p:cNvGrpSpPr/>
        <p:nvPr/>
      </p:nvGrpSpPr>
      <p:grpSpPr>
        <a:xfrm>
          <a:off x="0" y="0"/>
          <a:ext cx="0" cy="0"/>
          <a:chOff x="0" y="0"/>
          <a:chExt cx="0" cy="0"/>
        </a:xfrm>
      </p:grpSpPr>
      <p:cxnSp>
        <p:nvCxnSpPr>
          <p:cNvPr id="359" name="Google Shape;359;p7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60" name="Google Shape;360;p72"/>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1" name="Google Shape;361;p7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62"/>
        <p:cNvGrpSpPr/>
        <p:nvPr/>
      </p:nvGrpSpPr>
      <p:grpSpPr>
        <a:xfrm>
          <a:off x="0" y="0"/>
          <a:ext cx="0" cy="0"/>
          <a:chOff x="0" y="0"/>
          <a:chExt cx="0" cy="0"/>
        </a:xfrm>
      </p:grpSpPr>
      <p:cxnSp>
        <p:nvCxnSpPr>
          <p:cNvPr id="363" name="Google Shape;363;p7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64" name="Google Shape;364;p73"/>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5" name="Google Shape;365;p7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66"/>
        <p:cNvGrpSpPr/>
        <p:nvPr/>
      </p:nvGrpSpPr>
      <p:grpSpPr>
        <a:xfrm>
          <a:off x="0" y="0"/>
          <a:ext cx="0" cy="0"/>
          <a:chOff x="0" y="0"/>
          <a:chExt cx="0" cy="0"/>
        </a:xfrm>
      </p:grpSpPr>
      <p:cxnSp>
        <p:nvCxnSpPr>
          <p:cNvPr id="367" name="Google Shape;367;p7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68" name="Google Shape;368;p74"/>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9" name="Google Shape;369;p7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70"/>
        <p:cNvGrpSpPr/>
        <p:nvPr/>
      </p:nvGrpSpPr>
      <p:grpSpPr>
        <a:xfrm>
          <a:off x="0" y="0"/>
          <a:ext cx="0" cy="0"/>
          <a:chOff x="0" y="0"/>
          <a:chExt cx="0" cy="0"/>
        </a:xfrm>
      </p:grpSpPr>
      <p:cxnSp>
        <p:nvCxnSpPr>
          <p:cNvPr id="371" name="Google Shape;371;p7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72" name="Google Shape;372;p75"/>
          <p:cNvSpPr>
            <a:spLocks noGrp="1"/>
          </p:cNvSpPr>
          <p:nvPr>
            <p:ph type="pic" idx="2"/>
          </p:nvPr>
        </p:nvSpPr>
        <p:spPr>
          <a:xfrm>
            <a:off x="349250" y="1142999"/>
            <a:ext cx="84582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3" name="Google Shape;373;p7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74"/>
        <p:cNvGrpSpPr/>
        <p:nvPr/>
      </p:nvGrpSpPr>
      <p:grpSpPr>
        <a:xfrm>
          <a:off x="0" y="0"/>
          <a:ext cx="0" cy="0"/>
          <a:chOff x="0" y="0"/>
          <a:chExt cx="0" cy="0"/>
        </a:xfrm>
      </p:grpSpPr>
      <p:cxnSp>
        <p:nvCxnSpPr>
          <p:cNvPr id="375" name="Google Shape;375;p7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76" name="Google Shape;376;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77" name="Google Shape;377;p7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78"/>
        <p:cNvGrpSpPr/>
        <p:nvPr/>
      </p:nvGrpSpPr>
      <p:grpSpPr>
        <a:xfrm>
          <a:off x="0" y="0"/>
          <a:ext cx="0" cy="0"/>
          <a:chOff x="0" y="0"/>
          <a:chExt cx="0" cy="0"/>
        </a:xfrm>
      </p:grpSpPr>
      <p:pic>
        <p:nvPicPr>
          <p:cNvPr id="379" name="Google Shape;379;p77"/>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80" name="Google Shape;380;p7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81" name="Google Shape;381;p7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82" name="Google Shape;382;p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3" name="Google Shape;383;p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4" name="Google Shape;384;p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85"/>
        <p:cNvGrpSpPr/>
        <p:nvPr/>
      </p:nvGrpSpPr>
      <p:grpSpPr>
        <a:xfrm>
          <a:off x="0" y="0"/>
          <a:ext cx="0" cy="0"/>
          <a:chOff x="0" y="0"/>
          <a:chExt cx="0" cy="0"/>
        </a:xfrm>
      </p:grpSpPr>
      <p:sp>
        <p:nvSpPr>
          <p:cNvPr id="386" name="Google Shape;386;p7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7" name="Google Shape;387;p7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88" name="Google Shape;388;p7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9" name="Google Shape;389;p7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0" name="Google Shape;390;p7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91"/>
        <p:cNvGrpSpPr/>
        <p:nvPr/>
      </p:nvGrpSpPr>
      <p:grpSpPr>
        <a:xfrm>
          <a:off x="0" y="0"/>
          <a:ext cx="0" cy="0"/>
          <a:chOff x="0" y="0"/>
          <a:chExt cx="0" cy="0"/>
        </a:xfrm>
      </p:grpSpPr>
      <p:sp>
        <p:nvSpPr>
          <p:cNvPr id="392" name="Google Shape;392;p7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3" name="Google Shape;393;p7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94"/>
        <p:cNvGrpSpPr/>
        <p:nvPr/>
      </p:nvGrpSpPr>
      <p:grpSpPr>
        <a:xfrm>
          <a:off x="0" y="0"/>
          <a:ext cx="0" cy="0"/>
          <a:chOff x="0" y="0"/>
          <a:chExt cx="0" cy="0"/>
        </a:xfrm>
      </p:grpSpPr>
      <p:pic>
        <p:nvPicPr>
          <p:cNvPr id="395" name="Google Shape;395;p80"/>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396" name="Google Shape;396;p8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97" name="Google Shape;397;p8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98" name="Google Shape;398;p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9" name="Google Shape;399;p8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0" name="Google Shape;400;p8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401"/>
        <p:cNvGrpSpPr/>
        <p:nvPr/>
      </p:nvGrpSpPr>
      <p:grpSpPr>
        <a:xfrm>
          <a:off x="0" y="0"/>
          <a:ext cx="0" cy="0"/>
          <a:chOff x="0" y="0"/>
          <a:chExt cx="0" cy="0"/>
        </a:xfrm>
      </p:grpSpPr>
      <p:sp>
        <p:nvSpPr>
          <p:cNvPr id="402" name="Google Shape;402;p8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03" name="Google Shape;403;p8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04" name="Google Shape;404;p8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5" name="Google Shape;405;p8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6" name="Google Shape;406;p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407"/>
        <p:cNvGrpSpPr/>
        <p:nvPr/>
      </p:nvGrpSpPr>
      <p:grpSpPr>
        <a:xfrm>
          <a:off x="0" y="0"/>
          <a:ext cx="0" cy="0"/>
          <a:chOff x="0" y="0"/>
          <a:chExt cx="0" cy="0"/>
        </a:xfrm>
      </p:grpSpPr>
      <p:pic>
        <p:nvPicPr>
          <p:cNvPr id="408" name="Google Shape;408;p82"/>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409" name="Google Shape;409;p8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10" name="Google Shape;410;p8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1" name="Google Shape;411;p8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2" name="Google Shape;412;p8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3" name="Google Shape;413;p8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414"/>
        <p:cNvGrpSpPr/>
        <p:nvPr/>
      </p:nvGrpSpPr>
      <p:grpSpPr>
        <a:xfrm>
          <a:off x="0" y="0"/>
          <a:ext cx="0" cy="0"/>
          <a:chOff x="0" y="0"/>
          <a:chExt cx="0" cy="0"/>
        </a:xfrm>
      </p:grpSpPr>
      <p:sp>
        <p:nvSpPr>
          <p:cNvPr id="415" name="Google Shape;415;p8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16" name="Google Shape;416;p8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17" name="Google Shape;417;p8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8" name="Google Shape;418;p8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9" name="Google Shape;419;p8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420"/>
        <p:cNvGrpSpPr/>
        <p:nvPr/>
      </p:nvGrpSpPr>
      <p:grpSpPr>
        <a:xfrm>
          <a:off x="0" y="0"/>
          <a:ext cx="0" cy="0"/>
          <a:chOff x="0" y="0"/>
          <a:chExt cx="0" cy="0"/>
        </a:xfrm>
      </p:grpSpPr>
      <p:sp>
        <p:nvSpPr>
          <p:cNvPr id="421" name="Google Shape;421;p8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2" name="Google Shape;422;p8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423"/>
        <p:cNvGrpSpPr/>
        <p:nvPr/>
      </p:nvGrpSpPr>
      <p:grpSpPr>
        <a:xfrm>
          <a:off x="0" y="0"/>
          <a:ext cx="0" cy="0"/>
          <a:chOff x="0" y="0"/>
          <a:chExt cx="0" cy="0"/>
        </a:xfrm>
      </p:grpSpPr>
      <p:pic>
        <p:nvPicPr>
          <p:cNvPr id="424" name="Google Shape;424;p85"/>
          <p:cNvPicPr preferRelativeResize="0"/>
          <p:nvPr/>
        </p:nvPicPr>
        <p:blipFill rotWithShape="1">
          <a:blip r:embed="rId2">
            <a:alphaModFix/>
          </a:blip>
          <a:srcRect/>
          <a:stretch/>
        </p:blipFill>
        <p:spPr>
          <a:xfrm>
            <a:off x="4763" y="0"/>
            <a:ext cx="6846862" cy="5127041"/>
          </a:xfrm>
          <a:prstGeom prst="rect">
            <a:avLst/>
          </a:prstGeom>
          <a:noFill/>
          <a:ln>
            <a:noFill/>
          </a:ln>
        </p:spPr>
      </p:pic>
      <p:sp>
        <p:nvSpPr>
          <p:cNvPr id="425" name="Google Shape;425;p8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26" name="Google Shape;426;p8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7" name="Google Shape;427;p8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8" name="Google Shape;428;p8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9" name="Google Shape;429;p8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430"/>
        <p:cNvGrpSpPr/>
        <p:nvPr/>
      </p:nvGrpSpPr>
      <p:grpSpPr>
        <a:xfrm>
          <a:off x="0" y="0"/>
          <a:ext cx="0" cy="0"/>
          <a:chOff x="0" y="0"/>
          <a:chExt cx="0" cy="0"/>
        </a:xfrm>
      </p:grpSpPr>
      <p:sp>
        <p:nvSpPr>
          <p:cNvPr id="431" name="Google Shape;431;p8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32" name="Google Shape;432;p8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33" name="Google Shape;433;p8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4" name="Google Shape;434;p8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5" name="Google Shape;435;p8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436"/>
        <p:cNvGrpSpPr/>
        <p:nvPr/>
      </p:nvGrpSpPr>
      <p:grpSpPr>
        <a:xfrm>
          <a:off x="0" y="0"/>
          <a:ext cx="0" cy="0"/>
          <a:chOff x="0" y="0"/>
          <a:chExt cx="0" cy="0"/>
        </a:xfrm>
      </p:grpSpPr>
      <p:sp>
        <p:nvSpPr>
          <p:cNvPr id="437" name="Google Shape;437;p8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8" name="Google Shape;438;p8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439"/>
        <p:cNvGrpSpPr/>
        <p:nvPr/>
      </p:nvGrpSpPr>
      <p:grpSpPr>
        <a:xfrm>
          <a:off x="0" y="0"/>
          <a:ext cx="0" cy="0"/>
          <a:chOff x="0" y="0"/>
          <a:chExt cx="0" cy="0"/>
        </a:xfrm>
      </p:grpSpPr>
      <p:cxnSp>
        <p:nvCxnSpPr>
          <p:cNvPr id="440" name="Google Shape;440;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1" name="Google Shape;441;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42" name="Google Shape;442;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443"/>
        <p:cNvGrpSpPr/>
        <p:nvPr/>
      </p:nvGrpSpPr>
      <p:grpSpPr>
        <a:xfrm>
          <a:off x="0" y="0"/>
          <a:ext cx="0" cy="0"/>
          <a:chOff x="0" y="0"/>
          <a:chExt cx="0" cy="0"/>
        </a:xfrm>
      </p:grpSpPr>
      <p:cxnSp>
        <p:nvCxnSpPr>
          <p:cNvPr id="444" name="Google Shape;444;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5" name="Google Shape;445;p89"/>
          <p:cNvSpPr>
            <a:spLocks noGrp="1"/>
          </p:cNvSpPr>
          <p:nvPr>
            <p:ph type="pic" idx="2"/>
          </p:nvPr>
        </p:nvSpPr>
        <p:spPr>
          <a:xfrm>
            <a:off x="346075" y="1142999"/>
            <a:ext cx="84519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6" name="Google Shape;446;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447"/>
        <p:cNvGrpSpPr/>
        <p:nvPr/>
      </p:nvGrpSpPr>
      <p:grpSpPr>
        <a:xfrm>
          <a:off x="0" y="0"/>
          <a:ext cx="0" cy="0"/>
          <a:chOff x="0" y="0"/>
          <a:chExt cx="0" cy="0"/>
        </a:xfrm>
      </p:grpSpPr>
      <p:sp>
        <p:nvSpPr>
          <p:cNvPr id="448" name="Google Shape;448;p90"/>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49" name="Google Shape;449;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450"/>
        <p:cNvGrpSpPr/>
        <p:nvPr/>
      </p:nvGrpSpPr>
      <p:grpSpPr>
        <a:xfrm>
          <a:off x="0" y="0"/>
          <a:ext cx="0" cy="0"/>
          <a:chOff x="0" y="0"/>
          <a:chExt cx="0" cy="0"/>
        </a:xfrm>
      </p:grpSpPr>
      <p:cxnSp>
        <p:nvCxnSpPr>
          <p:cNvPr id="451" name="Google Shape;451;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52" name="Google Shape;452;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3" name="Google Shape;453;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454"/>
        <p:cNvGrpSpPr/>
        <p:nvPr/>
      </p:nvGrpSpPr>
      <p:grpSpPr>
        <a:xfrm>
          <a:off x="0" y="0"/>
          <a:ext cx="0" cy="0"/>
          <a:chOff x="0" y="0"/>
          <a:chExt cx="0" cy="0"/>
        </a:xfrm>
      </p:grpSpPr>
      <p:cxnSp>
        <p:nvCxnSpPr>
          <p:cNvPr id="455" name="Google Shape;455;p9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56" name="Google Shape;456;p92"/>
          <p:cNvSpPr>
            <a:spLocks noGrp="1"/>
          </p:cNvSpPr>
          <p:nvPr>
            <p:ph type="pic" idx="2"/>
          </p:nvPr>
        </p:nvSpPr>
        <p:spPr>
          <a:xfrm>
            <a:off x="346075" y="1142999"/>
            <a:ext cx="8451900" cy="5612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57" name="Google Shape;457;p9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58"/>
        <p:cNvGrpSpPr/>
        <p:nvPr/>
      </p:nvGrpSpPr>
      <p:grpSpPr>
        <a:xfrm>
          <a:off x="0" y="0"/>
          <a:ext cx="0" cy="0"/>
          <a:chOff x="0" y="0"/>
          <a:chExt cx="0" cy="0"/>
        </a:xfrm>
      </p:grpSpPr>
      <p:sp>
        <p:nvSpPr>
          <p:cNvPr id="459" name="Google Shape;459;p93"/>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60"/>
        <p:cNvGrpSpPr/>
        <p:nvPr/>
      </p:nvGrpSpPr>
      <p:grpSpPr>
        <a:xfrm>
          <a:off x="0" y="0"/>
          <a:ext cx="0" cy="0"/>
          <a:chOff x="0" y="0"/>
          <a:chExt cx="0" cy="0"/>
        </a:xfrm>
      </p:grpSpPr>
      <p:sp>
        <p:nvSpPr>
          <p:cNvPr id="461" name="Google Shape;461;p9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2" name="Google Shape;462;p9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63"/>
        <p:cNvGrpSpPr/>
        <p:nvPr/>
      </p:nvGrpSpPr>
      <p:grpSpPr>
        <a:xfrm>
          <a:off x="0" y="0"/>
          <a:ext cx="0" cy="0"/>
          <a:chOff x="0" y="0"/>
          <a:chExt cx="0" cy="0"/>
        </a:xfrm>
      </p:grpSpPr>
      <p:sp>
        <p:nvSpPr>
          <p:cNvPr id="464" name="Google Shape;464;p9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5" name="Google Shape;465;p9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66"/>
        <p:cNvGrpSpPr/>
        <p:nvPr/>
      </p:nvGrpSpPr>
      <p:grpSpPr>
        <a:xfrm>
          <a:off x="0" y="0"/>
          <a:ext cx="0" cy="0"/>
          <a:chOff x="0" y="0"/>
          <a:chExt cx="0" cy="0"/>
        </a:xfrm>
      </p:grpSpPr>
      <p:cxnSp>
        <p:nvCxnSpPr>
          <p:cNvPr id="467" name="Google Shape;467;p9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68" name="Google Shape;468;p9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9" name="Google Shape;469;p9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70"/>
        <p:cNvGrpSpPr/>
        <p:nvPr/>
      </p:nvGrpSpPr>
      <p:grpSpPr>
        <a:xfrm>
          <a:off x="0" y="0"/>
          <a:ext cx="0" cy="0"/>
          <a:chOff x="0" y="0"/>
          <a:chExt cx="0" cy="0"/>
        </a:xfrm>
      </p:grpSpPr>
      <p:cxnSp>
        <p:nvCxnSpPr>
          <p:cNvPr id="471" name="Google Shape;471;p9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72" name="Google Shape;472;p9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3" name="Google Shape;473;p9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74"/>
        <p:cNvGrpSpPr/>
        <p:nvPr/>
      </p:nvGrpSpPr>
      <p:grpSpPr>
        <a:xfrm>
          <a:off x="0" y="0"/>
          <a:ext cx="0" cy="0"/>
          <a:chOff x="0" y="0"/>
          <a:chExt cx="0" cy="0"/>
        </a:xfrm>
      </p:grpSpPr>
      <p:cxnSp>
        <p:nvCxnSpPr>
          <p:cNvPr id="475" name="Google Shape;475;p9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76" name="Google Shape;476;p9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7" name="Google Shape;477;p9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78"/>
        <p:cNvGrpSpPr/>
        <p:nvPr/>
      </p:nvGrpSpPr>
      <p:grpSpPr>
        <a:xfrm>
          <a:off x="0" y="0"/>
          <a:ext cx="0" cy="0"/>
          <a:chOff x="0" y="0"/>
          <a:chExt cx="0" cy="0"/>
        </a:xfrm>
      </p:grpSpPr>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79"/>
        <p:cNvGrpSpPr/>
        <p:nvPr/>
      </p:nvGrpSpPr>
      <p:grpSpPr>
        <a:xfrm>
          <a:off x="0" y="0"/>
          <a:ext cx="0" cy="0"/>
          <a:chOff x="0" y="0"/>
          <a:chExt cx="0" cy="0"/>
        </a:xfrm>
      </p:grpSpPr>
      <p:cxnSp>
        <p:nvCxnSpPr>
          <p:cNvPr id="480" name="Google Shape;480;p10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81" name="Google Shape;481;p10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2" name="Google Shape;482;p10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83"/>
        <p:cNvGrpSpPr/>
        <p:nvPr/>
      </p:nvGrpSpPr>
      <p:grpSpPr>
        <a:xfrm>
          <a:off x="0" y="0"/>
          <a:ext cx="0" cy="0"/>
          <a:chOff x="0" y="0"/>
          <a:chExt cx="0" cy="0"/>
        </a:xfrm>
      </p:grpSpPr>
      <p:cxnSp>
        <p:nvCxnSpPr>
          <p:cNvPr id="484" name="Google Shape;484;p10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85" name="Google Shape;485;p10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6" name="Google Shape;486;p10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87"/>
        <p:cNvGrpSpPr/>
        <p:nvPr/>
      </p:nvGrpSpPr>
      <p:grpSpPr>
        <a:xfrm>
          <a:off x="0" y="0"/>
          <a:ext cx="0" cy="0"/>
          <a:chOff x="0" y="0"/>
          <a:chExt cx="0" cy="0"/>
        </a:xfrm>
      </p:grpSpPr>
      <p:cxnSp>
        <p:nvCxnSpPr>
          <p:cNvPr id="488" name="Google Shape;488;p10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89" name="Google Shape;489;p10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0" name="Google Shape;490;p10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91"/>
        <p:cNvGrpSpPr/>
        <p:nvPr/>
      </p:nvGrpSpPr>
      <p:grpSpPr>
        <a:xfrm>
          <a:off x="0" y="0"/>
          <a:ext cx="0" cy="0"/>
          <a:chOff x="0" y="0"/>
          <a:chExt cx="0" cy="0"/>
        </a:xfrm>
      </p:grpSpPr>
      <p:cxnSp>
        <p:nvCxnSpPr>
          <p:cNvPr id="492" name="Google Shape;492;p10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93" name="Google Shape;493;p10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4" name="Google Shape;494;p10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95"/>
        <p:cNvGrpSpPr/>
        <p:nvPr/>
      </p:nvGrpSpPr>
      <p:grpSpPr>
        <a:xfrm>
          <a:off x="0" y="0"/>
          <a:ext cx="0" cy="0"/>
          <a:chOff x="0" y="0"/>
          <a:chExt cx="0" cy="0"/>
        </a:xfrm>
      </p:grpSpPr>
      <p:cxnSp>
        <p:nvCxnSpPr>
          <p:cNvPr id="496" name="Google Shape;496;p10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97" name="Google Shape;497;p10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8" name="Google Shape;498;p10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99"/>
        <p:cNvGrpSpPr/>
        <p:nvPr/>
      </p:nvGrpSpPr>
      <p:grpSpPr>
        <a:xfrm>
          <a:off x="0" y="0"/>
          <a:ext cx="0" cy="0"/>
          <a:chOff x="0" y="0"/>
          <a:chExt cx="0" cy="0"/>
        </a:xfrm>
      </p:grpSpPr>
      <p:cxnSp>
        <p:nvCxnSpPr>
          <p:cNvPr id="500" name="Google Shape;500;p10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01" name="Google Shape;501;p10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02" name="Google Shape;502;p10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503"/>
        <p:cNvGrpSpPr/>
        <p:nvPr/>
      </p:nvGrpSpPr>
      <p:grpSpPr>
        <a:xfrm>
          <a:off x="0" y="0"/>
          <a:ext cx="0" cy="0"/>
          <a:chOff x="0" y="0"/>
          <a:chExt cx="0" cy="0"/>
        </a:xfrm>
      </p:grpSpPr>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504"/>
        <p:cNvGrpSpPr/>
        <p:nvPr/>
      </p:nvGrpSpPr>
      <p:grpSpPr>
        <a:xfrm>
          <a:off x="0" y="0"/>
          <a:ext cx="0" cy="0"/>
          <a:chOff x="0" y="0"/>
          <a:chExt cx="0" cy="0"/>
        </a:xfrm>
      </p:grpSpPr>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505"/>
        <p:cNvGrpSpPr/>
        <p:nvPr/>
      </p:nvGrpSpPr>
      <p:grpSpPr>
        <a:xfrm>
          <a:off x="0" y="0"/>
          <a:ext cx="0" cy="0"/>
          <a:chOff x="0" y="0"/>
          <a:chExt cx="0" cy="0"/>
        </a:xfrm>
      </p:grpSpPr>
      <p:sp>
        <p:nvSpPr>
          <p:cNvPr id="506" name="Google Shape;506;p10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07" name="Google Shape;507;p10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08"/>
        <p:cNvGrpSpPr/>
        <p:nvPr/>
      </p:nvGrpSpPr>
      <p:grpSpPr>
        <a:xfrm>
          <a:off x="0" y="0"/>
          <a:ext cx="0" cy="0"/>
          <a:chOff x="0" y="0"/>
          <a:chExt cx="0" cy="0"/>
        </a:xfrm>
      </p:grpSpPr>
      <p:pic>
        <p:nvPicPr>
          <p:cNvPr id="509" name="Google Shape;509;p109"/>
          <p:cNvPicPr preferRelativeResize="0"/>
          <p:nvPr/>
        </p:nvPicPr>
        <p:blipFill rotWithShape="1">
          <a:blip r:embed="rId2">
            <a:alphaModFix/>
          </a:blip>
          <a:srcRect/>
          <a:stretch/>
        </p:blipFill>
        <p:spPr>
          <a:xfrm>
            <a:off x="5102" y="0"/>
            <a:ext cx="6846352" cy="5127041"/>
          </a:xfrm>
          <a:prstGeom prst="rect">
            <a:avLst/>
          </a:prstGeom>
          <a:noFill/>
          <a:ln>
            <a:noFill/>
          </a:ln>
        </p:spPr>
      </p:pic>
      <p:sp>
        <p:nvSpPr>
          <p:cNvPr id="510" name="Google Shape;510;p10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11" name="Google Shape;511;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12" name="Google Shape;512;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13" name="Google Shape;513;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514" name="Google Shape;514;p10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515"/>
        <p:cNvGrpSpPr/>
        <p:nvPr/>
      </p:nvGrpSpPr>
      <p:grpSpPr>
        <a:xfrm>
          <a:off x="0" y="0"/>
          <a:ext cx="0" cy="0"/>
          <a:chOff x="0" y="0"/>
          <a:chExt cx="0" cy="0"/>
        </a:xfrm>
      </p:grpSpPr>
      <p:sp>
        <p:nvSpPr>
          <p:cNvPr id="516" name="Google Shape;516;p11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7" name="Google Shape;517;p11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18" name="Google Shape;518;p1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19" name="Google Shape;519;p1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0" name="Google Shape;520;p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521"/>
        <p:cNvGrpSpPr/>
        <p:nvPr/>
      </p:nvGrpSpPr>
      <p:grpSpPr>
        <a:xfrm>
          <a:off x="0" y="0"/>
          <a:ext cx="0" cy="0"/>
          <a:chOff x="0" y="0"/>
          <a:chExt cx="0" cy="0"/>
        </a:xfrm>
      </p:grpSpPr>
      <p:pic>
        <p:nvPicPr>
          <p:cNvPr id="522" name="Google Shape;522;p111"/>
          <p:cNvPicPr preferRelativeResize="0"/>
          <p:nvPr/>
        </p:nvPicPr>
        <p:blipFill rotWithShape="1">
          <a:blip r:embed="rId2">
            <a:alphaModFix/>
          </a:blip>
          <a:srcRect/>
          <a:stretch/>
        </p:blipFill>
        <p:spPr>
          <a:xfrm>
            <a:off x="5102" y="0"/>
            <a:ext cx="6846352" cy="5127041"/>
          </a:xfrm>
          <a:prstGeom prst="rect">
            <a:avLst/>
          </a:prstGeom>
          <a:noFill/>
          <a:ln>
            <a:noFill/>
          </a:ln>
        </p:spPr>
      </p:pic>
      <p:sp>
        <p:nvSpPr>
          <p:cNvPr id="523" name="Google Shape;523;p11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24" name="Google Shape;524;p1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5" name="Google Shape;525;p1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6" name="Google Shape;526;p1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527" name="Google Shape;527;p11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528"/>
        <p:cNvGrpSpPr/>
        <p:nvPr/>
      </p:nvGrpSpPr>
      <p:grpSpPr>
        <a:xfrm>
          <a:off x="0" y="0"/>
          <a:ext cx="0" cy="0"/>
          <a:chOff x="0" y="0"/>
          <a:chExt cx="0" cy="0"/>
        </a:xfrm>
      </p:grpSpPr>
      <p:sp>
        <p:nvSpPr>
          <p:cNvPr id="529" name="Google Shape;529;p11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30" name="Google Shape;530;p11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31" name="Google Shape;531;p1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2" name="Google Shape;532;p1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3" name="Google Shape;533;p1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4"/>
        <p:cNvGrpSpPr/>
        <p:nvPr/>
      </p:nvGrpSpPr>
      <p:grpSpPr>
        <a:xfrm>
          <a:off x="0" y="0"/>
          <a:ext cx="0" cy="0"/>
          <a:chOff x="0" y="0"/>
          <a:chExt cx="0" cy="0"/>
        </a:xfrm>
      </p:grpSpPr>
      <p:sp>
        <p:nvSpPr>
          <p:cNvPr id="535" name="Google Shape;535;p113"/>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36" name="Google Shape;536;p113"/>
          <p:cNvSpPr txBox="1">
            <a:spLocks noGrp="1"/>
          </p:cNvSpPr>
          <p:nvPr>
            <p:ph type="subTitle" idx="1"/>
          </p:nvPr>
        </p:nvSpPr>
        <p:spPr>
          <a:xfrm>
            <a:off x="1371600" y="3886200"/>
            <a:ext cx="6400800" cy="17529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37" name="Google Shape;537;p1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8" name="Google Shape;538;p1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9" name="Google Shape;539;p1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6"/>
        <p:cNvGrpSpPr/>
        <p:nvPr/>
      </p:nvGrpSpPr>
      <p:grpSpPr>
        <a:xfrm>
          <a:off x="0" y="0"/>
          <a:ext cx="0" cy="0"/>
          <a:chOff x="0" y="0"/>
          <a:chExt cx="0" cy="0"/>
        </a:xfrm>
      </p:grpSpPr>
      <p:sp>
        <p:nvSpPr>
          <p:cNvPr id="547" name="Google Shape;547;p11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48" name="Google Shape;548;p11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49" name="Google Shape;549;p11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50" name="Google Shape;550;p11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1" name="Google Shape;551;p11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2" name="Google Shape;552;p11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3"/>
        <p:cNvGrpSpPr/>
        <p:nvPr/>
      </p:nvGrpSpPr>
      <p:grpSpPr>
        <a:xfrm>
          <a:off x="0" y="0"/>
          <a:ext cx="0" cy="0"/>
          <a:chOff x="0" y="0"/>
          <a:chExt cx="0" cy="0"/>
        </a:xfrm>
      </p:grpSpPr>
      <p:sp>
        <p:nvSpPr>
          <p:cNvPr id="554" name="Google Shape;554;p116"/>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55" name="Google Shape;555;p1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6" name="Google Shape;556;p1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7" name="Google Shape;557;p1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latin typeface="Arial"/>
              <a:ea typeface="Arial"/>
              <a:cs typeface="Arial"/>
              <a:sym typeface="Aria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4"/>
        <p:cNvGrpSpPr/>
        <p:nvPr/>
      </p:nvGrpSpPr>
      <p:grpSpPr>
        <a:xfrm>
          <a:off x="0" y="0"/>
          <a:ext cx="0" cy="0"/>
          <a:chOff x="0" y="0"/>
          <a:chExt cx="0" cy="0"/>
        </a:xfrm>
      </p:grpSpPr>
      <p:sp>
        <p:nvSpPr>
          <p:cNvPr id="565" name="Google Shape;565;p118"/>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6" name="Google Shape;566;p11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7" name="Google Shape;567;p1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8" name="Google Shape;568;p1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9" name="Google Shape;569;p1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42.xml"/><Relationship Id="rId21" Type="http://schemas.openxmlformats.org/officeDocument/2006/relationships/slideLayout" Target="../slideLayouts/slideLayout37.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63" Type="http://schemas.openxmlformats.org/officeDocument/2006/relationships/slideLayout" Target="../slideLayouts/slideLayout79.xml"/><Relationship Id="rId68" Type="http://schemas.openxmlformats.org/officeDocument/2006/relationships/slideLayout" Target="../slideLayouts/slideLayout84.xml"/><Relationship Id="rId84" Type="http://schemas.openxmlformats.org/officeDocument/2006/relationships/slideLayout" Target="../slideLayouts/slideLayout100.xml"/><Relationship Id="rId89" Type="http://schemas.openxmlformats.org/officeDocument/2006/relationships/slideLayout" Target="../slideLayouts/slideLayout105.xml"/><Relationship Id="rId16" Type="http://schemas.openxmlformats.org/officeDocument/2006/relationships/slideLayout" Target="../slideLayouts/slideLayout32.xml"/><Relationship Id="rId11" Type="http://schemas.openxmlformats.org/officeDocument/2006/relationships/slideLayout" Target="../slideLayouts/slideLayout27.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53" Type="http://schemas.openxmlformats.org/officeDocument/2006/relationships/slideLayout" Target="../slideLayouts/slideLayout69.xml"/><Relationship Id="rId58" Type="http://schemas.openxmlformats.org/officeDocument/2006/relationships/slideLayout" Target="../slideLayouts/slideLayout74.xml"/><Relationship Id="rId74" Type="http://schemas.openxmlformats.org/officeDocument/2006/relationships/slideLayout" Target="../slideLayouts/slideLayout90.xml"/><Relationship Id="rId79" Type="http://schemas.openxmlformats.org/officeDocument/2006/relationships/slideLayout" Target="../slideLayouts/slideLayout95.xml"/><Relationship Id="rId5" Type="http://schemas.openxmlformats.org/officeDocument/2006/relationships/slideLayout" Target="../slideLayouts/slideLayout21.xml"/><Relationship Id="rId90" Type="http://schemas.openxmlformats.org/officeDocument/2006/relationships/slideLayout" Target="../slideLayouts/slideLayout106.xml"/><Relationship Id="rId95" Type="http://schemas.openxmlformats.org/officeDocument/2006/relationships/theme" Target="../theme/theme3.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64" Type="http://schemas.openxmlformats.org/officeDocument/2006/relationships/slideLayout" Target="../slideLayouts/slideLayout80.xml"/><Relationship Id="rId69" Type="http://schemas.openxmlformats.org/officeDocument/2006/relationships/slideLayout" Target="../slideLayouts/slideLayout85.xml"/><Relationship Id="rId8" Type="http://schemas.openxmlformats.org/officeDocument/2006/relationships/slideLayout" Target="../slideLayouts/slideLayout24.xml"/><Relationship Id="rId51" Type="http://schemas.openxmlformats.org/officeDocument/2006/relationships/slideLayout" Target="../slideLayouts/slideLayout67.xml"/><Relationship Id="rId72" Type="http://schemas.openxmlformats.org/officeDocument/2006/relationships/slideLayout" Target="../slideLayouts/slideLayout88.xml"/><Relationship Id="rId80" Type="http://schemas.openxmlformats.org/officeDocument/2006/relationships/slideLayout" Target="../slideLayouts/slideLayout96.xml"/><Relationship Id="rId85" Type="http://schemas.openxmlformats.org/officeDocument/2006/relationships/slideLayout" Target="../slideLayouts/slideLayout101.xml"/><Relationship Id="rId93" Type="http://schemas.openxmlformats.org/officeDocument/2006/relationships/slideLayout" Target="../slideLayouts/slideLayout109.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59" Type="http://schemas.openxmlformats.org/officeDocument/2006/relationships/slideLayout" Target="../slideLayouts/slideLayout75.xml"/><Relationship Id="rId67" Type="http://schemas.openxmlformats.org/officeDocument/2006/relationships/slideLayout" Target="../slideLayouts/slideLayout83.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54" Type="http://schemas.openxmlformats.org/officeDocument/2006/relationships/slideLayout" Target="../slideLayouts/slideLayout70.xml"/><Relationship Id="rId62" Type="http://schemas.openxmlformats.org/officeDocument/2006/relationships/slideLayout" Target="../slideLayouts/slideLayout78.xml"/><Relationship Id="rId70" Type="http://schemas.openxmlformats.org/officeDocument/2006/relationships/slideLayout" Target="../slideLayouts/slideLayout86.xml"/><Relationship Id="rId75" Type="http://schemas.openxmlformats.org/officeDocument/2006/relationships/slideLayout" Target="../slideLayouts/slideLayout91.xml"/><Relationship Id="rId83" Type="http://schemas.openxmlformats.org/officeDocument/2006/relationships/slideLayout" Target="../slideLayouts/slideLayout99.xml"/><Relationship Id="rId88" Type="http://schemas.openxmlformats.org/officeDocument/2006/relationships/slideLayout" Target="../slideLayouts/slideLayout104.xml"/><Relationship Id="rId91" Type="http://schemas.openxmlformats.org/officeDocument/2006/relationships/slideLayout" Target="../slideLayouts/slideLayout107.xml"/><Relationship Id="rId96" Type="http://schemas.openxmlformats.org/officeDocument/2006/relationships/image" Target="../media/image1.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 Id="rId57" Type="http://schemas.openxmlformats.org/officeDocument/2006/relationships/slideLayout" Target="../slideLayouts/slideLayout73.xml"/><Relationship Id="rId10" Type="http://schemas.openxmlformats.org/officeDocument/2006/relationships/slideLayout" Target="../slideLayouts/slideLayout26.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slideLayout" Target="../slideLayouts/slideLayout68.xml"/><Relationship Id="rId60" Type="http://schemas.openxmlformats.org/officeDocument/2006/relationships/slideLayout" Target="../slideLayouts/slideLayout76.xml"/><Relationship Id="rId65" Type="http://schemas.openxmlformats.org/officeDocument/2006/relationships/slideLayout" Target="../slideLayouts/slideLayout81.xml"/><Relationship Id="rId73" Type="http://schemas.openxmlformats.org/officeDocument/2006/relationships/slideLayout" Target="../slideLayouts/slideLayout89.xml"/><Relationship Id="rId78" Type="http://schemas.openxmlformats.org/officeDocument/2006/relationships/slideLayout" Target="../slideLayouts/slideLayout94.xml"/><Relationship Id="rId81" Type="http://schemas.openxmlformats.org/officeDocument/2006/relationships/slideLayout" Target="../slideLayouts/slideLayout97.xml"/><Relationship Id="rId86" Type="http://schemas.openxmlformats.org/officeDocument/2006/relationships/slideLayout" Target="../slideLayouts/slideLayout102.xml"/><Relationship Id="rId94" Type="http://schemas.openxmlformats.org/officeDocument/2006/relationships/slideLayout" Target="../slideLayouts/slideLayout110.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9" Type="http://schemas.openxmlformats.org/officeDocument/2006/relationships/slideLayout" Target="../slideLayouts/slideLayout55.xml"/><Relationship Id="rId34" Type="http://schemas.openxmlformats.org/officeDocument/2006/relationships/slideLayout" Target="../slideLayouts/slideLayout50.xml"/><Relationship Id="rId50" Type="http://schemas.openxmlformats.org/officeDocument/2006/relationships/slideLayout" Target="../slideLayouts/slideLayout66.xml"/><Relationship Id="rId55" Type="http://schemas.openxmlformats.org/officeDocument/2006/relationships/slideLayout" Target="../slideLayouts/slideLayout71.xml"/><Relationship Id="rId76" Type="http://schemas.openxmlformats.org/officeDocument/2006/relationships/slideLayout" Target="../slideLayouts/slideLayout92.xml"/><Relationship Id="rId7" Type="http://schemas.openxmlformats.org/officeDocument/2006/relationships/slideLayout" Target="../slideLayouts/slideLayout23.xml"/><Relationship Id="rId71" Type="http://schemas.openxmlformats.org/officeDocument/2006/relationships/slideLayout" Target="../slideLayouts/slideLayout87.xml"/><Relationship Id="rId92" Type="http://schemas.openxmlformats.org/officeDocument/2006/relationships/slideLayout" Target="../slideLayouts/slideLayout108.xml"/><Relationship Id="rId2" Type="http://schemas.openxmlformats.org/officeDocument/2006/relationships/slideLayout" Target="../slideLayouts/slideLayout18.xml"/><Relationship Id="rId29" Type="http://schemas.openxmlformats.org/officeDocument/2006/relationships/slideLayout" Target="../slideLayouts/slideLayout45.xml"/><Relationship Id="rId24" Type="http://schemas.openxmlformats.org/officeDocument/2006/relationships/slideLayout" Target="../slideLayouts/slideLayout40.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66" Type="http://schemas.openxmlformats.org/officeDocument/2006/relationships/slideLayout" Target="../slideLayouts/slideLayout82.xml"/><Relationship Id="rId87" Type="http://schemas.openxmlformats.org/officeDocument/2006/relationships/slideLayout" Target="../slideLayouts/slideLayout103.xml"/><Relationship Id="rId61" Type="http://schemas.openxmlformats.org/officeDocument/2006/relationships/slideLayout" Target="../slideLayouts/slideLayout77.xml"/><Relationship Id="rId82" Type="http://schemas.openxmlformats.org/officeDocument/2006/relationships/slideLayout" Target="../slideLayouts/slideLayout98.xml"/><Relationship Id="rId19" Type="http://schemas.openxmlformats.org/officeDocument/2006/relationships/slideLayout" Target="../slideLayouts/slideLayout35.xml"/><Relationship Id="rId14" Type="http://schemas.openxmlformats.org/officeDocument/2006/relationships/slideLayout" Target="../slideLayouts/slideLayout30.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56" Type="http://schemas.openxmlformats.org/officeDocument/2006/relationships/slideLayout" Target="../slideLayouts/slideLayout72.xml"/><Relationship Id="rId77" Type="http://schemas.openxmlformats.org/officeDocument/2006/relationships/slideLayout" Target="../slideLayouts/slideLayout9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lvl="1" indent="0" rtl="0">
              <a:spcBef>
                <a:spcPts val="0"/>
              </a:spcBef>
              <a:spcAft>
                <a:spcPts val="0"/>
              </a:spcAft>
              <a:buSzPts val="1800"/>
              <a:buFont typeface="Arial"/>
              <a:buNone/>
              <a:defRPr sz="1800"/>
            </a:lvl2pPr>
            <a:lvl3pPr lvl="2" indent="0" rtl="0">
              <a:spcBef>
                <a:spcPts val="0"/>
              </a:spcBef>
              <a:spcAft>
                <a:spcPts val="0"/>
              </a:spcAft>
              <a:buSzPts val="1800"/>
              <a:buFont typeface="Arial"/>
              <a:buNone/>
              <a:defRPr sz="1800"/>
            </a:lvl3pPr>
            <a:lvl4pPr lvl="3" indent="0" rtl="0">
              <a:spcBef>
                <a:spcPts val="0"/>
              </a:spcBef>
              <a:spcAft>
                <a:spcPts val="0"/>
              </a:spcAft>
              <a:buSzPts val="1800"/>
              <a:buFont typeface="Arial"/>
              <a:buNone/>
              <a:defRPr sz="1800"/>
            </a:lvl4pPr>
            <a:lvl5pPr lvl="4" indent="0" rtl="0">
              <a:spcBef>
                <a:spcPts val="0"/>
              </a:spcBef>
              <a:spcAft>
                <a:spcPts val="0"/>
              </a:spcAft>
              <a:buSzPts val="1800"/>
              <a:buFont typeface="Arial"/>
              <a:buNone/>
              <a:defRPr sz="1800"/>
            </a:lvl5pPr>
            <a:lvl6pPr lvl="5" indent="0" rtl="0">
              <a:spcBef>
                <a:spcPts val="0"/>
              </a:spcBef>
              <a:spcAft>
                <a:spcPts val="0"/>
              </a:spcAft>
              <a:buSzPts val="1800"/>
              <a:buFont typeface="Arial"/>
              <a:buNone/>
              <a:defRPr sz="1800"/>
            </a:lvl6pPr>
            <a:lvl7pPr lvl="6" indent="0" rtl="0">
              <a:spcBef>
                <a:spcPts val="0"/>
              </a:spcBef>
              <a:spcAft>
                <a:spcPts val="0"/>
              </a:spcAft>
              <a:buSzPts val="1800"/>
              <a:buFont typeface="Arial"/>
              <a:buNone/>
              <a:defRPr sz="1800"/>
            </a:lvl7pPr>
            <a:lvl8pPr lvl="7" indent="0" rtl="0">
              <a:spcBef>
                <a:spcPts val="0"/>
              </a:spcBef>
              <a:spcAft>
                <a:spcPts val="0"/>
              </a:spcAft>
              <a:buSzPts val="1800"/>
              <a:buFont typeface="Arial"/>
              <a:buNone/>
              <a:defRPr sz="1800"/>
            </a:lvl8pPr>
            <a:lvl9pPr lvl="8" indent="0" rtl="0">
              <a:spcBef>
                <a:spcPts val="0"/>
              </a:spcBef>
              <a:spcAft>
                <a:spcPts val="0"/>
              </a:spcAft>
              <a:buSzPts val="1800"/>
              <a:buFont typeface="Arial"/>
              <a:buNone/>
              <a:defRPr sz="1800"/>
            </a:lvl9pPr>
          </a:lstStyle>
          <a:p>
            <a:endParaRPr/>
          </a:p>
        </p:txBody>
      </p:sp>
      <p:sp>
        <p:nvSpPr>
          <p:cNvPr id="58" name="Google Shape;58;p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59" name="Google Shape;59;p14"/>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14"/>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14"/>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6">
            <a:alphaModFix/>
          </a:blip>
          <a:stretch>
            <a:fillRect/>
          </a:stretch>
        </a:blipFill>
        <a:effectLst/>
      </p:bgPr>
    </p:bg>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6" name="Google Shape;86;p1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Google Shape;87;p1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 id="2147483702" r:id="rId39"/>
    <p:sldLayoutId id="2147483703" r:id="rId40"/>
    <p:sldLayoutId id="2147483704" r:id="rId41"/>
    <p:sldLayoutId id="2147483705" r:id="rId42"/>
    <p:sldLayoutId id="2147483706" r:id="rId43"/>
    <p:sldLayoutId id="2147483707" r:id="rId44"/>
    <p:sldLayoutId id="2147483708" r:id="rId45"/>
    <p:sldLayoutId id="2147483709" r:id="rId46"/>
    <p:sldLayoutId id="2147483710" r:id="rId47"/>
    <p:sldLayoutId id="2147483711" r:id="rId48"/>
    <p:sldLayoutId id="2147483712" r:id="rId49"/>
    <p:sldLayoutId id="2147483713" r:id="rId50"/>
    <p:sldLayoutId id="2147483714" r:id="rId51"/>
    <p:sldLayoutId id="2147483715" r:id="rId52"/>
    <p:sldLayoutId id="2147483716" r:id="rId53"/>
    <p:sldLayoutId id="2147483717" r:id="rId54"/>
    <p:sldLayoutId id="2147483718" r:id="rId55"/>
    <p:sldLayoutId id="2147483719" r:id="rId56"/>
    <p:sldLayoutId id="2147483720" r:id="rId57"/>
    <p:sldLayoutId id="2147483721" r:id="rId58"/>
    <p:sldLayoutId id="2147483722" r:id="rId59"/>
    <p:sldLayoutId id="2147483723" r:id="rId60"/>
    <p:sldLayoutId id="2147483724" r:id="rId61"/>
    <p:sldLayoutId id="2147483725" r:id="rId62"/>
    <p:sldLayoutId id="2147483726" r:id="rId63"/>
    <p:sldLayoutId id="2147483727" r:id="rId64"/>
    <p:sldLayoutId id="2147483728" r:id="rId65"/>
    <p:sldLayoutId id="2147483729" r:id="rId66"/>
    <p:sldLayoutId id="2147483730" r:id="rId67"/>
    <p:sldLayoutId id="2147483731" r:id="rId68"/>
    <p:sldLayoutId id="2147483732" r:id="rId69"/>
    <p:sldLayoutId id="2147483733" r:id="rId70"/>
    <p:sldLayoutId id="2147483734" r:id="rId71"/>
    <p:sldLayoutId id="2147483735" r:id="rId72"/>
    <p:sldLayoutId id="2147483736" r:id="rId73"/>
    <p:sldLayoutId id="2147483737" r:id="rId74"/>
    <p:sldLayoutId id="2147483738" r:id="rId75"/>
    <p:sldLayoutId id="2147483739" r:id="rId76"/>
    <p:sldLayoutId id="2147483740" r:id="rId77"/>
    <p:sldLayoutId id="2147483741" r:id="rId78"/>
    <p:sldLayoutId id="2147483742" r:id="rId79"/>
    <p:sldLayoutId id="2147483743" r:id="rId80"/>
    <p:sldLayoutId id="2147483744" r:id="rId81"/>
    <p:sldLayoutId id="2147483745" r:id="rId82"/>
    <p:sldLayoutId id="2147483746" r:id="rId83"/>
    <p:sldLayoutId id="2147483747" r:id="rId84"/>
    <p:sldLayoutId id="2147483748" r:id="rId85"/>
    <p:sldLayoutId id="2147483749" r:id="rId86"/>
    <p:sldLayoutId id="2147483750" r:id="rId87"/>
    <p:sldLayoutId id="2147483751" r:id="rId88"/>
    <p:sldLayoutId id="2147483752" r:id="rId89"/>
    <p:sldLayoutId id="2147483753" r:id="rId90"/>
    <p:sldLayoutId id="2147483754" r:id="rId91"/>
    <p:sldLayoutId id="2147483755" r:id="rId92"/>
    <p:sldLayoutId id="2147483756" r:id="rId93"/>
    <p:sldLayoutId id="2147483757" r:id="rId9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40"/>
        <p:cNvGrpSpPr/>
        <p:nvPr/>
      </p:nvGrpSpPr>
      <p:grpSpPr>
        <a:xfrm>
          <a:off x="0" y="0"/>
          <a:ext cx="0" cy="0"/>
          <a:chOff x="0" y="0"/>
          <a:chExt cx="0" cy="0"/>
        </a:xfrm>
      </p:grpSpPr>
      <p:sp>
        <p:nvSpPr>
          <p:cNvPr id="541" name="Google Shape;541;p114"/>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42" name="Google Shape;542;p1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3" name="Google Shape;543;p11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4" name="Google Shape;544;p11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5" name="Google Shape;545;p11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58" r:id="rId1"/>
    <p:sldLayoutId id="214748375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8"/>
        <p:cNvGrpSpPr/>
        <p:nvPr/>
      </p:nvGrpSpPr>
      <p:grpSpPr>
        <a:xfrm>
          <a:off x="0" y="0"/>
          <a:ext cx="0" cy="0"/>
          <a:chOff x="0" y="0"/>
          <a:chExt cx="0" cy="0"/>
        </a:xfrm>
      </p:grpSpPr>
      <p:sp>
        <p:nvSpPr>
          <p:cNvPr id="559" name="Google Shape;559;p117"/>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0" name="Google Shape;560;p11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1" name="Google Shape;561;p11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2" name="Google Shape;562;p11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3" name="Google Shape;563;p1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73"/>
        <p:cNvGrpSpPr/>
        <p:nvPr/>
      </p:nvGrpSpPr>
      <p:grpSpPr>
        <a:xfrm>
          <a:off x="0" y="0"/>
          <a:ext cx="0" cy="0"/>
          <a:chOff x="0" y="0"/>
          <a:chExt cx="0" cy="0"/>
        </a:xfrm>
      </p:grpSpPr>
      <p:sp>
        <p:nvSpPr>
          <p:cNvPr id="574" name="Google Shape;574;p1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75" name="Google Shape;575;p11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76" name="Google Shape;576;p11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77" name="Google Shape;577;p11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578" name="Google Shape;578;p11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12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84" name="Google Shape;584;p120"/>
          <p:cNvSpPr txBox="1">
            <a:spLocks noGrp="1"/>
          </p:cNvSpPr>
          <p:nvPr>
            <p:ph type="title"/>
          </p:nvPr>
        </p:nvSpPr>
        <p:spPr>
          <a:xfrm>
            <a:off x="276475" y="218212"/>
            <a:ext cx="8229600" cy="1143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latin typeface="Lexend Thin"/>
                <a:ea typeface="Lexend Thin"/>
                <a:cs typeface="Lexend Thin"/>
                <a:sym typeface="Lexend Thin"/>
              </a:rPr>
              <a:t>Entry Ticket</a:t>
            </a:r>
            <a:endParaRPr sz="3000">
              <a:latin typeface="Lexend Thin"/>
              <a:ea typeface="Lexend Thin"/>
              <a:cs typeface="Lexend Thin"/>
              <a:sym typeface="Lexend Thin"/>
            </a:endParaRPr>
          </a:p>
        </p:txBody>
      </p:sp>
      <p:pic>
        <p:nvPicPr>
          <p:cNvPr id="585" name="Google Shape;585;p120"/>
          <p:cNvPicPr preferRelativeResize="0"/>
          <p:nvPr/>
        </p:nvPicPr>
        <p:blipFill rotWithShape="1">
          <a:blip r:embed="rId3">
            <a:alphaModFix/>
          </a:blip>
          <a:srcRect l="6541" t="1495" r="5646" b="50099"/>
          <a:stretch/>
        </p:blipFill>
        <p:spPr>
          <a:xfrm rot="5400000">
            <a:off x="3747325" y="2360811"/>
            <a:ext cx="4742324" cy="3034952"/>
          </a:xfrm>
          <a:prstGeom prst="rect">
            <a:avLst/>
          </a:prstGeom>
          <a:noFill/>
          <a:ln>
            <a:noFill/>
          </a:ln>
        </p:spPr>
      </p:pic>
      <p:pic>
        <p:nvPicPr>
          <p:cNvPr id="586" name="Google Shape;586;p120"/>
          <p:cNvPicPr preferRelativeResize="0"/>
          <p:nvPr/>
        </p:nvPicPr>
        <p:blipFill rotWithShape="1">
          <a:blip r:embed="rId3">
            <a:alphaModFix/>
          </a:blip>
          <a:srcRect l="8094" t="50676" r="4865" b="829"/>
          <a:stretch/>
        </p:blipFill>
        <p:spPr>
          <a:xfrm rot="5400000">
            <a:off x="468911" y="2378869"/>
            <a:ext cx="4700659" cy="3040504"/>
          </a:xfrm>
          <a:prstGeom prst="rect">
            <a:avLst/>
          </a:prstGeom>
          <a:noFill/>
          <a:ln>
            <a:noFill/>
          </a:ln>
        </p:spPr>
      </p:pic>
      <p:sp>
        <p:nvSpPr>
          <p:cNvPr id="587" name="Google Shape;587;p120"/>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12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93" name="Google Shape;593;p121"/>
          <p:cNvSpPr/>
          <p:nvPr/>
        </p:nvSpPr>
        <p:spPr>
          <a:xfrm>
            <a:off x="6398125" y="5045300"/>
            <a:ext cx="2608800" cy="1407300"/>
          </a:xfrm>
          <a:prstGeom prst="rect">
            <a:avLst/>
          </a:prstGeom>
          <a:solidFill>
            <a:srgbClr val="FFFF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21"/>
          <p:cNvSpPr/>
          <p:nvPr/>
        </p:nvSpPr>
        <p:spPr>
          <a:xfrm flipH="1">
            <a:off x="7257900" y="1214975"/>
            <a:ext cx="1886100" cy="1585500"/>
          </a:xfrm>
          <a:prstGeom prst="homePlate">
            <a:avLst>
              <a:gd name="adj" fmla="val 0"/>
            </a:avLst>
          </a:prstGeom>
          <a:solidFill>
            <a:srgbClr val="FFFF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21"/>
          <p:cNvSpPr/>
          <p:nvPr/>
        </p:nvSpPr>
        <p:spPr>
          <a:xfrm>
            <a:off x="7300850" y="2986425"/>
            <a:ext cx="1665900" cy="1503900"/>
          </a:xfrm>
          <a:prstGeom prst="rect">
            <a:avLst/>
          </a:prstGeom>
          <a:solidFill>
            <a:srgbClr val="FFFF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21"/>
          <p:cNvSpPr/>
          <p:nvPr/>
        </p:nvSpPr>
        <p:spPr>
          <a:xfrm>
            <a:off x="7364125" y="3088625"/>
            <a:ext cx="739800" cy="284100"/>
          </a:xfrm>
          <a:prstGeom prst="ellipse">
            <a:avLst/>
          </a:prstGeom>
          <a:solidFill>
            <a:srgbClr val="FFFF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21"/>
          <p:cNvSpPr/>
          <p:nvPr/>
        </p:nvSpPr>
        <p:spPr>
          <a:xfrm>
            <a:off x="747775" y="6044725"/>
            <a:ext cx="1455000" cy="431100"/>
          </a:xfrm>
          <a:prstGeom prst="ellipse">
            <a:avLst/>
          </a:prstGeom>
          <a:solidFill>
            <a:srgbClr val="FFFF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21"/>
          <p:cNvSpPr/>
          <p:nvPr/>
        </p:nvSpPr>
        <p:spPr>
          <a:xfrm>
            <a:off x="51175" y="2537775"/>
            <a:ext cx="1746600" cy="2235300"/>
          </a:xfrm>
          <a:prstGeom prst="homePlate">
            <a:avLst>
              <a:gd name="adj" fmla="val 33328"/>
            </a:avLst>
          </a:prstGeom>
          <a:solidFill>
            <a:srgbClr val="FFFF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21"/>
          <p:cNvSpPr txBox="1">
            <a:spLocks noGrp="1"/>
          </p:cNvSpPr>
          <p:nvPr>
            <p:ph type="title"/>
          </p:nvPr>
        </p:nvSpPr>
        <p:spPr>
          <a:xfrm>
            <a:off x="268750" y="449950"/>
            <a:ext cx="8229600" cy="67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latin typeface="Lexend Thin"/>
                <a:ea typeface="Lexend Thin"/>
                <a:cs typeface="Lexend Thin"/>
                <a:sym typeface="Lexend Thin"/>
              </a:rPr>
              <a:t>Answers</a:t>
            </a:r>
            <a:endParaRPr sz="3000">
              <a:latin typeface="Lexend Thin"/>
              <a:ea typeface="Lexend Thin"/>
              <a:cs typeface="Lexend Thin"/>
              <a:sym typeface="Lexend Thin"/>
            </a:endParaRPr>
          </a:p>
        </p:txBody>
      </p:sp>
      <p:pic>
        <p:nvPicPr>
          <p:cNvPr id="600" name="Google Shape;600;p121"/>
          <p:cNvPicPr preferRelativeResize="0"/>
          <p:nvPr/>
        </p:nvPicPr>
        <p:blipFill rotWithShape="1">
          <a:blip r:embed="rId3">
            <a:alphaModFix amt="52999"/>
          </a:blip>
          <a:srcRect l="8094" t="50676" r="4865" b="829"/>
          <a:stretch/>
        </p:blipFill>
        <p:spPr>
          <a:xfrm rot="5400000">
            <a:off x="557150" y="2194601"/>
            <a:ext cx="4511800" cy="2918349"/>
          </a:xfrm>
          <a:prstGeom prst="rect">
            <a:avLst/>
          </a:prstGeom>
          <a:noFill/>
          <a:ln>
            <a:noFill/>
          </a:ln>
        </p:spPr>
      </p:pic>
      <p:pic>
        <p:nvPicPr>
          <p:cNvPr id="601" name="Google Shape;601;p121"/>
          <p:cNvPicPr preferRelativeResize="0"/>
          <p:nvPr/>
        </p:nvPicPr>
        <p:blipFill rotWithShape="1">
          <a:blip r:embed="rId4">
            <a:alphaModFix amt="52999"/>
          </a:blip>
          <a:srcRect l="2267"/>
          <a:stretch/>
        </p:blipFill>
        <p:spPr>
          <a:xfrm rot="5400000">
            <a:off x="3546591" y="2163919"/>
            <a:ext cx="4525068" cy="2927200"/>
          </a:xfrm>
          <a:prstGeom prst="rect">
            <a:avLst/>
          </a:prstGeom>
          <a:noFill/>
          <a:ln>
            <a:noFill/>
          </a:ln>
        </p:spPr>
      </p:pic>
      <p:sp>
        <p:nvSpPr>
          <p:cNvPr id="602" name="Google Shape;602;p121"/>
          <p:cNvSpPr txBox="1"/>
          <p:nvPr/>
        </p:nvSpPr>
        <p:spPr>
          <a:xfrm>
            <a:off x="7264775" y="1139200"/>
            <a:ext cx="1797900" cy="178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dk1"/>
                </a:solidFill>
                <a:latin typeface="Nothing You Could Do"/>
                <a:ea typeface="Nothing You Could Do"/>
                <a:cs typeface="Nothing You Could Do"/>
                <a:sym typeface="Nothing You Could Do"/>
              </a:rPr>
              <a:t>Homeo means “</a:t>
            </a:r>
            <a:r>
              <a:rPr lang="en" sz="1300" b="1">
                <a:solidFill>
                  <a:schemeClr val="dk1"/>
                </a:solidFill>
                <a:latin typeface="Nothing You Could Do"/>
                <a:ea typeface="Nothing You Could Do"/>
                <a:cs typeface="Nothing You Could Do"/>
                <a:sym typeface="Nothing You Could Do"/>
              </a:rPr>
              <a:t>same” </a:t>
            </a:r>
            <a:r>
              <a:rPr lang="en" sz="1300">
                <a:solidFill>
                  <a:schemeClr val="dk1"/>
                </a:solidFill>
                <a:latin typeface="Nothing You Could Do"/>
                <a:ea typeface="Nothing You Could Do"/>
                <a:cs typeface="Nothing You Could Do"/>
                <a:sym typeface="Nothing You Could Do"/>
              </a:rPr>
              <a:t>and stasis, “</a:t>
            </a:r>
            <a:r>
              <a:rPr lang="en" sz="1300" b="1">
                <a:solidFill>
                  <a:schemeClr val="dk1"/>
                </a:solidFill>
                <a:latin typeface="Nothing You Could Do"/>
                <a:ea typeface="Nothing You Could Do"/>
                <a:cs typeface="Nothing You Could Do"/>
                <a:sym typeface="Nothing You Could Do"/>
              </a:rPr>
              <a:t>steady”</a:t>
            </a:r>
            <a:r>
              <a:rPr lang="en" sz="1300">
                <a:solidFill>
                  <a:schemeClr val="dk1"/>
                </a:solidFill>
                <a:latin typeface="Nothing You Could Do"/>
                <a:ea typeface="Nothing You Could Do"/>
                <a:cs typeface="Nothing You Could Do"/>
                <a:sym typeface="Nothing You Could Do"/>
              </a:rPr>
              <a:t>  so homeostasis is how the body balances itself internally despite external changes.</a:t>
            </a:r>
            <a:endParaRPr sz="1300">
              <a:solidFill>
                <a:schemeClr val="dk1"/>
              </a:solidFill>
              <a:latin typeface="Nothing You Could Do"/>
              <a:ea typeface="Nothing You Could Do"/>
              <a:cs typeface="Nothing You Could Do"/>
              <a:sym typeface="Nothing You Could Do"/>
            </a:endParaRPr>
          </a:p>
        </p:txBody>
      </p:sp>
      <p:sp>
        <p:nvSpPr>
          <p:cNvPr id="603" name="Google Shape;603;p121"/>
          <p:cNvSpPr txBox="1"/>
          <p:nvPr/>
        </p:nvSpPr>
        <p:spPr>
          <a:xfrm>
            <a:off x="7340975" y="3019550"/>
            <a:ext cx="16659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dk1"/>
                </a:solidFill>
                <a:latin typeface="Nothing You Could Do"/>
                <a:ea typeface="Nothing You Could Do"/>
                <a:cs typeface="Nothing You Could Do"/>
                <a:sym typeface="Nothing You Could Do"/>
              </a:rPr>
              <a:t>Sweat! </a:t>
            </a:r>
            <a:r>
              <a:rPr lang="en">
                <a:solidFill>
                  <a:schemeClr val="dk1"/>
                </a:solidFill>
                <a:latin typeface="Nothing You Could Do"/>
                <a:ea typeface="Nothing You Could Do"/>
                <a:cs typeface="Nothing You Could Do"/>
                <a:sym typeface="Nothing You Could Do"/>
              </a:rPr>
              <a:t>As your temperature increases, your body cools itself down by sweating.</a:t>
            </a:r>
            <a:endParaRPr>
              <a:solidFill>
                <a:schemeClr val="dk1"/>
              </a:solidFill>
              <a:latin typeface="Nothing You Could Do"/>
              <a:ea typeface="Nothing You Could Do"/>
              <a:cs typeface="Nothing You Could Do"/>
              <a:sym typeface="Nothing You Could Do"/>
            </a:endParaRPr>
          </a:p>
        </p:txBody>
      </p:sp>
      <p:pic>
        <p:nvPicPr>
          <p:cNvPr id="604" name="Google Shape;604;p121"/>
          <p:cNvPicPr preferRelativeResize="0"/>
          <p:nvPr/>
        </p:nvPicPr>
        <p:blipFill rotWithShape="1">
          <a:blip r:embed="rId5">
            <a:alphaModFix/>
          </a:blip>
          <a:srcRect l="12505" t="40589" r="9038" b="7559"/>
          <a:stretch/>
        </p:blipFill>
        <p:spPr>
          <a:xfrm>
            <a:off x="6233935" y="5045300"/>
            <a:ext cx="2608740" cy="1293000"/>
          </a:xfrm>
          <a:prstGeom prst="rect">
            <a:avLst/>
          </a:prstGeom>
          <a:no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pic>
      <p:sp>
        <p:nvSpPr>
          <p:cNvPr id="605" name="Google Shape;605;p121"/>
          <p:cNvSpPr txBox="1"/>
          <p:nvPr/>
        </p:nvSpPr>
        <p:spPr>
          <a:xfrm>
            <a:off x="6858275" y="5024525"/>
            <a:ext cx="739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Nothing You Could Do"/>
                <a:ea typeface="Nothing You Could Do"/>
                <a:cs typeface="Nothing You Could Do"/>
                <a:sym typeface="Nothing You Could Do"/>
              </a:rPr>
              <a:t>sweat</a:t>
            </a:r>
            <a:endParaRPr sz="1300">
              <a:latin typeface="Nothing You Could Do"/>
              <a:ea typeface="Nothing You Could Do"/>
              <a:cs typeface="Nothing You Could Do"/>
              <a:sym typeface="Nothing You Could Do"/>
            </a:endParaRPr>
          </a:p>
        </p:txBody>
      </p:sp>
      <p:sp>
        <p:nvSpPr>
          <p:cNvPr id="606" name="Google Shape;606;p121"/>
          <p:cNvSpPr txBox="1"/>
          <p:nvPr/>
        </p:nvSpPr>
        <p:spPr>
          <a:xfrm rot="1058947">
            <a:off x="8475319" y="4662754"/>
            <a:ext cx="740137" cy="38472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Nothing You Could Do"/>
                <a:ea typeface="Nothing You Could Do"/>
                <a:cs typeface="Nothing You Could Do"/>
                <a:sym typeface="Nothing You Could Do"/>
              </a:rPr>
              <a:t>water</a:t>
            </a:r>
            <a:endParaRPr sz="1300">
              <a:latin typeface="Nothing You Could Do"/>
              <a:ea typeface="Nothing You Could Do"/>
              <a:cs typeface="Nothing You Could Do"/>
              <a:sym typeface="Nothing You Could Do"/>
            </a:endParaRPr>
          </a:p>
        </p:txBody>
      </p:sp>
      <p:cxnSp>
        <p:nvCxnSpPr>
          <p:cNvPr id="607" name="Google Shape;607;p121"/>
          <p:cNvCxnSpPr/>
          <p:nvPr/>
        </p:nvCxnSpPr>
        <p:spPr>
          <a:xfrm rot="-5400000">
            <a:off x="8688806" y="5019818"/>
            <a:ext cx="320100" cy="267300"/>
          </a:xfrm>
          <a:prstGeom prst="curvedConnector3">
            <a:avLst>
              <a:gd name="adj1" fmla="val 11127"/>
            </a:avLst>
          </a:prstGeom>
          <a:noFill/>
          <a:ln w="9525" cap="flat" cmpd="sng">
            <a:solidFill>
              <a:schemeClr val="dk2"/>
            </a:solidFill>
            <a:prstDash val="solid"/>
            <a:round/>
            <a:headEnd type="triangle" w="med" len="med"/>
            <a:tailEnd type="none" w="med" len="med"/>
          </a:ln>
        </p:spPr>
      </p:cxnSp>
      <p:sp>
        <p:nvSpPr>
          <p:cNvPr id="608" name="Google Shape;608;p121"/>
          <p:cNvSpPr/>
          <p:nvPr/>
        </p:nvSpPr>
        <p:spPr>
          <a:xfrm>
            <a:off x="6047625" y="4906900"/>
            <a:ext cx="739786" cy="384913"/>
          </a:xfrm>
          <a:custGeom>
            <a:avLst/>
            <a:gdLst/>
            <a:ahLst/>
            <a:cxnLst/>
            <a:rect l="l" t="t" r="r" b="b"/>
            <a:pathLst>
              <a:path w="23282" h="10375" extrusionOk="0">
                <a:moveTo>
                  <a:pt x="0" y="1771"/>
                </a:moveTo>
                <a:cubicBezTo>
                  <a:pt x="2109" y="1518"/>
                  <a:pt x="9364" y="-253"/>
                  <a:pt x="12654" y="253"/>
                </a:cubicBezTo>
                <a:cubicBezTo>
                  <a:pt x="15944" y="759"/>
                  <a:pt x="17968" y="3121"/>
                  <a:pt x="19739" y="4808"/>
                </a:cubicBezTo>
                <a:cubicBezTo>
                  <a:pt x="21510" y="6495"/>
                  <a:pt x="22692" y="9447"/>
                  <a:pt x="23282" y="10375"/>
                </a:cubicBezTo>
              </a:path>
            </a:pathLst>
          </a:custGeom>
          <a:noFill/>
          <a:ln w="9525" cap="flat" cmpd="sng">
            <a:solidFill>
              <a:schemeClr val="dk2"/>
            </a:solidFill>
            <a:prstDash val="solid"/>
            <a:round/>
            <a:headEnd type="none" w="med" len="med"/>
            <a:tailEnd type="triangle" w="med" len="med"/>
          </a:ln>
        </p:spPr>
        <p:txBody>
          <a:bodyPr/>
          <a:lstStyle/>
          <a:p>
            <a:endParaRPr lang="en-PH"/>
          </a:p>
        </p:txBody>
      </p:sp>
      <p:sp>
        <p:nvSpPr>
          <p:cNvPr id="609" name="Google Shape;609;p121"/>
          <p:cNvSpPr/>
          <p:nvPr/>
        </p:nvSpPr>
        <p:spPr>
          <a:xfrm flipH="1">
            <a:off x="7234850" y="1256850"/>
            <a:ext cx="1797900" cy="1585500"/>
          </a:xfrm>
          <a:prstGeom prst="leftBracket">
            <a:avLst>
              <a:gd name="adj" fmla="val 8333"/>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0" name="Google Shape;610;p121"/>
          <p:cNvCxnSpPr/>
          <p:nvPr/>
        </p:nvCxnSpPr>
        <p:spPr>
          <a:xfrm flipH="1">
            <a:off x="6263225" y="3265775"/>
            <a:ext cx="1126200" cy="569400"/>
          </a:xfrm>
          <a:prstGeom prst="straightConnector1">
            <a:avLst/>
          </a:prstGeom>
          <a:noFill/>
          <a:ln w="19050" cap="flat" cmpd="sng">
            <a:solidFill>
              <a:schemeClr val="dk2"/>
            </a:solidFill>
            <a:prstDash val="solid"/>
            <a:round/>
            <a:headEnd type="none" w="med" len="med"/>
            <a:tailEnd type="none" w="med" len="med"/>
          </a:ln>
        </p:spPr>
      </p:cxnSp>
      <p:sp>
        <p:nvSpPr>
          <p:cNvPr id="611" name="Google Shape;611;p121"/>
          <p:cNvSpPr/>
          <p:nvPr/>
        </p:nvSpPr>
        <p:spPr>
          <a:xfrm>
            <a:off x="1721700" y="2347125"/>
            <a:ext cx="1961100" cy="284100"/>
          </a:xfrm>
          <a:prstGeom prst="ellipse">
            <a:avLst/>
          </a:prstGeom>
          <a:solidFill>
            <a:srgbClr val="FFFF00"/>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21"/>
          <p:cNvSpPr txBox="1"/>
          <p:nvPr/>
        </p:nvSpPr>
        <p:spPr>
          <a:xfrm>
            <a:off x="76200" y="2537775"/>
            <a:ext cx="13515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Nothing You Could Do"/>
                <a:ea typeface="Nothing You Could Do"/>
                <a:cs typeface="Nothing You Could Do"/>
                <a:sym typeface="Nothing You Could Do"/>
              </a:rPr>
              <a:t>1. Integumentary </a:t>
            </a:r>
            <a:br>
              <a:rPr lang="en" sz="1200">
                <a:solidFill>
                  <a:schemeClr val="dk1"/>
                </a:solidFill>
                <a:latin typeface="Nothing You Could Do"/>
                <a:ea typeface="Nothing You Could Do"/>
                <a:cs typeface="Nothing You Could Do"/>
                <a:sym typeface="Nothing You Could Do"/>
              </a:rPr>
            </a:br>
            <a:r>
              <a:rPr lang="en" sz="1200">
                <a:solidFill>
                  <a:schemeClr val="dk1"/>
                </a:solidFill>
                <a:latin typeface="Nothing You Could Do"/>
                <a:ea typeface="Nothing You Could Do"/>
                <a:cs typeface="Nothing You Could Do"/>
                <a:sym typeface="Nothing You Could Do"/>
              </a:rPr>
              <a:t>2. lymphatic</a:t>
            </a:r>
            <a:endParaRPr sz="1200">
              <a:solidFill>
                <a:schemeClr val="dk1"/>
              </a:solidFill>
              <a:latin typeface="Nothing You Could Do"/>
              <a:ea typeface="Nothing You Could Do"/>
              <a:cs typeface="Nothing You Could Do"/>
              <a:sym typeface="Nothing You Could Do"/>
            </a:endParaRPr>
          </a:p>
          <a:p>
            <a:pPr marL="0" lvl="0" indent="0" algn="l" rtl="0">
              <a:spcBef>
                <a:spcPts val="0"/>
              </a:spcBef>
              <a:spcAft>
                <a:spcPts val="0"/>
              </a:spcAft>
              <a:buNone/>
            </a:pPr>
            <a:r>
              <a:rPr lang="en" sz="1200">
                <a:solidFill>
                  <a:schemeClr val="dk1"/>
                </a:solidFill>
                <a:latin typeface="Nothing You Could Do"/>
                <a:ea typeface="Nothing You Could Do"/>
                <a:cs typeface="Nothing You Could Do"/>
                <a:sym typeface="Nothing You Could Do"/>
              </a:rPr>
              <a:t>3. Respiratory </a:t>
            </a:r>
            <a:br>
              <a:rPr lang="en" sz="1200">
                <a:solidFill>
                  <a:schemeClr val="dk1"/>
                </a:solidFill>
                <a:latin typeface="Nothing You Could Do"/>
                <a:ea typeface="Nothing You Could Do"/>
                <a:cs typeface="Nothing You Could Do"/>
                <a:sym typeface="Nothing You Could Do"/>
              </a:rPr>
            </a:br>
            <a:r>
              <a:rPr lang="en" sz="1200">
                <a:solidFill>
                  <a:schemeClr val="dk1"/>
                </a:solidFill>
                <a:latin typeface="Nothing You Could Do"/>
                <a:ea typeface="Nothing You Could Do"/>
                <a:cs typeface="Nothing You Could Do"/>
                <a:sym typeface="Nothing You Could Do"/>
              </a:rPr>
              <a:t>4. Urinary</a:t>
            </a:r>
            <a:endParaRPr sz="1200">
              <a:solidFill>
                <a:schemeClr val="dk1"/>
              </a:solidFill>
              <a:latin typeface="Nothing You Could Do"/>
              <a:ea typeface="Nothing You Could Do"/>
              <a:cs typeface="Nothing You Could Do"/>
              <a:sym typeface="Nothing You Could Do"/>
            </a:endParaRPr>
          </a:p>
          <a:p>
            <a:pPr marL="0" lvl="0" indent="0" algn="l" rtl="0">
              <a:spcBef>
                <a:spcPts val="0"/>
              </a:spcBef>
              <a:spcAft>
                <a:spcPts val="0"/>
              </a:spcAft>
              <a:buNone/>
            </a:pPr>
            <a:r>
              <a:rPr lang="en" sz="1200">
                <a:solidFill>
                  <a:schemeClr val="dk1"/>
                </a:solidFill>
                <a:latin typeface="Nothing You Could Do"/>
                <a:ea typeface="Nothing You Could Do"/>
                <a:cs typeface="Nothing You Could Do"/>
                <a:sym typeface="Nothing You Could Do"/>
              </a:rPr>
              <a:t>5. Reproductive </a:t>
            </a:r>
            <a:br>
              <a:rPr lang="en" sz="1200">
                <a:solidFill>
                  <a:schemeClr val="dk1"/>
                </a:solidFill>
                <a:latin typeface="Nothing You Could Do"/>
                <a:ea typeface="Nothing You Could Do"/>
                <a:cs typeface="Nothing You Could Do"/>
                <a:sym typeface="Nothing You Could Do"/>
              </a:rPr>
            </a:br>
            <a:r>
              <a:rPr lang="en" sz="1200">
                <a:solidFill>
                  <a:schemeClr val="dk1"/>
                </a:solidFill>
                <a:latin typeface="Nothing You Could Do"/>
                <a:ea typeface="Nothing You Could Do"/>
                <a:cs typeface="Nothing You Could Do"/>
                <a:sym typeface="Nothing You Could Do"/>
              </a:rPr>
              <a:t>6. Endocrine </a:t>
            </a:r>
            <a:endParaRPr sz="1200">
              <a:solidFill>
                <a:schemeClr val="dk1"/>
              </a:solidFill>
              <a:latin typeface="Nothing You Could Do"/>
              <a:ea typeface="Nothing You Could Do"/>
              <a:cs typeface="Nothing You Could Do"/>
              <a:sym typeface="Nothing You Could Do"/>
            </a:endParaRPr>
          </a:p>
          <a:p>
            <a:pPr marL="0" lvl="0" indent="0" algn="l" rtl="0">
              <a:spcBef>
                <a:spcPts val="0"/>
              </a:spcBef>
              <a:spcAft>
                <a:spcPts val="0"/>
              </a:spcAft>
              <a:buNone/>
            </a:pPr>
            <a:r>
              <a:rPr lang="en" sz="1200">
                <a:solidFill>
                  <a:schemeClr val="dk1"/>
                </a:solidFill>
                <a:latin typeface="Nothing You Could Do"/>
                <a:ea typeface="Nothing You Could Do"/>
                <a:cs typeface="Nothing You Could Do"/>
                <a:sym typeface="Nothing You Could Do"/>
              </a:rPr>
              <a:t>7. Digestive </a:t>
            </a:r>
            <a:br>
              <a:rPr lang="en" sz="1200">
                <a:solidFill>
                  <a:schemeClr val="dk1"/>
                </a:solidFill>
                <a:latin typeface="Nothing You Could Do"/>
                <a:ea typeface="Nothing You Could Do"/>
                <a:cs typeface="Nothing You Could Do"/>
                <a:sym typeface="Nothing You Could Do"/>
              </a:rPr>
            </a:br>
            <a:r>
              <a:rPr lang="en" sz="1200">
                <a:solidFill>
                  <a:schemeClr val="dk1"/>
                </a:solidFill>
                <a:latin typeface="Nothing You Could Do"/>
                <a:ea typeface="Nothing You Could Do"/>
                <a:cs typeface="Nothing You Could Do"/>
                <a:sym typeface="Nothing You Could Do"/>
              </a:rPr>
              <a:t>8. Muscular</a:t>
            </a:r>
            <a:endParaRPr sz="1200">
              <a:solidFill>
                <a:schemeClr val="dk1"/>
              </a:solidFill>
              <a:latin typeface="Nothing You Could Do"/>
              <a:ea typeface="Nothing You Could Do"/>
              <a:cs typeface="Nothing You Could Do"/>
              <a:sym typeface="Nothing You Could Do"/>
            </a:endParaRPr>
          </a:p>
          <a:p>
            <a:pPr marL="0" lvl="0" indent="0" algn="l" rtl="0">
              <a:spcBef>
                <a:spcPts val="0"/>
              </a:spcBef>
              <a:spcAft>
                <a:spcPts val="0"/>
              </a:spcAft>
              <a:buNone/>
            </a:pPr>
            <a:r>
              <a:rPr lang="en" sz="1200">
                <a:solidFill>
                  <a:schemeClr val="dk1"/>
                </a:solidFill>
                <a:latin typeface="Nothing You Could Do"/>
                <a:ea typeface="Nothing You Could Do"/>
                <a:cs typeface="Nothing You Could Do"/>
                <a:sym typeface="Nothing You Could Do"/>
              </a:rPr>
              <a:t>9. Skeletal </a:t>
            </a:r>
            <a:br>
              <a:rPr lang="en" sz="1200">
                <a:solidFill>
                  <a:schemeClr val="dk1"/>
                </a:solidFill>
                <a:latin typeface="Nothing You Could Do"/>
                <a:ea typeface="Nothing You Could Do"/>
                <a:cs typeface="Nothing You Could Do"/>
                <a:sym typeface="Nothing You Could Do"/>
              </a:rPr>
            </a:br>
            <a:r>
              <a:rPr lang="en" sz="1200">
                <a:solidFill>
                  <a:schemeClr val="dk1"/>
                </a:solidFill>
                <a:latin typeface="Nothing You Could Do"/>
                <a:ea typeface="Nothing You Could Do"/>
                <a:cs typeface="Nothing You Could Do"/>
                <a:sym typeface="Nothing You Could Do"/>
              </a:rPr>
              <a:t>10. Nervous</a:t>
            </a:r>
            <a:endParaRPr sz="1200">
              <a:solidFill>
                <a:schemeClr val="dk1"/>
              </a:solidFill>
              <a:latin typeface="Nothing You Could Do"/>
              <a:ea typeface="Nothing You Could Do"/>
              <a:cs typeface="Nothing You Could Do"/>
              <a:sym typeface="Nothing You Could Do"/>
            </a:endParaRPr>
          </a:p>
          <a:p>
            <a:pPr marL="0" lvl="0" indent="0" algn="l" rtl="0">
              <a:spcBef>
                <a:spcPts val="0"/>
              </a:spcBef>
              <a:spcAft>
                <a:spcPts val="0"/>
              </a:spcAft>
              <a:buNone/>
            </a:pPr>
            <a:r>
              <a:rPr lang="en" sz="1200">
                <a:solidFill>
                  <a:schemeClr val="dk1"/>
                </a:solidFill>
                <a:latin typeface="Nothing You Could Do"/>
                <a:ea typeface="Nothing You Could Do"/>
                <a:cs typeface="Nothing You Could Do"/>
                <a:sym typeface="Nothing You Could Do"/>
              </a:rPr>
              <a:t>11. Circulatory</a:t>
            </a:r>
            <a:endParaRPr sz="1200">
              <a:solidFill>
                <a:schemeClr val="dk1"/>
              </a:solidFill>
              <a:latin typeface="Nothing You Could Do"/>
              <a:ea typeface="Nothing You Could Do"/>
              <a:cs typeface="Nothing You Could Do"/>
              <a:sym typeface="Nothing You Could Do"/>
            </a:endParaRPr>
          </a:p>
          <a:p>
            <a:pPr marL="457200" lvl="0" indent="0" algn="l" rtl="0">
              <a:spcBef>
                <a:spcPts val="0"/>
              </a:spcBef>
              <a:spcAft>
                <a:spcPts val="0"/>
              </a:spcAft>
              <a:buNone/>
            </a:pPr>
            <a:endParaRPr sz="1200">
              <a:solidFill>
                <a:schemeClr val="dk1"/>
              </a:solidFill>
              <a:latin typeface="Nothing You Could Do"/>
              <a:ea typeface="Nothing You Could Do"/>
              <a:cs typeface="Nothing You Could Do"/>
              <a:sym typeface="Nothing You Could Do"/>
            </a:endParaRPr>
          </a:p>
        </p:txBody>
      </p:sp>
      <p:sp>
        <p:nvSpPr>
          <p:cNvPr id="613" name="Google Shape;613;p121"/>
          <p:cNvSpPr txBox="1"/>
          <p:nvPr/>
        </p:nvSpPr>
        <p:spPr>
          <a:xfrm>
            <a:off x="-25025" y="6081025"/>
            <a:ext cx="30000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chemeClr val="dk1"/>
                </a:solidFill>
                <a:latin typeface="Nothing You Could Do"/>
                <a:ea typeface="Nothing You Could Do"/>
                <a:cs typeface="Nothing You Could Do"/>
                <a:sym typeface="Nothing You Could Do"/>
              </a:rPr>
              <a:t>In</a:t>
            </a:r>
            <a:r>
              <a:rPr lang="en" sz="1300" b="1" u="sng">
                <a:solidFill>
                  <a:schemeClr val="dk1"/>
                </a:solidFill>
                <a:latin typeface="Nothing You Could Do"/>
                <a:ea typeface="Nothing You Could Do"/>
                <a:cs typeface="Nothing You Could Do"/>
                <a:sym typeface="Nothing You Could Do"/>
              </a:rPr>
              <a:t>teg</a:t>
            </a:r>
            <a:r>
              <a:rPr lang="en" sz="1300">
                <a:solidFill>
                  <a:schemeClr val="dk1"/>
                </a:solidFill>
                <a:latin typeface="Nothing You Could Do"/>
                <a:ea typeface="Nothing You Could Do"/>
                <a:cs typeface="Nothing You Could Do"/>
                <a:sym typeface="Nothing You Could Do"/>
              </a:rPr>
              <a:t>ument</a:t>
            </a:r>
            <a:r>
              <a:rPr lang="en" sz="1300" b="1" u="sng">
                <a:solidFill>
                  <a:schemeClr val="dk1"/>
                </a:solidFill>
                <a:latin typeface="Nothing You Could Do"/>
                <a:ea typeface="Nothing You Could Do"/>
                <a:cs typeface="Nothing You Could Do"/>
                <a:sym typeface="Nothing You Could Do"/>
              </a:rPr>
              <a:t>ary</a:t>
            </a:r>
            <a:endParaRPr b="1" u="sng"/>
          </a:p>
        </p:txBody>
      </p:sp>
      <p:cxnSp>
        <p:nvCxnSpPr>
          <p:cNvPr id="614" name="Google Shape;614;p121"/>
          <p:cNvCxnSpPr>
            <a:stCxn id="613" idx="0"/>
          </p:cNvCxnSpPr>
          <p:nvPr/>
        </p:nvCxnSpPr>
        <p:spPr>
          <a:xfrm rot="-5400000">
            <a:off x="1770325" y="5183875"/>
            <a:ext cx="601800" cy="1192500"/>
          </a:xfrm>
          <a:prstGeom prst="curvedConnector2">
            <a:avLst/>
          </a:prstGeom>
          <a:noFill/>
          <a:ln w="19050" cap="flat" cmpd="sng">
            <a:solidFill>
              <a:schemeClr val="dk2"/>
            </a:solidFill>
            <a:prstDash val="solid"/>
            <a:round/>
            <a:headEnd type="triangle" w="med" len="med"/>
            <a:tailEnd type="none" w="med" len="med"/>
          </a:ln>
        </p:spPr>
      </p:cxnSp>
      <p:cxnSp>
        <p:nvCxnSpPr>
          <p:cNvPr id="615" name="Google Shape;615;p121"/>
          <p:cNvCxnSpPr/>
          <p:nvPr/>
        </p:nvCxnSpPr>
        <p:spPr>
          <a:xfrm>
            <a:off x="2264900" y="5480075"/>
            <a:ext cx="379500" cy="0"/>
          </a:xfrm>
          <a:prstGeom prst="straightConnector1">
            <a:avLst/>
          </a:prstGeom>
          <a:noFill/>
          <a:ln w="28575" cap="flat" cmpd="sng">
            <a:solidFill>
              <a:schemeClr val="dk2"/>
            </a:solidFill>
            <a:prstDash val="solid"/>
            <a:round/>
            <a:headEnd type="none" w="med" len="med"/>
            <a:tailEnd type="none" w="med" len="med"/>
          </a:ln>
        </p:spPr>
      </p:cxnSp>
      <p:sp>
        <p:nvSpPr>
          <p:cNvPr id="616" name="Google Shape;616;p121"/>
          <p:cNvSpPr txBox="1"/>
          <p:nvPr/>
        </p:nvSpPr>
        <p:spPr>
          <a:xfrm>
            <a:off x="2137288" y="2273619"/>
            <a:ext cx="13515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u="sng">
                <a:solidFill>
                  <a:schemeClr val="dk1"/>
                </a:solidFill>
                <a:latin typeface="Nothing You Could Do"/>
                <a:ea typeface="Nothing You Could Do"/>
                <a:cs typeface="Nothing You Could Do"/>
                <a:sym typeface="Nothing You Could Do"/>
              </a:rPr>
              <a:t>Hormones!</a:t>
            </a:r>
            <a:endParaRPr sz="1600" u="sng">
              <a:solidFill>
                <a:schemeClr val="dk1"/>
              </a:solidFill>
              <a:latin typeface="Nothing You Could Do"/>
              <a:ea typeface="Nothing You Could Do"/>
              <a:cs typeface="Nothing You Could Do"/>
              <a:sym typeface="Nothing You Could Do"/>
            </a:endParaRPr>
          </a:p>
        </p:txBody>
      </p:sp>
      <p:sp>
        <p:nvSpPr>
          <p:cNvPr id="617" name="Google Shape;617;p121"/>
          <p:cNvSpPr txBox="1"/>
          <p:nvPr/>
        </p:nvSpPr>
        <p:spPr>
          <a:xfrm>
            <a:off x="2341950" y="6067825"/>
            <a:ext cx="3000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i="1">
                <a:solidFill>
                  <a:schemeClr val="dk1"/>
                </a:solidFill>
                <a:latin typeface="Nothing You Could Do"/>
                <a:ea typeface="Nothing You Could Do"/>
                <a:cs typeface="Nothing You Could Do"/>
                <a:sym typeface="Nothing You Could Do"/>
              </a:rPr>
              <a:t>Latin:</a:t>
            </a:r>
            <a:r>
              <a:rPr lang="en" sz="1300" b="1">
                <a:solidFill>
                  <a:schemeClr val="dk1"/>
                </a:solidFill>
                <a:latin typeface="Nothing You Could Do"/>
                <a:ea typeface="Nothing You Could Do"/>
                <a:cs typeface="Nothing You Could Do"/>
                <a:sym typeface="Nothing You Could Do"/>
              </a:rPr>
              <a:t> ‘</a:t>
            </a:r>
            <a:r>
              <a:rPr lang="en" sz="1300" b="1" i="1">
                <a:solidFill>
                  <a:schemeClr val="dk1"/>
                </a:solidFill>
                <a:latin typeface="Nothing You Could Do"/>
                <a:ea typeface="Nothing You Could Do"/>
                <a:cs typeface="Nothing You Could Do"/>
                <a:sym typeface="Nothing You Could Do"/>
              </a:rPr>
              <a:t>tegere’ </a:t>
            </a:r>
            <a:r>
              <a:rPr lang="en" sz="1300">
                <a:solidFill>
                  <a:schemeClr val="dk1"/>
                </a:solidFill>
                <a:latin typeface="Nothing You Could Do"/>
                <a:ea typeface="Nothing You Could Do"/>
                <a:cs typeface="Nothing You Could Do"/>
                <a:sym typeface="Nothing You Could Do"/>
              </a:rPr>
              <a:t>to cover’.</a:t>
            </a:r>
            <a:endParaRPr sz="1700">
              <a:latin typeface="Nothing You Could Do"/>
              <a:ea typeface="Nothing You Could Do"/>
              <a:cs typeface="Nothing You Could Do"/>
              <a:sym typeface="Nothing You Could Do"/>
            </a:endParaRPr>
          </a:p>
        </p:txBody>
      </p:sp>
      <p:sp>
        <p:nvSpPr>
          <p:cNvPr id="618" name="Google Shape;618;p121"/>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12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25" name="Google Shape;625;p122"/>
          <p:cNvSpPr txBox="1">
            <a:spLocks noGrp="1"/>
          </p:cNvSpPr>
          <p:nvPr>
            <p:ph type="title"/>
          </p:nvPr>
        </p:nvSpPr>
        <p:spPr>
          <a:xfrm>
            <a:off x="208475" y="2183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SzPts val="725"/>
              <a:buNone/>
            </a:pPr>
            <a:r>
              <a:rPr lang="en" sz="2900">
                <a:latin typeface="Lexend Thin"/>
                <a:ea typeface="Lexend Thin"/>
                <a:cs typeface="Lexend Thin"/>
                <a:sym typeface="Lexend Thin"/>
              </a:rPr>
              <a:t>Can you name the 11 body systems?</a:t>
            </a:r>
            <a:endParaRPr sz="3000">
              <a:latin typeface="Lexend Thin"/>
              <a:ea typeface="Lexend Thin"/>
              <a:cs typeface="Lexend Thin"/>
              <a:sym typeface="Lexend Thin"/>
            </a:endParaRPr>
          </a:p>
        </p:txBody>
      </p:sp>
      <p:sp>
        <p:nvSpPr>
          <p:cNvPr id="626" name="Google Shape;626;p122"/>
          <p:cNvSpPr txBox="1"/>
          <p:nvPr/>
        </p:nvSpPr>
        <p:spPr>
          <a:xfrm>
            <a:off x="3369700" y="1540738"/>
            <a:ext cx="6324600" cy="26589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a:p>
            <a:pPr marL="0" lvl="0" indent="0" algn="l" rtl="0">
              <a:lnSpc>
                <a:spcPct val="110000"/>
              </a:lnSpc>
              <a:spcBef>
                <a:spcPts val="0"/>
              </a:spcBef>
              <a:spcAft>
                <a:spcPts val="0"/>
              </a:spcAft>
              <a:buNone/>
            </a:pPr>
            <a:endParaRPr sz="2400">
              <a:solidFill>
                <a:srgbClr val="7C7DAD"/>
              </a:solidFill>
              <a:latin typeface="Calibri"/>
              <a:ea typeface="Calibri"/>
              <a:cs typeface="Calibri"/>
              <a:sym typeface="Calibri"/>
            </a:endParaRPr>
          </a:p>
          <a:p>
            <a:pPr marL="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a:p>
            <a:pPr marL="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p:txBody>
      </p:sp>
      <p:cxnSp>
        <p:nvCxnSpPr>
          <p:cNvPr id="627" name="Google Shape;627;p122"/>
          <p:cNvCxnSpPr/>
          <p:nvPr/>
        </p:nvCxnSpPr>
        <p:spPr>
          <a:xfrm>
            <a:off x="38098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28" name="Google Shape;628;p122"/>
          <p:cNvCxnSpPr/>
          <p:nvPr/>
        </p:nvCxnSpPr>
        <p:spPr>
          <a:xfrm>
            <a:off x="18070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29" name="Google Shape;629;p122"/>
          <p:cNvCxnSpPr/>
          <p:nvPr/>
        </p:nvCxnSpPr>
        <p:spPr>
          <a:xfrm>
            <a:off x="32820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0" name="Google Shape;630;p122"/>
          <p:cNvCxnSpPr/>
          <p:nvPr/>
        </p:nvCxnSpPr>
        <p:spPr>
          <a:xfrm>
            <a:off x="470811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1" name="Google Shape;631;p122"/>
          <p:cNvCxnSpPr/>
          <p:nvPr/>
        </p:nvCxnSpPr>
        <p:spPr>
          <a:xfrm>
            <a:off x="61395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2" name="Google Shape;632;p122"/>
          <p:cNvCxnSpPr/>
          <p:nvPr/>
        </p:nvCxnSpPr>
        <p:spPr>
          <a:xfrm>
            <a:off x="756558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3" name="Google Shape;633;p122"/>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4" name="Google Shape;634;p122"/>
          <p:cNvCxnSpPr/>
          <p:nvPr/>
        </p:nvCxnSpPr>
        <p:spPr>
          <a:xfrm>
            <a:off x="226596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5" name="Google Shape;635;p122"/>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6" name="Google Shape;636;p122"/>
          <p:cNvCxnSpPr/>
          <p:nvPr/>
        </p:nvCxnSpPr>
        <p:spPr>
          <a:xfrm>
            <a:off x="562423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37" name="Google Shape;637;p122"/>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pic>
        <p:nvPicPr>
          <p:cNvPr id="638" name="Google Shape;638;p122"/>
          <p:cNvPicPr preferRelativeResize="0"/>
          <p:nvPr/>
        </p:nvPicPr>
        <p:blipFill rotWithShape="1">
          <a:blip r:embed="rId3">
            <a:alphaModFix/>
          </a:blip>
          <a:srcRect r="85644" b="52656"/>
          <a:stretch/>
        </p:blipFill>
        <p:spPr>
          <a:xfrm>
            <a:off x="555825" y="1267225"/>
            <a:ext cx="886651" cy="2295802"/>
          </a:xfrm>
          <a:prstGeom prst="rect">
            <a:avLst/>
          </a:prstGeom>
          <a:noFill/>
          <a:ln>
            <a:noFill/>
          </a:ln>
        </p:spPr>
      </p:pic>
      <p:pic>
        <p:nvPicPr>
          <p:cNvPr id="639" name="Google Shape;639;p122"/>
          <p:cNvPicPr preferRelativeResize="0"/>
          <p:nvPr/>
        </p:nvPicPr>
        <p:blipFill rotWithShape="1">
          <a:blip r:embed="rId4">
            <a:alphaModFix/>
          </a:blip>
          <a:srcRect l="14581" r="67794" b="52656"/>
          <a:stretch/>
        </p:blipFill>
        <p:spPr>
          <a:xfrm>
            <a:off x="1807050" y="1267225"/>
            <a:ext cx="1088548" cy="2295802"/>
          </a:xfrm>
          <a:prstGeom prst="rect">
            <a:avLst/>
          </a:prstGeom>
          <a:noFill/>
          <a:ln>
            <a:noFill/>
          </a:ln>
        </p:spPr>
      </p:pic>
      <p:pic>
        <p:nvPicPr>
          <p:cNvPr id="640" name="Google Shape;640;p122"/>
          <p:cNvPicPr preferRelativeResize="0"/>
          <p:nvPr/>
        </p:nvPicPr>
        <p:blipFill rotWithShape="1">
          <a:blip r:embed="rId4">
            <a:alphaModFix/>
          </a:blip>
          <a:srcRect l="31715" r="51047" b="52656"/>
          <a:stretch/>
        </p:blipFill>
        <p:spPr>
          <a:xfrm>
            <a:off x="3282076" y="1267225"/>
            <a:ext cx="1064602" cy="2295802"/>
          </a:xfrm>
          <a:prstGeom prst="rect">
            <a:avLst/>
          </a:prstGeom>
          <a:noFill/>
          <a:ln>
            <a:noFill/>
          </a:ln>
        </p:spPr>
      </p:pic>
      <p:pic>
        <p:nvPicPr>
          <p:cNvPr id="641" name="Google Shape;641;p122"/>
          <p:cNvPicPr preferRelativeResize="0"/>
          <p:nvPr/>
        </p:nvPicPr>
        <p:blipFill rotWithShape="1">
          <a:blip r:embed="rId4">
            <a:alphaModFix/>
          </a:blip>
          <a:srcRect l="48422" r="33952" b="52656"/>
          <a:stretch/>
        </p:blipFill>
        <p:spPr>
          <a:xfrm>
            <a:off x="4697125" y="1267225"/>
            <a:ext cx="1088548" cy="2295802"/>
          </a:xfrm>
          <a:prstGeom prst="rect">
            <a:avLst/>
          </a:prstGeom>
          <a:noFill/>
          <a:ln>
            <a:noFill/>
          </a:ln>
        </p:spPr>
      </p:pic>
      <p:pic>
        <p:nvPicPr>
          <p:cNvPr id="642" name="Google Shape;642;p122"/>
          <p:cNvPicPr preferRelativeResize="0"/>
          <p:nvPr/>
        </p:nvPicPr>
        <p:blipFill rotWithShape="1">
          <a:blip r:embed="rId4">
            <a:alphaModFix/>
          </a:blip>
          <a:srcRect l="65919" r="16843" b="52656"/>
          <a:stretch/>
        </p:blipFill>
        <p:spPr>
          <a:xfrm>
            <a:off x="6186275" y="1267225"/>
            <a:ext cx="1064602" cy="2295802"/>
          </a:xfrm>
          <a:prstGeom prst="rect">
            <a:avLst/>
          </a:prstGeom>
          <a:noFill/>
          <a:ln>
            <a:noFill/>
          </a:ln>
        </p:spPr>
      </p:pic>
      <p:pic>
        <p:nvPicPr>
          <p:cNvPr id="643" name="Google Shape;643;p122"/>
          <p:cNvPicPr preferRelativeResize="0"/>
          <p:nvPr/>
        </p:nvPicPr>
        <p:blipFill rotWithShape="1">
          <a:blip r:embed="rId4">
            <a:alphaModFix/>
          </a:blip>
          <a:srcRect l="83319" r="-944" b="52656"/>
          <a:stretch/>
        </p:blipFill>
        <p:spPr>
          <a:xfrm>
            <a:off x="7511000" y="1267225"/>
            <a:ext cx="1088548" cy="2295802"/>
          </a:xfrm>
          <a:prstGeom prst="rect">
            <a:avLst/>
          </a:prstGeom>
          <a:noFill/>
          <a:ln>
            <a:noFill/>
          </a:ln>
        </p:spPr>
      </p:pic>
      <p:pic>
        <p:nvPicPr>
          <p:cNvPr id="644" name="Google Shape;644;p122"/>
          <p:cNvPicPr preferRelativeResize="0"/>
          <p:nvPr/>
        </p:nvPicPr>
        <p:blipFill rotWithShape="1">
          <a:blip r:embed="rId4">
            <a:alphaModFix/>
          </a:blip>
          <a:srcRect l="6170" t="52654" r="76204" b="19796"/>
          <a:stretch/>
        </p:blipFill>
        <p:spPr>
          <a:xfrm>
            <a:off x="229188" y="4079750"/>
            <a:ext cx="1870720" cy="2295802"/>
          </a:xfrm>
          <a:prstGeom prst="rect">
            <a:avLst/>
          </a:prstGeom>
          <a:noFill/>
          <a:ln>
            <a:noFill/>
          </a:ln>
        </p:spPr>
      </p:pic>
      <p:pic>
        <p:nvPicPr>
          <p:cNvPr id="645" name="Google Shape;645;p122"/>
          <p:cNvPicPr preferRelativeResize="0"/>
          <p:nvPr/>
        </p:nvPicPr>
        <p:blipFill rotWithShape="1">
          <a:blip r:embed="rId4">
            <a:alphaModFix/>
          </a:blip>
          <a:srcRect l="23775" t="52916" r="59280" b="19534"/>
          <a:stretch/>
        </p:blipFill>
        <p:spPr>
          <a:xfrm>
            <a:off x="2020450" y="4070652"/>
            <a:ext cx="1798426" cy="2295802"/>
          </a:xfrm>
          <a:prstGeom prst="rect">
            <a:avLst/>
          </a:prstGeom>
          <a:noFill/>
          <a:ln>
            <a:noFill/>
          </a:ln>
        </p:spPr>
      </p:pic>
      <p:pic>
        <p:nvPicPr>
          <p:cNvPr id="646" name="Google Shape;646;p122"/>
          <p:cNvPicPr preferRelativeResize="0"/>
          <p:nvPr/>
        </p:nvPicPr>
        <p:blipFill rotWithShape="1">
          <a:blip r:embed="rId4">
            <a:alphaModFix/>
          </a:blip>
          <a:srcRect l="40181" t="52654" r="42874" b="19796"/>
          <a:stretch/>
        </p:blipFill>
        <p:spPr>
          <a:xfrm>
            <a:off x="3708925" y="4079750"/>
            <a:ext cx="1798426" cy="2295802"/>
          </a:xfrm>
          <a:prstGeom prst="rect">
            <a:avLst/>
          </a:prstGeom>
          <a:noFill/>
          <a:ln>
            <a:noFill/>
          </a:ln>
        </p:spPr>
      </p:pic>
      <p:pic>
        <p:nvPicPr>
          <p:cNvPr id="647" name="Google Shape;647;p122"/>
          <p:cNvPicPr preferRelativeResize="0"/>
          <p:nvPr/>
        </p:nvPicPr>
        <p:blipFill rotWithShape="1">
          <a:blip r:embed="rId4">
            <a:alphaModFix/>
          </a:blip>
          <a:srcRect l="56876" t="52916" r="26759" b="19534"/>
          <a:stretch/>
        </p:blipFill>
        <p:spPr>
          <a:xfrm>
            <a:off x="5399325" y="4079750"/>
            <a:ext cx="1736899" cy="2295802"/>
          </a:xfrm>
          <a:prstGeom prst="rect">
            <a:avLst/>
          </a:prstGeom>
          <a:noFill/>
          <a:ln>
            <a:noFill/>
          </a:ln>
        </p:spPr>
      </p:pic>
      <p:pic>
        <p:nvPicPr>
          <p:cNvPr id="648" name="Google Shape;648;p122"/>
          <p:cNvPicPr preferRelativeResize="0"/>
          <p:nvPr/>
        </p:nvPicPr>
        <p:blipFill rotWithShape="1">
          <a:blip r:embed="rId4">
            <a:alphaModFix/>
          </a:blip>
          <a:srcRect l="73311" t="52916" r="9744" b="19534"/>
          <a:stretch/>
        </p:blipFill>
        <p:spPr>
          <a:xfrm>
            <a:off x="7116363" y="4070638"/>
            <a:ext cx="1798426" cy="2295802"/>
          </a:xfrm>
          <a:prstGeom prst="rect">
            <a:avLst/>
          </a:prstGeom>
          <a:noFill/>
          <a:ln>
            <a:noFill/>
          </a:ln>
        </p:spPr>
      </p:pic>
      <p:sp>
        <p:nvSpPr>
          <p:cNvPr id="649" name="Google Shape;649;p122"/>
          <p:cNvSpPr txBox="1"/>
          <p:nvPr/>
        </p:nvSpPr>
        <p:spPr>
          <a:xfrm>
            <a:off x="8451850" y="65690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12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56" name="Google Shape;656;p123"/>
          <p:cNvSpPr txBox="1">
            <a:spLocks noGrp="1"/>
          </p:cNvSpPr>
          <p:nvPr>
            <p:ph type="title"/>
          </p:nvPr>
        </p:nvSpPr>
        <p:spPr>
          <a:xfrm>
            <a:off x="381000" y="2143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 sz="3000" b="1">
                <a:latin typeface="Lexend"/>
                <a:ea typeface="Lexend"/>
                <a:cs typeface="Lexend"/>
                <a:sym typeface="Lexend"/>
              </a:rPr>
              <a:t>Answers</a:t>
            </a:r>
            <a:endParaRPr b="1">
              <a:latin typeface="Lexend"/>
              <a:ea typeface="Lexend"/>
              <a:cs typeface="Lexend"/>
              <a:sym typeface="Lexend"/>
            </a:endParaRPr>
          </a:p>
        </p:txBody>
      </p:sp>
      <p:sp>
        <p:nvSpPr>
          <p:cNvPr id="657" name="Google Shape;657;p123"/>
          <p:cNvSpPr txBox="1"/>
          <p:nvPr/>
        </p:nvSpPr>
        <p:spPr>
          <a:xfrm>
            <a:off x="3369700" y="1540738"/>
            <a:ext cx="6324600" cy="26589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a:p>
            <a:pPr marL="0" lvl="0" indent="0" algn="l" rtl="0">
              <a:lnSpc>
                <a:spcPct val="110000"/>
              </a:lnSpc>
              <a:spcBef>
                <a:spcPts val="0"/>
              </a:spcBef>
              <a:spcAft>
                <a:spcPts val="0"/>
              </a:spcAft>
              <a:buNone/>
            </a:pPr>
            <a:endParaRPr sz="2400">
              <a:solidFill>
                <a:srgbClr val="7C7DAD"/>
              </a:solidFill>
              <a:latin typeface="Calibri"/>
              <a:ea typeface="Calibri"/>
              <a:cs typeface="Calibri"/>
              <a:sym typeface="Calibri"/>
            </a:endParaRPr>
          </a:p>
          <a:p>
            <a:pPr marL="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a:p>
            <a:pPr marL="0" lvl="0" indent="0" algn="l" rtl="0">
              <a:lnSpc>
                <a:spcPct val="110000"/>
              </a:lnSpc>
              <a:spcBef>
                <a:spcPts val="0"/>
              </a:spcBef>
              <a:spcAft>
                <a:spcPts val="0"/>
              </a:spcAft>
              <a:buNone/>
            </a:pPr>
            <a:endParaRPr sz="2400" b="1">
              <a:solidFill>
                <a:srgbClr val="666666"/>
              </a:solidFill>
              <a:latin typeface="Calibri"/>
              <a:ea typeface="Calibri"/>
              <a:cs typeface="Calibri"/>
              <a:sym typeface="Calibri"/>
            </a:endParaRPr>
          </a:p>
        </p:txBody>
      </p:sp>
      <p:cxnSp>
        <p:nvCxnSpPr>
          <p:cNvPr id="658" name="Google Shape;658;p123"/>
          <p:cNvCxnSpPr/>
          <p:nvPr/>
        </p:nvCxnSpPr>
        <p:spPr>
          <a:xfrm>
            <a:off x="38098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59" name="Google Shape;659;p123"/>
          <p:cNvCxnSpPr/>
          <p:nvPr/>
        </p:nvCxnSpPr>
        <p:spPr>
          <a:xfrm>
            <a:off x="18070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60" name="Google Shape;660;p123"/>
          <p:cNvCxnSpPr/>
          <p:nvPr/>
        </p:nvCxnSpPr>
        <p:spPr>
          <a:xfrm>
            <a:off x="32820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61" name="Google Shape;661;p123"/>
          <p:cNvCxnSpPr/>
          <p:nvPr/>
        </p:nvCxnSpPr>
        <p:spPr>
          <a:xfrm>
            <a:off x="470811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62" name="Google Shape;662;p123"/>
          <p:cNvCxnSpPr/>
          <p:nvPr/>
        </p:nvCxnSpPr>
        <p:spPr>
          <a:xfrm>
            <a:off x="61395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63" name="Google Shape;663;p123"/>
          <p:cNvCxnSpPr/>
          <p:nvPr/>
        </p:nvCxnSpPr>
        <p:spPr>
          <a:xfrm>
            <a:off x="7565588" y="3860626"/>
            <a:ext cx="1153800" cy="0"/>
          </a:xfrm>
          <a:prstGeom prst="straightConnector1">
            <a:avLst/>
          </a:prstGeom>
          <a:noFill/>
          <a:ln w="9525" cap="flat" cmpd="sng">
            <a:solidFill>
              <a:srgbClr val="1F497D"/>
            </a:solidFill>
            <a:prstDash val="solid"/>
            <a:round/>
            <a:headEnd type="none" w="med" len="med"/>
            <a:tailEnd type="none" w="med" len="med"/>
          </a:ln>
        </p:spPr>
      </p:cxnSp>
      <p:sp>
        <p:nvSpPr>
          <p:cNvPr id="664" name="Google Shape;664;p123"/>
          <p:cNvSpPr txBox="1"/>
          <p:nvPr/>
        </p:nvSpPr>
        <p:spPr>
          <a:xfrm>
            <a:off x="31058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Skeletal</a:t>
            </a:r>
            <a:endParaRPr sz="100">
              <a:solidFill>
                <a:srgbClr val="595959"/>
              </a:solidFill>
            </a:endParaRPr>
          </a:p>
        </p:txBody>
      </p:sp>
      <p:sp>
        <p:nvSpPr>
          <p:cNvPr id="665" name="Google Shape;665;p123"/>
          <p:cNvSpPr txBox="1"/>
          <p:nvPr/>
        </p:nvSpPr>
        <p:spPr>
          <a:xfrm>
            <a:off x="6075450" y="35765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Circulatory</a:t>
            </a:r>
            <a:endParaRPr sz="100">
              <a:solidFill>
                <a:srgbClr val="595959"/>
              </a:solidFill>
            </a:endParaRPr>
          </a:p>
        </p:txBody>
      </p:sp>
      <p:sp>
        <p:nvSpPr>
          <p:cNvPr id="666" name="Google Shape;666;p123"/>
          <p:cNvSpPr txBox="1"/>
          <p:nvPr/>
        </p:nvSpPr>
        <p:spPr>
          <a:xfrm>
            <a:off x="1697325" y="35516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Muscular</a:t>
            </a:r>
            <a:br>
              <a:rPr lang="en" b="1">
                <a:solidFill>
                  <a:srgbClr val="595959"/>
                </a:solidFill>
                <a:latin typeface="Calibri"/>
                <a:ea typeface="Calibri"/>
                <a:cs typeface="Calibri"/>
                <a:sym typeface="Calibri"/>
              </a:rPr>
            </a:br>
            <a:endParaRPr sz="100">
              <a:solidFill>
                <a:srgbClr val="595959"/>
              </a:solidFill>
            </a:endParaRPr>
          </a:p>
        </p:txBody>
      </p:sp>
      <p:sp>
        <p:nvSpPr>
          <p:cNvPr id="667" name="Google Shape;667;p123"/>
          <p:cNvSpPr txBox="1"/>
          <p:nvPr/>
        </p:nvSpPr>
        <p:spPr>
          <a:xfrm>
            <a:off x="4622725" y="3559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Lymphatic</a:t>
            </a:r>
            <a:endParaRPr sz="100">
              <a:solidFill>
                <a:srgbClr val="595959"/>
              </a:solidFill>
            </a:endParaRPr>
          </a:p>
        </p:txBody>
      </p:sp>
      <p:sp>
        <p:nvSpPr>
          <p:cNvPr id="668" name="Google Shape;668;p123"/>
          <p:cNvSpPr txBox="1"/>
          <p:nvPr/>
        </p:nvSpPr>
        <p:spPr>
          <a:xfrm>
            <a:off x="7408113" y="3558251"/>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Nervous</a:t>
            </a:r>
            <a:endParaRPr sz="100">
              <a:solidFill>
                <a:srgbClr val="595959"/>
              </a:solidFill>
            </a:endParaRPr>
          </a:p>
        </p:txBody>
      </p:sp>
      <p:sp>
        <p:nvSpPr>
          <p:cNvPr id="669" name="Google Shape;669;p123"/>
          <p:cNvSpPr txBox="1"/>
          <p:nvPr/>
        </p:nvSpPr>
        <p:spPr>
          <a:xfrm>
            <a:off x="304800" y="35766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Integumentary</a:t>
            </a:r>
            <a:br>
              <a:rPr lang="en" b="1">
                <a:solidFill>
                  <a:srgbClr val="595959"/>
                </a:solidFill>
                <a:latin typeface="Calibri"/>
                <a:ea typeface="Calibri"/>
                <a:cs typeface="Calibri"/>
                <a:sym typeface="Calibri"/>
              </a:rPr>
            </a:br>
            <a:endParaRPr sz="100">
              <a:solidFill>
                <a:srgbClr val="595959"/>
              </a:solidFill>
            </a:endParaRPr>
          </a:p>
        </p:txBody>
      </p:sp>
      <p:cxnSp>
        <p:nvCxnSpPr>
          <p:cNvPr id="670" name="Google Shape;670;p123"/>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71" name="Google Shape;671;p123"/>
          <p:cNvCxnSpPr/>
          <p:nvPr/>
        </p:nvCxnSpPr>
        <p:spPr>
          <a:xfrm>
            <a:off x="226596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72" name="Google Shape;672;p123"/>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73" name="Google Shape;673;p123"/>
          <p:cNvCxnSpPr/>
          <p:nvPr/>
        </p:nvCxnSpPr>
        <p:spPr>
          <a:xfrm>
            <a:off x="562423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674" name="Google Shape;674;p123"/>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sp>
        <p:nvSpPr>
          <p:cNvPr id="675" name="Google Shape;675;p123"/>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Reproductive</a:t>
            </a:r>
            <a:endParaRPr sz="100">
              <a:solidFill>
                <a:srgbClr val="595959"/>
              </a:solidFill>
            </a:endParaRPr>
          </a:p>
        </p:txBody>
      </p:sp>
      <p:sp>
        <p:nvSpPr>
          <p:cNvPr id="676" name="Google Shape;676;p123"/>
          <p:cNvSpPr txBox="1"/>
          <p:nvPr/>
        </p:nvSpPr>
        <p:spPr>
          <a:xfrm>
            <a:off x="72201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Digestive</a:t>
            </a:r>
            <a:endParaRPr sz="100">
              <a:solidFill>
                <a:srgbClr val="595959"/>
              </a:solidFill>
            </a:endParaRPr>
          </a:p>
        </p:txBody>
      </p:sp>
      <p:sp>
        <p:nvSpPr>
          <p:cNvPr id="677" name="Google Shape;677;p123"/>
          <p:cNvSpPr txBox="1"/>
          <p:nvPr/>
        </p:nvSpPr>
        <p:spPr>
          <a:xfrm>
            <a:off x="2156250" y="64189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Urinary</a:t>
            </a:r>
            <a:br>
              <a:rPr lang="en" b="1">
                <a:solidFill>
                  <a:srgbClr val="595959"/>
                </a:solidFill>
                <a:latin typeface="Calibri"/>
                <a:ea typeface="Calibri"/>
                <a:cs typeface="Calibri"/>
                <a:sym typeface="Calibri"/>
              </a:rPr>
            </a:br>
            <a:endParaRPr sz="100">
              <a:solidFill>
                <a:srgbClr val="595959"/>
              </a:solidFill>
            </a:endParaRPr>
          </a:p>
        </p:txBody>
      </p:sp>
      <p:sp>
        <p:nvSpPr>
          <p:cNvPr id="678" name="Google Shape;678;p123"/>
          <p:cNvSpPr txBox="1"/>
          <p:nvPr/>
        </p:nvSpPr>
        <p:spPr>
          <a:xfrm>
            <a:off x="5538850" y="64271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Endocrine</a:t>
            </a:r>
            <a:endParaRPr sz="100">
              <a:solidFill>
                <a:srgbClr val="595959"/>
              </a:solidFill>
            </a:endParaRPr>
          </a:p>
        </p:txBody>
      </p:sp>
      <p:sp>
        <p:nvSpPr>
          <p:cNvPr id="679" name="Google Shape;679;p123"/>
          <p:cNvSpPr txBox="1"/>
          <p:nvPr/>
        </p:nvSpPr>
        <p:spPr>
          <a:xfrm>
            <a:off x="4589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 b="1">
                <a:solidFill>
                  <a:srgbClr val="595959"/>
                </a:solidFill>
                <a:latin typeface="Calibri"/>
                <a:ea typeface="Calibri"/>
                <a:cs typeface="Calibri"/>
                <a:sym typeface="Calibri"/>
              </a:rPr>
              <a:t>Respiratory</a:t>
            </a:r>
            <a:br>
              <a:rPr lang="en" b="1">
                <a:solidFill>
                  <a:srgbClr val="595959"/>
                </a:solidFill>
                <a:latin typeface="Calibri"/>
                <a:ea typeface="Calibri"/>
                <a:cs typeface="Calibri"/>
                <a:sym typeface="Calibri"/>
              </a:rPr>
            </a:br>
            <a:endParaRPr sz="100">
              <a:solidFill>
                <a:srgbClr val="595959"/>
              </a:solidFill>
            </a:endParaRPr>
          </a:p>
        </p:txBody>
      </p:sp>
      <p:pic>
        <p:nvPicPr>
          <p:cNvPr id="680" name="Google Shape;680;p123"/>
          <p:cNvPicPr preferRelativeResize="0"/>
          <p:nvPr/>
        </p:nvPicPr>
        <p:blipFill rotWithShape="1">
          <a:blip r:embed="rId3">
            <a:alphaModFix/>
          </a:blip>
          <a:srcRect r="85644" b="52656"/>
          <a:stretch/>
        </p:blipFill>
        <p:spPr>
          <a:xfrm>
            <a:off x="555825" y="1267225"/>
            <a:ext cx="886651" cy="2295802"/>
          </a:xfrm>
          <a:prstGeom prst="rect">
            <a:avLst/>
          </a:prstGeom>
          <a:noFill/>
          <a:ln>
            <a:noFill/>
          </a:ln>
        </p:spPr>
      </p:pic>
      <p:pic>
        <p:nvPicPr>
          <p:cNvPr id="681" name="Google Shape;681;p123"/>
          <p:cNvPicPr preferRelativeResize="0"/>
          <p:nvPr/>
        </p:nvPicPr>
        <p:blipFill rotWithShape="1">
          <a:blip r:embed="rId4">
            <a:alphaModFix/>
          </a:blip>
          <a:srcRect l="14581" r="67794" b="52656"/>
          <a:stretch/>
        </p:blipFill>
        <p:spPr>
          <a:xfrm>
            <a:off x="1807050" y="1267225"/>
            <a:ext cx="1088548" cy="2295802"/>
          </a:xfrm>
          <a:prstGeom prst="rect">
            <a:avLst/>
          </a:prstGeom>
          <a:noFill/>
          <a:ln>
            <a:noFill/>
          </a:ln>
        </p:spPr>
      </p:pic>
      <p:pic>
        <p:nvPicPr>
          <p:cNvPr id="682" name="Google Shape;682;p123"/>
          <p:cNvPicPr preferRelativeResize="0"/>
          <p:nvPr/>
        </p:nvPicPr>
        <p:blipFill rotWithShape="1">
          <a:blip r:embed="rId4">
            <a:alphaModFix/>
          </a:blip>
          <a:srcRect l="31715" r="51047" b="52656"/>
          <a:stretch/>
        </p:blipFill>
        <p:spPr>
          <a:xfrm>
            <a:off x="3282076" y="1267225"/>
            <a:ext cx="1064602" cy="2295802"/>
          </a:xfrm>
          <a:prstGeom prst="rect">
            <a:avLst/>
          </a:prstGeom>
          <a:noFill/>
          <a:ln>
            <a:noFill/>
          </a:ln>
        </p:spPr>
      </p:pic>
      <p:pic>
        <p:nvPicPr>
          <p:cNvPr id="683" name="Google Shape;683;p123"/>
          <p:cNvPicPr preferRelativeResize="0"/>
          <p:nvPr/>
        </p:nvPicPr>
        <p:blipFill rotWithShape="1">
          <a:blip r:embed="rId4">
            <a:alphaModFix/>
          </a:blip>
          <a:srcRect l="48422" r="33952" b="52656"/>
          <a:stretch/>
        </p:blipFill>
        <p:spPr>
          <a:xfrm>
            <a:off x="4697125" y="1267225"/>
            <a:ext cx="1088548" cy="2295802"/>
          </a:xfrm>
          <a:prstGeom prst="rect">
            <a:avLst/>
          </a:prstGeom>
          <a:noFill/>
          <a:ln>
            <a:noFill/>
          </a:ln>
        </p:spPr>
      </p:pic>
      <p:pic>
        <p:nvPicPr>
          <p:cNvPr id="684" name="Google Shape;684;p123"/>
          <p:cNvPicPr preferRelativeResize="0"/>
          <p:nvPr/>
        </p:nvPicPr>
        <p:blipFill rotWithShape="1">
          <a:blip r:embed="rId4">
            <a:alphaModFix/>
          </a:blip>
          <a:srcRect l="65919" r="16843" b="52656"/>
          <a:stretch/>
        </p:blipFill>
        <p:spPr>
          <a:xfrm>
            <a:off x="6186275" y="1267225"/>
            <a:ext cx="1064602" cy="2295802"/>
          </a:xfrm>
          <a:prstGeom prst="rect">
            <a:avLst/>
          </a:prstGeom>
          <a:noFill/>
          <a:ln>
            <a:noFill/>
          </a:ln>
        </p:spPr>
      </p:pic>
      <p:pic>
        <p:nvPicPr>
          <p:cNvPr id="685" name="Google Shape;685;p123"/>
          <p:cNvPicPr preferRelativeResize="0"/>
          <p:nvPr/>
        </p:nvPicPr>
        <p:blipFill rotWithShape="1">
          <a:blip r:embed="rId4">
            <a:alphaModFix/>
          </a:blip>
          <a:srcRect l="83319" r="-944" b="52656"/>
          <a:stretch/>
        </p:blipFill>
        <p:spPr>
          <a:xfrm>
            <a:off x="7511000" y="1267225"/>
            <a:ext cx="1088548" cy="2295802"/>
          </a:xfrm>
          <a:prstGeom prst="rect">
            <a:avLst/>
          </a:prstGeom>
          <a:noFill/>
          <a:ln>
            <a:noFill/>
          </a:ln>
        </p:spPr>
      </p:pic>
      <p:pic>
        <p:nvPicPr>
          <p:cNvPr id="686" name="Google Shape;686;p123"/>
          <p:cNvPicPr preferRelativeResize="0"/>
          <p:nvPr/>
        </p:nvPicPr>
        <p:blipFill rotWithShape="1">
          <a:blip r:embed="rId4">
            <a:alphaModFix/>
          </a:blip>
          <a:srcRect l="6170" t="52654" r="76204" b="19796"/>
          <a:stretch/>
        </p:blipFill>
        <p:spPr>
          <a:xfrm>
            <a:off x="229188" y="4079750"/>
            <a:ext cx="1870720" cy="2295802"/>
          </a:xfrm>
          <a:prstGeom prst="rect">
            <a:avLst/>
          </a:prstGeom>
          <a:noFill/>
          <a:ln>
            <a:noFill/>
          </a:ln>
        </p:spPr>
      </p:pic>
      <p:pic>
        <p:nvPicPr>
          <p:cNvPr id="687" name="Google Shape;687;p123"/>
          <p:cNvPicPr preferRelativeResize="0"/>
          <p:nvPr/>
        </p:nvPicPr>
        <p:blipFill rotWithShape="1">
          <a:blip r:embed="rId4">
            <a:alphaModFix/>
          </a:blip>
          <a:srcRect l="23775" t="52916" r="59280" b="19534"/>
          <a:stretch/>
        </p:blipFill>
        <p:spPr>
          <a:xfrm>
            <a:off x="2020450" y="4070652"/>
            <a:ext cx="1798426" cy="2295802"/>
          </a:xfrm>
          <a:prstGeom prst="rect">
            <a:avLst/>
          </a:prstGeom>
          <a:noFill/>
          <a:ln>
            <a:noFill/>
          </a:ln>
        </p:spPr>
      </p:pic>
      <p:pic>
        <p:nvPicPr>
          <p:cNvPr id="688" name="Google Shape;688;p123"/>
          <p:cNvPicPr preferRelativeResize="0"/>
          <p:nvPr/>
        </p:nvPicPr>
        <p:blipFill rotWithShape="1">
          <a:blip r:embed="rId4">
            <a:alphaModFix/>
          </a:blip>
          <a:srcRect l="40181" t="52654" r="42874" b="19796"/>
          <a:stretch/>
        </p:blipFill>
        <p:spPr>
          <a:xfrm>
            <a:off x="3708925" y="4079750"/>
            <a:ext cx="1798426" cy="2295802"/>
          </a:xfrm>
          <a:prstGeom prst="rect">
            <a:avLst/>
          </a:prstGeom>
          <a:noFill/>
          <a:ln>
            <a:noFill/>
          </a:ln>
        </p:spPr>
      </p:pic>
      <p:pic>
        <p:nvPicPr>
          <p:cNvPr id="689" name="Google Shape;689;p123"/>
          <p:cNvPicPr preferRelativeResize="0"/>
          <p:nvPr/>
        </p:nvPicPr>
        <p:blipFill rotWithShape="1">
          <a:blip r:embed="rId4">
            <a:alphaModFix/>
          </a:blip>
          <a:srcRect l="56876" t="52916" r="26759" b="19534"/>
          <a:stretch/>
        </p:blipFill>
        <p:spPr>
          <a:xfrm>
            <a:off x="5399325" y="4079750"/>
            <a:ext cx="1736899" cy="2295802"/>
          </a:xfrm>
          <a:prstGeom prst="rect">
            <a:avLst/>
          </a:prstGeom>
          <a:noFill/>
          <a:ln>
            <a:noFill/>
          </a:ln>
        </p:spPr>
      </p:pic>
      <p:pic>
        <p:nvPicPr>
          <p:cNvPr id="690" name="Google Shape;690;p123"/>
          <p:cNvPicPr preferRelativeResize="0"/>
          <p:nvPr/>
        </p:nvPicPr>
        <p:blipFill rotWithShape="1">
          <a:blip r:embed="rId4">
            <a:alphaModFix/>
          </a:blip>
          <a:srcRect l="73311" t="52916" r="9744" b="19534"/>
          <a:stretch/>
        </p:blipFill>
        <p:spPr>
          <a:xfrm>
            <a:off x="7116363" y="4070638"/>
            <a:ext cx="1798426" cy="2295802"/>
          </a:xfrm>
          <a:prstGeom prst="rect">
            <a:avLst/>
          </a:prstGeom>
          <a:noFill/>
          <a:ln>
            <a:noFill/>
          </a:ln>
        </p:spPr>
      </p:pic>
      <p:sp>
        <p:nvSpPr>
          <p:cNvPr id="691" name="Google Shape;691;p123"/>
          <p:cNvSpPr txBox="1"/>
          <p:nvPr/>
        </p:nvSpPr>
        <p:spPr>
          <a:xfrm>
            <a:off x="8451850" y="65690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12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698" name="Google Shape;698;p124"/>
          <p:cNvPicPr preferRelativeResize="0"/>
          <p:nvPr/>
        </p:nvPicPr>
        <p:blipFill rotWithShape="1">
          <a:blip r:embed="rId3">
            <a:alphaModFix/>
          </a:blip>
          <a:srcRect l="6200" t="-1509" b="3508"/>
          <a:stretch/>
        </p:blipFill>
        <p:spPr>
          <a:xfrm>
            <a:off x="1603938" y="1421950"/>
            <a:ext cx="3114352" cy="5369523"/>
          </a:xfrm>
          <a:prstGeom prst="rect">
            <a:avLst/>
          </a:prstGeom>
          <a:noFill/>
          <a:ln>
            <a:noFill/>
          </a:ln>
        </p:spPr>
      </p:pic>
      <p:pic>
        <p:nvPicPr>
          <p:cNvPr id="699" name="Google Shape;699;p124"/>
          <p:cNvPicPr preferRelativeResize="0"/>
          <p:nvPr/>
        </p:nvPicPr>
        <p:blipFill rotWithShape="1">
          <a:blip r:embed="rId4">
            <a:alphaModFix/>
          </a:blip>
          <a:srcRect l="38123" r="29647" b="85452"/>
          <a:stretch/>
        </p:blipFill>
        <p:spPr>
          <a:xfrm>
            <a:off x="3002999" y="1792704"/>
            <a:ext cx="714438" cy="525057"/>
          </a:xfrm>
          <a:prstGeom prst="rect">
            <a:avLst/>
          </a:prstGeom>
          <a:noFill/>
          <a:ln>
            <a:noFill/>
          </a:ln>
        </p:spPr>
      </p:pic>
      <p:pic>
        <p:nvPicPr>
          <p:cNvPr id="700" name="Google Shape;700;p124"/>
          <p:cNvPicPr preferRelativeResize="0"/>
          <p:nvPr/>
        </p:nvPicPr>
        <p:blipFill rotWithShape="1">
          <a:blip r:embed="rId5">
            <a:alphaModFix/>
          </a:blip>
          <a:srcRect l="17879" r="70901" b="52656"/>
          <a:stretch/>
        </p:blipFill>
        <p:spPr>
          <a:xfrm>
            <a:off x="4796393" y="2427938"/>
            <a:ext cx="915333" cy="3032732"/>
          </a:xfrm>
          <a:prstGeom prst="rect">
            <a:avLst/>
          </a:prstGeom>
          <a:noFill/>
          <a:ln>
            <a:noFill/>
          </a:ln>
        </p:spPr>
      </p:pic>
      <p:pic>
        <p:nvPicPr>
          <p:cNvPr id="701" name="Google Shape;701;p124"/>
          <p:cNvPicPr preferRelativeResize="0"/>
          <p:nvPr/>
        </p:nvPicPr>
        <p:blipFill rotWithShape="1">
          <a:blip r:embed="rId5">
            <a:alphaModFix/>
          </a:blip>
          <a:srcRect l="34386" r="54370" b="52656"/>
          <a:stretch/>
        </p:blipFill>
        <p:spPr>
          <a:xfrm>
            <a:off x="5783550" y="2416138"/>
            <a:ext cx="934303" cy="3089056"/>
          </a:xfrm>
          <a:prstGeom prst="rect">
            <a:avLst/>
          </a:prstGeom>
          <a:noFill/>
          <a:ln>
            <a:noFill/>
          </a:ln>
        </p:spPr>
      </p:pic>
      <p:pic>
        <p:nvPicPr>
          <p:cNvPr id="702" name="Google Shape;702;p124"/>
          <p:cNvPicPr preferRelativeResize="0"/>
          <p:nvPr/>
        </p:nvPicPr>
        <p:blipFill rotWithShape="1">
          <a:blip r:embed="rId5">
            <a:alphaModFix/>
          </a:blip>
          <a:srcRect l="68562" r="20433" b="52656"/>
          <a:stretch/>
        </p:blipFill>
        <p:spPr>
          <a:xfrm>
            <a:off x="6816718" y="2366157"/>
            <a:ext cx="934303" cy="3156251"/>
          </a:xfrm>
          <a:prstGeom prst="rect">
            <a:avLst/>
          </a:prstGeom>
          <a:noFill/>
          <a:ln>
            <a:noFill/>
          </a:ln>
        </p:spPr>
      </p:pic>
      <p:pic>
        <p:nvPicPr>
          <p:cNvPr id="703" name="Google Shape;703;p124"/>
          <p:cNvPicPr preferRelativeResize="0"/>
          <p:nvPr/>
        </p:nvPicPr>
        <p:blipFill rotWithShape="1">
          <a:blip r:embed="rId5">
            <a:alphaModFix/>
          </a:blip>
          <a:srcRect l="86387" r="2608" b="52656"/>
          <a:stretch/>
        </p:blipFill>
        <p:spPr>
          <a:xfrm>
            <a:off x="7863152" y="2366157"/>
            <a:ext cx="934303" cy="3156251"/>
          </a:xfrm>
          <a:prstGeom prst="rect">
            <a:avLst/>
          </a:prstGeom>
          <a:noFill/>
          <a:ln>
            <a:noFill/>
          </a:ln>
        </p:spPr>
      </p:pic>
      <p:sp>
        <p:nvSpPr>
          <p:cNvPr id="704" name="Google Shape;704;p124"/>
          <p:cNvSpPr/>
          <p:nvPr/>
        </p:nvSpPr>
        <p:spPr>
          <a:xfrm>
            <a:off x="7883832" y="2365687"/>
            <a:ext cx="915300" cy="31560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5" name="Google Shape;705;p124"/>
          <p:cNvSpPr/>
          <p:nvPr/>
        </p:nvSpPr>
        <p:spPr>
          <a:xfrm>
            <a:off x="6816711" y="2365690"/>
            <a:ext cx="915300" cy="3156000"/>
          </a:xfrm>
          <a:prstGeom prst="rect">
            <a:avLst/>
          </a:prstGeom>
          <a:noFill/>
          <a:ln w="38100" cap="flat" cmpd="sng">
            <a:solidFill>
              <a:srgbClr val="8F92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6" name="Google Shape;706;p124"/>
          <p:cNvSpPr/>
          <p:nvPr/>
        </p:nvSpPr>
        <p:spPr>
          <a:xfrm>
            <a:off x="4803534" y="2367343"/>
            <a:ext cx="915300" cy="31560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7" name="Google Shape;707;p124"/>
          <p:cNvSpPr/>
          <p:nvPr/>
        </p:nvSpPr>
        <p:spPr>
          <a:xfrm>
            <a:off x="5783559" y="2365698"/>
            <a:ext cx="915300" cy="31560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08" name="Google Shape;708;p124"/>
          <p:cNvCxnSpPr/>
          <p:nvPr/>
        </p:nvCxnSpPr>
        <p:spPr>
          <a:xfrm>
            <a:off x="5587718" y="3465306"/>
            <a:ext cx="1058700" cy="8700"/>
          </a:xfrm>
          <a:prstGeom prst="straightConnector1">
            <a:avLst/>
          </a:prstGeom>
          <a:noFill/>
          <a:ln w="38100" cap="flat" cmpd="sng">
            <a:solidFill>
              <a:srgbClr val="CC0000"/>
            </a:solidFill>
            <a:prstDash val="solid"/>
            <a:round/>
            <a:headEnd type="oval" w="med" len="med"/>
            <a:tailEnd type="none" w="med" len="med"/>
          </a:ln>
        </p:spPr>
      </p:cxnSp>
      <p:cxnSp>
        <p:nvCxnSpPr>
          <p:cNvPr id="709" name="Google Shape;709;p124"/>
          <p:cNvCxnSpPr/>
          <p:nvPr/>
        </p:nvCxnSpPr>
        <p:spPr>
          <a:xfrm>
            <a:off x="6594601" y="3468578"/>
            <a:ext cx="1093200" cy="15000"/>
          </a:xfrm>
          <a:prstGeom prst="straightConnector1">
            <a:avLst/>
          </a:prstGeom>
          <a:noFill/>
          <a:ln w="38100" cap="flat" cmpd="sng">
            <a:solidFill>
              <a:srgbClr val="8F92BC"/>
            </a:solidFill>
            <a:prstDash val="solid"/>
            <a:round/>
            <a:headEnd type="oval" w="med" len="med"/>
            <a:tailEnd type="none" w="med" len="med"/>
          </a:ln>
        </p:spPr>
      </p:cxnSp>
      <p:cxnSp>
        <p:nvCxnSpPr>
          <p:cNvPr id="710" name="Google Shape;710;p124"/>
          <p:cNvCxnSpPr/>
          <p:nvPr/>
        </p:nvCxnSpPr>
        <p:spPr>
          <a:xfrm>
            <a:off x="7664780" y="3472683"/>
            <a:ext cx="1156200" cy="8100"/>
          </a:xfrm>
          <a:prstGeom prst="straightConnector1">
            <a:avLst/>
          </a:prstGeom>
          <a:noFill/>
          <a:ln w="38100" cap="flat" cmpd="sng">
            <a:solidFill>
              <a:srgbClr val="F1C232"/>
            </a:solidFill>
            <a:prstDash val="solid"/>
            <a:round/>
            <a:headEnd type="oval" w="med" len="med"/>
            <a:tailEnd type="none" w="med" len="med"/>
          </a:ln>
        </p:spPr>
      </p:cxnSp>
      <p:cxnSp>
        <p:nvCxnSpPr>
          <p:cNvPr id="711" name="Google Shape;711;p124"/>
          <p:cNvCxnSpPr/>
          <p:nvPr/>
        </p:nvCxnSpPr>
        <p:spPr>
          <a:xfrm rot="10800000" flipH="1">
            <a:off x="4717796" y="3465220"/>
            <a:ext cx="918000" cy="8400"/>
          </a:xfrm>
          <a:prstGeom prst="straightConnector1">
            <a:avLst/>
          </a:prstGeom>
          <a:noFill/>
          <a:ln w="38100" cap="flat" cmpd="sng">
            <a:solidFill>
              <a:srgbClr val="999999"/>
            </a:solidFill>
            <a:prstDash val="solid"/>
            <a:round/>
            <a:headEnd type="oval" w="med" len="med"/>
            <a:tailEnd type="none" w="med" len="med"/>
          </a:ln>
        </p:spPr>
      </p:cxnSp>
      <p:sp>
        <p:nvSpPr>
          <p:cNvPr id="712" name="Google Shape;712;p124"/>
          <p:cNvSpPr txBox="1"/>
          <p:nvPr/>
        </p:nvSpPr>
        <p:spPr>
          <a:xfrm>
            <a:off x="273066" y="1532325"/>
            <a:ext cx="1298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Brain</a:t>
            </a:r>
            <a:endParaRPr sz="900"/>
          </a:p>
        </p:txBody>
      </p:sp>
      <p:sp>
        <p:nvSpPr>
          <p:cNvPr id="713" name="Google Shape;713;p124"/>
          <p:cNvSpPr/>
          <p:nvPr/>
        </p:nvSpPr>
        <p:spPr>
          <a:xfrm>
            <a:off x="255975" y="1779215"/>
            <a:ext cx="2592900" cy="798900"/>
          </a:xfrm>
          <a:prstGeom prst="wedgeRoundRectCallout">
            <a:avLst>
              <a:gd name="adj1" fmla="val -49730"/>
              <a:gd name="adj2" fmla="val -18191"/>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rgbClr val="595959"/>
                </a:solidFill>
                <a:latin typeface="Comfortaa"/>
                <a:ea typeface="Comfortaa"/>
                <a:cs typeface="Comfortaa"/>
                <a:sym typeface="Comfortaa"/>
              </a:rPr>
              <a:t>Reproductive System. </a:t>
            </a:r>
            <a:br>
              <a:rPr lang="en" b="1">
                <a:solidFill>
                  <a:srgbClr val="595959"/>
                </a:solidFill>
                <a:latin typeface="Comfortaa"/>
                <a:ea typeface="Comfortaa"/>
                <a:cs typeface="Comfortaa"/>
                <a:sym typeface="Comfortaa"/>
              </a:rPr>
            </a:br>
            <a:r>
              <a:rPr lang="en" b="1">
                <a:solidFill>
                  <a:srgbClr val="595959"/>
                </a:solidFill>
                <a:latin typeface="Comfortaa"/>
                <a:ea typeface="Comfortaa"/>
                <a:cs typeface="Comfortaa"/>
                <a:sym typeface="Comfortaa"/>
              </a:rPr>
              <a:t>Hello, come in, do you read me?</a:t>
            </a:r>
            <a:endParaRPr b="1">
              <a:solidFill>
                <a:srgbClr val="595959"/>
              </a:solidFill>
              <a:latin typeface="Comfortaa"/>
              <a:ea typeface="Comfortaa"/>
              <a:cs typeface="Comfortaa"/>
              <a:sym typeface="Comfortaa"/>
            </a:endParaRPr>
          </a:p>
        </p:txBody>
      </p:sp>
      <p:sp>
        <p:nvSpPr>
          <p:cNvPr id="714" name="Google Shape;714;p124"/>
          <p:cNvSpPr/>
          <p:nvPr/>
        </p:nvSpPr>
        <p:spPr>
          <a:xfrm>
            <a:off x="272913" y="3015675"/>
            <a:ext cx="2415900" cy="651600"/>
          </a:xfrm>
          <a:prstGeom prst="wedgeRoundRectCallout">
            <a:avLst>
              <a:gd name="adj1" fmla="val -49642"/>
              <a:gd name="adj2" fmla="val 27133"/>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rgbClr val="595959"/>
                </a:solidFill>
                <a:latin typeface="Comfortaa"/>
                <a:ea typeface="Comfortaa"/>
                <a:cs typeface="Comfortaa"/>
                <a:sym typeface="Comfortaa"/>
              </a:rPr>
              <a:t> </a:t>
            </a:r>
            <a:br>
              <a:rPr lang="en" b="1">
                <a:solidFill>
                  <a:srgbClr val="595959"/>
                </a:solidFill>
                <a:latin typeface="Comfortaa"/>
                <a:ea typeface="Comfortaa"/>
                <a:cs typeface="Comfortaa"/>
                <a:sym typeface="Comfortaa"/>
              </a:rPr>
            </a:br>
            <a:r>
              <a:rPr lang="en" b="1">
                <a:solidFill>
                  <a:srgbClr val="595959"/>
                </a:solidFill>
                <a:latin typeface="Comfortaa"/>
                <a:ea typeface="Comfortaa"/>
                <a:cs typeface="Comfortaa"/>
                <a:sym typeface="Comfortaa"/>
              </a:rPr>
              <a:t>Increase Testosterone.</a:t>
            </a:r>
            <a:endParaRPr b="1">
              <a:solidFill>
                <a:srgbClr val="595959"/>
              </a:solidFill>
              <a:latin typeface="Comfortaa"/>
              <a:ea typeface="Comfortaa"/>
              <a:cs typeface="Comfortaa"/>
              <a:sym typeface="Comfortaa"/>
            </a:endParaRPr>
          </a:p>
          <a:p>
            <a:pPr marL="0" lvl="0" indent="0" algn="l" rtl="0">
              <a:spcBef>
                <a:spcPts val="0"/>
              </a:spcBef>
              <a:spcAft>
                <a:spcPts val="0"/>
              </a:spcAft>
              <a:buNone/>
            </a:pPr>
            <a:endParaRPr b="1">
              <a:solidFill>
                <a:srgbClr val="595959"/>
              </a:solidFill>
              <a:latin typeface="Comfortaa"/>
              <a:ea typeface="Comfortaa"/>
              <a:cs typeface="Comfortaa"/>
              <a:sym typeface="Comfortaa"/>
            </a:endParaRPr>
          </a:p>
        </p:txBody>
      </p:sp>
      <p:sp>
        <p:nvSpPr>
          <p:cNvPr id="715" name="Google Shape;715;p124"/>
          <p:cNvSpPr/>
          <p:nvPr/>
        </p:nvSpPr>
        <p:spPr>
          <a:xfrm>
            <a:off x="4621950" y="3618250"/>
            <a:ext cx="4381500" cy="1052400"/>
          </a:xfrm>
          <a:prstGeom prst="rect">
            <a:avLst/>
          </a:prstGeom>
          <a:solidFill>
            <a:srgbClr val="1F49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16" name="Google Shape;716;p124"/>
          <p:cNvSpPr txBox="1"/>
          <p:nvPr/>
        </p:nvSpPr>
        <p:spPr>
          <a:xfrm>
            <a:off x="4674050" y="3949150"/>
            <a:ext cx="4329300" cy="390600"/>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 sz="1900" b="1">
                <a:solidFill>
                  <a:schemeClr val="lt1"/>
                </a:solidFill>
                <a:latin typeface="Calibri"/>
                <a:ea typeface="Calibri"/>
                <a:cs typeface="Calibri"/>
                <a:sym typeface="Calibri"/>
              </a:rPr>
              <a:t>Hormones direct all of the body systems.</a:t>
            </a:r>
            <a:endParaRPr sz="2500" b="1">
              <a:solidFill>
                <a:schemeClr val="lt1"/>
              </a:solidFill>
              <a:latin typeface="Lexend"/>
              <a:ea typeface="Lexend"/>
              <a:cs typeface="Lexend"/>
              <a:sym typeface="Lexend"/>
            </a:endParaRPr>
          </a:p>
        </p:txBody>
      </p:sp>
      <p:cxnSp>
        <p:nvCxnSpPr>
          <p:cNvPr id="717" name="Google Shape;717;p124"/>
          <p:cNvCxnSpPr/>
          <p:nvPr/>
        </p:nvCxnSpPr>
        <p:spPr>
          <a:xfrm>
            <a:off x="1916350" y="4104825"/>
            <a:ext cx="2558100" cy="27300"/>
          </a:xfrm>
          <a:prstGeom prst="straightConnector1">
            <a:avLst/>
          </a:prstGeom>
          <a:noFill/>
          <a:ln w="76200" cap="flat" cmpd="sng">
            <a:solidFill>
              <a:schemeClr val="dk2"/>
            </a:solidFill>
            <a:prstDash val="dot"/>
            <a:round/>
            <a:headEnd type="none" w="med" len="med"/>
            <a:tailEnd type="triangle" w="med" len="med"/>
          </a:ln>
        </p:spPr>
      </p:cxnSp>
      <p:sp>
        <p:nvSpPr>
          <p:cNvPr id="718" name="Google Shape;718;p12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19" name="Google Shape;719;p124"/>
          <p:cNvSpPr txBox="1">
            <a:spLocks noGrp="1"/>
          </p:cNvSpPr>
          <p:nvPr>
            <p:ph type="title"/>
          </p:nvPr>
        </p:nvSpPr>
        <p:spPr>
          <a:xfrm>
            <a:off x="268750" y="449950"/>
            <a:ext cx="8229600" cy="67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latin typeface="Lexend Thin"/>
                <a:ea typeface="Lexend Thin"/>
                <a:cs typeface="Lexend Thin"/>
                <a:sym typeface="Lexend Thin"/>
              </a:rPr>
              <a:t>The Brain Controls your Hormones</a:t>
            </a:r>
            <a:endParaRPr sz="3000">
              <a:latin typeface="Lexend Thin"/>
              <a:ea typeface="Lexend Thin"/>
              <a:cs typeface="Lexend Thin"/>
              <a:sym typeface="Lexend Thi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pic>
        <p:nvPicPr>
          <p:cNvPr id="725" name="Google Shape;725;p125"/>
          <p:cNvPicPr preferRelativeResize="0"/>
          <p:nvPr/>
        </p:nvPicPr>
        <p:blipFill rotWithShape="1">
          <a:blip r:embed="rId3">
            <a:alphaModFix/>
          </a:blip>
          <a:srcRect l="7595"/>
          <a:stretch/>
        </p:blipFill>
        <p:spPr>
          <a:xfrm>
            <a:off x="0" y="1211850"/>
            <a:ext cx="3130450" cy="5590902"/>
          </a:xfrm>
          <a:prstGeom prst="rect">
            <a:avLst/>
          </a:prstGeom>
          <a:noFill/>
          <a:ln>
            <a:noFill/>
          </a:ln>
        </p:spPr>
      </p:pic>
      <p:sp>
        <p:nvSpPr>
          <p:cNvPr id="726" name="Google Shape;726;p125"/>
          <p:cNvSpPr txBox="1"/>
          <p:nvPr/>
        </p:nvSpPr>
        <p:spPr>
          <a:xfrm>
            <a:off x="1054938" y="1588400"/>
            <a:ext cx="885300" cy="400200"/>
          </a:xfrm>
          <a:prstGeom prst="rect">
            <a:avLst/>
          </a:prstGeom>
          <a:noFill/>
          <a:ln>
            <a:noFill/>
          </a:ln>
          <a:effectLst>
            <a:outerShdw blurRad="57150" dist="19050" dir="5400000" algn="bl" rotWithShape="0">
              <a:schemeClr val="lt2">
                <a:alpha val="12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endParaRPr b="1">
              <a:solidFill>
                <a:srgbClr val="BF9000"/>
              </a:solidFill>
              <a:latin typeface="Calibri"/>
              <a:ea typeface="Calibri"/>
              <a:cs typeface="Calibri"/>
              <a:sym typeface="Calibri"/>
            </a:endParaRPr>
          </a:p>
        </p:txBody>
      </p:sp>
      <p:sp>
        <p:nvSpPr>
          <p:cNvPr id="727" name="Google Shape;727;p125"/>
          <p:cNvSpPr/>
          <p:nvPr/>
        </p:nvSpPr>
        <p:spPr>
          <a:xfrm>
            <a:off x="1073438" y="5211450"/>
            <a:ext cx="1294500" cy="1294500"/>
          </a:xfrm>
          <a:prstGeom prst="ellipse">
            <a:avLst/>
          </a:prstGeom>
          <a:noFill/>
          <a:ln w="76200" cap="flat" cmpd="sng">
            <a:solidFill>
              <a:srgbClr val="FBF8B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28" name="Google Shape;728;p125"/>
          <p:cNvPicPr preferRelativeResize="0"/>
          <p:nvPr/>
        </p:nvPicPr>
        <p:blipFill rotWithShape="1">
          <a:blip r:embed="rId4">
            <a:alphaModFix/>
          </a:blip>
          <a:srcRect l="37239" r="30610" b="78516"/>
          <a:stretch/>
        </p:blipFill>
        <p:spPr>
          <a:xfrm>
            <a:off x="1278038" y="1409159"/>
            <a:ext cx="885299" cy="963266"/>
          </a:xfrm>
          <a:prstGeom prst="rect">
            <a:avLst/>
          </a:prstGeom>
          <a:noFill/>
          <a:ln>
            <a:noFill/>
          </a:ln>
        </p:spPr>
      </p:pic>
      <p:sp>
        <p:nvSpPr>
          <p:cNvPr id="729" name="Google Shape;729;p125"/>
          <p:cNvSpPr/>
          <p:nvPr/>
        </p:nvSpPr>
        <p:spPr>
          <a:xfrm>
            <a:off x="1226159" y="1311875"/>
            <a:ext cx="1062000" cy="1062000"/>
          </a:xfrm>
          <a:prstGeom prst="ellipse">
            <a:avLst/>
          </a:prstGeom>
          <a:no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0" name="Google Shape;730;p12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cxnSp>
        <p:nvCxnSpPr>
          <p:cNvPr id="731" name="Google Shape;731;p125"/>
          <p:cNvCxnSpPr/>
          <p:nvPr/>
        </p:nvCxnSpPr>
        <p:spPr>
          <a:xfrm rot="10800000" flipH="1">
            <a:off x="3521750" y="2296025"/>
            <a:ext cx="2644500" cy="4572000"/>
          </a:xfrm>
          <a:prstGeom prst="straightConnector1">
            <a:avLst/>
          </a:prstGeom>
          <a:noFill/>
          <a:ln w="28575" cap="flat" cmpd="sng">
            <a:solidFill>
              <a:srgbClr val="1155CC"/>
            </a:solidFill>
            <a:prstDash val="dash"/>
            <a:round/>
            <a:headEnd type="none" w="med" len="med"/>
            <a:tailEnd type="none" w="med" len="med"/>
          </a:ln>
        </p:spPr>
      </p:cxnSp>
      <p:sp>
        <p:nvSpPr>
          <p:cNvPr id="732" name="Google Shape;732;p125"/>
          <p:cNvSpPr/>
          <p:nvPr/>
        </p:nvSpPr>
        <p:spPr>
          <a:xfrm>
            <a:off x="5630217" y="1450475"/>
            <a:ext cx="2513100" cy="1089600"/>
          </a:xfrm>
          <a:prstGeom prst="roundRect">
            <a:avLst>
              <a:gd name="adj" fmla="val 16667"/>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25"/>
          <p:cNvSpPr/>
          <p:nvPr/>
        </p:nvSpPr>
        <p:spPr>
          <a:xfrm>
            <a:off x="2936289" y="1450475"/>
            <a:ext cx="2513100" cy="1089600"/>
          </a:xfrm>
          <a:prstGeom prst="roundRect">
            <a:avLst>
              <a:gd name="adj" fmla="val 16667"/>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25"/>
          <p:cNvSpPr/>
          <p:nvPr/>
        </p:nvSpPr>
        <p:spPr>
          <a:xfrm>
            <a:off x="3049319" y="3380152"/>
            <a:ext cx="2400000" cy="1533900"/>
          </a:xfrm>
          <a:prstGeom prst="roundRect">
            <a:avLst>
              <a:gd name="adj" fmla="val 16667"/>
            </a:avLst>
          </a:prstGeom>
          <a:solidFill>
            <a:srgbClr val="FBF8BB"/>
          </a:solidFill>
          <a:ln w="9525" cap="flat" cmpd="sng">
            <a:solidFill>
              <a:srgbClr val="F4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25"/>
          <p:cNvSpPr txBox="1"/>
          <p:nvPr/>
        </p:nvSpPr>
        <p:spPr>
          <a:xfrm>
            <a:off x="3130442" y="1490985"/>
            <a:ext cx="2331900" cy="8562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900" b="1">
                <a:solidFill>
                  <a:srgbClr val="FF9900"/>
                </a:solidFill>
                <a:latin typeface="Calibri"/>
                <a:ea typeface="Calibri"/>
                <a:cs typeface="Calibri"/>
                <a:sym typeface="Calibri"/>
              </a:rPr>
              <a:t>FSH </a:t>
            </a:r>
            <a:br>
              <a:rPr lang="en" sz="2900" b="1">
                <a:solidFill>
                  <a:srgbClr val="FF9900"/>
                </a:solidFill>
                <a:latin typeface="Calibri"/>
                <a:ea typeface="Calibri"/>
                <a:cs typeface="Calibri"/>
                <a:sym typeface="Calibri"/>
              </a:rPr>
            </a:br>
            <a:r>
              <a:rPr lang="en" b="1" i="1">
                <a:solidFill>
                  <a:srgbClr val="FF9900"/>
                </a:solidFill>
                <a:latin typeface="Calibri"/>
                <a:ea typeface="Calibri"/>
                <a:cs typeface="Calibri"/>
                <a:sym typeface="Calibri"/>
              </a:rPr>
              <a:t>Follicle-Stimulating Hormone</a:t>
            </a:r>
            <a:br>
              <a:rPr lang="en" sz="2400" b="1" i="1">
                <a:solidFill>
                  <a:srgbClr val="FF9900"/>
                </a:solidFill>
                <a:latin typeface="Calibri"/>
                <a:ea typeface="Calibri"/>
                <a:cs typeface="Calibri"/>
                <a:sym typeface="Calibri"/>
              </a:rPr>
            </a:br>
            <a:r>
              <a:rPr lang="en" i="1">
                <a:solidFill>
                  <a:srgbClr val="FF9900"/>
                </a:solidFill>
                <a:latin typeface="Calibri"/>
                <a:ea typeface="Calibri"/>
                <a:cs typeface="Calibri"/>
                <a:sym typeface="Calibri"/>
              </a:rPr>
              <a:t>brain</a:t>
            </a:r>
            <a:endParaRPr>
              <a:solidFill>
                <a:srgbClr val="FF9900"/>
              </a:solidFill>
              <a:latin typeface="Calibri"/>
              <a:ea typeface="Calibri"/>
              <a:cs typeface="Calibri"/>
              <a:sym typeface="Calibri"/>
            </a:endParaRPr>
          </a:p>
        </p:txBody>
      </p:sp>
      <p:sp>
        <p:nvSpPr>
          <p:cNvPr id="736" name="Google Shape;736;p125"/>
          <p:cNvSpPr txBox="1"/>
          <p:nvPr/>
        </p:nvSpPr>
        <p:spPr>
          <a:xfrm>
            <a:off x="2494438" y="4812023"/>
            <a:ext cx="3432300" cy="458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737" name="Google Shape;737;p125"/>
          <p:cNvSpPr txBox="1"/>
          <p:nvPr/>
        </p:nvSpPr>
        <p:spPr>
          <a:xfrm>
            <a:off x="2902373" y="1637590"/>
            <a:ext cx="300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rgbClr val="8587C2"/>
                </a:solidFill>
              </a:rPr>
              <a:t>1</a:t>
            </a:r>
            <a:endParaRPr sz="1600" b="1">
              <a:solidFill>
                <a:srgbClr val="8587C2"/>
              </a:solidFill>
            </a:endParaRPr>
          </a:p>
        </p:txBody>
      </p:sp>
      <p:sp>
        <p:nvSpPr>
          <p:cNvPr id="738" name="Google Shape;738;p125"/>
          <p:cNvSpPr txBox="1"/>
          <p:nvPr/>
        </p:nvSpPr>
        <p:spPr>
          <a:xfrm>
            <a:off x="3202672" y="3091981"/>
            <a:ext cx="34989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 sz="2900" b="1">
                <a:solidFill>
                  <a:schemeClr val="dk2"/>
                </a:solidFill>
                <a:latin typeface="Calibri"/>
                <a:ea typeface="Calibri"/>
                <a:cs typeface="Calibri"/>
                <a:sym typeface="Calibri"/>
              </a:rPr>
            </a:br>
            <a:r>
              <a:rPr lang="en" b="1">
                <a:solidFill>
                  <a:schemeClr val="dk2"/>
                </a:solidFill>
                <a:latin typeface="Calibri"/>
                <a:ea typeface="Calibri"/>
                <a:cs typeface="Calibri"/>
                <a:sym typeface="Calibri"/>
              </a:rPr>
              <a:t>testicles </a:t>
            </a:r>
            <a:br>
              <a:rPr lang="en" b="1">
                <a:solidFill>
                  <a:schemeClr val="dk2"/>
                </a:solidFill>
                <a:latin typeface="Calibri"/>
                <a:ea typeface="Calibri"/>
                <a:cs typeface="Calibri"/>
                <a:sym typeface="Calibri"/>
              </a:rPr>
            </a:br>
            <a:r>
              <a:rPr lang="en" sz="2900" b="1">
                <a:solidFill>
                  <a:schemeClr val="dk2"/>
                </a:solidFill>
                <a:latin typeface="Calibri"/>
                <a:ea typeface="Calibri"/>
                <a:cs typeface="Calibri"/>
                <a:sym typeface="Calibri"/>
              </a:rPr>
              <a:t>Testosterone</a:t>
            </a:r>
            <a:br>
              <a:rPr lang="en" sz="2900" b="1">
                <a:solidFill>
                  <a:schemeClr val="dk2"/>
                </a:solidFill>
                <a:latin typeface="Calibri"/>
                <a:ea typeface="Calibri"/>
                <a:cs typeface="Calibri"/>
                <a:sym typeface="Calibri"/>
              </a:rPr>
            </a:br>
            <a:r>
              <a:rPr lang="en" b="1">
                <a:solidFill>
                  <a:schemeClr val="dk2"/>
                </a:solidFill>
                <a:latin typeface="Calibri"/>
                <a:ea typeface="Calibri"/>
                <a:cs typeface="Calibri"/>
                <a:sym typeface="Calibri"/>
              </a:rPr>
              <a:t>rises + feeds back to brain</a:t>
            </a:r>
            <a:endParaRPr sz="100">
              <a:solidFill>
                <a:schemeClr val="dk2"/>
              </a:solidFill>
            </a:endParaRPr>
          </a:p>
        </p:txBody>
      </p:sp>
      <p:sp>
        <p:nvSpPr>
          <p:cNvPr id="739" name="Google Shape;739;p125"/>
          <p:cNvSpPr txBox="1"/>
          <p:nvPr/>
        </p:nvSpPr>
        <p:spPr>
          <a:xfrm>
            <a:off x="3037026" y="3860977"/>
            <a:ext cx="300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rgbClr val="8587C2"/>
                </a:solidFill>
              </a:rPr>
              <a:t>3</a:t>
            </a:r>
            <a:endParaRPr sz="1600" b="1">
              <a:solidFill>
                <a:srgbClr val="8587C2"/>
              </a:solidFill>
            </a:endParaRPr>
          </a:p>
        </p:txBody>
      </p:sp>
      <p:sp>
        <p:nvSpPr>
          <p:cNvPr id="740" name="Google Shape;740;p125"/>
          <p:cNvSpPr/>
          <p:nvPr/>
        </p:nvSpPr>
        <p:spPr>
          <a:xfrm>
            <a:off x="3369532" y="2396397"/>
            <a:ext cx="164100" cy="1012200"/>
          </a:xfrm>
          <a:prstGeom prst="downArrow">
            <a:avLst>
              <a:gd name="adj1" fmla="val 50000"/>
              <a:gd name="adj2" fmla="val 128399"/>
            </a:avLst>
          </a:prstGeom>
          <a:solidFill>
            <a:schemeClr val="accent6"/>
          </a:solidFill>
          <a:ln w="952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25"/>
          <p:cNvSpPr txBox="1"/>
          <p:nvPr/>
        </p:nvSpPr>
        <p:spPr>
          <a:xfrm>
            <a:off x="5939172" y="1512196"/>
            <a:ext cx="2331900" cy="106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900" b="1">
                <a:solidFill>
                  <a:srgbClr val="BF9000"/>
                </a:solidFill>
                <a:latin typeface="Calibri"/>
                <a:ea typeface="Calibri"/>
                <a:cs typeface="Calibri"/>
                <a:sym typeface="Calibri"/>
              </a:rPr>
              <a:t>LH</a:t>
            </a:r>
            <a:r>
              <a:rPr lang="en" sz="2900" b="1">
                <a:solidFill>
                  <a:srgbClr val="636463"/>
                </a:solidFill>
                <a:latin typeface="Calibri"/>
                <a:ea typeface="Calibri"/>
                <a:cs typeface="Calibri"/>
                <a:sym typeface="Calibri"/>
              </a:rPr>
              <a:t> </a:t>
            </a:r>
            <a:r>
              <a:rPr lang="en" b="1" i="1">
                <a:solidFill>
                  <a:srgbClr val="BF9000"/>
                </a:solidFill>
                <a:latin typeface="Calibri"/>
                <a:ea typeface="Calibri"/>
                <a:cs typeface="Calibri"/>
                <a:sym typeface="Calibri"/>
              </a:rPr>
              <a:t>Luteinizing Hormone</a:t>
            </a:r>
            <a:br>
              <a:rPr lang="en" b="1" i="1">
                <a:solidFill>
                  <a:srgbClr val="BF9000"/>
                </a:solidFill>
                <a:latin typeface="Calibri"/>
                <a:ea typeface="Calibri"/>
                <a:cs typeface="Calibri"/>
                <a:sym typeface="Calibri"/>
              </a:rPr>
            </a:br>
            <a:r>
              <a:rPr lang="en" i="1">
                <a:solidFill>
                  <a:srgbClr val="FF9900"/>
                </a:solidFill>
                <a:latin typeface="Calibri"/>
                <a:ea typeface="Calibri"/>
                <a:cs typeface="Calibri"/>
                <a:sym typeface="Calibri"/>
              </a:rPr>
              <a:t>brain</a:t>
            </a:r>
            <a:br>
              <a:rPr lang="en" b="1" i="1">
                <a:solidFill>
                  <a:srgbClr val="BF9000"/>
                </a:solidFill>
                <a:latin typeface="Calibri"/>
                <a:ea typeface="Calibri"/>
                <a:cs typeface="Calibri"/>
                <a:sym typeface="Calibri"/>
              </a:rPr>
            </a:br>
            <a:endParaRPr b="1">
              <a:solidFill>
                <a:srgbClr val="636463"/>
              </a:solidFill>
              <a:latin typeface="Calibri"/>
              <a:ea typeface="Calibri"/>
              <a:cs typeface="Calibri"/>
              <a:sym typeface="Calibri"/>
            </a:endParaRPr>
          </a:p>
        </p:txBody>
      </p:sp>
      <p:sp>
        <p:nvSpPr>
          <p:cNvPr id="742" name="Google Shape;742;p125"/>
          <p:cNvSpPr txBox="1"/>
          <p:nvPr/>
        </p:nvSpPr>
        <p:spPr>
          <a:xfrm>
            <a:off x="5769088" y="1637591"/>
            <a:ext cx="300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rgbClr val="8587C2"/>
                </a:solidFill>
              </a:rPr>
              <a:t>2</a:t>
            </a:r>
            <a:endParaRPr sz="1600" b="1">
              <a:solidFill>
                <a:srgbClr val="8587C2"/>
              </a:solidFill>
            </a:endParaRPr>
          </a:p>
        </p:txBody>
      </p:sp>
      <p:sp>
        <p:nvSpPr>
          <p:cNvPr id="743" name="Google Shape;743;p125"/>
          <p:cNvSpPr/>
          <p:nvPr/>
        </p:nvSpPr>
        <p:spPr>
          <a:xfrm rot="10800000">
            <a:off x="3438474" y="4534925"/>
            <a:ext cx="141000" cy="2393700"/>
          </a:xfrm>
          <a:prstGeom prst="downArrow">
            <a:avLst>
              <a:gd name="adj1" fmla="val 50000"/>
              <a:gd name="adj2" fmla="val 173491"/>
            </a:avLst>
          </a:prstGeom>
          <a:solidFill>
            <a:srgbClr val="1F497D"/>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55A4"/>
              </a:solidFill>
            </a:endParaRPr>
          </a:p>
        </p:txBody>
      </p:sp>
      <p:cxnSp>
        <p:nvCxnSpPr>
          <p:cNvPr id="744" name="Google Shape;744;p125"/>
          <p:cNvCxnSpPr/>
          <p:nvPr/>
        </p:nvCxnSpPr>
        <p:spPr>
          <a:xfrm rot="10800000">
            <a:off x="4155850" y="2271450"/>
            <a:ext cx="1770900" cy="2100"/>
          </a:xfrm>
          <a:prstGeom prst="straightConnector1">
            <a:avLst/>
          </a:prstGeom>
          <a:noFill/>
          <a:ln w="19050" cap="flat" cmpd="sng">
            <a:solidFill>
              <a:srgbClr val="898989"/>
            </a:solidFill>
            <a:prstDash val="dash"/>
            <a:round/>
            <a:headEnd type="none" w="med" len="med"/>
            <a:tailEnd type="none" w="med" len="med"/>
          </a:ln>
        </p:spPr>
      </p:cxnSp>
      <p:cxnSp>
        <p:nvCxnSpPr>
          <p:cNvPr id="745" name="Google Shape;745;p125"/>
          <p:cNvCxnSpPr>
            <a:stCxn id="726" idx="1"/>
          </p:cNvCxnSpPr>
          <p:nvPr/>
        </p:nvCxnSpPr>
        <p:spPr>
          <a:xfrm>
            <a:off x="1054938" y="1788500"/>
            <a:ext cx="545100" cy="175200"/>
          </a:xfrm>
          <a:prstGeom prst="straightConnector1">
            <a:avLst/>
          </a:prstGeom>
          <a:noFill/>
          <a:ln w="19050" cap="flat" cmpd="sng">
            <a:solidFill>
              <a:schemeClr val="dk2"/>
            </a:solidFill>
            <a:prstDash val="solid"/>
            <a:round/>
            <a:headEnd type="none" w="med" len="med"/>
            <a:tailEnd type="triangle" w="med" len="med"/>
          </a:ln>
        </p:spPr>
      </p:cxnSp>
      <p:sp>
        <p:nvSpPr>
          <p:cNvPr id="746" name="Google Shape;746;p125"/>
          <p:cNvSpPr txBox="1"/>
          <p:nvPr/>
        </p:nvSpPr>
        <p:spPr>
          <a:xfrm>
            <a:off x="256650" y="1311875"/>
            <a:ext cx="969300" cy="6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aveat"/>
                <a:ea typeface="Caveat"/>
                <a:cs typeface="Caveat"/>
                <a:sym typeface="Caveat"/>
              </a:rPr>
              <a:t>The powerful Pituitary Gland!</a:t>
            </a:r>
            <a:endParaRPr>
              <a:latin typeface="Caveat"/>
              <a:ea typeface="Caveat"/>
              <a:cs typeface="Caveat"/>
              <a:sym typeface="Caveat"/>
            </a:endParaRPr>
          </a:p>
        </p:txBody>
      </p:sp>
      <p:sp>
        <p:nvSpPr>
          <p:cNvPr id="747" name="Google Shape;747;p125"/>
          <p:cNvSpPr txBox="1"/>
          <p:nvPr/>
        </p:nvSpPr>
        <p:spPr>
          <a:xfrm>
            <a:off x="8375650" y="65690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48" name="Google Shape;748;p125"/>
          <p:cNvSpPr txBox="1">
            <a:spLocks noGrp="1"/>
          </p:cNvSpPr>
          <p:nvPr>
            <p:ph type="title"/>
          </p:nvPr>
        </p:nvSpPr>
        <p:spPr>
          <a:xfrm>
            <a:off x="268750" y="449950"/>
            <a:ext cx="8229600" cy="67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latin typeface="Lexend Thin"/>
                <a:ea typeface="Lexend Thin"/>
                <a:cs typeface="Lexend Thin"/>
                <a:sym typeface="Lexend Thin"/>
              </a:rPr>
              <a:t>The Brain &amp; Reproductive Hormones </a:t>
            </a:r>
            <a:endParaRPr sz="3000">
              <a:latin typeface="Lexend Thin"/>
              <a:ea typeface="Lexend Thin"/>
              <a:cs typeface="Lexend Thin"/>
              <a:sym typeface="Lexend Thi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12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754" name="Google Shape;754;p126"/>
          <p:cNvPicPr preferRelativeResize="0"/>
          <p:nvPr/>
        </p:nvPicPr>
        <p:blipFill rotWithShape="1">
          <a:blip r:embed="rId3">
            <a:alphaModFix amt="80000"/>
          </a:blip>
          <a:srcRect l="8958"/>
          <a:stretch/>
        </p:blipFill>
        <p:spPr>
          <a:xfrm>
            <a:off x="3023575" y="1746926"/>
            <a:ext cx="4394975" cy="4609950"/>
          </a:xfrm>
          <a:prstGeom prst="rect">
            <a:avLst/>
          </a:prstGeom>
          <a:noFill/>
          <a:ln>
            <a:noFill/>
          </a:ln>
        </p:spPr>
      </p:pic>
      <p:sp>
        <p:nvSpPr>
          <p:cNvPr id="755" name="Google Shape;755;p126"/>
          <p:cNvSpPr txBox="1"/>
          <p:nvPr/>
        </p:nvSpPr>
        <p:spPr>
          <a:xfrm>
            <a:off x="437066" y="2116838"/>
            <a:ext cx="1298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t>Brain aka “Mister P” </a:t>
            </a:r>
            <a:endParaRPr sz="900"/>
          </a:p>
        </p:txBody>
      </p:sp>
      <p:sp>
        <p:nvSpPr>
          <p:cNvPr id="756" name="Google Shape;756;p126"/>
          <p:cNvSpPr/>
          <p:nvPr/>
        </p:nvSpPr>
        <p:spPr>
          <a:xfrm>
            <a:off x="419975" y="2363738"/>
            <a:ext cx="3023400" cy="798900"/>
          </a:xfrm>
          <a:prstGeom prst="wedgeRoundRectCallout">
            <a:avLst>
              <a:gd name="adj1" fmla="val -52579"/>
              <a:gd name="adj2" fmla="val 33329"/>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rgbClr val="595959"/>
                </a:solidFill>
                <a:latin typeface="Comfortaa"/>
                <a:ea typeface="Comfortaa"/>
                <a:cs typeface="Comfortaa"/>
                <a:sym typeface="Comfortaa"/>
              </a:rPr>
              <a:t>Hey, Reproductive System. I’m sending LH to you.</a:t>
            </a:r>
            <a:endParaRPr sz="1200" b="1">
              <a:solidFill>
                <a:srgbClr val="595959"/>
              </a:solidFill>
              <a:latin typeface="Comfortaa"/>
              <a:ea typeface="Comfortaa"/>
              <a:cs typeface="Comfortaa"/>
              <a:sym typeface="Comfortaa"/>
            </a:endParaRPr>
          </a:p>
        </p:txBody>
      </p:sp>
      <p:sp>
        <p:nvSpPr>
          <p:cNvPr id="757" name="Google Shape;757;p126"/>
          <p:cNvSpPr/>
          <p:nvPr/>
        </p:nvSpPr>
        <p:spPr>
          <a:xfrm>
            <a:off x="5858800" y="3854538"/>
            <a:ext cx="714600" cy="500700"/>
          </a:xfrm>
          <a:prstGeom prst="wedgeRoundRectCallout">
            <a:avLst>
              <a:gd name="adj1" fmla="val -56829"/>
              <a:gd name="adj2" fmla="val 38861"/>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br>
              <a:rPr lang="en" sz="2200" b="1">
                <a:solidFill>
                  <a:srgbClr val="595959"/>
                </a:solidFill>
                <a:latin typeface="Comfortaa"/>
                <a:ea typeface="Comfortaa"/>
                <a:cs typeface="Comfortaa"/>
                <a:sym typeface="Comfortaa"/>
              </a:rPr>
            </a:br>
            <a:r>
              <a:rPr lang="en" sz="2200" b="1">
                <a:solidFill>
                  <a:srgbClr val="595959"/>
                </a:solidFill>
                <a:latin typeface="Comfortaa"/>
                <a:ea typeface="Comfortaa"/>
                <a:cs typeface="Comfortaa"/>
                <a:sym typeface="Comfortaa"/>
              </a:rPr>
              <a:t>👍</a:t>
            </a:r>
            <a:endParaRPr sz="2200" b="1">
              <a:solidFill>
                <a:srgbClr val="595959"/>
              </a:solidFill>
              <a:latin typeface="Comfortaa"/>
              <a:ea typeface="Comfortaa"/>
              <a:cs typeface="Comfortaa"/>
              <a:sym typeface="Comfortaa"/>
            </a:endParaRPr>
          </a:p>
          <a:p>
            <a:pPr marL="0" lvl="0" indent="0" algn="l" rtl="0">
              <a:spcBef>
                <a:spcPts val="0"/>
              </a:spcBef>
              <a:spcAft>
                <a:spcPts val="0"/>
              </a:spcAft>
              <a:buClr>
                <a:schemeClr val="dk1"/>
              </a:buClr>
              <a:buSzPts val="1100"/>
              <a:buFont typeface="Arial"/>
              <a:buNone/>
            </a:pPr>
            <a:endParaRPr b="1">
              <a:solidFill>
                <a:srgbClr val="595959"/>
              </a:solidFill>
              <a:latin typeface="Comfortaa"/>
              <a:ea typeface="Comfortaa"/>
              <a:cs typeface="Comfortaa"/>
              <a:sym typeface="Comfortaa"/>
            </a:endParaRPr>
          </a:p>
          <a:p>
            <a:pPr marL="0" lvl="0" indent="0" algn="l" rtl="0">
              <a:spcBef>
                <a:spcPts val="0"/>
              </a:spcBef>
              <a:spcAft>
                <a:spcPts val="0"/>
              </a:spcAft>
              <a:buNone/>
            </a:pPr>
            <a:endParaRPr b="1">
              <a:solidFill>
                <a:srgbClr val="595959"/>
              </a:solidFill>
              <a:latin typeface="Comfortaa"/>
              <a:ea typeface="Comfortaa"/>
              <a:cs typeface="Comfortaa"/>
              <a:sym typeface="Comfortaa"/>
            </a:endParaRPr>
          </a:p>
        </p:txBody>
      </p:sp>
      <p:sp>
        <p:nvSpPr>
          <p:cNvPr id="758" name="Google Shape;758;p126"/>
          <p:cNvSpPr/>
          <p:nvPr/>
        </p:nvSpPr>
        <p:spPr>
          <a:xfrm>
            <a:off x="768700" y="4409338"/>
            <a:ext cx="1861500" cy="651600"/>
          </a:xfrm>
          <a:prstGeom prst="wedgeRoundRectCallout">
            <a:avLst>
              <a:gd name="adj1" fmla="val 59290"/>
              <a:gd name="adj2" fmla="val 44586"/>
              <a:gd name="adj3" fmla="val 0"/>
            </a:avLst>
          </a:prstGeom>
          <a:solidFill>
            <a:srgbClr val="0055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b="1">
                <a:solidFill>
                  <a:schemeClr val="lt1"/>
                </a:solidFill>
                <a:latin typeface="Comfortaa"/>
                <a:ea typeface="Comfortaa"/>
                <a:cs typeface="Comfortaa"/>
                <a:sym typeface="Comfortaa"/>
              </a:rPr>
              <a:t>Got it: increase testosterone!</a:t>
            </a:r>
            <a:endParaRPr sz="1300" b="1">
              <a:solidFill>
                <a:schemeClr val="lt1"/>
              </a:solidFill>
              <a:latin typeface="Comfortaa"/>
              <a:ea typeface="Comfortaa"/>
              <a:cs typeface="Comfortaa"/>
              <a:sym typeface="Comfortaa"/>
            </a:endParaRPr>
          </a:p>
        </p:txBody>
      </p:sp>
      <p:sp>
        <p:nvSpPr>
          <p:cNvPr id="759" name="Google Shape;759;p126"/>
          <p:cNvSpPr/>
          <p:nvPr/>
        </p:nvSpPr>
        <p:spPr>
          <a:xfrm>
            <a:off x="6268800" y="4570988"/>
            <a:ext cx="2191800" cy="651600"/>
          </a:xfrm>
          <a:prstGeom prst="wedgeRoundRectCallout">
            <a:avLst>
              <a:gd name="adj1" fmla="val 55859"/>
              <a:gd name="adj2" fmla="val 48270"/>
              <a:gd name="adj3" fmla="val 0"/>
            </a:avLst>
          </a:prstGeom>
          <a:solidFill>
            <a:srgbClr val="0055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chemeClr val="lt1"/>
                </a:solidFill>
                <a:latin typeface="Comfortaa"/>
                <a:ea typeface="Comfortaa"/>
                <a:cs typeface="Comfortaa"/>
                <a:sym typeface="Comfortaa"/>
              </a:rPr>
              <a:t>OK we’re good. No more LH. Thx!</a:t>
            </a:r>
            <a:endParaRPr sz="1200" b="1">
              <a:solidFill>
                <a:schemeClr val="lt1"/>
              </a:solidFill>
              <a:latin typeface="Comfortaa"/>
              <a:ea typeface="Comfortaa"/>
              <a:cs typeface="Comfortaa"/>
              <a:sym typeface="Comfortaa"/>
            </a:endParaRPr>
          </a:p>
        </p:txBody>
      </p:sp>
      <p:sp>
        <p:nvSpPr>
          <p:cNvPr id="760" name="Google Shape;760;p126"/>
          <p:cNvSpPr txBox="1"/>
          <p:nvPr/>
        </p:nvSpPr>
        <p:spPr>
          <a:xfrm>
            <a:off x="1179904" y="4154238"/>
            <a:ext cx="12987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900"/>
              <a:t>Repro S.</a:t>
            </a:r>
            <a:endParaRPr sz="900"/>
          </a:p>
        </p:txBody>
      </p:sp>
      <p:sp>
        <p:nvSpPr>
          <p:cNvPr id="761" name="Google Shape;761;p126"/>
          <p:cNvSpPr/>
          <p:nvPr/>
        </p:nvSpPr>
        <p:spPr>
          <a:xfrm>
            <a:off x="5991900" y="2795163"/>
            <a:ext cx="2468700" cy="750000"/>
          </a:xfrm>
          <a:prstGeom prst="wedgeRoundRectCallout">
            <a:avLst>
              <a:gd name="adj1" fmla="val 55840"/>
              <a:gd name="adj2" fmla="val 42340"/>
              <a:gd name="adj3" fmla="val 0"/>
            </a:avLst>
          </a:prstGeom>
          <a:solidFill>
            <a:srgbClr val="0055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chemeClr val="lt1"/>
                </a:solidFill>
                <a:latin typeface="Comfortaa"/>
                <a:ea typeface="Comfortaa"/>
                <a:cs typeface="Comfortaa"/>
                <a:sym typeface="Comfortaa"/>
              </a:rPr>
              <a:t>Alr so Testosterone actually getting lower so send that LH again.</a:t>
            </a:r>
            <a:endParaRPr sz="1200" b="1">
              <a:solidFill>
                <a:schemeClr val="lt1"/>
              </a:solidFill>
              <a:latin typeface="Comfortaa"/>
              <a:ea typeface="Comfortaa"/>
              <a:cs typeface="Comfortaa"/>
              <a:sym typeface="Comfortaa"/>
            </a:endParaRPr>
          </a:p>
        </p:txBody>
      </p:sp>
      <p:sp>
        <p:nvSpPr>
          <p:cNvPr id="762" name="Google Shape;762;p126"/>
          <p:cNvSpPr txBox="1"/>
          <p:nvPr/>
        </p:nvSpPr>
        <p:spPr>
          <a:xfrm>
            <a:off x="5782591" y="3616938"/>
            <a:ext cx="12987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t>Brain </a:t>
            </a:r>
            <a:endParaRPr sz="800"/>
          </a:p>
        </p:txBody>
      </p:sp>
      <p:pic>
        <p:nvPicPr>
          <p:cNvPr id="763" name="Google Shape;763;p126"/>
          <p:cNvPicPr preferRelativeResize="0"/>
          <p:nvPr/>
        </p:nvPicPr>
        <p:blipFill>
          <a:blip r:embed="rId4">
            <a:alphaModFix/>
          </a:blip>
          <a:stretch>
            <a:fillRect/>
          </a:stretch>
        </p:blipFill>
        <p:spPr>
          <a:xfrm>
            <a:off x="5730150" y="2580037"/>
            <a:ext cx="466850" cy="429000"/>
          </a:xfrm>
          <a:prstGeom prst="rect">
            <a:avLst/>
          </a:prstGeom>
          <a:noFill/>
          <a:ln>
            <a:noFill/>
          </a:ln>
        </p:spPr>
      </p:pic>
      <p:sp>
        <p:nvSpPr>
          <p:cNvPr id="764" name="Google Shape;764;p126"/>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65" name="Google Shape;765;p126"/>
          <p:cNvSpPr txBox="1">
            <a:spLocks noGrp="1"/>
          </p:cNvSpPr>
          <p:nvPr>
            <p:ph type="title"/>
          </p:nvPr>
        </p:nvSpPr>
        <p:spPr>
          <a:xfrm>
            <a:off x="268750" y="449950"/>
            <a:ext cx="8229600" cy="67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latin typeface="Lexend Thin"/>
                <a:ea typeface="Lexend Thin"/>
                <a:cs typeface="Lexend Thin"/>
                <a:sym typeface="Lexend Thin"/>
              </a:rPr>
              <a:t>The Brain Controls your Hormones</a:t>
            </a:r>
            <a:endParaRPr sz="3000">
              <a:latin typeface="Lexend Thin"/>
              <a:ea typeface="Lexend Thin"/>
              <a:cs typeface="Lexend Thin"/>
              <a:sym typeface="Lexend Thi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27"/>
          <p:cNvSpPr txBox="1">
            <a:spLocks noGrp="1"/>
          </p:cNvSpPr>
          <p:nvPr>
            <p:ph type="body" idx="4294967295"/>
          </p:nvPr>
        </p:nvSpPr>
        <p:spPr>
          <a:xfrm>
            <a:off x="3352800" y="2280361"/>
            <a:ext cx="5791200" cy="2438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8587C2"/>
              </a:buClr>
              <a:buSzPts val="1350"/>
              <a:buFont typeface="Calibri"/>
              <a:buNone/>
            </a:pPr>
            <a:r>
              <a:rPr lang="en" sz="5400" b="1" i="0" u="none" strike="noStrike" cap="none">
                <a:solidFill>
                  <a:schemeClr val="dk2"/>
                </a:solidFill>
                <a:latin typeface="Calibri"/>
                <a:ea typeface="Calibri"/>
                <a:cs typeface="Calibri"/>
                <a:sym typeface="Calibri"/>
              </a:rPr>
              <a:t>Male</a:t>
            </a:r>
            <a:endParaRPr>
              <a:solidFill>
                <a:schemeClr val="dk2"/>
              </a:solidFill>
            </a:endParaRPr>
          </a:p>
          <a:p>
            <a:pPr marL="0" marR="0" lvl="0" indent="0" algn="l" rtl="0">
              <a:lnSpc>
                <a:spcPct val="100000"/>
              </a:lnSpc>
              <a:spcBef>
                <a:spcPts val="600"/>
              </a:spcBef>
              <a:spcAft>
                <a:spcPts val="0"/>
              </a:spcAft>
              <a:buClr>
                <a:srgbClr val="8587C2"/>
              </a:buClr>
              <a:buSzPts val="1350"/>
              <a:buFont typeface="Calibri"/>
              <a:buNone/>
            </a:pPr>
            <a:r>
              <a:rPr lang="en" sz="5400" b="1" i="0" u="none" strike="noStrike" cap="none">
                <a:solidFill>
                  <a:schemeClr val="dk2"/>
                </a:solidFill>
                <a:latin typeface="Calibri"/>
                <a:ea typeface="Calibri"/>
                <a:cs typeface="Calibri"/>
                <a:sym typeface="Calibri"/>
              </a:rPr>
              <a:t>Reproduct</a:t>
            </a:r>
            <a:r>
              <a:rPr lang="en" sz="5400" b="1">
                <a:solidFill>
                  <a:schemeClr val="dk2"/>
                </a:solidFill>
                <a:latin typeface="Calibri"/>
                <a:ea typeface="Calibri"/>
                <a:cs typeface="Calibri"/>
                <a:sym typeface="Calibri"/>
              </a:rPr>
              <a:t>i</a:t>
            </a:r>
            <a:r>
              <a:rPr lang="en" sz="5400" b="1" i="0" u="none" strike="noStrike" cap="none">
                <a:solidFill>
                  <a:schemeClr val="dk2"/>
                </a:solidFill>
                <a:latin typeface="Calibri"/>
                <a:ea typeface="Calibri"/>
                <a:cs typeface="Calibri"/>
                <a:sym typeface="Calibri"/>
              </a:rPr>
              <a:t>ve Anatomy</a:t>
            </a:r>
            <a:endParaRPr>
              <a:solidFill>
                <a:schemeClr val="dk2"/>
              </a:solidFill>
            </a:endParaRPr>
          </a:p>
        </p:txBody>
      </p:sp>
      <p:sp>
        <p:nvSpPr>
          <p:cNvPr id="771" name="Google Shape;771;p127"/>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72" name="Google Shape;772;p127"/>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773" name="Google Shape;773;p127"/>
          <p:cNvPicPr preferRelativeResize="0"/>
          <p:nvPr/>
        </p:nvPicPr>
        <p:blipFill>
          <a:blip r:embed="rId3">
            <a:alphaModFix/>
          </a:blip>
          <a:stretch>
            <a:fillRect/>
          </a:stretch>
        </p:blipFill>
        <p:spPr>
          <a:xfrm>
            <a:off x="998275" y="1245025"/>
            <a:ext cx="1971658" cy="5486351"/>
          </a:xfrm>
          <a:prstGeom prst="rect">
            <a:avLst/>
          </a:prstGeom>
          <a:noFill/>
          <a:ln>
            <a:noFill/>
          </a:ln>
        </p:spPr>
      </p:pic>
      <p:sp>
        <p:nvSpPr>
          <p:cNvPr id="774" name="Google Shape;774;p12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75" name="Google Shape;775;p127"/>
          <p:cNvSpPr/>
          <p:nvPr/>
        </p:nvSpPr>
        <p:spPr>
          <a:xfrm>
            <a:off x="3230975" y="2020300"/>
            <a:ext cx="4441800" cy="3717900"/>
          </a:xfrm>
          <a:prstGeom prst="rect">
            <a:avLst/>
          </a:prstGeom>
          <a:noFill/>
          <a:ln w="381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6" name="Google Shape;776;p127"/>
          <p:cNvSpPr txBox="1">
            <a:spLocks noGrp="1"/>
          </p:cNvSpPr>
          <p:nvPr>
            <p:ph type="title"/>
          </p:nvPr>
        </p:nvSpPr>
        <p:spPr>
          <a:xfrm>
            <a:off x="268750" y="449950"/>
            <a:ext cx="8229600" cy="67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latin typeface="Lexend Thin"/>
                <a:ea typeface="Lexend Thin"/>
                <a:cs typeface="Lexend Thin"/>
                <a:sym typeface="Lexend Thin"/>
              </a:rPr>
              <a:t>Anatomy</a:t>
            </a:r>
            <a:endParaRPr sz="3000">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12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83" name="Google Shape;783;p128"/>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784" name="Google Shape;784;p128"/>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785" name="Google Shape;785;p128"/>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786" name="Google Shape;786;p128"/>
          <p:cNvSpPr txBox="1"/>
          <p:nvPr/>
        </p:nvSpPr>
        <p:spPr>
          <a:xfrm>
            <a:off x="460025" y="1544438"/>
            <a:ext cx="33756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a:solidFill>
                  <a:srgbClr val="7AD9DB"/>
                </a:solidFill>
              </a:rPr>
              <a:t>testicles</a:t>
            </a:r>
            <a:endParaRPr sz="2700" b="1">
              <a:solidFill>
                <a:srgbClr val="7AD9DB"/>
              </a:solidFill>
              <a:latin typeface="Comfortaa"/>
              <a:ea typeface="Comfortaa"/>
              <a:cs typeface="Comfortaa"/>
              <a:sym typeface="Comfortaa"/>
            </a:endParaRPr>
          </a:p>
        </p:txBody>
      </p:sp>
      <p:pic>
        <p:nvPicPr>
          <p:cNvPr id="787" name="Google Shape;787;p128" descr="Male _ Female Reproductive Anatomy (1)_male_testicle.png"/>
          <p:cNvPicPr preferRelativeResize="0"/>
          <p:nvPr/>
        </p:nvPicPr>
        <p:blipFill rotWithShape="1">
          <a:blip r:embed="rId3">
            <a:alphaModFix/>
          </a:blip>
          <a:srcRect l="1941" t="7458"/>
          <a:stretch/>
        </p:blipFill>
        <p:spPr>
          <a:xfrm>
            <a:off x="146050" y="2035025"/>
            <a:ext cx="8966597" cy="40596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12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94" name="Google Shape;794;p129"/>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795" name="Google Shape;795;p129"/>
          <p:cNvSpPr txBox="1"/>
          <p:nvPr/>
        </p:nvSpPr>
        <p:spPr>
          <a:xfrm>
            <a:off x="460025" y="1544438"/>
            <a:ext cx="3375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700">
                <a:solidFill>
                  <a:srgbClr val="7AD9DB"/>
                </a:solidFill>
              </a:rPr>
              <a:t>epididymis</a:t>
            </a:r>
            <a:endParaRPr sz="2700" b="1">
              <a:solidFill>
                <a:srgbClr val="7AD9DB"/>
              </a:solidFill>
              <a:latin typeface="Comfortaa"/>
              <a:ea typeface="Comfortaa"/>
              <a:cs typeface="Comfortaa"/>
              <a:sym typeface="Comfortaa"/>
            </a:endParaRPr>
          </a:p>
          <a:p>
            <a:pPr marL="0" lvl="0" indent="0" algn="l" rtl="0">
              <a:spcBef>
                <a:spcPts val="0"/>
              </a:spcBef>
              <a:spcAft>
                <a:spcPts val="0"/>
              </a:spcAft>
              <a:buNone/>
            </a:pPr>
            <a:endParaRPr sz="2700">
              <a:solidFill>
                <a:srgbClr val="7AD9DB"/>
              </a:solidFill>
            </a:endParaRPr>
          </a:p>
        </p:txBody>
      </p:sp>
      <p:pic>
        <p:nvPicPr>
          <p:cNvPr id="796" name="Google Shape;796;p129"/>
          <p:cNvPicPr preferRelativeResize="0"/>
          <p:nvPr/>
        </p:nvPicPr>
        <p:blipFill rotWithShape="1">
          <a:blip r:embed="rId3">
            <a:alphaModFix/>
          </a:blip>
          <a:srcRect l="2371" t="6463" r="4640" b="16220"/>
          <a:stretch/>
        </p:blipFill>
        <p:spPr>
          <a:xfrm>
            <a:off x="183750" y="2094850"/>
            <a:ext cx="8522400" cy="4445576"/>
          </a:xfrm>
          <a:prstGeom prst="rect">
            <a:avLst/>
          </a:prstGeom>
          <a:noFill/>
          <a:ln>
            <a:noFill/>
          </a:ln>
        </p:spPr>
      </p:pic>
      <p:sp>
        <p:nvSpPr>
          <p:cNvPr id="797" name="Google Shape;797;p129"/>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13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04" name="Google Shape;804;p130"/>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805" name="Google Shape;805;p130"/>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806" name="Google Shape;806;p130"/>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807" name="Google Shape;807;p130"/>
          <p:cNvSpPr txBox="1"/>
          <p:nvPr/>
        </p:nvSpPr>
        <p:spPr>
          <a:xfrm>
            <a:off x="460025" y="1544438"/>
            <a:ext cx="3375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a:solidFill>
                  <a:srgbClr val="7AD9DB"/>
                </a:solidFill>
              </a:rPr>
              <a:t>vas deferens</a:t>
            </a:r>
            <a:endParaRPr sz="2700" b="1">
              <a:solidFill>
                <a:srgbClr val="7AD9DB"/>
              </a:solidFill>
              <a:latin typeface="Comfortaa"/>
              <a:ea typeface="Comfortaa"/>
              <a:cs typeface="Comfortaa"/>
              <a:sym typeface="Comfortaa"/>
            </a:endParaRPr>
          </a:p>
          <a:p>
            <a:pPr marL="0" lvl="0" indent="0" algn="l" rtl="0">
              <a:spcBef>
                <a:spcPts val="0"/>
              </a:spcBef>
              <a:spcAft>
                <a:spcPts val="0"/>
              </a:spcAft>
              <a:buNone/>
            </a:pPr>
            <a:endParaRPr sz="2700">
              <a:solidFill>
                <a:srgbClr val="7AD9DB"/>
              </a:solidFill>
            </a:endParaRPr>
          </a:p>
        </p:txBody>
      </p:sp>
      <p:pic>
        <p:nvPicPr>
          <p:cNvPr id="808" name="Google Shape;808;p130" descr="Male _ Female Reproductive Anatomy (1)_male_vasdeferens.png"/>
          <p:cNvPicPr preferRelativeResize="0"/>
          <p:nvPr/>
        </p:nvPicPr>
        <p:blipFill rotWithShape="1">
          <a:blip r:embed="rId3">
            <a:alphaModFix/>
          </a:blip>
          <a:srcRect t="6768"/>
          <a:stretch/>
        </p:blipFill>
        <p:spPr>
          <a:xfrm>
            <a:off x="-812" y="2007750"/>
            <a:ext cx="9145628" cy="41242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13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815" name="Google Shape;815;p131" descr="Male _ Female Reproductive Anatomy (1)_male_scrotum.png"/>
          <p:cNvPicPr preferRelativeResize="0"/>
          <p:nvPr/>
        </p:nvPicPr>
        <p:blipFill rotWithShape="1">
          <a:blip r:embed="rId3">
            <a:alphaModFix/>
          </a:blip>
          <a:srcRect t="7986"/>
          <a:stretch/>
        </p:blipFill>
        <p:spPr>
          <a:xfrm>
            <a:off x="0" y="2067700"/>
            <a:ext cx="9143996" cy="4045726"/>
          </a:xfrm>
          <a:prstGeom prst="rect">
            <a:avLst/>
          </a:prstGeom>
          <a:noFill/>
          <a:ln>
            <a:noFill/>
          </a:ln>
        </p:spPr>
      </p:pic>
      <p:sp>
        <p:nvSpPr>
          <p:cNvPr id="816" name="Google Shape;816;p131"/>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817" name="Google Shape;817;p131"/>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818" name="Google Shape;818;p131"/>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819" name="Google Shape;819;p131"/>
          <p:cNvSpPr txBox="1"/>
          <p:nvPr/>
        </p:nvSpPr>
        <p:spPr>
          <a:xfrm>
            <a:off x="460025" y="1544438"/>
            <a:ext cx="3375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a:solidFill>
                  <a:srgbClr val="7AD9DB"/>
                </a:solidFill>
              </a:rPr>
              <a:t>scrotum</a:t>
            </a:r>
            <a:endParaRPr sz="2700" b="1">
              <a:solidFill>
                <a:srgbClr val="7AD9DB"/>
              </a:solidFill>
              <a:latin typeface="Comfortaa"/>
              <a:ea typeface="Comfortaa"/>
              <a:cs typeface="Comfortaa"/>
              <a:sym typeface="Comfortaa"/>
            </a:endParaRPr>
          </a:p>
          <a:p>
            <a:pPr marL="0" lvl="0" indent="0" algn="l" rtl="0">
              <a:spcBef>
                <a:spcPts val="0"/>
              </a:spcBef>
              <a:spcAft>
                <a:spcPts val="0"/>
              </a:spcAft>
              <a:buNone/>
            </a:pPr>
            <a:endParaRPr sz="2700">
              <a:solidFill>
                <a:srgbClr val="7AD9DB"/>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13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26" name="Google Shape;826;p132"/>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827" name="Google Shape;827;p132"/>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828" name="Google Shape;828;p132"/>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829" name="Google Shape;829;p132"/>
          <p:cNvSpPr txBox="1"/>
          <p:nvPr/>
        </p:nvSpPr>
        <p:spPr>
          <a:xfrm>
            <a:off x="460025" y="1544438"/>
            <a:ext cx="3375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a:solidFill>
                  <a:srgbClr val="7AD9DB"/>
                </a:solidFill>
              </a:rPr>
              <a:t>seminal vesicles</a:t>
            </a:r>
            <a:endParaRPr sz="2700" b="1">
              <a:solidFill>
                <a:srgbClr val="7AD9DB"/>
              </a:solidFill>
              <a:latin typeface="Comfortaa"/>
              <a:ea typeface="Comfortaa"/>
              <a:cs typeface="Comfortaa"/>
              <a:sym typeface="Comfortaa"/>
            </a:endParaRPr>
          </a:p>
          <a:p>
            <a:pPr marL="0" lvl="0" indent="0" algn="l" rtl="0">
              <a:spcBef>
                <a:spcPts val="0"/>
              </a:spcBef>
              <a:spcAft>
                <a:spcPts val="0"/>
              </a:spcAft>
              <a:buNone/>
            </a:pPr>
            <a:endParaRPr sz="2700">
              <a:solidFill>
                <a:srgbClr val="7AD9DB"/>
              </a:solidFill>
            </a:endParaRPr>
          </a:p>
        </p:txBody>
      </p:sp>
      <p:pic>
        <p:nvPicPr>
          <p:cNvPr id="830" name="Google Shape;830;p132" descr="Male _ Female Reproductive Anatomy (1)_male_vasdeferens.png"/>
          <p:cNvPicPr preferRelativeResize="0"/>
          <p:nvPr/>
        </p:nvPicPr>
        <p:blipFill rotWithShape="1">
          <a:blip r:embed="rId3">
            <a:alphaModFix/>
          </a:blip>
          <a:srcRect t="6768"/>
          <a:stretch/>
        </p:blipFill>
        <p:spPr>
          <a:xfrm>
            <a:off x="-812" y="1991900"/>
            <a:ext cx="9145628" cy="41242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13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837" name="Google Shape;837;p133" descr="Male _ Female Reproductive Anatomy (1)_male_urethra.png"/>
          <p:cNvPicPr preferRelativeResize="0"/>
          <p:nvPr/>
        </p:nvPicPr>
        <p:blipFill rotWithShape="1">
          <a:blip r:embed="rId3">
            <a:alphaModFix/>
          </a:blip>
          <a:srcRect l="1747" t="7227" r="1727"/>
          <a:stretch/>
        </p:blipFill>
        <p:spPr>
          <a:xfrm>
            <a:off x="146050" y="2016750"/>
            <a:ext cx="8804326" cy="4091588"/>
          </a:xfrm>
          <a:prstGeom prst="rect">
            <a:avLst/>
          </a:prstGeom>
          <a:noFill/>
          <a:ln>
            <a:noFill/>
          </a:ln>
        </p:spPr>
      </p:pic>
      <p:sp>
        <p:nvSpPr>
          <p:cNvPr id="838" name="Google Shape;838;p133"/>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839" name="Google Shape;839;p133"/>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840" name="Google Shape;840;p133"/>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841" name="Google Shape;841;p133"/>
          <p:cNvSpPr txBox="1"/>
          <p:nvPr/>
        </p:nvSpPr>
        <p:spPr>
          <a:xfrm>
            <a:off x="460025" y="1544438"/>
            <a:ext cx="3375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a:solidFill>
                  <a:srgbClr val="7AD9DB"/>
                </a:solidFill>
              </a:rPr>
              <a:t>urethra</a:t>
            </a:r>
            <a:endParaRPr sz="2700" b="1">
              <a:solidFill>
                <a:srgbClr val="7AD9DB"/>
              </a:solidFill>
              <a:latin typeface="Comfortaa"/>
              <a:ea typeface="Comfortaa"/>
              <a:cs typeface="Comfortaa"/>
              <a:sym typeface="Comfortaa"/>
            </a:endParaRPr>
          </a:p>
          <a:p>
            <a:pPr marL="0" lvl="0" indent="0" algn="l" rtl="0">
              <a:spcBef>
                <a:spcPts val="0"/>
              </a:spcBef>
              <a:spcAft>
                <a:spcPts val="0"/>
              </a:spcAft>
              <a:buNone/>
            </a:pPr>
            <a:endParaRPr sz="2700">
              <a:solidFill>
                <a:srgbClr val="7AD9DB"/>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13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848" name="Google Shape;848;p134" descr="Male _ Female Reproductive Anatomy (1)_male_penis.png"/>
          <p:cNvPicPr preferRelativeResize="0"/>
          <p:nvPr/>
        </p:nvPicPr>
        <p:blipFill rotWithShape="1">
          <a:blip r:embed="rId3">
            <a:alphaModFix/>
          </a:blip>
          <a:srcRect t="7969"/>
          <a:stretch/>
        </p:blipFill>
        <p:spPr>
          <a:xfrm>
            <a:off x="0" y="2035450"/>
            <a:ext cx="9102248" cy="3982401"/>
          </a:xfrm>
          <a:prstGeom prst="rect">
            <a:avLst/>
          </a:prstGeom>
          <a:noFill/>
          <a:ln>
            <a:noFill/>
          </a:ln>
        </p:spPr>
      </p:pic>
      <p:sp>
        <p:nvSpPr>
          <p:cNvPr id="849" name="Google Shape;849;p13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850" name="Google Shape;850;p134"/>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851" name="Google Shape;851;p134"/>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852" name="Google Shape;852;p134"/>
          <p:cNvSpPr txBox="1"/>
          <p:nvPr/>
        </p:nvSpPr>
        <p:spPr>
          <a:xfrm>
            <a:off x="460025" y="1544438"/>
            <a:ext cx="33756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a:solidFill>
                  <a:srgbClr val="7AD9DB"/>
                </a:solidFill>
              </a:rPr>
              <a:t>penis</a:t>
            </a:r>
            <a:endParaRPr sz="2700" b="1">
              <a:solidFill>
                <a:srgbClr val="7AD9DB"/>
              </a:solidFill>
              <a:latin typeface="Comfortaa"/>
              <a:ea typeface="Comfortaa"/>
              <a:cs typeface="Comfortaa"/>
              <a:sym typeface="Comfortaa"/>
            </a:endParaRPr>
          </a:p>
          <a:p>
            <a:pPr marL="0" lvl="0" indent="0" algn="l" rtl="0">
              <a:spcBef>
                <a:spcPts val="0"/>
              </a:spcBef>
              <a:spcAft>
                <a:spcPts val="0"/>
              </a:spcAft>
              <a:buNone/>
            </a:pPr>
            <a:endParaRPr sz="2700">
              <a:solidFill>
                <a:srgbClr val="7AD9DB"/>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13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59" name="Google Shape;859;p135"/>
          <p:cNvSpPr txBox="1">
            <a:spLocks noGrp="1"/>
          </p:cNvSpPr>
          <p:nvPr>
            <p:ph type="title"/>
          </p:nvPr>
        </p:nvSpPr>
        <p:spPr>
          <a:xfrm>
            <a:off x="222250" y="243275"/>
            <a:ext cx="82878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Overview | Male Reproductive Anatomy</a:t>
            </a:r>
            <a:endParaRPr>
              <a:latin typeface="Lexend Thin"/>
              <a:ea typeface="Lexend Thin"/>
              <a:cs typeface="Lexend Thin"/>
              <a:sym typeface="Lexend Thin"/>
            </a:endParaRPr>
          </a:p>
        </p:txBody>
      </p:sp>
      <p:pic>
        <p:nvPicPr>
          <p:cNvPr id="860" name="Google Shape;860;p135" descr="wo_overview_male copy 2.png"/>
          <p:cNvPicPr preferRelativeResize="0"/>
          <p:nvPr/>
        </p:nvPicPr>
        <p:blipFill rotWithShape="1">
          <a:blip r:embed="rId3">
            <a:alphaModFix/>
          </a:blip>
          <a:srcRect/>
          <a:stretch/>
        </p:blipFill>
        <p:spPr>
          <a:xfrm>
            <a:off x="312090" y="2042251"/>
            <a:ext cx="8519812" cy="3794939"/>
          </a:xfrm>
          <a:prstGeom prst="rect">
            <a:avLst/>
          </a:prstGeom>
          <a:noFill/>
          <a:ln>
            <a:noFill/>
          </a:ln>
        </p:spPr>
      </p:pic>
      <p:sp>
        <p:nvSpPr>
          <p:cNvPr id="861" name="Google Shape;861;p135"/>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sp>
        <p:nvSpPr>
          <p:cNvPr id="866" name="Google Shape;866;p136"/>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867" name="Google Shape;867;p13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868" name="Google Shape;868;p136"/>
          <p:cNvPicPr preferRelativeResize="0"/>
          <p:nvPr/>
        </p:nvPicPr>
        <p:blipFill rotWithShape="1">
          <a:blip r:embed="rId3">
            <a:alphaModFix/>
          </a:blip>
          <a:srcRect b="16149"/>
          <a:stretch/>
        </p:blipFill>
        <p:spPr>
          <a:xfrm>
            <a:off x="1345126" y="1164850"/>
            <a:ext cx="6557415" cy="5394825"/>
          </a:xfrm>
          <a:prstGeom prst="rect">
            <a:avLst/>
          </a:prstGeom>
          <a:noFill/>
          <a:ln>
            <a:noFill/>
          </a:ln>
        </p:spPr>
      </p:pic>
      <p:sp>
        <p:nvSpPr>
          <p:cNvPr id="869" name="Google Shape;869;p136"/>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b="0">
                <a:solidFill>
                  <a:srgbClr val="FFFFFF"/>
                </a:solidFill>
                <a:latin typeface="Lexend"/>
                <a:ea typeface="Lexend"/>
                <a:cs typeface="Lexend"/>
                <a:sym typeface="Lexend"/>
              </a:rPr>
              <a:t>Male Reproductive Anatomy</a:t>
            </a:r>
            <a:endParaRPr b="0">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13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75" name="Google Shape;875;p137"/>
          <p:cNvSpPr txBox="1"/>
          <p:nvPr/>
        </p:nvSpPr>
        <p:spPr>
          <a:xfrm>
            <a:off x="200525" y="5128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 sz="3000" b="1">
                <a:solidFill>
                  <a:srgbClr val="FFFFFF"/>
                </a:solidFill>
                <a:latin typeface="Lexend"/>
                <a:ea typeface="Lexend"/>
                <a:cs typeface="Lexend"/>
                <a:sym typeface="Lexend"/>
              </a:rPr>
              <a:t>Answers </a:t>
            </a:r>
            <a:r>
              <a:rPr lang="en" sz="3000">
                <a:solidFill>
                  <a:srgbClr val="FFFFFF"/>
                </a:solidFill>
                <a:latin typeface="Lexend Thin"/>
                <a:ea typeface="Lexend Thin"/>
                <a:cs typeface="Lexend Thin"/>
                <a:sym typeface="Lexend Thin"/>
              </a:rPr>
              <a:t>| </a:t>
            </a:r>
            <a:r>
              <a:rPr lang="en" sz="3000">
                <a:solidFill>
                  <a:schemeClr val="lt1"/>
                </a:solidFill>
                <a:latin typeface="Lexend Thin"/>
                <a:ea typeface="Lexend Thin"/>
                <a:cs typeface="Lexend Thin"/>
                <a:sym typeface="Lexend Thin"/>
              </a:rPr>
              <a:t>Male Reproductive Anatomy </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Font typeface="Calibri"/>
              <a:buNone/>
            </a:pPr>
            <a:endParaRPr sz="3000" b="1">
              <a:solidFill>
                <a:srgbClr val="FFFFFF"/>
              </a:solidFill>
              <a:latin typeface="Lexend"/>
              <a:ea typeface="Lexend"/>
              <a:cs typeface="Lexend"/>
              <a:sym typeface="Lexend"/>
            </a:endParaRPr>
          </a:p>
        </p:txBody>
      </p:sp>
      <p:sp>
        <p:nvSpPr>
          <p:cNvPr id="876" name="Google Shape;876;p137"/>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877" name="Google Shape;877;p137"/>
          <p:cNvPicPr preferRelativeResize="0"/>
          <p:nvPr/>
        </p:nvPicPr>
        <p:blipFill rotWithShape="1">
          <a:blip r:embed="rId3">
            <a:alphaModFix/>
          </a:blip>
          <a:srcRect t="38905" b="14971"/>
          <a:stretch/>
        </p:blipFill>
        <p:spPr>
          <a:xfrm>
            <a:off x="528125" y="2141550"/>
            <a:ext cx="8087750" cy="3945398"/>
          </a:xfrm>
          <a:prstGeom prst="rect">
            <a:avLst/>
          </a:prstGeom>
          <a:noFill/>
          <a:ln>
            <a:noFill/>
          </a:ln>
        </p:spPr>
      </p:pic>
      <p:sp>
        <p:nvSpPr>
          <p:cNvPr id="878" name="Google Shape;878;p137"/>
          <p:cNvSpPr/>
          <p:nvPr/>
        </p:nvSpPr>
        <p:spPr>
          <a:xfrm>
            <a:off x="720150" y="4825300"/>
            <a:ext cx="7703700" cy="1214100"/>
          </a:xfrm>
          <a:prstGeom prst="rect">
            <a:avLst/>
          </a:prstGeom>
          <a:solidFill>
            <a:srgbClr val="FFFF00">
              <a:alpha val="4902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9" name="Google Shape;879;p137"/>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13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85" name="Google Shape;885;p138"/>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 sz="1000" b="0" i="0" u="none" strike="noStrike" cap="none">
                <a:solidFill>
                  <a:srgbClr val="000000"/>
                </a:solidFill>
                <a:latin typeface="Calibri"/>
                <a:ea typeface="Calibri"/>
                <a:cs typeface="Calibri"/>
                <a:sym typeface="Calibri"/>
              </a:rPr>
              <a:t>© FEMM</a:t>
            </a:r>
            <a:endParaRPr/>
          </a:p>
        </p:txBody>
      </p:sp>
      <p:sp>
        <p:nvSpPr>
          <p:cNvPr id="886" name="Google Shape;886;p138"/>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887" name="Google Shape;887;p138"/>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888" name="Google Shape;888;p138"/>
          <p:cNvSpPr txBox="1"/>
          <p:nvPr/>
        </p:nvSpPr>
        <p:spPr>
          <a:xfrm>
            <a:off x="425850" y="1721417"/>
            <a:ext cx="7977600" cy="48540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0"/>
              </a:spcBef>
              <a:spcAft>
                <a:spcPts val="0"/>
              </a:spcAft>
              <a:buClr>
                <a:srgbClr val="65668A"/>
              </a:buClr>
              <a:buSzPts val="2200"/>
              <a:buFont typeface="Lexend ExtraLight"/>
              <a:buChar char="●"/>
            </a:pPr>
            <a:r>
              <a:rPr lang="en" sz="2200">
                <a:solidFill>
                  <a:srgbClr val="636463"/>
                </a:solidFill>
                <a:latin typeface="Lexend ExtraLight"/>
                <a:ea typeface="Lexend ExtraLight"/>
                <a:cs typeface="Lexend ExtraLight"/>
                <a:sym typeface="Lexend ExtraLight"/>
              </a:rPr>
              <a:t>The male reproductive system is responsible for developing the male cell of reproduction, </a:t>
            </a:r>
            <a:r>
              <a:rPr lang="en" sz="2200">
                <a:solidFill>
                  <a:srgbClr val="1F497D"/>
                </a:solidFill>
                <a:latin typeface="Lexend ExtraLight"/>
                <a:ea typeface="Lexend ExtraLight"/>
                <a:cs typeface="Lexend ExtraLight"/>
                <a:sym typeface="Lexend ExtraLight"/>
              </a:rPr>
              <a:t>sperm, </a:t>
            </a:r>
            <a:r>
              <a:rPr lang="en" sz="2200">
                <a:solidFill>
                  <a:schemeClr val="dk1"/>
                </a:solidFill>
                <a:latin typeface="Lexend ExtraLight"/>
                <a:ea typeface="Lexend ExtraLight"/>
                <a:cs typeface="Lexend ExtraLight"/>
                <a:sym typeface="Lexend ExtraLight"/>
              </a:rPr>
              <a:t>and the main male hormone,</a:t>
            </a:r>
            <a:r>
              <a:rPr lang="en" sz="2200">
                <a:solidFill>
                  <a:srgbClr val="1F497D"/>
                </a:solidFill>
                <a:latin typeface="Lexend ExtraLight"/>
                <a:ea typeface="Lexend ExtraLight"/>
                <a:cs typeface="Lexend ExtraLight"/>
                <a:sym typeface="Lexend ExtraLight"/>
              </a:rPr>
              <a:t> </a:t>
            </a:r>
            <a:r>
              <a:rPr lang="en" sz="2200" b="1">
                <a:solidFill>
                  <a:srgbClr val="1F497D"/>
                </a:solidFill>
                <a:latin typeface="Lexend"/>
                <a:ea typeface="Lexend"/>
                <a:cs typeface="Lexend"/>
                <a:sym typeface="Lexend"/>
              </a:rPr>
              <a:t>testosterone</a:t>
            </a:r>
            <a:r>
              <a:rPr lang="en" sz="2200">
                <a:solidFill>
                  <a:srgbClr val="636463"/>
                </a:solidFill>
                <a:latin typeface="Lexend ExtraLight"/>
                <a:ea typeface="Lexend ExtraLight"/>
                <a:cs typeface="Lexend ExtraLight"/>
                <a:sym typeface="Lexend ExtraLight"/>
              </a:rPr>
              <a:t>.</a:t>
            </a:r>
            <a:br>
              <a:rPr lang="en" sz="2200">
                <a:solidFill>
                  <a:srgbClr val="636463"/>
                </a:solidFill>
                <a:latin typeface="Lexend ExtraLight"/>
                <a:ea typeface="Lexend ExtraLight"/>
                <a:cs typeface="Lexend ExtraLight"/>
                <a:sym typeface="Lexend ExtraLight"/>
              </a:rPr>
            </a:br>
            <a:endParaRPr sz="2200">
              <a:solidFill>
                <a:srgbClr val="636463"/>
              </a:solidFill>
              <a:latin typeface="Lexend ExtraLight"/>
              <a:ea typeface="Lexend ExtraLight"/>
              <a:cs typeface="Lexend ExtraLight"/>
              <a:sym typeface="Lexend ExtraLight"/>
            </a:endParaRPr>
          </a:p>
          <a:p>
            <a:pPr marL="457200" marR="0" lvl="0" indent="-368300" algn="l" rtl="0">
              <a:lnSpc>
                <a:spcPct val="100000"/>
              </a:lnSpc>
              <a:spcBef>
                <a:spcPts val="0"/>
              </a:spcBef>
              <a:spcAft>
                <a:spcPts val="0"/>
              </a:spcAft>
              <a:buClr>
                <a:srgbClr val="65668A"/>
              </a:buClr>
              <a:buSzPts val="2200"/>
              <a:buFont typeface="Lexend ExtraLight"/>
              <a:buChar char="●"/>
            </a:pPr>
            <a:r>
              <a:rPr lang="en" sz="2200">
                <a:solidFill>
                  <a:srgbClr val="636463"/>
                </a:solidFill>
                <a:latin typeface="Lexend ExtraLight"/>
                <a:ea typeface="Lexend ExtraLight"/>
                <a:cs typeface="Lexend ExtraLight"/>
                <a:sym typeface="Lexend ExtraLight"/>
              </a:rPr>
              <a:t>The development of the cells of reproduction indicate that hormone levels are </a:t>
            </a:r>
            <a:r>
              <a:rPr lang="en" sz="2200">
                <a:solidFill>
                  <a:srgbClr val="1F497D"/>
                </a:solidFill>
                <a:latin typeface="Lexend ExtraLight"/>
                <a:ea typeface="Lexend ExtraLight"/>
                <a:cs typeface="Lexend ExtraLight"/>
                <a:sym typeface="Lexend ExtraLight"/>
              </a:rPr>
              <a:t>healthy.</a:t>
            </a:r>
            <a:endParaRPr sz="2200">
              <a:solidFill>
                <a:srgbClr val="636463"/>
              </a:solidFill>
              <a:latin typeface="Lexend ExtraLight"/>
              <a:ea typeface="Lexend ExtraLight"/>
              <a:cs typeface="Lexend ExtraLight"/>
              <a:sym typeface="Lexend ExtraLight"/>
            </a:endParaRPr>
          </a:p>
          <a:p>
            <a:pPr marL="457200" marR="0" lvl="0" indent="0" algn="l" rtl="0">
              <a:lnSpc>
                <a:spcPct val="100000"/>
              </a:lnSpc>
              <a:spcBef>
                <a:spcPts val="0"/>
              </a:spcBef>
              <a:spcAft>
                <a:spcPts val="0"/>
              </a:spcAft>
              <a:buNone/>
            </a:pPr>
            <a:endParaRPr sz="2200">
              <a:solidFill>
                <a:srgbClr val="636463"/>
              </a:solidFill>
              <a:latin typeface="Lexend ExtraLight"/>
              <a:ea typeface="Lexend ExtraLight"/>
              <a:cs typeface="Lexend ExtraLight"/>
              <a:sym typeface="Lexend ExtraLight"/>
            </a:endParaRPr>
          </a:p>
          <a:p>
            <a:pPr marL="457200" lvl="0" indent="-368300" algn="l" rtl="0">
              <a:lnSpc>
                <a:spcPct val="115000"/>
              </a:lnSpc>
              <a:spcBef>
                <a:spcPts val="0"/>
              </a:spcBef>
              <a:spcAft>
                <a:spcPts val="0"/>
              </a:spcAft>
              <a:buClr>
                <a:srgbClr val="65668A"/>
              </a:buClr>
              <a:buSzPts val="2200"/>
              <a:buFont typeface="Lexend ExtraLight"/>
              <a:buChar char="●"/>
            </a:pPr>
            <a:r>
              <a:rPr lang="en" sz="2200">
                <a:solidFill>
                  <a:srgbClr val="636463"/>
                </a:solidFill>
                <a:latin typeface="Lexend ExtraLight"/>
                <a:ea typeface="Lexend ExtraLight"/>
                <a:cs typeface="Lexend ExtraLight"/>
                <a:sym typeface="Lexend ExtraLight"/>
              </a:rPr>
              <a:t>We can continue to help our bodies become as healthy as possible with how we treat our body and the </a:t>
            </a:r>
            <a:r>
              <a:rPr lang="en" sz="2200" b="1">
                <a:solidFill>
                  <a:srgbClr val="1F497D"/>
                </a:solidFill>
                <a:latin typeface="Lexend"/>
                <a:ea typeface="Lexend"/>
                <a:cs typeface="Lexend"/>
                <a:sym typeface="Lexend"/>
              </a:rPr>
              <a:t>healthy choices</a:t>
            </a:r>
            <a:r>
              <a:rPr lang="en" sz="2200">
                <a:solidFill>
                  <a:srgbClr val="636463"/>
                </a:solidFill>
                <a:latin typeface="Lexend ExtraLight"/>
                <a:ea typeface="Lexend ExtraLight"/>
                <a:cs typeface="Lexend ExtraLight"/>
                <a:sym typeface="Lexend ExtraLight"/>
              </a:rPr>
              <a:t> we make.</a:t>
            </a:r>
            <a:endParaRPr sz="2200">
              <a:solidFill>
                <a:srgbClr val="636463"/>
              </a:solidFill>
              <a:latin typeface="Lexend ExtraLight"/>
              <a:ea typeface="Lexend ExtraLight"/>
              <a:cs typeface="Lexend ExtraLight"/>
              <a:sym typeface="Lexend Extra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892"/>
        <p:cNvGrpSpPr/>
        <p:nvPr/>
      </p:nvGrpSpPr>
      <p:grpSpPr>
        <a:xfrm>
          <a:off x="0" y="0"/>
          <a:ext cx="0" cy="0"/>
          <a:chOff x="0" y="0"/>
          <a:chExt cx="0" cy="0"/>
        </a:xfrm>
      </p:grpSpPr>
      <p:sp>
        <p:nvSpPr>
          <p:cNvPr id="893" name="Google Shape;893;p13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94" name="Google Shape;894;p13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895" name="Google Shape;895;p13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96" name="Google Shape;896;p13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897" name="Google Shape;897;p13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1864</Words>
  <Application>Microsoft Office PowerPoint</Application>
  <PresentationFormat>On-screen Show (4:3)</PresentationFormat>
  <Paragraphs>159</Paragraphs>
  <Slides>21</Slides>
  <Notes>21</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21</vt:i4>
      </vt:variant>
    </vt:vector>
  </HeadingPairs>
  <TitlesOfParts>
    <vt:vector size="37" baseType="lpstr">
      <vt:lpstr>Calibri</vt:lpstr>
      <vt:lpstr>Helvetica Neue</vt:lpstr>
      <vt:lpstr>Lexend Medium</vt:lpstr>
      <vt:lpstr>Lexend ExtraLight</vt:lpstr>
      <vt:lpstr>Lexend</vt:lpstr>
      <vt:lpstr>Caveat</vt:lpstr>
      <vt:lpstr>Open Sans</vt:lpstr>
      <vt:lpstr>Arial</vt:lpstr>
      <vt:lpstr>Comfortaa</vt:lpstr>
      <vt:lpstr>Lexend Thin</vt:lpstr>
      <vt:lpstr>Nothing You Could Do</vt:lpstr>
      <vt:lpstr>Simple Light</vt:lpstr>
      <vt:lpstr>7_femmtrial</vt:lpstr>
      <vt:lpstr>1_femmtrial</vt:lpstr>
      <vt:lpstr>5_femmtrial</vt:lpstr>
      <vt:lpstr>4_FEMM Powerpoint_VER02</vt:lpstr>
      <vt:lpstr>Grade 8</vt:lpstr>
      <vt:lpstr>Entry Ticket</vt:lpstr>
      <vt:lpstr>Answers</vt:lpstr>
      <vt:lpstr>Can you name the 11 body systems?</vt:lpstr>
      <vt:lpstr>Answers</vt:lpstr>
      <vt:lpstr>The Brain Controls your Hormones</vt:lpstr>
      <vt:lpstr>The Brain &amp; Reproductive Hormones </vt:lpstr>
      <vt:lpstr>The Brain Controls your Hormones</vt:lpstr>
      <vt:lpstr>Anatomy</vt:lpstr>
      <vt:lpstr>Male Reproductive Anatomy</vt:lpstr>
      <vt:lpstr>Male Reproductive Anatomy</vt:lpstr>
      <vt:lpstr>Male Reproductive Anatomy</vt:lpstr>
      <vt:lpstr>Male Reproductive Anatomy</vt:lpstr>
      <vt:lpstr>Male Reproductive Anatomy</vt:lpstr>
      <vt:lpstr>Male Reproductive Anatomy</vt:lpstr>
      <vt:lpstr>Male Reproductive Anatomy</vt:lpstr>
      <vt:lpstr>Overview | Male Reproductive Anatomy</vt:lpstr>
      <vt:lpstr>Male Reproductive Anatomy</vt:lpstr>
      <vt:lpstr>PowerPoint Presentation</vt:lpstr>
      <vt:lpstr>Review</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2024-11-16T12:10:52Z</dcterms:modified>
</cp:coreProperties>
</file>