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37.xml"/>
  <Override ContentType="application/vnd.openxmlformats-officedocument.presentationml.slideLayout+xml" PartName="/ppt/slideLayouts/slideLayout29.xml"/>
  <Override ContentType="application/vnd.openxmlformats-officedocument.presentationml.slideLayout+xml" PartName="/ppt/slideLayouts/slideLayout96.xml"/>
  <Override ContentType="application/vnd.openxmlformats-officedocument.presentationml.slideLayout+xml" PartName="/ppt/slideLayouts/slideLayout20.xml"/>
  <Override ContentType="application/vnd.openxmlformats-officedocument.presentationml.slideLayout+xml" PartName="/ppt/slideLayouts/slideLayout55.xml"/>
  <Override ContentType="application/vnd.openxmlformats-officedocument.presentationml.slideLayout+xml" PartName="/ppt/slideLayouts/slideLayout98.xml"/>
  <Override ContentType="application/vnd.openxmlformats-officedocument.presentationml.slideLayout+xml" PartName="/ppt/slideLayouts/slideLayout61.xml"/>
  <Override ContentType="application/vnd.openxmlformats-officedocument.presentationml.slideLayout+xml" PartName="/ppt/slideLayouts/slideLayout12.xml"/>
  <Override ContentType="application/vnd.openxmlformats-officedocument.presentationml.slideLayout+xml" PartName="/ppt/slideLayouts/slideLayout102.xml"/>
  <Override ContentType="application/vnd.openxmlformats-officedocument.presentationml.slideLayout+xml" PartName="/ppt/slideLayouts/slideLayout47.xml"/>
  <Override ContentType="application/vnd.openxmlformats-officedocument.presentationml.slideLayout+xml" PartName="/ppt/slideLayouts/slideLayout5.xml"/>
  <Override ContentType="application/vnd.openxmlformats-officedocument.presentationml.slideLayout+xml" PartName="/ppt/slideLayouts/slideLayout78.xml"/>
  <Override ContentType="application/vnd.openxmlformats-officedocument.presentationml.slideLayout+xml" PartName="/ppt/slideLayouts/slideLayout65.xml"/>
  <Override ContentType="application/vnd.openxmlformats-officedocument.presentationml.slideLayout+xml" PartName="/ppt/slideLayouts/slideLayout22.xml"/>
  <Override ContentType="application/vnd.openxmlformats-officedocument.presentationml.slideLayout+xml" PartName="/ppt/slideLayouts/slideLayout35.xml"/>
  <Override ContentType="application/vnd.openxmlformats-officedocument.presentationml.slideLayout+xml" PartName="/ppt/slideLayouts/slideLayout49.xml"/>
  <Override ContentType="application/vnd.openxmlformats-officedocument.presentationml.slideLayout+xml" PartName="/ppt/slideLayouts/slideLayout104.xml"/>
  <Override ContentType="application/vnd.openxmlformats-officedocument.presentationml.slideLayout+xml" PartName="/ppt/slideLayouts/slideLayout19.xml"/>
  <Override ContentType="application/vnd.openxmlformats-officedocument.presentationml.slideLayout+xml" PartName="/ppt/slideLayouts/slideLayout53.xml"/>
  <Override ContentType="application/vnd.openxmlformats-officedocument.presentationml.slideLayout+xml" PartName="/ppt/slideLayouts/slideLayout10.xml"/>
  <Override ContentType="application/vnd.openxmlformats-officedocument.presentationml.slideLayout+xml" PartName="/ppt/slideLayouts/slideLayout71.xml"/>
  <Override ContentType="application/vnd.openxmlformats-officedocument.presentationml.slideLayout+xml" PartName="/ppt/slideLayouts/slideLayout41.xml"/>
  <Override ContentType="application/vnd.openxmlformats-officedocument.presentationml.slideLayout+xml" PartName="/ppt/slideLayouts/slideLayout84.xml"/>
  <Override ContentType="application/vnd.openxmlformats-officedocument.presentationml.slideLayout+xml" PartName="/ppt/slideLayouts/slideLayout24.xml"/>
  <Override ContentType="application/vnd.openxmlformats-officedocument.presentationml.slideLayout+xml" PartName="/ppt/slideLayouts/slideLayout67.xml"/>
  <Override ContentType="application/vnd.openxmlformats-officedocument.presentationml.slideLayout+xml" PartName="/ppt/slideLayouts/slideLayout92.xml"/>
  <Override ContentType="application/vnd.openxmlformats-officedocument.presentationml.slideLayout+xml" PartName="/ppt/slideLayouts/slideLayout83.xml"/>
  <Override ContentType="application/vnd.openxmlformats-officedocument.presentationml.slideLayout+xml" PartName="/ppt/slideLayouts/slideLayout40.xml"/>
  <Override ContentType="application/vnd.openxmlformats-officedocument.presentationml.slideLayout+xml" PartName="/ppt/slideLayouts/slideLayout17.xml"/>
  <Override ContentType="application/vnd.openxmlformats-officedocument.presentationml.slideLayout+xml" PartName="/ppt/slideLayouts/slideLayout34.xml"/>
  <Override ContentType="application/vnd.openxmlformats-officedocument.presentationml.slideLayout+xml" PartName="/ppt/slideLayouts/slideLayout90.xml"/>
  <Override ContentType="application/vnd.openxmlformats-officedocument.presentationml.slideLayout+xml" PartName="/ppt/slideLayouts/slideLayout6.xml"/>
  <Override ContentType="application/vnd.openxmlformats-officedocument.presentationml.slideLayout+xml" PartName="/ppt/slideLayouts/slideLayout106.xml"/>
  <Override ContentType="application/vnd.openxmlformats-officedocument.presentationml.slideLayout+xml" PartName="/ppt/slideLayouts/slideLayout77.xml"/>
  <Override ContentType="application/vnd.openxmlformats-officedocument.presentationml.slideLayout+xml" PartName="/ppt/slideLayouts/slideLayout30.xml"/>
  <Override ContentType="application/vnd.openxmlformats-officedocument.presentationml.slideLayout+xml" PartName="/ppt/slideLayouts/slideLayout73.xml"/>
  <Override ContentType="application/vnd.openxmlformats-officedocument.presentationml.slideLayout+xml" PartName="/ppt/slideLayouts/slideLayout86.xml"/>
  <Override ContentType="application/vnd.openxmlformats-officedocument.presentationml.slideLayout+xml" PartName="/ppt/slideLayouts/slideLayout56.xml"/>
  <Override ContentType="application/vnd.openxmlformats-officedocument.presentationml.slideLayout+xml" PartName="/ppt/slideLayouts/slideLayout81.xml"/>
  <Override ContentType="application/vnd.openxmlformats-officedocument.presentationml.slideLayout+xml" PartName="/ppt/slideLayouts/slideLayout43.xml"/>
  <Override ContentType="application/vnd.openxmlformats-officedocument.presentationml.slideLayout+xml" PartName="/ppt/slideLayouts/slideLayout26.xml"/>
  <Override ContentType="application/vnd.openxmlformats-officedocument.presentationml.slideLayout+xml" PartName="/ppt/slideLayouts/slideLayout51.xml"/>
  <Override ContentType="application/vnd.openxmlformats-officedocument.presentationml.slideLayout+xml" PartName="/ppt/slideLayouts/slideLayout69.xml"/>
  <Override ContentType="application/vnd.openxmlformats-officedocument.presentationml.slideLayout+xml" PartName="/ppt/slideLayouts/slideLayout94.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39.xml"/>
  <Override ContentType="application/vnd.openxmlformats-officedocument.presentationml.slideLayout+xml" PartName="/ppt/slideLayouts/slideLayout28.xml"/>
  <Override ContentType="application/vnd.openxmlformats-officedocument.presentationml.slideLayout+xml" PartName="/ppt/slideLayouts/slideLayout58.xml"/>
  <Override ContentType="application/vnd.openxmlformats-officedocument.presentationml.slideLayout+xml" PartName="/ppt/slideLayouts/slideLayout15.xml"/>
  <Override ContentType="application/vnd.openxmlformats-officedocument.presentationml.slideLayout+xml" PartName="/ppt/slideLayouts/slideLayout88.xml"/>
  <Override ContentType="application/vnd.openxmlformats-officedocument.presentationml.slideLayout+xml" PartName="/ppt/slideLayouts/slideLayout8.xml"/>
  <Override ContentType="application/vnd.openxmlformats-officedocument.presentationml.slideLayout+xml" PartName="/ppt/slideLayouts/slideLayout75.xml"/>
  <Override ContentType="application/vnd.openxmlformats-officedocument.presentationml.slideLayout+xml" PartName="/ppt/slideLayouts/slideLayout108.xml"/>
  <Override ContentType="application/vnd.openxmlformats-officedocument.presentationml.slideLayout+xml" PartName="/ppt/slideLayouts/slideLayout45.xml"/>
  <Override ContentType="application/vnd.openxmlformats-officedocument.presentationml.slideLayout+xml" PartName="/ppt/slideLayouts/slideLayout32.xml"/>
  <Override ContentType="application/vnd.openxmlformats-officedocument.presentationml.slideLayout+xml" PartName="/ppt/slideLayouts/slideLayout97.xml"/>
  <Override ContentType="application/vnd.openxmlformats-officedocument.presentationml.slideLayout+xml" PartName="/ppt/slideLayouts/slideLayout62.xml"/>
  <Override ContentType="application/vnd.openxmlformats-officedocument.presentationml.slideLayout+xml" PartName="/ppt/slideLayouts/slideLayout54.xml"/>
  <Override ContentType="application/vnd.openxmlformats-officedocument.presentationml.slideLayout+xml" PartName="/ppt/slideLayouts/slideLayout11.xml"/>
  <Override ContentType="application/vnd.openxmlformats-officedocument.presentationml.slideLayout+xml" PartName="/ppt/slideLayouts/slideLayout103.xml"/>
  <Override ContentType="application/vnd.openxmlformats-officedocument.presentationml.slideLayout+xml" PartName="/ppt/slideLayouts/slideLayout46.xml"/>
  <Override ContentType="application/vnd.openxmlformats-officedocument.presentationml.slideLayout+xml" PartName="/ppt/slideLayouts/slideLayout89.xml"/>
  <Override ContentType="application/vnd.openxmlformats-officedocument.presentationml.slideLayout+xml" PartName="/ppt/slideLayouts/slideLayout70.xml"/>
  <Override ContentType="application/vnd.openxmlformats-officedocument.presentationml.slideLayout+xml" PartName="/ppt/slideLayouts/slideLayout38.xml"/>
  <Override ContentType="application/vnd.openxmlformats-officedocument.presentationml.slideLayout+xml" PartName="/ppt/slideLayouts/slideLayout2.xml"/>
  <Override ContentType="application/vnd.openxmlformats-officedocument.presentationml.slideLayout+xml" PartName="/ppt/slideLayouts/slideLayout52.xml"/>
  <Override ContentType="application/vnd.openxmlformats-officedocument.presentationml.slideLayout+xml" PartName="/ppt/slideLayouts/slideLayout95.xml"/>
  <Override ContentType="application/vnd.openxmlformats-officedocument.presentationml.slideLayout+xml" PartName="/ppt/slideLayouts/slideLayout101.xml"/>
  <Override ContentType="application/vnd.openxmlformats-officedocument.presentationml.slideLayout+xml" PartName="/ppt/slideLayouts/slideLayout64.xml"/>
  <Override ContentType="application/vnd.openxmlformats-officedocument.presentationml.slideLayout+xml" PartName="/ppt/slideLayouts/slideLayout99.xml"/>
  <Override ContentType="application/vnd.openxmlformats-officedocument.presentationml.slideLayout+xml" PartName="/ppt/slideLayouts/slideLayout21.xml"/>
  <Override ContentType="application/vnd.openxmlformats-officedocument.presentationml.slideLayout+xml" PartName="/ppt/slideLayouts/slideLayout60.xml"/>
  <Override ContentType="application/vnd.openxmlformats-officedocument.presentationml.slideLayout+xml" PartName="/ppt/slideLayouts/slideLayout18.xml"/>
  <Override ContentType="application/vnd.openxmlformats-officedocument.presentationml.slideLayout+xml" PartName="/ppt/slideLayouts/slideLayout105.xml"/>
  <Override ContentType="application/vnd.openxmlformats-officedocument.presentationml.slideLayout+xml" PartName="/ppt/slideLayouts/slideLayout48.xml"/>
  <Override ContentType="application/vnd.openxmlformats-officedocument.presentationml.slideLayout+xml" PartName="/ppt/slideLayouts/slideLayout85.xml"/>
  <Override ContentType="application/vnd.openxmlformats-officedocument.presentationml.slideLayout+xml" PartName="/ppt/slideLayouts/slideLayout72.xml"/>
  <Override ContentType="application/vnd.openxmlformats-officedocument.presentationml.slideLayout+xml" PartName="/ppt/slideLayouts/slideLayout79.xml"/>
  <Override ContentType="application/vnd.openxmlformats-officedocument.presentationml.slideLayout+xml" PartName="/ppt/slideLayouts/slideLayout36.xml"/>
  <Override ContentType="application/vnd.openxmlformats-officedocument.presentationml.slideLayout+xml" PartName="/ppt/slideLayouts/slideLayout4.xml"/>
  <Override ContentType="application/vnd.openxmlformats-officedocument.presentationml.slideLayout+xml" PartName="/ppt/slideLayouts/slideLayout66.xml"/>
  <Override ContentType="application/vnd.openxmlformats-officedocument.presentationml.slideLayout+xml" PartName="/ppt/slideLayouts/slideLayout23.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76.xml"/>
  <Override ContentType="application/vnd.openxmlformats-officedocument.presentationml.slideLayout+xml" PartName="/ppt/slideLayouts/slideLayout107.xml"/>
  <Override ContentType="application/vnd.openxmlformats-officedocument.presentationml.slideLayout+xml" PartName="/ppt/slideLayouts/slideLayout59.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74.xml"/>
  <Override ContentType="application/vnd.openxmlformats-officedocument.presentationml.slideLayout+xml" PartName="/ppt/slideLayouts/slideLayout109.xml"/>
  <Override ContentType="application/vnd.openxmlformats-officedocument.presentationml.slideLayout+xml" PartName="/ppt/slideLayouts/slideLayout42.xml"/>
  <Override ContentType="application/vnd.openxmlformats-officedocument.presentationml.slideLayout+xml" PartName="/ppt/slideLayouts/slideLayout91.xml"/>
  <Override ContentType="application/vnd.openxmlformats-officedocument.presentationml.slideLayout+xml" PartName="/ppt/slideLayouts/slideLayout68.xml"/>
  <Override ContentType="application/vnd.openxmlformats-officedocument.presentationml.slideLayout+xml" PartName="/ppt/slideLayouts/slideLayout82.xml"/>
  <Override ContentType="application/vnd.openxmlformats-officedocument.presentationml.slideLayout+xml" PartName="/ppt/slideLayouts/slideLayout100.xml"/>
  <Override ContentType="application/vnd.openxmlformats-officedocument.presentationml.slideLayout+xml" PartName="/ppt/slideLayouts/slideLayout57.xml"/>
  <Override ContentType="application/vnd.openxmlformats-officedocument.presentationml.slideLayout+xml" PartName="/ppt/slideLayouts/slideLayout87.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50.xml"/>
  <Override ContentType="application/vnd.openxmlformats-officedocument.presentationml.slideLayout+xml" PartName="/ppt/slideLayouts/slideLayout80.xml"/>
  <Override ContentType="application/vnd.openxmlformats-officedocument.presentationml.slideLayout+xml" PartName="/ppt/slideLayouts/slideLayout44.xml"/>
  <Override ContentType="application/vnd.openxmlformats-officedocument.presentationml.slideLayout+xml" PartName="/ppt/slideLayouts/slideLayout14.xml"/>
  <Override ContentType="application/vnd.openxmlformats-officedocument.presentationml.slideLayout+xml" PartName="/ppt/slideLayouts/slideLayout63.xml"/>
  <Override ContentType="application/vnd.openxmlformats-officedocument.presentationml.slideLayout+xml" PartName="/ppt/slideLayouts/slideLayout93.xml"/>
  <Override ContentType="application/vnd.openxmlformats-officedocument.presentationml.slideLayout+xml" PartName="/ppt/slideLayouts/slideLayout27.xml"/>
  <Override ContentType="application/vnd.openxmlformats-officedocument.presentationml.slideMaster+xml" PartName="/ppt/slideMasters/slideMaster3.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Master+xml" PartName="/ppt/slideMasters/slideMaster4.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0.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theme+xml" PartName="/ppt/theme/theme4.xml"/>
  <Override ContentType="application/vnd.openxmlformats-officedocument.theme+xml" PartName="/ppt/theme/theme5.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757" r:id="rId4"/>
    <p:sldMasterId id="2147483758" r:id="rId5"/>
    <p:sldMasterId id="2147483759" r:id="rId6"/>
    <p:sldMasterId id="2147483760" r:id="rId7"/>
  </p:sldMasterIdLst>
  <p:notesMasterIdLst>
    <p:notesMasterId r:id="rId8"/>
  </p:notesMasterIdLst>
  <p:sldIdLst>
    <p:sldId id="256" r:id="rId9"/>
    <p:sldId id="257" r:id="rId10"/>
    <p:sldId id="258" r:id="rId11"/>
    <p:sldId id="259" r:id="rId12"/>
    <p:sldId id="260" r:id="rId13"/>
    <p:sldId id="261" r:id="rId14"/>
    <p:sldId id="262" r:id="rId15"/>
    <p:sldId id="263" r:id="rId16"/>
    <p:sldId id="264" r:id="rId17"/>
    <p:sldId id="265" r:id="rId18"/>
    <p:sldId id="266" r:id="rId19"/>
    <p:sldId id="267" r:id="rId20"/>
    <p:sldId id="268" r:id="rId21"/>
    <p:sldId id="269" r:id="rId22"/>
    <p:sldId id="270" r:id="rId23"/>
    <p:sldId id="271" r:id="rId24"/>
    <p:sldId id="272" r:id="rId25"/>
    <p:sldId id="273" r:id="rId26"/>
    <p:sldId id="274" r:id="rId27"/>
    <p:sldId id="275" r:id="rId28"/>
  </p:sldIdLst>
  <p:sldSz cy="6858000" cx="9144000"/>
  <p:notesSz cx="6858000" cy="9144000"/>
  <p:embeddedFontLst>
    <p:embeddedFont>
      <p:font typeface="Lexend SemiBold"/>
      <p:regular r:id="rId29"/>
      <p:bold r:id="rId30"/>
    </p:embeddedFont>
    <p:embeddedFont>
      <p:font typeface="Caveat"/>
      <p:regular r:id="rId31"/>
      <p:bold r:id="rId32"/>
    </p:embeddedFont>
    <p:embeddedFont>
      <p:font typeface="Lexend Medium"/>
      <p:regular r:id="rId33"/>
      <p:bold r:id="rId34"/>
    </p:embeddedFont>
    <p:embeddedFont>
      <p:font typeface="Annie Use Your Telescope"/>
      <p:regular r:id="rId35"/>
    </p:embeddedFont>
    <p:embeddedFont>
      <p:font typeface="Lexend"/>
      <p:regular r:id="rId36"/>
      <p:bold r:id="rId37"/>
    </p:embeddedFont>
    <p:embeddedFont>
      <p:font typeface="Lexend Thin"/>
      <p:regular r:id="rId38"/>
      <p:bold r:id="rId39"/>
    </p:embeddedFont>
    <p:embeddedFont>
      <p:font typeface="Lexend ExtraLight"/>
      <p:regular r:id="rId40"/>
      <p:bold r:id="rId41"/>
    </p:embeddedFont>
    <p:embeddedFont>
      <p:font typeface="Comfortaa"/>
      <p:regular r:id="rId42"/>
      <p:bold r:id="rId43"/>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font" Target="fonts/LexendExtraLight-regular.fntdata"/><Relationship Id="rId42" Type="http://schemas.openxmlformats.org/officeDocument/2006/relationships/font" Target="fonts/Comfortaa-regular.fntdata"/><Relationship Id="rId41" Type="http://schemas.openxmlformats.org/officeDocument/2006/relationships/font" Target="fonts/LexendExtraLight-bold.fntdata"/><Relationship Id="rId43" Type="http://schemas.openxmlformats.org/officeDocument/2006/relationships/font" Target="fonts/Comfortaa-bold.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1.xml"/><Relationship Id="rId5" Type="http://schemas.openxmlformats.org/officeDocument/2006/relationships/slideMaster" Target="slideMasters/slideMaster2.xml"/><Relationship Id="rId6" Type="http://schemas.openxmlformats.org/officeDocument/2006/relationships/slideMaster" Target="slideMasters/slideMaster3.xml"/><Relationship Id="rId7" Type="http://schemas.openxmlformats.org/officeDocument/2006/relationships/slideMaster" Target="slideMasters/slideMaster4.xml"/><Relationship Id="rId8" Type="http://schemas.openxmlformats.org/officeDocument/2006/relationships/notesMaster" Target="notesMasters/notesMaster1.xml"/><Relationship Id="rId31" Type="http://schemas.openxmlformats.org/officeDocument/2006/relationships/font" Target="fonts/Caveat-regular.fntdata"/><Relationship Id="rId30" Type="http://schemas.openxmlformats.org/officeDocument/2006/relationships/font" Target="fonts/LexendSemiBold-bold.fntdata"/><Relationship Id="rId33" Type="http://schemas.openxmlformats.org/officeDocument/2006/relationships/font" Target="fonts/LexendMedium-regular.fntdata"/><Relationship Id="rId32" Type="http://schemas.openxmlformats.org/officeDocument/2006/relationships/font" Target="fonts/Caveat-bold.fntdata"/><Relationship Id="rId35" Type="http://schemas.openxmlformats.org/officeDocument/2006/relationships/font" Target="fonts/AnnieUseYourTelescope-regular.fntdata"/><Relationship Id="rId34" Type="http://schemas.openxmlformats.org/officeDocument/2006/relationships/font" Target="fonts/LexendMedium-bold.fntdata"/><Relationship Id="rId37" Type="http://schemas.openxmlformats.org/officeDocument/2006/relationships/font" Target="fonts/Lexend-bold.fntdata"/><Relationship Id="rId36" Type="http://schemas.openxmlformats.org/officeDocument/2006/relationships/font" Target="fonts/Lexend-regular.fntdata"/><Relationship Id="rId39" Type="http://schemas.openxmlformats.org/officeDocument/2006/relationships/font" Target="fonts/LexendThin-bold.fntdata"/><Relationship Id="rId38" Type="http://schemas.openxmlformats.org/officeDocument/2006/relationships/font" Target="fonts/LexendThin-regular.fntdata"/><Relationship Id="rId20" Type="http://schemas.openxmlformats.org/officeDocument/2006/relationships/slide" Target="slides/slide12.xml"/><Relationship Id="rId22" Type="http://schemas.openxmlformats.org/officeDocument/2006/relationships/slide" Target="slides/slide14.xml"/><Relationship Id="rId21" Type="http://schemas.openxmlformats.org/officeDocument/2006/relationships/slide" Target="slides/slide13.xml"/><Relationship Id="rId24" Type="http://schemas.openxmlformats.org/officeDocument/2006/relationships/slide" Target="slides/slide16.xml"/><Relationship Id="rId23" Type="http://schemas.openxmlformats.org/officeDocument/2006/relationships/slide" Target="slides/slide15.xml"/><Relationship Id="rId26" Type="http://schemas.openxmlformats.org/officeDocument/2006/relationships/slide" Target="slides/slide18.xml"/><Relationship Id="rId25" Type="http://schemas.openxmlformats.org/officeDocument/2006/relationships/slide" Target="slides/slide17.xml"/><Relationship Id="rId28" Type="http://schemas.openxmlformats.org/officeDocument/2006/relationships/slide" Target="slides/slide20.xml"/><Relationship Id="rId27" Type="http://schemas.openxmlformats.org/officeDocument/2006/relationships/slide" Target="slides/slide19.xml"/><Relationship Id="rId29" Type="http://schemas.openxmlformats.org/officeDocument/2006/relationships/font" Target="fonts/LexendSemiBold-regular.fntdata"/><Relationship Id="rId11" Type="http://schemas.openxmlformats.org/officeDocument/2006/relationships/slide" Target="slides/slide3.xml"/><Relationship Id="rId10" Type="http://schemas.openxmlformats.org/officeDocument/2006/relationships/slide" Target="slides/slide2.xml"/><Relationship Id="rId13" Type="http://schemas.openxmlformats.org/officeDocument/2006/relationships/slide" Target="slides/slide5.xml"/><Relationship Id="rId12" Type="http://schemas.openxmlformats.org/officeDocument/2006/relationships/slide" Target="slides/slide4.xml"/><Relationship Id="rId15" Type="http://schemas.openxmlformats.org/officeDocument/2006/relationships/slide" Target="slides/slide7.xml"/><Relationship Id="rId14" Type="http://schemas.openxmlformats.org/officeDocument/2006/relationships/slide" Target="slides/slide6.xml"/><Relationship Id="rId17" Type="http://schemas.openxmlformats.org/officeDocument/2006/relationships/slide" Target="slides/slide9.xml"/><Relationship Id="rId16" Type="http://schemas.openxmlformats.org/officeDocument/2006/relationships/slide" Target="slides/slide8.xml"/><Relationship Id="rId19" Type="http://schemas.openxmlformats.org/officeDocument/2006/relationships/slide" Target="slides/slide11.xml"/><Relationship Id="rId18" Type="http://schemas.openxmlformats.org/officeDocument/2006/relationships/slide" Target="slides/slide1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0" name="Shape 540"/>
        <p:cNvGrpSpPr/>
        <p:nvPr/>
      </p:nvGrpSpPr>
      <p:grpSpPr>
        <a:xfrm>
          <a:off x="0" y="0"/>
          <a:ext cx="0" cy="0"/>
          <a:chOff x="0" y="0"/>
          <a:chExt cx="0" cy="0"/>
        </a:xfrm>
      </p:grpSpPr>
      <p:sp>
        <p:nvSpPr>
          <p:cNvPr id="541" name="Google Shape;541;g1e9e9beca82_0_92: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2" name="Google Shape;542;g1e9e9beca82_0_9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9" name="Shape 549"/>
        <p:cNvGrpSpPr/>
        <p:nvPr/>
      </p:nvGrpSpPr>
      <p:grpSpPr>
        <a:xfrm>
          <a:off x="0" y="0"/>
          <a:ext cx="0" cy="0"/>
          <a:chOff x="0" y="0"/>
          <a:chExt cx="0" cy="0"/>
        </a:xfrm>
      </p:grpSpPr>
      <p:sp>
        <p:nvSpPr>
          <p:cNvPr id="550" name="Google Shape;550;g307643a2517_0_536: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lang="en" sz="1300">
                <a:solidFill>
                  <a:srgbClr val="0055A4"/>
                </a:solidFill>
                <a:latin typeface="Calibri"/>
                <a:ea typeface="Calibri"/>
                <a:cs typeface="Calibri"/>
                <a:sym typeface="Calibri"/>
              </a:rPr>
              <a:t>PROCEDURE</a:t>
            </a:r>
            <a:endParaRPr b="1" sz="1200">
              <a:solidFill>
                <a:srgbClr val="757AA8"/>
              </a:solidFill>
              <a:latin typeface="Calibri"/>
              <a:ea typeface="Calibri"/>
              <a:cs typeface="Calibri"/>
              <a:sym typeface="Calibri"/>
            </a:endParaRPr>
          </a:p>
          <a:p>
            <a:pPr indent="0" lvl="0" marL="0" rtl="0" algn="l">
              <a:lnSpc>
                <a:spcPct val="110000"/>
              </a:lnSpc>
              <a:spcBef>
                <a:spcPts val="0"/>
              </a:spcBef>
              <a:spcAft>
                <a:spcPts val="0"/>
              </a:spcAft>
              <a:buClr>
                <a:schemeClr val="dk1"/>
              </a:buClr>
              <a:buSzPts val="1100"/>
              <a:buFont typeface="Arial"/>
              <a:buNone/>
            </a:pPr>
            <a:r>
              <a:rPr b="1" lang="en" sz="1300">
                <a:solidFill>
                  <a:srgbClr val="0055A4"/>
                </a:solidFill>
                <a:latin typeface="Calibri"/>
                <a:ea typeface="Calibri"/>
                <a:cs typeface="Calibri"/>
                <a:sym typeface="Calibri"/>
              </a:rPr>
              <a:t>Step 1 (10 minutes): Male Reproductive System Relay</a:t>
            </a:r>
            <a:br>
              <a:rPr b="1" lang="en" sz="1300">
                <a:solidFill>
                  <a:srgbClr val="0055A4"/>
                </a:solidFill>
                <a:latin typeface="Calibri"/>
                <a:ea typeface="Calibri"/>
                <a:cs typeface="Calibri"/>
                <a:sym typeface="Calibri"/>
              </a:rPr>
            </a:br>
            <a:r>
              <a:rPr i="1" lang="en" sz="1300">
                <a:solidFill>
                  <a:schemeClr val="dk1"/>
                </a:solidFill>
                <a:latin typeface="Calibri"/>
                <a:ea typeface="Calibri"/>
                <a:cs typeface="Calibri"/>
                <a:sym typeface="Calibri"/>
              </a:rPr>
              <a:t>Divide students into two teams. Depending on class size, each team will need to consist of at least three students but can be three pairs, three small groups per team, etc. Have the questions for each team printed, cut and ready. Pen or pencils needed. </a:t>
            </a:r>
            <a:br>
              <a:rPr i="1" lang="en" sz="1300">
                <a:solidFill>
                  <a:schemeClr val="dk1"/>
                </a:solidFill>
                <a:latin typeface="Calibri"/>
                <a:ea typeface="Calibri"/>
                <a:cs typeface="Calibri"/>
                <a:sym typeface="Calibri"/>
              </a:rPr>
            </a:br>
            <a:endParaRPr i="1"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In this teenMEN Relay Race, each team will need to correctly complete three legs of the race to finish. To start, the first group from each team will come forward and receive their questions. Each group will complete their questions at the front of the class. When they have completed the questions (or as many as they can answer), they will submit their page to the teacher and return to tag the next group to come forward, etc. The first team to finish </a:t>
            </a:r>
            <a:r>
              <a:rPr b="1" lang="en" sz="1300">
                <a:solidFill>
                  <a:schemeClr val="dk1"/>
                </a:solidFill>
                <a:latin typeface="Calibri"/>
                <a:ea typeface="Calibri"/>
                <a:cs typeface="Calibri"/>
                <a:sym typeface="Calibri"/>
              </a:rPr>
              <a:t>with the most number of questions answered correctly</a:t>
            </a:r>
            <a:r>
              <a:rPr lang="en" sz="1300">
                <a:solidFill>
                  <a:schemeClr val="dk1"/>
                </a:solidFill>
                <a:latin typeface="Calibri"/>
                <a:ea typeface="Calibri"/>
                <a:cs typeface="Calibri"/>
                <a:sym typeface="Calibri"/>
              </a:rPr>
              <a:t>, wins!</a:t>
            </a:r>
            <a:br>
              <a:rPr lang="en" sz="1300">
                <a:solidFill>
                  <a:schemeClr val="dk1"/>
                </a:solidFill>
                <a:latin typeface="Calibri"/>
                <a:ea typeface="Calibri"/>
                <a:cs typeface="Calibri"/>
                <a:sym typeface="Calibri"/>
              </a:rPr>
            </a:br>
            <a:br>
              <a:rPr lang="en" sz="1300">
                <a:solidFill>
                  <a:schemeClr val="dk1"/>
                </a:solidFill>
                <a:latin typeface="Calibri"/>
                <a:ea typeface="Calibri"/>
                <a:cs typeface="Calibri"/>
                <a:sym typeface="Calibri"/>
              </a:rPr>
            </a:br>
            <a:r>
              <a:rPr lang="en" sz="1300">
                <a:solidFill>
                  <a:schemeClr val="dk1"/>
                </a:solidFill>
                <a:latin typeface="Calibri"/>
                <a:ea typeface="Calibri"/>
                <a:cs typeface="Calibri"/>
                <a:sym typeface="Calibri"/>
              </a:rPr>
              <a:t>Review answers using the following slides.</a:t>
            </a:r>
            <a:endParaRPr i="1" sz="1300">
              <a:solidFill>
                <a:srgbClr val="0055A4"/>
              </a:solidFill>
              <a:latin typeface="Calibri"/>
              <a:ea typeface="Calibri"/>
              <a:cs typeface="Calibri"/>
              <a:sym typeface="Calibri"/>
            </a:endParaRPr>
          </a:p>
          <a:p>
            <a:pPr indent="0" lvl="0" marL="0" rtl="0" algn="l">
              <a:lnSpc>
                <a:spcPct val="110000"/>
              </a:lnSpc>
              <a:spcBef>
                <a:spcPts val="0"/>
              </a:spcBef>
              <a:spcAft>
                <a:spcPts val="0"/>
              </a:spcAft>
              <a:buClr>
                <a:schemeClr val="dk1"/>
              </a:buClr>
              <a:buSzPts val="1100"/>
              <a:buFont typeface="Arial"/>
              <a:buNone/>
            </a:pPr>
            <a:r>
              <a:t/>
            </a:r>
            <a:endParaRPr b="1" sz="1300">
              <a:solidFill>
                <a:srgbClr val="0055A4"/>
              </a:solidFill>
              <a:latin typeface="Calibri"/>
              <a:ea typeface="Calibri"/>
              <a:cs typeface="Calibri"/>
              <a:sym typeface="Calibri"/>
            </a:endParaRPr>
          </a:p>
        </p:txBody>
      </p:sp>
      <p:sp>
        <p:nvSpPr>
          <p:cNvPr id="551" name="Google Shape;551;g307643a2517_0_53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2" name="Shape 562"/>
        <p:cNvGrpSpPr/>
        <p:nvPr/>
      </p:nvGrpSpPr>
      <p:grpSpPr>
        <a:xfrm>
          <a:off x="0" y="0"/>
          <a:ext cx="0" cy="0"/>
          <a:chOff x="0" y="0"/>
          <a:chExt cx="0" cy="0"/>
        </a:xfrm>
      </p:grpSpPr>
      <p:sp>
        <p:nvSpPr>
          <p:cNvPr id="563" name="Google Shape;563;g307643a2517_0_7: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4" name="Google Shape;564;g307643a2517_0_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3" name="Shape 573"/>
        <p:cNvGrpSpPr/>
        <p:nvPr/>
      </p:nvGrpSpPr>
      <p:grpSpPr>
        <a:xfrm>
          <a:off x="0" y="0"/>
          <a:ext cx="0" cy="0"/>
          <a:chOff x="0" y="0"/>
          <a:chExt cx="0" cy="0"/>
        </a:xfrm>
      </p:grpSpPr>
      <p:sp>
        <p:nvSpPr>
          <p:cNvPr id="574" name="Google Shape;574;g307643a2517_0_572: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5" name="Google Shape;575;g307643a2517_0_57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8" name="Shape 588"/>
        <p:cNvGrpSpPr/>
        <p:nvPr/>
      </p:nvGrpSpPr>
      <p:grpSpPr>
        <a:xfrm>
          <a:off x="0" y="0"/>
          <a:ext cx="0" cy="0"/>
          <a:chOff x="0" y="0"/>
          <a:chExt cx="0" cy="0"/>
        </a:xfrm>
      </p:grpSpPr>
      <p:sp>
        <p:nvSpPr>
          <p:cNvPr id="589" name="Google Shape;589;g307643a2517_0_587: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lnSpc>
                <a:spcPct val="150000"/>
              </a:lnSpc>
              <a:spcBef>
                <a:spcPts val="0"/>
              </a:spcBef>
              <a:spcAft>
                <a:spcPts val="0"/>
              </a:spcAft>
              <a:buNone/>
            </a:pPr>
            <a:r>
              <a:rPr b="1" lang="en" sz="1100">
                <a:solidFill>
                  <a:schemeClr val="dk1"/>
                </a:solidFill>
                <a:latin typeface="Comfortaa"/>
                <a:ea typeface="Comfortaa"/>
                <a:cs typeface="Comfortaa"/>
                <a:sym typeface="Comfortaa"/>
              </a:rPr>
              <a:t>6. The bladder plays a key function in the reproductive system.</a:t>
            </a:r>
            <a:br>
              <a:rPr b="1" lang="en" sz="1100">
                <a:solidFill>
                  <a:schemeClr val="dk1"/>
                </a:solidFill>
                <a:latin typeface="Comfortaa"/>
                <a:ea typeface="Comfortaa"/>
                <a:cs typeface="Comfortaa"/>
                <a:sym typeface="Comfortaa"/>
              </a:rPr>
            </a:br>
            <a:r>
              <a:rPr b="1" lang="en" sz="1100">
                <a:solidFill>
                  <a:schemeClr val="dk1"/>
                </a:solidFill>
                <a:highlight>
                  <a:srgbClr val="F4CCCC"/>
                </a:highlight>
                <a:latin typeface="Comfortaa"/>
                <a:ea typeface="Comfortaa"/>
                <a:cs typeface="Comfortaa"/>
                <a:sym typeface="Comfortaa"/>
              </a:rPr>
              <a:t>False. </a:t>
            </a:r>
            <a:r>
              <a:rPr b="1" i="1" lang="en" sz="1100">
                <a:solidFill>
                  <a:schemeClr val="dk1"/>
                </a:solidFill>
                <a:latin typeface="Comfortaa"/>
                <a:ea typeface="Comfortaa"/>
                <a:cs typeface="Comfortaa"/>
                <a:sym typeface="Comfortaa"/>
              </a:rPr>
              <a:t>The bladder is not technically part of the reproductive system, though it is close to the reproductive organs; it is part of the urinary system.</a:t>
            </a:r>
            <a:br>
              <a:rPr b="1" i="1" lang="en" sz="1100">
                <a:solidFill>
                  <a:schemeClr val="dk1"/>
                </a:solidFill>
                <a:latin typeface="Comfortaa"/>
                <a:ea typeface="Comfortaa"/>
                <a:cs typeface="Comfortaa"/>
                <a:sym typeface="Comfortaa"/>
              </a:rPr>
            </a:br>
            <a:endParaRPr b="1" i="1" sz="1100">
              <a:solidFill>
                <a:schemeClr val="dk1"/>
              </a:solidFill>
              <a:latin typeface="Comfortaa"/>
              <a:ea typeface="Comfortaa"/>
              <a:cs typeface="Comfortaa"/>
              <a:sym typeface="Comfortaa"/>
            </a:endParaRPr>
          </a:p>
          <a:p>
            <a:pPr indent="0" lvl="0" marL="0" rtl="0" algn="l">
              <a:lnSpc>
                <a:spcPct val="150000"/>
              </a:lnSpc>
              <a:spcBef>
                <a:spcPts val="0"/>
              </a:spcBef>
              <a:spcAft>
                <a:spcPts val="0"/>
              </a:spcAft>
              <a:buNone/>
            </a:pPr>
            <a:r>
              <a:rPr b="1" lang="en" sz="1100">
                <a:solidFill>
                  <a:schemeClr val="dk1"/>
                </a:solidFill>
                <a:latin typeface="Comfortaa"/>
                <a:ea typeface="Comfortaa"/>
                <a:cs typeface="Comfortaa"/>
                <a:sym typeface="Comfortaa"/>
              </a:rPr>
              <a:t>7. The testicles are part of the reproductive system</a:t>
            </a:r>
            <a:r>
              <a:rPr b="1" i="1" lang="en" sz="1100">
                <a:solidFill>
                  <a:schemeClr val="dk1"/>
                </a:solidFill>
                <a:latin typeface="Comfortaa"/>
                <a:ea typeface="Comfortaa"/>
                <a:cs typeface="Comfortaa"/>
                <a:sym typeface="Comfortaa"/>
              </a:rPr>
              <a:t> and</a:t>
            </a:r>
            <a:r>
              <a:rPr b="1" lang="en" sz="1100">
                <a:solidFill>
                  <a:schemeClr val="dk1"/>
                </a:solidFill>
                <a:latin typeface="Comfortaa"/>
                <a:ea typeface="Comfortaa"/>
                <a:cs typeface="Comfortaa"/>
                <a:sym typeface="Comfortaa"/>
              </a:rPr>
              <a:t> the urinary system.  </a:t>
            </a:r>
            <a:br>
              <a:rPr b="1" lang="en" sz="1100">
                <a:solidFill>
                  <a:schemeClr val="dk1"/>
                </a:solidFill>
                <a:latin typeface="Comfortaa"/>
                <a:ea typeface="Comfortaa"/>
                <a:cs typeface="Comfortaa"/>
                <a:sym typeface="Comfortaa"/>
              </a:rPr>
            </a:br>
            <a:r>
              <a:rPr lang="en" sz="1100">
                <a:solidFill>
                  <a:schemeClr val="dk1"/>
                </a:solidFill>
                <a:highlight>
                  <a:srgbClr val="F4CCCC"/>
                </a:highlight>
                <a:latin typeface="Comfortaa"/>
                <a:ea typeface="Comfortaa"/>
                <a:cs typeface="Comfortaa"/>
                <a:sym typeface="Comfortaa"/>
              </a:rPr>
              <a:t>False. </a:t>
            </a:r>
            <a:r>
              <a:rPr i="1" lang="en" sz="1100">
                <a:solidFill>
                  <a:schemeClr val="dk1"/>
                </a:solidFill>
                <a:latin typeface="Comfortaa"/>
                <a:ea typeface="Comfortaa"/>
                <a:cs typeface="Comfortaa"/>
                <a:sym typeface="Comfortaa"/>
              </a:rPr>
              <a:t>The testicles are part of the </a:t>
            </a:r>
            <a:r>
              <a:rPr b="1" i="1" lang="en" sz="1100">
                <a:solidFill>
                  <a:schemeClr val="dk1"/>
                </a:solidFill>
                <a:latin typeface="Comfortaa"/>
                <a:ea typeface="Comfortaa"/>
                <a:cs typeface="Comfortaa"/>
                <a:sym typeface="Comfortaa"/>
              </a:rPr>
              <a:t>reproductive system</a:t>
            </a:r>
            <a:r>
              <a:rPr i="1" lang="en" sz="1100">
                <a:solidFill>
                  <a:schemeClr val="dk1"/>
                </a:solidFill>
                <a:latin typeface="Comfortaa"/>
                <a:ea typeface="Comfortaa"/>
                <a:cs typeface="Comfortaa"/>
                <a:sym typeface="Comfortaa"/>
              </a:rPr>
              <a:t> and the </a:t>
            </a:r>
            <a:r>
              <a:rPr b="1" i="1" lang="en" sz="1100">
                <a:solidFill>
                  <a:schemeClr val="dk1"/>
                </a:solidFill>
                <a:latin typeface="Comfortaa"/>
                <a:ea typeface="Comfortaa"/>
                <a:cs typeface="Comfortaa"/>
                <a:sym typeface="Comfortaa"/>
              </a:rPr>
              <a:t>endocrine system</a:t>
            </a:r>
            <a:r>
              <a:rPr i="1" lang="en" sz="1100">
                <a:solidFill>
                  <a:schemeClr val="dk1"/>
                </a:solidFill>
                <a:latin typeface="Comfortaa"/>
                <a:ea typeface="Comfortaa"/>
                <a:cs typeface="Comfortaa"/>
                <a:sym typeface="Comfortaa"/>
              </a:rPr>
              <a:t>, as they produce the </a:t>
            </a:r>
            <a:r>
              <a:rPr lang="en" sz="1100">
                <a:solidFill>
                  <a:schemeClr val="dk1"/>
                </a:solidFill>
                <a:latin typeface="Comfortaa"/>
                <a:ea typeface="Comfortaa"/>
                <a:cs typeface="Comfortaa"/>
                <a:sym typeface="Comfortaa"/>
              </a:rPr>
              <a:t>hormone testosterone.</a:t>
            </a:r>
            <a:endParaRPr sz="1100">
              <a:solidFill>
                <a:schemeClr val="dk1"/>
              </a:solidFill>
              <a:latin typeface="Comfortaa"/>
              <a:ea typeface="Comfortaa"/>
              <a:cs typeface="Comfortaa"/>
              <a:sym typeface="Comfortaa"/>
            </a:endParaRPr>
          </a:p>
          <a:p>
            <a:pPr indent="0" lvl="0" marL="0" rtl="0" algn="l">
              <a:lnSpc>
                <a:spcPct val="150000"/>
              </a:lnSpc>
              <a:spcBef>
                <a:spcPts val="1200"/>
              </a:spcBef>
              <a:spcAft>
                <a:spcPts val="0"/>
              </a:spcAft>
              <a:buNone/>
            </a:pPr>
            <a:r>
              <a:rPr b="1" lang="en" sz="1100">
                <a:solidFill>
                  <a:schemeClr val="dk1"/>
                </a:solidFill>
                <a:latin typeface="Comfortaa"/>
                <a:ea typeface="Comfortaa"/>
                <a:cs typeface="Comfortaa"/>
                <a:sym typeface="Comfortaa"/>
              </a:rPr>
              <a:t>8. It takes sperm about 4-6 weeks to travel through the epididymis.</a:t>
            </a:r>
            <a:br>
              <a:rPr b="1" lang="en" sz="1100">
                <a:solidFill>
                  <a:schemeClr val="dk1"/>
                </a:solidFill>
                <a:latin typeface="Comfortaa"/>
                <a:ea typeface="Comfortaa"/>
                <a:cs typeface="Comfortaa"/>
                <a:sym typeface="Comfortaa"/>
              </a:rPr>
            </a:br>
            <a:r>
              <a:rPr lang="en" sz="1100">
                <a:solidFill>
                  <a:schemeClr val="dk1"/>
                </a:solidFill>
                <a:highlight>
                  <a:srgbClr val="00FF00"/>
                </a:highlight>
                <a:latin typeface="Comfortaa"/>
                <a:ea typeface="Comfortaa"/>
                <a:cs typeface="Comfortaa"/>
                <a:sym typeface="Comfortaa"/>
              </a:rPr>
              <a:t>True!  </a:t>
            </a:r>
            <a:r>
              <a:rPr lang="en" sz="1100">
                <a:solidFill>
                  <a:schemeClr val="dk1"/>
                </a:solidFill>
                <a:latin typeface="Comfortaa"/>
                <a:ea typeface="Comfortaa"/>
                <a:cs typeface="Comfortaa"/>
                <a:sym typeface="Comfortaa"/>
              </a:rPr>
              <a:t>	</a:t>
            </a:r>
            <a:br>
              <a:rPr lang="en" sz="1100">
                <a:solidFill>
                  <a:schemeClr val="dk1"/>
                </a:solidFill>
                <a:latin typeface="Comfortaa"/>
                <a:ea typeface="Comfortaa"/>
                <a:cs typeface="Comfortaa"/>
                <a:sym typeface="Comfortaa"/>
              </a:rPr>
            </a:br>
            <a:br>
              <a:rPr lang="en" sz="1100">
                <a:solidFill>
                  <a:schemeClr val="dk1"/>
                </a:solidFill>
                <a:latin typeface="Comfortaa"/>
                <a:ea typeface="Comfortaa"/>
                <a:cs typeface="Comfortaa"/>
                <a:sym typeface="Comfortaa"/>
              </a:rPr>
            </a:br>
            <a:r>
              <a:rPr b="1" lang="en" sz="1100">
                <a:solidFill>
                  <a:schemeClr val="dk1"/>
                </a:solidFill>
                <a:latin typeface="Comfortaa"/>
                <a:ea typeface="Comfortaa"/>
                <a:cs typeface="Comfortaa"/>
                <a:sym typeface="Comfortaa"/>
              </a:rPr>
              <a:t>9. The male testes begin the descent into the scrotum around 7 months in the womb.</a:t>
            </a:r>
            <a:br>
              <a:rPr b="1" lang="en" sz="1100">
                <a:solidFill>
                  <a:schemeClr val="dk1"/>
                </a:solidFill>
                <a:latin typeface="Comfortaa"/>
                <a:ea typeface="Comfortaa"/>
                <a:cs typeface="Comfortaa"/>
                <a:sym typeface="Comfortaa"/>
              </a:rPr>
            </a:br>
            <a:r>
              <a:rPr lang="en" sz="1100">
                <a:solidFill>
                  <a:schemeClr val="dk1"/>
                </a:solidFill>
                <a:highlight>
                  <a:srgbClr val="00FF00"/>
                </a:highlight>
                <a:latin typeface="Comfortaa"/>
                <a:ea typeface="Comfortaa"/>
                <a:cs typeface="Comfortaa"/>
                <a:sym typeface="Comfortaa"/>
              </a:rPr>
              <a:t>True!  </a:t>
            </a:r>
            <a:r>
              <a:rPr i="1" lang="en" sz="1100">
                <a:solidFill>
                  <a:schemeClr val="dk1"/>
                </a:solidFill>
                <a:latin typeface="Comfortaa"/>
                <a:ea typeface="Comfortaa"/>
                <a:cs typeface="Comfortaa"/>
                <a:sym typeface="Comfortaa"/>
              </a:rPr>
              <a:t>The testes begin the descent into the scrotum around 7 months gestation, when the testes begin secreting reasonable quantities of testosterone.</a:t>
            </a:r>
            <a:endParaRPr i="1" sz="1100">
              <a:solidFill>
                <a:schemeClr val="dk1"/>
              </a:solidFill>
              <a:latin typeface="Comfortaa"/>
              <a:ea typeface="Comfortaa"/>
              <a:cs typeface="Comfortaa"/>
              <a:sym typeface="Comfortaa"/>
            </a:endParaRPr>
          </a:p>
          <a:p>
            <a:pPr indent="0" lvl="0" marL="0" rtl="0" algn="l">
              <a:lnSpc>
                <a:spcPct val="150000"/>
              </a:lnSpc>
              <a:spcBef>
                <a:spcPts val="1200"/>
              </a:spcBef>
              <a:spcAft>
                <a:spcPts val="0"/>
              </a:spcAft>
              <a:buNone/>
            </a:pPr>
            <a:r>
              <a:rPr b="1" lang="en" sz="1100">
                <a:solidFill>
                  <a:schemeClr val="dk1"/>
                </a:solidFill>
                <a:latin typeface="Comfortaa"/>
                <a:ea typeface="Comfortaa"/>
                <a:cs typeface="Comfortaa"/>
                <a:sym typeface="Comfortaa"/>
              </a:rPr>
              <a:t>10. Girls are more emotional during puberty than boys. </a:t>
            </a:r>
            <a:br>
              <a:rPr b="1" lang="en" sz="1100">
                <a:solidFill>
                  <a:schemeClr val="dk1"/>
                </a:solidFill>
                <a:latin typeface="Comfortaa"/>
                <a:ea typeface="Comfortaa"/>
                <a:cs typeface="Comfortaa"/>
                <a:sym typeface="Comfortaa"/>
              </a:rPr>
            </a:br>
            <a:r>
              <a:rPr lang="en" sz="1100">
                <a:solidFill>
                  <a:schemeClr val="dk1"/>
                </a:solidFill>
                <a:highlight>
                  <a:srgbClr val="F4CCCC"/>
                </a:highlight>
                <a:latin typeface="Comfortaa"/>
                <a:ea typeface="Comfortaa"/>
                <a:cs typeface="Comfortaa"/>
                <a:sym typeface="Comfortaa"/>
              </a:rPr>
              <a:t>False. </a:t>
            </a:r>
            <a:r>
              <a:rPr i="1" lang="en" sz="1100">
                <a:solidFill>
                  <a:schemeClr val="dk1"/>
                </a:solidFill>
                <a:latin typeface="Comfortaa"/>
                <a:ea typeface="Comfortaa"/>
                <a:cs typeface="Comfortaa"/>
                <a:sym typeface="Comfortaa"/>
              </a:rPr>
              <a:t>Even before physical changes are noticeable, boys can feel overly sensitive, angry or anxious, during puberty.</a:t>
            </a:r>
            <a:endParaRPr sz="1100">
              <a:solidFill>
                <a:schemeClr val="dk1"/>
              </a:solidFill>
              <a:latin typeface="Comfortaa"/>
              <a:ea typeface="Comfortaa"/>
              <a:cs typeface="Comfortaa"/>
              <a:sym typeface="Comfortaa"/>
            </a:endParaRPr>
          </a:p>
          <a:p>
            <a:pPr indent="0" lvl="0" marL="0" rtl="0" algn="l">
              <a:lnSpc>
                <a:spcPct val="150000"/>
              </a:lnSpc>
              <a:spcBef>
                <a:spcPts val="1200"/>
              </a:spcBef>
              <a:spcAft>
                <a:spcPts val="0"/>
              </a:spcAft>
              <a:buNone/>
            </a:pPr>
            <a:r>
              <a:rPr b="1" lang="en" sz="1100">
                <a:solidFill>
                  <a:schemeClr val="dk1"/>
                </a:solidFill>
                <a:latin typeface="Comfortaa"/>
                <a:ea typeface="Comfortaa"/>
                <a:cs typeface="Comfortaa"/>
                <a:sym typeface="Comfortaa"/>
              </a:rPr>
              <a:t>11. During puberty, the male brain increases in size and ability to set long-term goals; this means that your choices now are important in shaping the kind of man you will become.  </a:t>
            </a:r>
            <a:br>
              <a:rPr b="1" lang="en" sz="1100">
                <a:solidFill>
                  <a:schemeClr val="dk1"/>
                </a:solidFill>
                <a:latin typeface="Comfortaa"/>
                <a:ea typeface="Comfortaa"/>
                <a:cs typeface="Comfortaa"/>
                <a:sym typeface="Comfortaa"/>
              </a:rPr>
            </a:br>
            <a:r>
              <a:rPr lang="en" sz="1100">
                <a:solidFill>
                  <a:schemeClr val="dk1"/>
                </a:solidFill>
                <a:highlight>
                  <a:srgbClr val="00FF00"/>
                </a:highlight>
                <a:latin typeface="Comfortaa"/>
                <a:ea typeface="Comfortaa"/>
                <a:cs typeface="Comfortaa"/>
                <a:sym typeface="Comfortaa"/>
              </a:rPr>
              <a:t>True! </a:t>
            </a:r>
            <a:r>
              <a:rPr lang="en" sz="1100">
                <a:solidFill>
                  <a:schemeClr val="dk1"/>
                </a:solidFill>
                <a:latin typeface="Comfortaa"/>
                <a:ea typeface="Comfortaa"/>
                <a:cs typeface="Comfortaa"/>
                <a:sym typeface="Comfortaa"/>
              </a:rPr>
              <a:t>  </a:t>
            </a:r>
            <a:r>
              <a:rPr i="1" lang="en" sz="1100">
                <a:solidFill>
                  <a:schemeClr val="dk1"/>
                </a:solidFill>
                <a:latin typeface="Comfortaa"/>
                <a:ea typeface="Comfortaa"/>
                <a:cs typeface="Comfortaa"/>
                <a:sym typeface="Comfortaa"/>
              </a:rPr>
              <a:t>During puberty, the male brain reaches its largest physical size and is reshaped! The part of the brain behind the forehead, called the prefrontal cortex, is one of the last parts to mature. This area is responsible for skills like planning, prioritizing, and making good decisions.</a:t>
            </a:r>
            <a:endParaRPr i="1" sz="1100">
              <a:solidFill>
                <a:schemeClr val="dk1"/>
              </a:solidFill>
              <a:latin typeface="Comfortaa"/>
              <a:ea typeface="Comfortaa"/>
              <a:cs typeface="Comfortaa"/>
              <a:sym typeface="Comfortaa"/>
            </a:endParaRPr>
          </a:p>
          <a:p>
            <a:pPr indent="0" lvl="0" marL="0" rtl="0" algn="l">
              <a:spcBef>
                <a:spcPts val="1200"/>
              </a:spcBef>
              <a:spcAft>
                <a:spcPts val="0"/>
              </a:spcAft>
              <a:buNone/>
            </a:pPr>
            <a:r>
              <a:t/>
            </a:r>
            <a:endParaRPr/>
          </a:p>
        </p:txBody>
      </p:sp>
      <p:sp>
        <p:nvSpPr>
          <p:cNvPr id="590" name="Google Shape;590;g307643a2517_0_58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0" name="Shape 600"/>
        <p:cNvGrpSpPr/>
        <p:nvPr/>
      </p:nvGrpSpPr>
      <p:grpSpPr>
        <a:xfrm>
          <a:off x="0" y="0"/>
          <a:ext cx="0" cy="0"/>
          <a:chOff x="0" y="0"/>
          <a:chExt cx="0" cy="0"/>
        </a:xfrm>
      </p:grpSpPr>
      <p:sp>
        <p:nvSpPr>
          <p:cNvPr id="601" name="Google Shape;601;g1ccd0753f3a_0_129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0000"/>
              </a:lnSpc>
              <a:spcBef>
                <a:spcPts val="0"/>
              </a:spcBef>
              <a:spcAft>
                <a:spcPts val="0"/>
              </a:spcAft>
              <a:buClr>
                <a:schemeClr val="dk1"/>
              </a:buClr>
              <a:buSzPts val="1100"/>
              <a:buFont typeface="Arial"/>
              <a:buNone/>
            </a:pPr>
            <a:r>
              <a:rPr b="1" lang="en" sz="1300">
                <a:solidFill>
                  <a:srgbClr val="0055A4"/>
                </a:solidFill>
                <a:latin typeface="Calibri"/>
                <a:ea typeface="Calibri"/>
                <a:cs typeface="Calibri"/>
                <a:sym typeface="Calibri"/>
              </a:rPr>
              <a:t>Step 2 (10 minutes): </a:t>
            </a:r>
            <a:r>
              <a:rPr i="1" lang="en" sz="1300">
                <a:solidFill>
                  <a:srgbClr val="0055A4"/>
                </a:solidFill>
                <a:latin typeface="Calibri"/>
                <a:ea typeface="Calibri"/>
                <a:cs typeface="Calibri"/>
                <a:sym typeface="Calibri"/>
              </a:rPr>
              <a:t>Introduce the Female Reproductive Anatomy </a:t>
            </a:r>
            <a:endParaRPr sz="1300">
              <a:solidFill>
                <a:schemeClr val="dk1"/>
              </a:solidFill>
              <a:latin typeface="Calibri"/>
              <a:ea typeface="Calibri"/>
              <a:cs typeface="Calibri"/>
              <a:sym typeface="Calibri"/>
            </a:endParaRPr>
          </a:p>
          <a:p>
            <a:pPr indent="0" lvl="0" marL="0" rtl="0" algn="l">
              <a:lnSpc>
                <a:spcPct val="110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Today we’re going to learn about the female reproductive system. The female reproductive system is also located in the pelvic area and is vital to overall health and wellbeing. </a:t>
            </a:r>
            <a:endParaRPr sz="1300">
              <a:solidFill>
                <a:schemeClr val="dk1"/>
              </a:solidFill>
              <a:latin typeface="Calibri"/>
              <a:ea typeface="Calibri"/>
              <a:cs typeface="Calibri"/>
              <a:sym typeface="Calibri"/>
            </a:endParaRPr>
          </a:p>
          <a:p>
            <a:pPr indent="0" lvl="0" marL="0" marR="0" rtl="0" algn="l">
              <a:spcBef>
                <a:spcPts val="0"/>
              </a:spcBef>
              <a:spcAft>
                <a:spcPts val="0"/>
              </a:spcAft>
              <a:buClr>
                <a:schemeClr val="dk1"/>
              </a:buClr>
              <a:buSzPts val="450"/>
              <a:buFont typeface="Arial"/>
              <a:buNone/>
            </a:pPr>
            <a:r>
              <a:t/>
            </a:r>
            <a:endParaRPr sz="1300">
              <a:solidFill>
                <a:schemeClr val="dk1"/>
              </a:solidFill>
              <a:latin typeface="Calibri"/>
              <a:ea typeface="Calibri"/>
              <a:cs typeface="Calibri"/>
              <a:sym typeface="Calibri"/>
            </a:endParaRPr>
          </a:p>
        </p:txBody>
      </p:sp>
      <p:sp>
        <p:nvSpPr>
          <p:cNvPr id="602" name="Google Shape;602;g1ccd0753f3a_0_129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0" name="Shape 610"/>
        <p:cNvGrpSpPr/>
        <p:nvPr/>
      </p:nvGrpSpPr>
      <p:grpSpPr>
        <a:xfrm>
          <a:off x="0" y="0"/>
          <a:ext cx="0" cy="0"/>
          <a:chOff x="0" y="0"/>
          <a:chExt cx="0" cy="0"/>
        </a:xfrm>
      </p:grpSpPr>
      <p:sp>
        <p:nvSpPr>
          <p:cNvPr id="611" name="Google Shape;611;g1ccd0753f3a_0_62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12" name="Google Shape;612;g1ccd0753f3a_0_62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The </a:t>
            </a:r>
            <a:r>
              <a:rPr b="1" lang="en" sz="1300">
                <a:solidFill>
                  <a:schemeClr val="dk1"/>
                </a:solidFill>
                <a:latin typeface="Calibri"/>
                <a:ea typeface="Calibri"/>
                <a:cs typeface="Calibri"/>
                <a:sym typeface="Calibri"/>
              </a:rPr>
              <a:t>ovaries</a:t>
            </a:r>
            <a:r>
              <a:rPr lang="en" sz="1300">
                <a:solidFill>
                  <a:schemeClr val="dk1"/>
                </a:solidFill>
                <a:latin typeface="Calibri"/>
                <a:ea typeface="Calibri"/>
                <a:cs typeface="Calibri"/>
                <a:sym typeface="Calibri"/>
              </a:rPr>
              <a:t> are the two small organs that sit on either side of the uterus, highlighted in pink on the slide. The job of the ovaries is to: </a:t>
            </a:r>
            <a:br>
              <a:rPr lang="en" sz="1300">
                <a:solidFill>
                  <a:schemeClr val="dk1"/>
                </a:solidFill>
                <a:latin typeface="Calibri"/>
                <a:ea typeface="Calibri"/>
                <a:cs typeface="Calibri"/>
                <a:sym typeface="Calibri"/>
              </a:rPr>
            </a:br>
            <a:r>
              <a:rPr lang="en" sz="1300">
                <a:solidFill>
                  <a:schemeClr val="dk1"/>
                </a:solidFill>
                <a:latin typeface="Calibri"/>
                <a:ea typeface="Calibri"/>
                <a:cs typeface="Calibri"/>
                <a:sym typeface="Calibri"/>
              </a:rPr>
              <a:t>1. Develop and mature an egg, the female cell of reproduction. </a:t>
            </a:r>
            <a:br>
              <a:rPr lang="en" sz="1300">
                <a:solidFill>
                  <a:schemeClr val="dk1"/>
                </a:solidFill>
                <a:latin typeface="Calibri"/>
                <a:ea typeface="Calibri"/>
                <a:cs typeface="Calibri"/>
                <a:sym typeface="Calibri"/>
              </a:rPr>
            </a:br>
            <a:r>
              <a:rPr lang="en" sz="1300">
                <a:solidFill>
                  <a:schemeClr val="dk1"/>
                </a:solidFill>
                <a:latin typeface="Calibri"/>
                <a:ea typeface="Calibri"/>
                <a:cs typeface="Calibri"/>
                <a:sym typeface="Calibri"/>
              </a:rPr>
              <a:t>2. Produce the two main female hormones, estrogen and progesterone.</a:t>
            </a:r>
            <a:br>
              <a:rPr lang="en" sz="1300">
                <a:solidFill>
                  <a:schemeClr val="dk1"/>
                </a:solidFill>
                <a:latin typeface="Calibri"/>
                <a:ea typeface="Calibri"/>
                <a:cs typeface="Calibri"/>
                <a:sym typeface="Calibri"/>
              </a:rPr>
            </a:br>
            <a:br>
              <a:rPr lang="en" sz="1300">
                <a:solidFill>
                  <a:schemeClr val="dk1"/>
                </a:solidFill>
                <a:latin typeface="Calibri"/>
                <a:ea typeface="Calibri"/>
                <a:cs typeface="Calibri"/>
                <a:sym typeface="Calibri"/>
              </a:rPr>
            </a:br>
            <a:r>
              <a:rPr lang="en" sz="1300">
                <a:solidFill>
                  <a:schemeClr val="dk1"/>
                </a:solidFill>
                <a:latin typeface="Calibri"/>
                <a:ea typeface="Calibri"/>
                <a:cs typeface="Calibri"/>
                <a:sym typeface="Calibri"/>
              </a:rPr>
              <a:t>The female body starts making eggs at nine weeks in the womb! Inside the ovary, eggs are contained in small sacs, called follicles. As of puberty, inside the ovary each month, an egg matures (to about the size of a pinhead or a grain of sand) and bursts from its follicle in a process called </a:t>
            </a:r>
            <a:r>
              <a:rPr b="1" lang="en" sz="1300">
                <a:solidFill>
                  <a:schemeClr val="dk1"/>
                </a:solidFill>
                <a:latin typeface="Calibri"/>
                <a:ea typeface="Calibri"/>
                <a:cs typeface="Calibri"/>
                <a:sym typeface="Calibri"/>
              </a:rPr>
              <a:t>ovulation</a:t>
            </a:r>
            <a:r>
              <a:rPr lang="en" sz="1300">
                <a:solidFill>
                  <a:schemeClr val="dk1"/>
                </a:solidFill>
                <a:latin typeface="Calibri"/>
                <a:ea typeface="Calibri"/>
                <a:cs typeface="Calibri"/>
                <a:sym typeface="Calibri"/>
              </a:rPr>
              <a:t>. For girls, ovulation is a sign of health, not for reproduction but because it indicates that all of her hormones are rising to the right levels for this process to occur. </a:t>
            </a:r>
            <a:br>
              <a:rPr lang="en" sz="1300">
                <a:solidFill>
                  <a:schemeClr val="dk1"/>
                </a:solidFill>
                <a:latin typeface="Calibri"/>
                <a:ea typeface="Calibri"/>
                <a:cs typeface="Calibri"/>
                <a:sym typeface="Calibri"/>
              </a:rPr>
            </a:br>
            <a:r>
              <a:rPr lang="en" sz="1300">
                <a:solidFill>
                  <a:schemeClr val="dk1"/>
                </a:solidFill>
                <a:latin typeface="Calibri"/>
                <a:ea typeface="Calibri"/>
                <a:cs typeface="Calibri"/>
                <a:sym typeface="Calibri"/>
              </a:rPr>
              <a:t>  </a:t>
            </a:r>
            <a:br>
              <a:rPr i="1" lang="en" sz="1300">
                <a:solidFill>
                  <a:schemeClr val="dk1"/>
                </a:solidFill>
                <a:latin typeface="Calibri"/>
                <a:ea typeface="Calibri"/>
                <a:cs typeface="Calibri"/>
                <a:sym typeface="Calibri"/>
              </a:rPr>
            </a:br>
            <a:r>
              <a:rPr i="1" lang="en" sz="1300">
                <a:solidFill>
                  <a:schemeClr val="dk1"/>
                </a:solidFill>
                <a:latin typeface="Calibri"/>
                <a:ea typeface="Calibri"/>
                <a:cs typeface="Calibri"/>
                <a:sym typeface="Calibri"/>
              </a:rPr>
              <a:t>Compare: </a:t>
            </a:r>
            <a:r>
              <a:rPr lang="en" sz="1300">
                <a:solidFill>
                  <a:schemeClr val="dk1"/>
                </a:solidFill>
                <a:latin typeface="Calibri"/>
                <a:ea typeface="Calibri"/>
                <a:cs typeface="Calibri"/>
                <a:sym typeface="Calibri"/>
              </a:rPr>
              <a:t>The testes are the two male organs of reproduction. The job of the testicles is to: </a:t>
            </a:r>
            <a:br>
              <a:rPr lang="en" sz="1300">
                <a:solidFill>
                  <a:schemeClr val="dk1"/>
                </a:solidFill>
                <a:latin typeface="Calibri"/>
                <a:ea typeface="Calibri"/>
                <a:cs typeface="Calibri"/>
                <a:sym typeface="Calibri"/>
              </a:rPr>
            </a:br>
            <a:r>
              <a:rPr lang="en" sz="1300">
                <a:solidFill>
                  <a:schemeClr val="dk1"/>
                </a:solidFill>
                <a:latin typeface="Calibri"/>
                <a:ea typeface="Calibri"/>
                <a:cs typeface="Calibri"/>
                <a:sym typeface="Calibri"/>
              </a:rPr>
              <a:t>1. Produce sperm, the male cell of reproduction. </a:t>
            </a:r>
            <a:br>
              <a:rPr lang="en" sz="1300">
                <a:solidFill>
                  <a:schemeClr val="dk1"/>
                </a:solidFill>
                <a:latin typeface="Calibri"/>
                <a:ea typeface="Calibri"/>
                <a:cs typeface="Calibri"/>
                <a:sym typeface="Calibri"/>
              </a:rPr>
            </a:br>
            <a:r>
              <a:rPr lang="en" sz="1300">
                <a:solidFill>
                  <a:schemeClr val="dk1"/>
                </a:solidFill>
                <a:latin typeface="Calibri"/>
                <a:ea typeface="Calibri"/>
                <a:cs typeface="Calibri"/>
                <a:sym typeface="Calibri"/>
              </a:rPr>
              <a:t>2. Produce the main male hormone, testosterone. </a:t>
            </a:r>
            <a:br>
              <a:rPr lang="en" sz="1300">
                <a:solidFill>
                  <a:schemeClr val="dk1"/>
                </a:solidFill>
                <a:latin typeface="Calibri"/>
                <a:ea typeface="Calibri"/>
                <a:cs typeface="Calibri"/>
                <a:sym typeface="Calibri"/>
              </a:rPr>
            </a:br>
            <a:br>
              <a:rPr lang="en" sz="1300">
                <a:solidFill>
                  <a:schemeClr val="dk1"/>
                </a:solidFill>
                <a:latin typeface="Calibri"/>
                <a:ea typeface="Calibri"/>
                <a:cs typeface="Calibri"/>
                <a:sym typeface="Calibri"/>
              </a:rPr>
            </a:br>
            <a:r>
              <a:rPr lang="en" sz="1300">
                <a:solidFill>
                  <a:schemeClr val="dk1"/>
                </a:solidFill>
                <a:latin typeface="Calibri"/>
                <a:ea typeface="Calibri"/>
                <a:cs typeface="Calibri"/>
                <a:sym typeface="Calibri"/>
              </a:rPr>
              <a:t>Just as sperm production is a vital sign of hormonal health in men, ovulation is a vital sign of hormonal health for women.</a:t>
            </a:r>
            <a:endParaRPr sz="1300">
              <a:solidFill>
                <a:schemeClr val="dk1"/>
              </a:solidFill>
              <a:latin typeface="Calibri"/>
              <a:ea typeface="Calibri"/>
              <a:cs typeface="Calibri"/>
              <a:sym typeface="Calibri"/>
            </a:endParaRPr>
          </a:p>
        </p:txBody>
      </p:sp>
      <p:sp>
        <p:nvSpPr>
          <p:cNvPr id="613" name="Google Shape;613;g1ccd0753f3a_0_624:notes"/>
          <p:cNvSpPr txBox="1"/>
          <p:nvPr>
            <p:ph idx="12" type="sldNum"/>
          </p:nvPr>
        </p:nvSpPr>
        <p:spPr>
          <a:xfrm>
            <a:off x="3884612"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Clr>
                <a:srgbClr val="000000"/>
              </a:buClr>
              <a:buSzPts val="300"/>
              <a:buFont typeface="Calibri"/>
              <a:buNone/>
            </a:pPr>
            <a:fld id="{00000000-1234-1234-1234-123412341234}" type="slidenum">
              <a:rPr b="0" i="0" lang="en"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9" name="Shape 619"/>
        <p:cNvGrpSpPr/>
        <p:nvPr/>
      </p:nvGrpSpPr>
      <p:grpSpPr>
        <a:xfrm>
          <a:off x="0" y="0"/>
          <a:ext cx="0" cy="0"/>
          <a:chOff x="0" y="0"/>
          <a:chExt cx="0" cy="0"/>
        </a:xfrm>
      </p:grpSpPr>
      <p:sp>
        <p:nvSpPr>
          <p:cNvPr id="620" name="Google Shape;620;g1ccd0753f3a_0_63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21" name="Google Shape;621;g1ccd0753f3a_0_63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The </a:t>
            </a:r>
            <a:r>
              <a:rPr b="1" lang="en" sz="1300">
                <a:solidFill>
                  <a:schemeClr val="dk1"/>
                </a:solidFill>
                <a:latin typeface="Calibri"/>
                <a:ea typeface="Calibri"/>
                <a:cs typeface="Calibri"/>
                <a:sym typeface="Calibri"/>
              </a:rPr>
              <a:t>fallopian tubes</a:t>
            </a:r>
            <a:r>
              <a:rPr lang="en" sz="1300">
                <a:solidFill>
                  <a:schemeClr val="dk1"/>
                </a:solidFill>
                <a:latin typeface="Calibri"/>
                <a:ea typeface="Calibri"/>
                <a:cs typeface="Calibri"/>
                <a:sym typeface="Calibri"/>
              </a:rPr>
              <a:t> are the long thin tubes that are connected to either side of the ovary. They are about the width of a spaghetti noodle. When the egg is released from the ovary (called ovulation), it travels to the fallopian tube. On its own, the egg will simply dissolve in the fallopian tube in about 24-48 hours. </a:t>
            </a:r>
            <a:br>
              <a:rPr lang="en" sz="1300">
                <a:solidFill>
                  <a:schemeClr val="dk1"/>
                </a:solidFill>
                <a:latin typeface="Calibri"/>
                <a:ea typeface="Calibri"/>
                <a:cs typeface="Calibri"/>
                <a:sym typeface="Calibri"/>
              </a:rPr>
            </a:br>
            <a:br>
              <a:rPr lang="en" sz="1300">
                <a:solidFill>
                  <a:schemeClr val="dk1"/>
                </a:solidFill>
                <a:latin typeface="Calibri"/>
                <a:ea typeface="Calibri"/>
                <a:cs typeface="Calibri"/>
                <a:sym typeface="Calibri"/>
              </a:rPr>
            </a:br>
            <a:r>
              <a:rPr i="1" lang="en" sz="1300">
                <a:solidFill>
                  <a:schemeClr val="dk1"/>
                </a:solidFill>
                <a:latin typeface="Calibri"/>
                <a:ea typeface="Calibri"/>
                <a:cs typeface="Calibri"/>
                <a:sym typeface="Calibri"/>
              </a:rPr>
              <a:t>Compare: </a:t>
            </a:r>
            <a:r>
              <a:rPr lang="en" sz="1300">
                <a:solidFill>
                  <a:schemeClr val="dk1"/>
                </a:solidFill>
                <a:latin typeface="Calibri"/>
                <a:ea typeface="Calibri"/>
                <a:cs typeface="Calibri"/>
                <a:sym typeface="Calibri"/>
              </a:rPr>
              <a:t>The Vas Deferens are two tubes that transport sperm, the male cell of reproduction, from the testicles. They are also about the width of a spaghetti noodle.</a:t>
            </a:r>
            <a:endParaRPr sz="1300">
              <a:solidFill>
                <a:schemeClr val="dk1"/>
              </a:solidFill>
              <a:latin typeface="Calibri"/>
              <a:ea typeface="Calibri"/>
              <a:cs typeface="Calibri"/>
              <a:sym typeface="Calibri"/>
            </a:endParaRPr>
          </a:p>
        </p:txBody>
      </p:sp>
      <p:sp>
        <p:nvSpPr>
          <p:cNvPr id="622" name="Google Shape;622;g1ccd0753f3a_0_632:notes"/>
          <p:cNvSpPr txBox="1"/>
          <p:nvPr>
            <p:ph idx="12" type="sldNum"/>
          </p:nvPr>
        </p:nvSpPr>
        <p:spPr>
          <a:xfrm>
            <a:off x="3884612"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Clr>
                <a:srgbClr val="000000"/>
              </a:buClr>
              <a:buSzPts val="300"/>
              <a:buFont typeface="Calibri"/>
              <a:buNone/>
            </a:pPr>
            <a:fld id="{00000000-1234-1234-1234-123412341234}" type="slidenum">
              <a:rPr b="0" i="0" lang="en"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8" name="Shape 628"/>
        <p:cNvGrpSpPr/>
        <p:nvPr/>
      </p:nvGrpSpPr>
      <p:grpSpPr>
        <a:xfrm>
          <a:off x="0" y="0"/>
          <a:ext cx="0" cy="0"/>
          <a:chOff x="0" y="0"/>
          <a:chExt cx="0" cy="0"/>
        </a:xfrm>
      </p:grpSpPr>
      <p:sp>
        <p:nvSpPr>
          <p:cNvPr id="629" name="Google Shape;629;g1ccd0753f3a_0_64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30" name="Google Shape;630;g1ccd0753f3a_0_64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In the front view on the slide, you see the </a:t>
            </a:r>
            <a:r>
              <a:rPr b="1" lang="en" sz="1300">
                <a:solidFill>
                  <a:schemeClr val="dk1"/>
                </a:solidFill>
                <a:latin typeface="Calibri"/>
                <a:ea typeface="Calibri"/>
                <a:cs typeface="Calibri"/>
                <a:sym typeface="Calibri"/>
              </a:rPr>
              <a:t>uterus</a:t>
            </a:r>
            <a:r>
              <a:rPr lang="en" sz="1300">
                <a:solidFill>
                  <a:schemeClr val="dk1"/>
                </a:solidFill>
                <a:latin typeface="Calibri"/>
                <a:ea typeface="Calibri"/>
                <a:cs typeface="Calibri"/>
                <a:sym typeface="Calibri"/>
              </a:rPr>
              <a:t> in the center. Without the uterus, none of us would be here! The uterus is a hollow, pear shaped organ where a baby grows and develops. It is sometimes called the womb. Get this: the uterus is the strongest muscle per square inch in the human body, with the propulsion force/size ratio of a crossbow! </a:t>
            </a:r>
            <a:br>
              <a:rPr lang="en" sz="1300">
                <a:solidFill>
                  <a:schemeClr val="dk1"/>
                </a:solidFill>
                <a:latin typeface="Calibri"/>
                <a:ea typeface="Calibri"/>
                <a:cs typeface="Calibri"/>
                <a:sym typeface="Calibri"/>
              </a:rPr>
            </a:br>
            <a:br>
              <a:rPr lang="en" sz="1300">
                <a:solidFill>
                  <a:schemeClr val="dk1"/>
                </a:solidFill>
                <a:latin typeface="Calibri"/>
                <a:ea typeface="Calibri"/>
                <a:cs typeface="Calibri"/>
                <a:sym typeface="Calibri"/>
              </a:rPr>
            </a:br>
            <a:r>
              <a:rPr lang="en" sz="1300">
                <a:solidFill>
                  <a:schemeClr val="dk1"/>
                </a:solidFill>
                <a:latin typeface="Calibri"/>
                <a:ea typeface="Calibri"/>
                <a:cs typeface="Calibri"/>
                <a:sym typeface="Calibri"/>
              </a:rPr>
              <a:t>The lining of the uterus is called the </a:t>
            </a:r>
            <a:r>
              <a:rPr b="1" lang="en" sz="1300">
                <a:solidFill>
                  <a:schemeClr val="dk1"/>
                </a:solidFill>
                <a:latin typeface="Calibri"/>
                <a:ea typeface="Calibri"/>
                <a:cs typeface="Calibri"/>
                <a:sym typeface="Calibri"/>
              </a:rPr>
              <a:t>endometrium</a:t>
            </a:r>
            <a:r>
              <a:rPr lang="en" sz="1300">
                <a:solidFill>
                  <a:schemeClr val="dk1"/>
                </a:solidFill>
                <a:latin typeface="Calibri"/>
                <a:ea typeface="Calibri"/>
                <a:cs typeface="Calibri"/>
                <a:sym typeface="Calibri"/>
              </a:rPr>
              <a:t>. This lining responds to hormones each month, thickening and then shedding in menstruation. This process is the body’s preparation for a possible pregnancy someday, as the fertilized egg implants in the uterine lining wall to receive the nourishment it needs to grow for 9 months.</a:t>
            </a:r>
            <a:br>
              <a:rPr lang="en" sz="1300">
                <a:solidFill>
                  <a:schemeClr val="dk1"/>
                </a:solidFill>
                <a:latin typeface="Calibri"/>
                <a:ea typeface="Calibri"/>
                <a:cs typeface="Calibri"/>
                <a:sym typeface="Calibri"/>
              </a:rPr>
            </a:br>
            <a:endParaRPr sz="1300">
              <a:solidFill>
                <a:schemeClr val="dk1"/>
              </a:solidFill>
              <a:latin typeface="Calibri"/>
              <a:ea typeface="Calibri"/>
              <a:cs typeface="Calibri"/>
              <a:sym typeface="Calibri"/>
            </a:endParaRPr>
          </a:p>
        </p:txBody>
      </p:sp>
      <p:sp>
        <p:nvSpPr>
          <p:cNvPr id="631" name="Google Shape;631;g1ccd0753f3a_0_640:notes"/>
          <p:cNvSpPr txBox="1"/>
          <p:nvPr>
            <p:ph idx="12" type="sldNum"/>
          </p:nvPr>
        </p:nvSpPr>
        <p:spPr>
          <a:xfrm>
            <a:off x="3884612"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Clr>
                <a:srgbClr val="000000"/>
              </a:buClr>
              <a:buSzPts val="300"/>
              <a:buFont typeface="Calibri"/>
              <a:buNone/>
            </a:pPr>
            <a:fld id="{00000000-1234-1234-1234-123412341234}" type="slidenum">
              <a:rPr b="0" i="0" lang="en"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7" name="Shape 637"/>
        <p:cNvGrpSpPr/>
        <p:nvPr/>
      </p:nvGrpSpPr>
      <p:grpSpPr>
        <a:xfrm>
          <a:off x="0" y="0"/>
          <a:ext cx="0" cy="0"/>
          <a:chOff x="0" y="0"/>
          <a:chExt cx="0" cy="0"/>
        </a:xfrm>
      </p:grpSpPr>
      <p:sp>
        <p:nvSpPr>
          <p:cNvPr id="638" name="Google Shape;638;g1ccd0753f3a_0_64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39" name="Google Shape;639;g1ccd0753f3a_0_64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The </a:t>
            </a:r>
            <a:r>
              <a:rPr b="1" lang="en" sz="1300">
                <a:solidFill>
                  <a:schemeClr val="dk1"/>
                </a:solidFill>
                <a:latin typeface="Calibri"/>
                <a:ea typeface="Calibri"/>
                <a:cs typeface="Calibri"/>
                <a:sym typeface="Calibri"/>
              </a:rPr>
              <a:t>cervix</a:t>
            </a:r>
            <a:r>
              <a:rPr lang="en" sz="1300">
                <a:solidFill>
                  <a:schemeClr val="dk1"/>
                </a:solidFill>
                <a:latin typeface="Calibri"/>
                <a:ea typeface="Calibri"/>
                <a:cs typeface="Calibri"/>
                <a:sym typeface="Calibri"/>
              </a:rPr>
              <a:t> is the canal or opening at the base of the uterus that connects to the vagina. </a:t>
            </a:r>
            <a:endParaRPr sz="1300">
              <a:solidFill>
                <a:schemeClr val="dk1"/>
              </a:solidFill>
              <a:latin typeface="Calibri"/>
              <a:ea typeface="Calibri"/>
              <a:cs typeface="Calibri"/>
              <a:sym typeface="Calibri"/>
            </a:endParaRPr>
          </a:p>
          <a:p>
            <a:pPr indent="0" lvl="0" marL="0" rtl="0" algn="just">
              <a:lnSpc>
                <a:spcPct val="115000"/>
              </a:lnSpc>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just">
              <a:lnSpc>
                <a:spcPct val="115000"/>
              </a:lnSpc>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marR="0" rtl="0" algn="l">
              <a:spcBef>
                <a:spcPts val="0"/>
              </a:spcBef>
              <a:spcAft>
                <a:spcPts val="0"/>
              </a:spcAft>
              <a:buNone/>
            </a:pPr>
            <a:r>
              <a:t/>
            </a:r>
            <a:endParaRPr b="1" sz="1200">
              <a:solidFill>
                <a:schemeClr val="dk1"/>
              </a:solidFill>
              <a:latin typeface="Calibri"/>
              <a:ea typeface="Calibri"/>
              <a:cs typeface="Calibri"/>
              <a:sym typeface="Calibri"/>
            </a:endParaRPr>
          </a:p>
          <a:p>
            <a:pPr indent="0" lvl="0" marL="0" marR="0" rtl="0" algn="l">
              <a:spcBef>
                <a:spcPts val="0"/>
              </a:spcBef>
              <a:spcAft>
                <a:spcPts val="0"/>
              </a:spcAft>
              <a:buClr>
                <a:schemeClr val="dk1"/>
              </a:buClr>
              <a:buSzPts val="300"/>
              <a:buFont typeface="Calibri"/>
              <a:buNone/>
            </a:pPr>
            <a:r>
              <a:t/>
            </a:r>
            <a:endParaRPr b="0" i="0" sz="1200" u="none" cap="none" strike="noStrike">
              <a:solidFill>
                <a:schemeClr val="dk1"/>
              </a:solidFill>
              <a:latin typeface="Calibri"/>
              <a:ea typeface="Calibri"/>
              <a:cs typeface="Calibri"/>
              <a:sym typeface="Calibri"/>
            </a:endParaRPr>
          </a:p>
        </p:txBody>
      </p:sp>
      <p:sp>
        <p:nvSpPr>
          <p:cNvPr id="640" name="Google Shape;640;g1ccd0753f3a_0_648:notes"/>
          <p:cNvSpPr txBox="1"/>
          <p:nvPr>
            <p:ph idx="12" type="sldNum"/>
          </p:nvPr>
        </p:nvSpPr>
        <p:spPr>
          <a:xfrm>
            <a:off x="3884612"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Clr>
                <a:srgbClr val="000000"/>
              </a:buClr>
              <a:buSzPts val="300"/>
              <a:buFont typeface="Calibri"/>
              <a:buNone/>
            </a:pPr>
            <a:fld id="{00000000-1234-1234-1234-123412341234}" type="slidenum">
              <a:rPr b="0" i="0" lang="en"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6" name="Shape 646"/>
        <p:cNvGrpSpPr/>
        <p:nvPr/>
      </p:nvGrpSpPr>
      <p:grpSpPr>
        <a:xfrm>
          <a:off x="0" y="0"/>
          <a:ext cx="0" cy="0"/>
          <a:chOff x="0" y="0"/>
          <a:chExt cx="0" cy="0"/>
        </a:xfrm>
      </p:grpSpPr>
      <p:sp>
        <p:nvSpPr>
          <p:cNvPr id="647" name="Google Shape;647;g1ccd0753f3a_0_66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48" name="Google Shape;648;g1ccd0753f3a_0_66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The </a:t>
            </a:r>
            <a:r>
              <a:rPr b="1" lang="en" sz="1300">
                <a:solidFill>
                  <a:schemeClr val="dk1"/>
                </a:solidFill>
                <a:latin typeface="Calibri"/>
                <a:ea typeface="Calibri"/>
                <a:cs typeface="Calibri"/>
                <a:sym typeface="Calibri"/>
              </a:rPr>
              <a:t>vagina</a:t>
            </a:r>
            <a:r>
              <a:rPr lang="en" sz="1300">
                <a:solidFill>
                  <a:schemeClr val="dk1"/>
                </a:solidFill>
                <a:latin typeface="Calibri"/>
                <a:ea typeface="Calibri"/>
                <a:cs typeface="Calibri"/>
                <a:sym typeface="Calibri"/>
              </a:rPr>
              <a:t> is the canal that connects the uterus to the outside of the body. It is the entrance to the reproductive organs and the exit for the delivery of a baby. It is the exit for menstrual bleeding each month. </a:t>
            </a:r>
            <a:br>
              <a:rPr lang="en" sz="1300">
                <a:solidFill>
                  <a:schemeClr val="dk1"/>
                </a:solidFill>
                <a:latin typeface="Calibri"/>
                <a:ea typeface="Calibri"/>
                <a:cs typeface="Calibri"/>
                <a:sym typeface="Calibri"/>
              </a:rPr>
            </a:br>
            <a:endParaRPr b="1" sz="1200">
              <a:solidFill>
                <a:schemeClr val="dk1"/>
              </a:solidFill>
              <a:latin typeface="Calibri"/>
              <a:ea typeface="Calibri"/>
              <a:cs typeface="Calibri"/>
              <a:sym typeface="Calibri"/>
            </a:endParaRPr>
          </a:p>
        </p:txBody>
      </p:sp>
      <p:sp>
        <p:nvSpPr>
          <p:cNvPr id="649" name="Google Shape;649;g1ccd0753f3a_0_664:notes"/>
          <p:cNvSpPr txBox="1"/>
          <p:nvPr>
            <p:ph idx="12" type="sldNum"/>
          </p:nvPr>
        </p:nvSpPr>
        <p:spPr>
          <a:xfrm>
            <a:off x="3884612"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Clr>
                <a:srgbClr val="000000"/>
              </a:buClr>
              <a:buSzPts val="300"/>
              <a:buFont typeface="Calibri"/>
              <a:buNone/>
            </a:pPr>
            <a:fld id="{00000000-1234-1234-1234-123412341234}" type="slidenum">
              <a:rPr b="0" i="0" lang="en"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5" name="Shape 655"/>
        <p:cNvGrpSpPr/>
        <p:nvPr/>
      </p:nvGrpSpPr>
      <p:grpSpPr>
        <a:xfrm>
          <a:off x="0" y="0"/>
          <a:ext cx="0" cy="0"/>
          <a:chOff x="0" y="0"/>
          <a:chExt cx="0" cy="0"/>
        </a:xfrm>
      </p:grpSpPr>
      <p:sp>
        <p:nvSpPr>
          <p:cNvPr id="656" name="Google Shape;656;g307643a2517_0_63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57" name="Google Shape;657;g307643a2517_0_63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The </a:t>
            </a:r>
            <a:r>
              <a:rPr b="1" lang="en" sz="1300">
                <a:solidFill>
                  <a:schemeClr val="dk1"/>
                </a:solidFill>
                <a:latin typeface="Calibri"/>
                <a:ea typeface="Calibri"/>
                <a:cs typeface="Calibri"/>
                <a:sym typeface="Calibri"/>
              </a:rPr>
              <a:t>urethra</a:t>
            </a:r>
            <a:r>
              <a:rPr lang="en" sz="1300">
                <a:solidFill>
                  <a:schemeClr val="dk1"/>
                </a:solidFill>
                <a:latin typeface="Calibri"/>
                <a:ea typeface="Calibri"/>
                <a:cs typeface="Calibri"/>
                <a:sym typeface="Calibri"/>
              </a:rPr>
              <a:t> is a separate opening from the vagina and carries urine from the bladder to the outside of the body. The urethra is not  part of the female reproductive system; it is part of the urinary system but it is shown due to its proximity to the reproductive system. </a:t>
            </a:r>
            <a:endParaRPr b="1" sz="1200">
              <a:solidFill>
                <a:schemeClr val="dk1"/>
              </a:solidFill>
              <a:latin typeface="Calibri"/>
              <a:ea typeface="Calibri"/>
              <a:cs typeface="Calibri"/>
              <a:sym typeface="Calibri"/>
            </a:endParaRPr>
          </a:p>
        </p:txBody>
      </p:sp>
      <p:sp>
        <p:nvSpPr>
          <p:cNvPr id="658" name="Google Shape;658;g307643a2517_0_634:notes"/>
          <p:cNvSpPr txBox="1"/>
          <p:nvPr>
            <p:ph idx="12" type="sldNum"/>
          </p:nvPr>
        </p:nvSpPr>
        <p:spPr>
          <a:xfrm>
            <a:off x="3884612"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Clr>
                <a:srgbClr val="000000"/>
              </a:buClr>
              <a:buSzPts val="300"/>
              <a:buFont typeface="Calibri"/>
              <a:buNone/>
            </a:pPr>
            <a:fld id="{00000000-1234-1234-1234-123412341234}" type="slidenum">
              <a:rPr b="0" i="0" lang="en"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4" name="Shape 664"/>
        <p:cNvGrpSpPr/>
        <p:nvPr/>
      </p:nvGrpSpPr>
      <p:grpSpPr>
        <a:xfrm>
          <a:off x="0" y="0"/>
          <a:ext cx="0" cy="0"/>
          <a:chOff x="0" y="0"/>
          <a:chExt cx="0" cy="0"/>
        </a:xfrm>
      </p:grpSpPr>
      <p:sp>
        <p:nvSpPr>
          <p:cNvPr id="665" name="Google Shape;665;g307643a2517_0_60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66" name="Google Shape;666;g307643a2517_0_60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0"/>
              </a:spcBef>
              <a:spcAft>
                <a:spcPts val="0"/>
              </a:spcAft>
              <a:buClr>
                <a:schemeClr val="dk1"/>
              </a:buClr>
              <a:buSzPts val="1100"/>
              <a:buFont typeface="Arial"/>
              <a:buNone/>
            </a:pPr>
            <a:r>
              <a:rPr b="1" lang="en" sz="1300">
                <a:solidFill>
                  <a:srgbClr val="0055A4"/>
                </a:solidFill>
                <a:latin typeface="Calibri"/>
                <a:ea typeface="Calibri"/>
                <a:cs typeface="Calibri"/>
                <a:sym typeface="Calibri"/>
              </a:rPr>
              <a:t>Step 3 (5 minutes):</a:t>
            </a:r>
            <a:r>
              <a:rPr lang="en" sz="1300">
                <a:solidFill>
                  <a:srgbClr val="0055A4"/>
                </a:solidFill>
                <a:latin typeface="Calibri"/>
                <a:ea typeface="Calibri"/>
                <a:cs typeface="Calibri"/>
                <a:sym typeface="Calibri"/>
              </a:rPr>
              <a:t> </a:t>
            </a:r>
            <a:r>
              <a:rPr b="1" lang="en" sz="1300">
                <a:solidFill>
                  <a:srgbClr val="0055A4"/>
                </a:solidFill>
                <a:latin typeface="Calibri"/>
                <a:ea typeface="Calibri"/>
                <a:cs typeface="Calibri"/>
                <a:sym typeface="Calibri"/>
              </a:rPr>
              <a:t>Female Reproductive Anatomy Quiz</a:t>
            </a:r>
            <a:br>
              <a:rPr lang="en" sz="1300">
                <a:solidFill>
                  <a:srgbClr val="0055A4"/>
                </a:solidFill>
                <a:latin typeface="Calibri"/>
                <a:ea typeface="Calibri"/>
                <a:cs typeface="Calibri"/>
                <a:sym typeface="Calibri"/>
              </a:rPr>
            </a:br>
            <a:r>
              <a:rPr i="1" lang="en" sz="1300">
                <a:solidFill>
                  <a:srgbClr val="434343"/>
                </a:solidFill>
                <a:latin typeface="Calibri"/>
                <a:ea typeface="Calibri"/>
                <a:cs typeface="Calibri"/>
                <a:sym typeface="Calibri"/>
              </a:rPr>
              <a:t>Provide students with the worksheet: </a:t>
            </a:r>
            <a:r>
              <a:rPr b="1" lang="en" sz="1300">
                <a:solidFill>
                  <a:srgbClr val="0055A4"/>
                </a:solidFill>
                <a:latin typeface="Calibri"/>
                <a:ea typeface="Calibri"/>
                <a:cs typeface="Calibri"/>
                <a:sym typeface="Calibri"/>
              </a:rPr>
              <a:t>Female Reproductive Anatomy Quiz.</a:t>
            </a:r>
            <a:r>
              <a:rPr i="1" lang="en" sz="1300">
                <a:solidFill>
                  <a:srgbClr val="434343"/>
                </a:solidFill>
                <a:latin typeface="Calibri"/>
                <a:ea typeface="Calibri"/>
                <a:cs typeface="Calibri"/>
                <a:sym typeface="Calibri"/>
              </a:rPr>
              <a:t> </a:t>
            </a:r>
            <a:endParaRPr i="1" sz="1300">
              <a:solidFill>
                <a:srgbClr val="434343"/>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300">
                <a:solidFill>
                  <a:srgbClr val="434343"/>
                </a:solidFill>
                <a:latin typeface="Calibri"/>
                <a:ea typeface="Calibri"/>
                <a:cs typeface="Calibri"/>
                <a:sym typeface="Calibri"/>
              </a:rPr>
              <a:t>Then, review the answers using the following slide, or the </a:t>
            </a:r>
            <a:r>
              <a:rPr b="1" i="1" lang="en" sz="1300">
                <a:solidFill>
                  <a:srgbClr val="434343"/>
                </a:solidFill>
                <a:latin typeface="Calibri"/>
                <a:ea typeface="Calibri"/>
                <a:cs typeface="Calibri"/>
                <a:sym typeface="Calibri"/>
              </a:rPr>
              <a:t>Answer Key</a:t>
            </a:r>
            <a:r>
              <a:rPr lang="en" sz="1300">
                <a:solidFill>
                  <a:srgbClr val="434343"/>
                </a:solidFill>
                <a:latin typeface="Calibri"/>
                <a:ea typeface="Calibri"/>
                <a:cs typeface="Calibri"/>
                <a:sym typeface="Calibri"/>
              </a:rPr>
              <a:t> provided in the lesson materials.</a:t>
            </a:r>
            <a:br>
              <a:rPr lang="en" sz="1300">
                <a:solidFill>
                  <a:srgbClr val="434343"/>
                </a:solidFill>
                <a:latin typeface="Calibri"/>
                <a:ea typeface="Calibri"/>
                <a:cs typeface="Calibri"/>
                <a:sym typeface="Calibri"/>
              </a:rPr>
            </a:br>
            <a:endParaRPr sz="1100">
              <a:solidFill>
                <a:schemeClr val="dk1"/>
              </a:solidFill>
            </a:endParaRPr>
          </a:p>
          <a:p>
            <a:pPr indent="0" lvl="0" marL="0" rtl="0" algn="l">
              <a:lnSpc>
                <a:spcPct val="115000"/>
              </a:lnSpc>
              <a:spcBef>
                <a:spcPts val="0"/>
              </a:spcBef>
              <a:spcAft>
                <a:spcPts val="0"/>
              </a:spcAft>
              <a:buClr>
                <a:schemeClr val="dk1"/>
              </a:buClr>
              <a:buSzPts val="1100"/>
              <a:buFont typeface="Arial"/>
              <a:buNone/>
            </a:pPr>
            <a:br>
              <a:rPr lang="en" sz="1300">
                <a:solidFill>
                  <a:srgbClr val="434343"/>
                </a:solidFill>
                <a:latin typeface="Calibri"/>
                <a:ea typeface="Calibri"/>
                <a:cs typeface="Calibri"/>
                <a:sym typeface="Calibri"/>
              </a:rPr>
            </a:br>
            <a:endParaRPr sz="1100">
              <a:solidFill>
                <a:schemeClr val="dk1"/>
              </a:solidFill>
            </a:endParaRPr>
          </a:p>
          <a:p>
            <a:pPr indent="0" lvl="0" marL="0" rtl="0" algn="l">
              <a:lnSpc>
                <a:spcPct val="115000"/>
              </a:lnSpc>
              <a:spcBef>
                <a:spcPts val="0"/>
              </a:spcBef>
              <a:spcAft>
                <a:spcPts val="0"/>
              </a:spcAft>
              <a:buClr>
                <a:schemeClr val="dk1"/>
              </a:buClr>
              <a:buSzPts val="1100"/>
              <a:buFont typeface="Arial"/>
              <a:buNone/>
            </a:pPr>
            <a:r>
              <a:t/>
            </a:r>
            <a:endParaRPr i="1" sz="1300">
              <a:solidFill>
                <a:srgbClr val="434343"/>
              </a:solidFill>
              <a:latin typeface="Calibri"/>
              <a:ea typeface="Calibri"/>
              <a:cs typeface="Calibri"/>
              <a:sym typeface="Calibri"/>
            </a:endParaRPr>
          </a:p>
        </p:txBody>
      </p:sp>
      <p:sp>
        <p:nvSpPr>
          <p:cNvPr id="667" name="Google Shape;667;g307643a2517_0_605:notes"/>
          <p:cNvSpPr txBox="1"/>
          <p:nvPr>
            <p:ph idx="12" type="sldNum"/>
          </p:nvPr>
        </p:nvSpPr>
        <p:spPr>
          <a:xfrm>
            <a:off x="3884612"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Clr>
                <a:srgbClr val="000000"/>
              </a:buClr>
              <a:buSzPts val="300"/>
              <a:buFont typeface="Calibri"/>
              <a:buNone/>
            </a:pPr>
            <a:fld id="{00000000-1234-1234-1234-123412341234}" type="slidenum">
              <a:rPr b="0" i="0" lang="en"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7" name="Shape 677"/>
        <p:cNvGrpSpPr/>
        <p:nvPr/>
      </p:nvGrpSpPr>
      <p:grpSpPr>
        <a:xfrm>
          <a:off x="0" y="0"/>
          <a:ext cx="0" cy="0"/>
          <a:chOff x="0" y="0"/>
          <a:chExt cx="0" cy="0"/>
        </a:xfrm>
      </p:grpSpPr>
      <p:sp>
        <p:nvSpPr>
          <p:cNvPr id="678" name="Google Shape;678;g1e1ec6fd07c_1_1: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679" name="Google Shape;679;g1e1ec6fd07c_1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sz="1300">
                <a:solidFill>
                  <a:srgbClr val="434343"/>
                </a:solidFill>
                <a:latin typeface="Calibri"/>
                <a:ea typeface="Calibri"/>
                <a:cs typeface="Calibri"/>
                <a:sym typeface="Calibri"/>
              </a:rPr>
              <a:t>Then, review the answers using the following slide, or the </a:t>
            </a:r>
            <a:r>
              <a:rPr b="1" i="1" lang="en" sz="1300">
                <a:solidFill>
                  <a:srgbClr val="434343"/>
                </a:solidFill>
                <a:latin typeface="Calibri"/>
                <a:ea typeface="Calibri"/>
                <a:cs typeface="Calibri"/>
                <a:sym typeface="Calibri"/>
              </a:rPr>
              <a:t>Answer Key</a:t>
            </a:r>
            <a:r>
              <a:rPr lang="en" sz="1300">
                <a:solidFill>
                  <a:srgbClr val="434343"/>
                </a:solidFill>
                <a:latin typeface="Calibri"/>
                <a:ea typeface="Calibri"/>
                <a:cs typeface="Calibri"/>
                <a:sym typeface="Calibri"/>
              </a:rPr>
              <a:t> provided in the lesson materials.</a:t>
            </a:r>
            <a:br>
              <a:rPr lang="en" sz="1300">
                <a:solidFill>
                  <a:srgbClr val="434343"/>
                </a:solidFill>
                <a:latin typeface="Calibri"/>
                <a:ea typeface="Calibri"/>
                <a:cs typeface="Calibri"/>
                <a:sym typeface="Calibri"/>
              </a:rPr>
            </a:b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0" name="Shape 690"/>
        <p:cNvGrpSpPr/>
        <p:nvPr/>
      </p:nvGrpSpPr>
      <p:grpSpPr>
        <a:xfrm>
          <a:off x="0" y="0"/>
          <a:ext cx="0" cy="0"/>
          <a:chOff x="0" y="0"/>
          <a:chExt cx="0" cy="0"/>
        </a:xfrm>
      </p:grpSpPr>
      <p:sp>
        <p:nvSpPr>
          <p:cNvPr id="691" name="Google Shape;691;g307643a2517_0_131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692" name="Google Shape;692;g307643a2517_0_1311: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lang="en" sz="1300">
                <a:solidFill>
                  <a:srgbClr val="0055A4"/>
                </a:solidFill>
                <a:latin typeface="Calibri"/>
                <a:ea typeface="Calibri"/>
                <a:cs typeface="Calibri"/>
                <a:sym typeface="Calibri"/>
              </a:rPr>
              <a:t>Step 4 (8 minutes):</a:t>
            </a:r>
            <a:r>
              <a:rPr lang="en" sz="1300">
                <a:solidFill>
                  <a:srgbClr val="0055A4"/>
                </a:solidFill>
                <a:latin typeface="Calibri"/>
                <a:ea typeface="Calibri"/>
                <a:cs typeface="Calibri"/>
                <a:sym typeface="Calibri"/>
              </a:rPr>
              <a:t> The Brain &amp; Reproductive Hormones</a:t>
            </a:r>
            <a:br>
              <a:rPr lang="en" sz="1300">
                <a:solidFill>
                  <a:srgbClr val="0055A4"/>
                </a:solidFill>
                <a:latin typeface="Calibri"/>
                <a:ea typeface="Calibri"/>
                <a:cs typeface="Calibri"/>
                <a:sym typeface="Calibri"/>
              </a:rPr>
            </a:br>
            <a:r>
              <a:rPr lang="en" sz="1300">
                <a:solidFill>
                  <a:schemeClr val="dk1"/>
                </a:solidFill>
                <a:latin typeface="Calibri"/>
                <a:ea typeface="Calibri"/>
                <a:cs typeface="Calibri"/>
                <a:sym typeface="Calibri"/>
              </a:rPr>
              <a:t>The healthy function of the reproductive system and its hormones is controlled by the brain. This is why reproductive health has a big impact on our mental and physical health.</a:t>
            </a:r>
            <a:br>
              <a:rPr lang="en" sz="1300">
                <a:solidFill>
                  <a:schemeClr val="dk1"/>
                </a:solidFill>
                <a:latin typeface="Calibri"/>
                <a:ea typeface="Calibri"/>
                <a:cs typeface="Calibri"/>
                <a:sym typeface="Calibri"/>
              </a:rPr>
            </a:b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In the brain is the Pituitary Gland (circled in orange). </a:t>
            </a:r>
            <a:r>
              <a:rPr i="1" lang="en" sz="1300">
                <a:solidFill>
                  <a:schemeClr val="dk1"/>
                </a:solidFill>
                <a:latin typeface="Calibri"/>
                <a:ea typeface="Calibri"/>
                <a:cs typeface="Calibri"/>
                <a:sym typeface="Calibri"/>
              </a:rPr>
              <a:t>Fun fact:</a:t>
            </a:r>
            <a:r>
              <a:rPr lang="en" sz="1300">
                <a:solidFill>
                  <a:schemeClr val="dk1"/>
                </a:solidFill>
                <a:latin typeface="Calibri"/>
                <a:ea typeface="Calibri"/>
                <a:cs typeface="Calibri"/>
                <a:sym typeface="Calibri"/>
              </a:rPr>
              <a:t> the pituitary gland weighs only about as much as a raisin and is about the size of a kidney bean! However, the pituitary gland is called the “master gland” as it controls the secretion of most hormones in the body. </a:t>
            </a:r>
            <a:br>
              <a:rPr lang="en" sz="1300">
                <a:solidFill>
                  <a:schemeClr val="dk1"/>
                </a:solidFill>
                <a:latin typeface="Calibri"/>
                <a:ea typeface="Calibri"/>
                <a:cs typeface="Calibri"/>
                <a:sym typeface="Calibri"/>
              </a:rPr>
            </a:br>
            <a:br>
              <a:rPr lang="en" sz="1300">
                <a:solidFill>
                  <a:schemeClr val="dk1"/>
                </a:solidFill>
                <a:latin typeface="Calibri"/>
                <a:ea typeface="Calibri"/>
                <a:cs typeface="Calibri"/>
                <a:sym typeface="Calibri"/>
              </a:rPr>
            </a:br>
            <a:r>
              <a:rPr lang="en" sz="1300">
                <a:solidFill>
                  <a:schemeClr val="dk1"/>
                </a:solidFill>
                <a:latin typeface="Calibri"/>
                <a:ea typeface="Calibri"/>
                <a:cs typeface="Calibri"/>
                <a:sym typeface="Calibri"/>
              </a:rPr>
              <a:t>Last lesson, we learned that the pituitary gland in the brain produces Follicle Stimulating Hormone (FSH) and Luteinizing Hormone (LH). In men, </a:t>
            </a:r>
            <a:r>
              <a:rPr b="1" lang="en" sz="1300">
                <a:solidFill>
                  <a:schemeClr val="dk1"/>
                </a:solidFill>
                <a:latin typeface="Calibri"/>
                <a:ea typeface="Calibri"/>
                <a:cs typeface="Calibri"/>
                <a:sym typeface="Calibri"/>
              </a:rPr>
              <a:t>FSH </a:t>
            </a:r>
            <a:r>
              <a:rPr lang="en" sz="1300">
                <a:solidFill>
                  <a:schemeClr val="dk1"/>
                </a:solidFill>
                <a:latin typeface="Calibri"/>
                <a:ea typeface="Calibri"/>
                <a:cs typeface="Calibri"/>
                <a:sym typeface="Calibri"/>
              </a:rPr>
              <a:t>and </a:t>
            </a:r>
            <a:r>
              <a:rPr b="1" lang="en" sz="1300">
                <a:solidFill>
                  <a:schemeClr val="dk1"/>
                </a:solidFill>
                <a:latin typeface="Calibri"/>
                <a:ea typeface="Calibri"/>
                <a:cs typeface="Calibri"/>
                <a:sym typeface="Calibri"/>
              </a:rPr>
              <a:t>LH </a:t>
            </a:r>
            <a:r>
              <a:rPr lang="en" sz="1300">
                <a:solidFill>
                  <a:schemeClr val="dk1"/>
                </a:solidFill>
                <a:latin typeface="Calibri"/>
                <a:ea typeface="Calibri"/>
                <a:cs typeface="Calibri"/>
                <a:sym typeface="Calibri"/>
              </a:rPr>
              <a:t>drive the production of</a:t>
            </a:r>
            <a:r>
              <a:rPr b="1" lang="en" sz="1300">
                <a:solidFill>
                  <a:schemeClr val="dk1"/>
                </a:solidFill>
                <a:latin typeface="Calibri"/>
                <a:ea typeface="Calibri"/>
                <a:cs typeface="Calibri"/>
                <a:sym typeface="Calibri"/>
              </a:rPr>
              <a:t> sperm and testosterone.</a:t>
            </a:r>
            <a:r>
              <a:rPr lang="en" sz="1300">
                <a:solidFill>
                  <a:schemeClr val="dk1"/>
                </a:solidFill>
                <a:latin typeface="Calibri"/>
                <a:ea typeface="Calibri"/>
                <a:cs typeface="Calibri"/>
                <a:sym typeface="Calibri"/>
              </a:rPr>
              <a:t> When testosterone levels increase, the pituitary gland inhibits the release of FSH and LH. The brain is constantly sending hormonal messages back and forth with the reproductive system to control this process. </a:t>
            </a:r>
            <a:endParaRPr sz="1300">
              <a:solidFill>
                <a:schemeClr val="dk1"/>
              </a:solidFill>
              <a:latin typeface="Calibri"/>
              <a:ea typeface="Calibri"/>
              <a:cs typeface="Calibri"/>
              <a:sym typeface="Calibri"/>
            </a:endParaRPr>
          </a:p>
        </p:txBody>
      </p:sp>
      <p:sp>
        <p:nvSpPr>
          <p:cNvPr id="693" name="Google Shape;693;g307643a2517_0_1311:notes"/>
          <p:cNvSpPr txBox="1"/>
          <p:nvPr>
            <p:ph idx="12" type="sldNum"/>
          </p:nvPr>
        </p:nvSpPr>
        <p:spPr>
          <a:xfrm>
            <a:off x="3884612" y="8685212"/>
            <a:ext cx="2971800" cy="4572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Clr>
                <a:srgbClr val="000000"/>
              </a:buClr>
              <a:buFont typeface="Calibri"/>
              <a:buNone/>
            </a:pPr>
            <a:fld id="{00000000-1234-1234-1234-123412341234}" type="slidenum">
              <a:rPr lang="en"/>
              <a:t>‹#›</a:t>
            </a:fld>
            <a:endParaRPr sz="1400">
              <a:latin typeface="Arial"/>
              <a:ea typeface="Arial"/>
              <a:cs typeface="Arial"/>
              <a:sym typeface="Aria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0" name="Shape 720"/>
        <p:cNvGrpSpPr/>
        <p:nvPr/>
      </p:nvGrpSpPr>
      <p:grpSpPr>
        <a:xfrm>
          <a:off x="0" y="0"/>
          <a:ext cx="0" cy="0"/>
          <a:chOff x="0" y="0"/>
          <a:chExt cx="0" cy="0"/>
        </a:xfrm>
      </p:grpSpPr>
      <p:sp>
        <p:nvSpPr>
          <p:cNvPr id="721" name="Google Shape;721;g307643a2517_0_125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722" name="Google Shape;722;g307643a2517_0_1254: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In women, </a:t>
            </a:r>
            <a:r>
              <a:rPr b="1" lang="en" sz="1300">
                <a:solidFill>
                  <a:schemeClr val="dk1"/>
                </a:solidFill>
                <a:latin typeface="Calibri"/>
                <a:ea typeface="Calibri"/>
                <a:cs typeface="Calibri"/>
                <a:sym typeface="Calibri"/>
              </a:rPr>
              <a:t>FSH</a:t>
            </a:r>
            <a:r>
              <a:rPr lang="en" sz="1300">
                <a:solidFill>
                  <a:schemeClr val="dk1"/>
                </a:solidFill>
                <a:latin typeface="Calibri"/>
                <a:ea typeface="Calibri"/>
                <a:cs typeface="Calibri"/>
                <a:sym typeface="Calibri"/>
              </a:rPr>
              <a:t> (Follicle Stimulating Hormone) starts the maturation of the egg and follicle in the ovary. As the egg and follicle grows, this produces </a:t>
            </a:r>
            <a:r>
              <a:rPr b="1" lang="en" sz="1300">
                <a:solidFill>
                  <a:schemeClr val="dk1"/>
                </a:solidFill>
                <a:latin typeface="Calibri"/>
                <a:ea typeface="Calibri"/>
                <a:cs typeface="Calibri"/>
                <a:sym typeface="Calibri"/>
              </a:rPr>
              <a:t>estrogen</a:t>
            </a:r>
            <a:r>
              <a:rPr lang="en" sz="1300">
                <a:solidFill>
                  <a:schemeClr val="dk1"/>
                </a:solidFill>
                <a:latin typeface="Calibri"/>
                <a:ea typeface="Calibri"/>
                <a:cs typeface="Calibri"/>
                <a:sym typeface="Calibri"/>
              </a:rPr>
              <a:t>. Once the egg is mature, this feeds back to the brain to release a surge of </a:t>
            </a:r>
            <a:r>
              <a:rPr b="1" lang="en" sz="1300">
                <a:solidFill>
                  <a:schemeClr val="dk1"/>
                </a:solidFill>
                <a:latin typeface="Calibri"/>
                <a:ea typeface="Calibri"/>
                <a:cs typeface="Calibri"/>
                <a:sym typeface="Calibri"/>
              </a:rPr>
              <a:t>LH </a:t>
            </a:r>
            <a:r>
              <a:rPr lang="en" sz="1300">
                <a:solidFill>
                  <a:schemeClr val="dk1"/>
                </a:solidFill>
                <a:latin typeface="Calibri"/>
                <a:ea typeface="Calibri"/>
                <a:cs typeface="Calibri"/>
                <a:sym typeface="Calibri"/>
              </a:rPr>
              <a:t>(Luteinizing Hormone) triggering ovulation. After ovulation, the empty follicle produces </a:t>
            </a:r>
            <a:r>
              <a:rPr b="1" lang="en" sz="1300">
                <a:solidFill>
                  <a:schemeClr val="dk1"/>
                </a:solidFill>
                <a:latin typeface="Calibri"/>
                <a:ea typeface="Calibri"/>
                <a:cs typeface="Calibri"/>
                <a:sym typeface="Calibri"/>
              </a:rPr>
              <a:t>progesterone</a:t>
            </a:r>
            <a:r>
              <a:rPr lang="en" sz="1300">
                <a:solidFill>
                  <a:schemeClr val="dk1"/>
                </a:solidFill>
                <a:latin typeface="Calibri"/>
                <a:ea typeface="Calibri"/>
                <a:cs typeface="Calibri"/>
                <a:sym typeface="Calibri"/>
              </a:rPr>
              <a:t>. </a:t>
            </a:r>
            <a:endParaRPr sz="1300">
              <a:solidFill>
                <a:schemeClr val="dk1"/>
              </a:solidFill>
              <a:latin typeface="Calibri"/>
              <a:ea typeface="Calibri"/>
              <a:cs typeface="Calibri"/>
              <a:sym typeface="Calibri"/>
            </a:endParaRPr>
          </a:p>
        </p:txBody>
      </p:sp>
      <p:sp>
        <p:nvSpPr>
          <p:cNvPr id="723" name="Google Shape;723;g307643a2517_0_1254:notes"/>
          <p:cNvSpPr txBox="1"/>
          <p:nvPr>
            <p:ph idx="12" type="sldNum"/>
          </p:nvPr>
        </p:nvSpPr>
        <p:spPr>
          <a:xfrm>
            <a:off x="3884612" y="8685212"/>
            <a:ext cx="2971800" cy="4572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Clr>
                <a:srgbClr val="000000"/>
              </a:buClr>
              <a:buFont typeface="Calibri"/>
              <a:buNone/>
            </a:pPr>
            <a:fld id="{00000000-1234-1234-1234-123412341234}" type="slidenum">
              <a:rPr lang="en"/>
              <a:t>‹#›</a:t>
            </a:fld>
            <a:endParaRPr sz="1400">
              <a:latin typeface="Arial"/>
              <a:ea typeface="Arial"/>
              <a:cs typeface="Arial"/>
              <a:sym typeface="Aria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8" name="Shape 758"/>
        <p:cNvGrpSpPr/>
        <p:nvPr/>
      </p:nvGrpSpPr>
      <p:grpSpPr>
        <a:xfrm>
          <a:off x="0" y="0"/>
          <a:ext cx="0" cy="0"/>
          <a:chOff x="0" y="0"/>
          <a:chExt cx="0" cy="0"/>
        </a:xfrm>
      </p:grpSpPr>
      <p:sp>
        <p:nvSpPr>
          <p:cNvPr id="759" name="Google Shape;759;g307643a2517_0_1408: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For both men and women, the brain is the control center, sending hormones</a:t>
            </a:r>
            <a:r>
              <a:rPr lang="en" sz="1300">
                <a:solidFill>
                  <a:srgbClr val="595959"/>
                </a:solidFill>
                <a:latin typeface="Calibri"/>
                <a:ea typeface="Calibri"/>
                <a:cs typeface="Calibri"/>
                <a:sym typeface="Calibri"/>
              </a:rPr>
              <a:t>, like text messages, throughout the body for it to mature and function at its best. </a:t>
            </a:r>
            <a:endParaRPr i="1" sz="1300">
              <a:solidFill>
                <a:srgbClr val="595959"/>
              </a:solidFill>
              <a:latin typeface="Calibri"/>
              <a:ea typeface="Calibri"/>
              <a:cs typeface="Calibri"/>
              <a:sym typeface="Calibri"/>
            </a:endParaRPr>
          </a:p>
        </p:txBody>
      </p:sp>
      <p:sp>
        <p:nvSpPr>
          <p:cNvPr id="760" name="Google Shape;760;g307643a2517_0_140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1" name="Shape 781"/>
        <p:cNvGrpSpPr/>
        <p:nvPr/>
      </p:nvGrpSpPr>
      <p:grpSpPr>
        <a:xfrm>
          <a:off x="0" y="0"/>
          <a:ext cx="0" cy="0"/>
          <a:chOff x="0" y="0"/>
          <a:chExt cx="0" cy="0"/>
        </a:xfrm>
      </p:grpSpPr>
      <p:sp>
        <p:nvSpPr>
          <p:cNvPr id="782" name="Google Shape;782;g307643a2517_0_739: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The healthy function of every body system, including the reproductive system, is important to physical and emotional health. The growing and changing that is happening as a result of hormones during puberty is a sign that the brain and the reproductive system are communicating well. </a:t>
            </a:r>
            <a:endParaRPr i="1" sz="1300">
              <a:solidFill>
                <a:schemeClr val="dk1"/>
              </a:solidFill>
              <a:latin typeface="Calibri"/>
              <a:ea typeface="Calibri"/>
              <a:cs typeface="Calibri"/>
              <a:sym typeface="Calibri"/>
            </a:endParaRPr>
          </a:p>
        </p:txBody>
      </p:sp>
      <p:sp>
        <p:nvSpPr>
          <p:cNvPr id="783" name="Google Shape;783;g307643a2517_0_73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1" name="Shape 801"/>
        <p:cNvGrpSpPr/>
        <p:nvPr/>
      </p:nvGrpSpPr>
      <p:grpSpPr>
        <a:xfrm>
          <a:off x="0" y="0"/>
          <a:ext cx="0" cy="0"/>
          <a:chOff x="0" y="0"/>
          <a:chExt cx="0" cy="0"/>
        </a:xfrm>
      </p:grpSpPr>
      <p:sp>
        <p:nvSpPr>
          <p:cNvPr id="802" name="Google Shape;802;g1ccd0753f3a_0_130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lang="en" sz="1300">
                <a:solidFill>
                  <a:srgbClr val="0055A4"/>
                </a:solidFill>
                <a:latin typeface="Calibri"/>
                <a:ea typeface="Calibri"/>
                <a:cs typeface="Calibri"/>
                <a:sym typeface="Calibri"/>
              </a:rPr>
              <a:t>CONCLUSION: (2 minutes)</a:t>
            </a:r>
            <a:endParaRPr sz="1300">
              <a:solidFill>
                <a:srgbClr val="434343"/>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Now that we have looked at both the male and female reproductive anatomy, we can see that the male and female reproductive systems have distinct differences. As you can see, hormones are extremely fascinating and important! The reproductive system is essential for bringing new life into the world, but what we don’t often hear is how essential it is as a marker of basic health and hormones. There is a lot going on inside of teens during puberty! Part of growing in maturity is learning to make healthy choices for our bodies and always treating others with the respect they deserve.</a:t>
            </a:r>
            <a:endParaRPr b="1" sz="1300">
              <a:solidFill>
                <a:srgbClr val="0055A4"/>
              </a:solidFill>
              <a:latin typeface="Calibri"/>
              <a:ea typeface="Calibri"/>
              <a:cs typeface="Calibri"/>
              <a:sym typeface="Calibri"/>
            </a:endParaRPr>
          </a:p>
        </p:txBody>
      </p:sp>
      <p:sp>
        <p:nvSpPr>
          <p:cNvPr id="803" name="Google Shape;803;g1ccd0753f3a_0_130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4" name="Shape 814"/>
        <p:cNvGrpSpPr/>
        <p:nvPr/>
      </p:nvGrpSpPr>
      <p:grpSpPr>
        <a:xfrm>
          <a:off x="0" y="0"/>
          <a:ext cx="0" cy="0"/>
          <a:chOff x="0" y="0"/>
          <a:chExt cx="0" cy="0"/>
        </a:xfrm>
      </p:grpSpPr>
      <p:sp>
        <p:nvSpPr>
          <p:cNvPr id="815" name="Google Shape;815;g1e1ec6fd07c_1_11: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6" name="Google Shape;816;g1e1ec6fd07c_1_1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png"/></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png"/></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png"/></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png"/></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png"/></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png"/></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png"/></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png"/></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png"/></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png"/></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png"/></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png"/></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png"/></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png"/></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png"/></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png"/></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992767"/>
            <a:ext cx="8520600" cy="27369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3778833"/>
            <a:ext cx="8520600" cy="10569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6217622"/>
            <a:ext cx="548700" cy="5247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867800"/>
            <a:ext cx="8520600" cy="11223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6217622"/>
            <a:ext cx="548700" cy="5247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593367"/>
            <a:ext cx="8520600" cy="7635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536633"/>
            <a:ext cx="8520600" cy="45552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6217622"/>
            <a:ext cx="548700" cy="5247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593367"/>
            <a:ext cx="8520600" cy="7635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536633"/>
            <a:ext cx="3999900" cy="45552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536633"/>
            <a:ext cx="3999900" cy="45552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6217622"/>
            <a:ext cx="548700" cy="5247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593367"/>
            <a:ext cx="8520600" cy="7635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6217622"/>
            <a:ext cx="548700" cy="5247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740800"/>
            <a:ext cx="2808000" cy="1007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852800"/>
            <a:ext cx="2808000" cy="42393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6217622"/>
            <a:ext cx="548700" cy="5247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600200"/>
            <a:ext cx="6367800" cy="54543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6217622"/>
            <a:ext cx="548700" cy="5247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67"/>
            <a:ext cx="4572000" cy="68580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644233"/>
            <a:ext cx="4045200" cy="19764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3737433"/>
            <a:ext cx="4045200" cy="16467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965433"/>
            <a:ext cx="3837000" cy="49269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6217622"/>
            <a:ext cx="548700" cy="5247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5640767"/>
            <a:ext cx="5998800" cy="8067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6217622"/>
            <a:ext cx="548700" cy="5247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474833"/>
            <a:ext cx="8520600" cy="26181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4202967"/>
            <a:ext cx="8520600" cy="17343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6217622"/>
            <a:ext cx="548700" cy="5247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6217622"/>
            <a:ext cx="548700" cy="5247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50" name="Shape 50"/>
        <p:cNvGrpSpPr/>
        <p:nvPr/>
      </p:nvGrpSpPr>
      <p:grpSpPr>
        <a:xfrm>
          <a:off x="0" y="0"/>
          <a:ext cx="0" cy="0"/>
          <a:chOff x="0" y="0"/>
          <a:chExt cx="0" cy="0"/>
        </a:xfrm>
      </p:grpSpPr>
      <p:sp>
        <p:nvSpPr>
          <p:cNvPr id="51" name="Google Shape;51;p13"/>
          <p:cNvSpPr txBox="1"/>
          <p:nvPr>
            <p:ph type="title"/>
          </p:nvPr>
        </p:nvSpPr>
        <p:spPr>
          <a:xfrm>
            <a:off x="457200" y="274637"/>
            <a:ext cx="8229600" cy="1143300"/>
          </a:xfrm>
          <a:prstGeom prst="rect">
            <a:avLst/>
          </a:prstGeom>
          <a:noFill/>
          <a:ln>
            <a:noFill/>
          </a:ln>
        </p:spPr>
        <p:txBody>
          <a:bodyPr anchorCtr="0" anchor="ctr" bIns="91425" lIns="91425" spcFirstLastPara="1" rIns="91425" wrap="square" tIns="91425">
            <a:normAutofit/>
          </a:bodyPr>
          <a:lstStyle>
            <a:lvl1pPr indent="0" lvl="0" marL="0" marR="0" rtl="0" algn="ctr">
              <a:spcBef>
                <a:spcPts val="0"/>
              </a:spcBef>
              <a:spcAft>
                <a:spcPts val="0"/>
              </a:spcAft>
              <a:buSzPts val="2800"/>
              <a:buNone/>
              <a:defRPr b="0" i="0" sz="4400" u="none" cap="none" strike="noStrike">
                <a:solidFill>
                  <a:schemeClr val="lt1"/>
                </a:solidFill>
                <a:latin typeface="Arial"/>
                <a:ea typeface="Arial"/>
                <a:cs typeface="Arial"/>
                <a:sym typeface="Arial"/>
              </a:defRPr>
            </a:lvl1pPr>
            <a:lvl2pPr indent="0" lvl="1" marL="0" marR="0" rtl="0" algn="ctr">
              <a:spcBef>
                <a:spcPts val="0"/>
              </a:spcBef>
              <a:spcAft>
                <a:spcPts val="0"/>
              </a:spcAft>
              <a:buSzPts val="2800"/>
              <a:buNone/>
              <a:defRPr b="0" i="0" sz="4400" u="none" cap="none" strike="noStrike">
                <a:solidFill>
                  <a:schemeClr val="lt1"/>
                </a:solidFill>
                <a:latin typeface="Arial"/>
                <a:ea typeface="Arial"/>
                <a:cs typeface="Arial"/>
                <a:sym typeface="Arial"/>
              </a:defRPr>
            </a:lvl2pPr>
            <a:lvl3pPr indent="0" lvl="2" marL="0" marR="0" rtl="0" algn="ctr">
              <a:spcBef>
                <a:spcPts val="0"/>
              </a:spcBef>
              <a:spcAft>
                <a:spcPts val="0"/>
              </a:spcAft>
              <a:buSzPts val="2800"/>
              <a:buNone/>
              <a:defRPr b="0" i="0" sz="4400" u="none" cap="none" strike="noStrike">
                <a:solidFill>
                  <a:schemeClr val="lt1"/>
                </a:solidFill>
                <a:latin typeface="Arial"/>
                <a:ea typeface="Arial"/>
                <a:cs typeface="Arial"/>
                <a:sym typeface="Arial"/>
              </a:defRPr>
            </a:lvl3pPr>
            <a:lvl4pPr indent="0" lvl="3" marL="0" marR="0" rtl="0" algn="ctr">
              <a:spcBef>
                <a:spcPts val="0"/>
              </a:spcBef>
              <a:spcAft>
                <a:spcPts val="0"/>
              </a:spcAft>
              <a:buSzPts val="2800"/>
              <a:buNone/>
              <a:defRPr b="0" i="0" sz="4400" u="none" cap="none" strike="noStrike">
                <a:solidFill>
                  <a:schemeClr val="lt1"/>
                </a:solidFill>
                <a:latin typeface="Arial"/>
                <a:ea typeface="Arial"/>
                <a:cs typeface="Arial"/>
                <a:sym typeface="Arial"/>
              </a:defRPr>
            </a:lvl4pPr>
            <a:lvl5pPr indent="0" lvl="4" marL="0" marR="0" rtl="0" algn="ctr">
              <a:spcBef>
                <a:spcPts val="0"/>
              </a:spcBef>
              <a:spcAft>
                <a:spcPts val="0"/>
              </a:spcAft>
              <a:buSzPts val="2800"/>
              <a:buNone/>
              <a:defRPr b="0" i="0" sz="4400" u="none" cap="none" strike="noStrike">
                <a:solidFill>
                  <a:schemeClr val="lt1"/>
                </a:solidFill>
                <a:latin typeface="Arial"/>
                <a:ea typeface="Arial"/>
                <a:cs typeface="Arial"/>
                <a:sym typeface="Arial"/>
              </a:defRPr>
            </a:lvl5pPr>
            <a:lvl6pPr indent="0" lvl="5" marL="457200" marR="0" rtl="0" algn="ctr">
              <a:spcBef>
                <a:spcPts val="0"/>
              </a:spcBef>
              <a:spcAft>
                <a:spcPts val="0"/>
              </a:spcAft>
              <a:buSzPts val="2800"/>
              <a:buNone/>
              <a:defRPr b="0" i="0" sz="4400" u="none" cap="none" strike="noStrike">
                <a:solidFill>
                  <a:schemeClr val="lt1"/>
                </a:solidFill>
                <a:latin typeface="Arial"/>
                <a:ea typeface="Arial"/>
                <a:cs typeface="Arial"/>
                <a:sym typeface="Arial"/>
              </a:defRPr>
            </a:lvl6pPr>
            <a:lvl7pPr indent="0" lvl="6" marL="914400" marR="0" rtl="0" algn="ctr">
              <a:spcBef>
                <a:spcPts val="0"/>
              </a:spcBef>
              <a:spcAft>
                <a:spcPts val="0"/>
              </a:spcAft>
              <a:buSzPts val="2800"/>
              <a:buNone/>
              <a:defRPr b="0" i="0" sz="4400" u="none" cap="none" strike="noStrike">
                <a:solidFill>
                  <a:schemeClr val="lt1"/>
                </a:solidFill>
                <a:latin typeface="Arial"/>
                <a:ea typeface="Arial"/>
                <a:cs typeface="Arial"/>
                <a:sym typeface="Arial"/>
              </a:defRPr>
            </a:lvl7pPr>
            <a:lvl8pPr indent="0" lvl="7" marL="1371600" marR="0" rtl="0" algn="ctr">
              <a:spcBef>
                <a:spcPts val="0"/>
              </a:spcBef>
              <a:spcAft>
                <a:spcPts val="0"/>
              </a:spcAft>
              <a:buSzPts val="2800"/>
              <a:buNone/>
              <a:defRPr b="0" i="0" sz="4400" u="none" cap="none" strike="noStrike">
                <a:solidFill>
                  <a:schemeClr val="lt1"/>
                </a:solidFill>
                <a:latin typeface="Arial"/>
                <a:ea typeface="Arial"/>
                <a:cs typeface="Arial"/>
                <a:sym typeface="Arial"/>
              </a:defRPr>
            </a:lvl8pPr>
            <a:lvl9pPr indent="0" lvl="8" marL="1828800" marR="0" rtl="0" algn="ctr">
              <a:spcBef>
                <a:spcPts val="0"/>
              </a:spcBef>
              <a:spcAft>
                <a:spcPts val="0"/>
              </a:spcAft>
              <a:buSzPts val="2800"/>
              <a:buNone/>
              <a:defRPr b="0" i="0" sz="4400" u="none" cap="none" strike="noStrike">
                <a:solidFill>
                  <a:schemeClr val="lt1"/>
                </a:solidFill>
                <a:latin typeface="Arial"/>
                <a:ea typeface="Arial"/>
                <a:cs typeface="Arial"/>
                <a:sym typeface="Arial"/>
              </a:defRPr>
            </a:lvl9pPr>
          </a:lstStyle>
          <a:p/>
        </p:txBody>
      </p:sp>
      <p:sp>
        <p:nvSpPr>
          <p:cNvPr id="52" name="Google Shape;52;p13"/>
          <p:cNvSpPr txBox="1"/>
          <p:nvPr>
            <p:ph idx="1" type="body"/>
          </p:nvPr>
        </p:nvSpPr>
        <p:spPr>
          <a:xfrm>
            <a:off x="457200" y="1600200"/>
            <a:ext cx="8229600" cy="4526100"/>
          </a:xfrm>
          <a:prstGeom prst="rect">
            <a:avLst/>
          </a:prstGeom>
          <a:noFill/>
          <a:ln>
            <a:noFill/>
          </a:ln>
        </p:spPr>
        <p:txBody>
          <a:bodyPr anchorCtr="0" anchor="t" bIns="91425" lIns="91425" spcFirstLastPara="1" rIns="91425" wrap="square" tIns="91425">
            <a:normAutofit/>
          </a:bodyPr>
          <a:lstStyle>
            <a:lvl1pPr indent="-431800" lvl="0" marL="457200" marR="0" rtl="0" algn="l">
              <a:spcBef>
                <a:spcPts val="640"/>
              </a:spcBef>
              <a:spcAft>
                <a:spcPts val="0"/>
              </a:spcAft>
              <a:buClr>
                <a:srgbClr val="595959"/>
              </a:buClr>
              <a:buSzPts val="3200"/>
              <a:buFont typeface="Arial"/>
              <a:buChar char="•"/>
              <a:defRPr b="0" i="0" sz="3200" u="none" cap="none" strike="noStrike">
                <a:solidFill>
                  <a:srgbClr val="595959"/>
                </a:solidFill>
                <a:latin typeface="Arial"/>
                <a:ea typeface="Arial"/>
                <a:cs typeface="Arial"/>
                <a:sym typeface="Arial"/>
              </a:defRPr>
            </a:lvl1pPr>
            <a:lvl2pPr indent="-406400" lvl="1" marL="914400" marR="0" rtl="0" algn="l">
              <a:spcBef>
                <a:spcPts val="560"/>
              </a:spcBef>
              <a:spcAft>
                <a:spcPts val="0"/>
              </a:spcAft>
              <a:buClr>
                <a:srgbClr val="595959"/>
              </a:buClr>
              <a:buSzPts val="2800"/>
              <a:buFont typeface="Arial"/>
              <a:buChar char="–"/>
              <a:defRPr b="0" i="0" sz="2800" u="none" cap="none" strike="noStrike">
                <a:solidFill>
                  <a:srgbClr val="595959"/>
                </a:solidFill>
                <a:latin typeface="Arial"/>
                <a:ea typeface="Arial"/>
                <a:cs typeface="Arial"/>
                <a:sym typeface="Arial"/>
              </a:defRPr>
            </a:lvl2pPr>
            <a:lvl3pPr indent="-381000" lvl="2" marL="1371600" marR="0" rtl="0" algn="l">
              <a:spcBef>
                <a:spcPts val="480"/>
              </a:spcBef>
              <a:spcAft>
                <a:spcPts val="0"/>
              </a:spcAft>
              <a:buClr>
                <a:srgbClr val="595959"/>
              </a:buClr>
              <a:buSzPts val="2400"/>
              <a:buFont typeface="Arial"/>
              <a:buChar char="•"/>
              <a:defRPr b="0" i="0" sz="2400" u="none" cap="none" strike="noStrike">
                <a:solidFill>
                  <a:srgbClr val="595959"/>
                </a:solidFill>
                <a:latin typeface="Arial"/>
                <a:ea typeface="Arial"/>
                <a:cs typeface="Arial"/>
                <a:sym typeface="Arial"/>
              </a:defRPr>
            </a:lvl3pPr>
            <a:lvl4pPr indent="-355600" lvl="3" marL="1828800" marR="0" rtl="0" algn="l">
              <a:spcBef>
                <a:spcPts val="400"/>
              </a:spcBef>
              <a:spcAft>
                <a:spcPts val="0"/>
              </a:spcAft>
              <a:buClr>
                <a:srgbClr val="595959"/>
              </a:buClr>
              <a:buSzPts val="2000"/>
              <a:buFont typeface="Arial"/>
              <a:buChar char="–"/>
              <a:defRPr b="0" i="0" sz="2000" u="none" cap="none" strike="noStrike">
                <a:solidFill>
                  <a:srgbClr val="595959"/>
                </a:solidFill>
                <a:latin typeface="Arial"/>
                <a:ea typeface="Arial"/>
                <a:cs typeface="Arial"/>
                <a:sym typeface="Arial"/>
              </a:defRPr>
            </a:lvl4pPr>
            <a:lvl5pPr indent="-355600" lvl="4" marL="2286000" marR="0" rtl="0" algn="l">
              <a:spcBef>
                <a:spcPts val="400"/>
              </a:spcBef>
              <a:spcAft>
                <a:spcPts val="0"/>
              </a:spcAft>
              <a:buClr>
                <a:srgbClr val="595959"/>
              </a:buClr>
              <a:buSzPts val="2000"/>
              <a:buFont typeface="Arial"/>
              <a:buChar char="»"/>
              <a:defRPr b="0" i="0" sz="2000" u="none" cap="none" strike="noStrike">
                <a:solidFill>
                  <a:srgbClr val="595959"/>
                </a:solidFill>
                <a:latin typeface="Arial"/>
                <a:ea typeface="Arial"/>
                <a:cs typeface="Arial"/>
                <a:sym typeface="Arial"/>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6pPr>
            <a:lvl7pPr indent="-355600" lvl="6" marL="3200400" marR="0" rtl="0" algn="l">
              <a:spcBef>
                <a:spcPts val="12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7pPr>
            <a:lvl8pPr indent="-355600" lvl="7" marL="3657600" marR="0" rtl="0" algn="l">
              <a:spcBef>
                <a:spcPts val="12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indent="-355600" lvl="8" marL="4114800" marR="0" rtl="0" algn="l">
              <a:spcBef>
                <a:spcPts val="1200"/>
              </a:spcBef>
              <a:spcAft>
                <a:spcPts val="120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sp>
        <p:nvSpPr>
          <p:cNvPr id="53" name="Google Shape;53;p13"/>
          <p:cNvSpPr txBox="1"/>
          <p:nvPr>
            <p:ph idx="10" type="dt"/>
          </p:nvPr>
        </p:nvSpPr>
        <p:spPr>
          <a:xfrm>
            <a:off x="457200" y="6356350"/>
            <a:ext cx="2133600" cy="3651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SzPts val="1400"/>
              <a:buNone/>
              <a:defRPr b="0" i="0" sz="1200" u="none" cap="none" strike="noStrike">
                <a:solidFill>
                  <a:srgbClr val="898989"/>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9pPr>
          </a:lstStyle>
          <a:p/>
        </p:txBody>
      </p:sp>
      <p:sp>
        <p:nvSpPr>
          <p:cNvPr id="54" name="Google Shape;54;p13"/>
          <p:cNvSpPr txBox="1"/>
          <p:nvPr>
            <p:ph idx="11" type="ftr"/>
          </p:nvPr>
        </p:nvSpPr>
        <p:spPr>
          <a:xfrm>
            <a:off x="3124200" y="6356350"/>
            <a:ext cx="2895600" cy="365100"/>
          </a:xfrm>
          <a:prstGeom prst="rect">
            <a:avLst/>
          </a:prstGeom>
          <a:noFill/>
          <a:ln>
            <a:noFill/>
          </a:ln>
        </p:spPr>
        <p:txBody>
          <a:bodyPr anchorCtr="0" anchor="ctr" bIns="91425" lIns="91425" spcFirstLastPara="1" rIns="91425" wrap="square" tIns="91425">
            <a:noAutofit/>
          </a:bodyPr>
          <a:lstStyle>
            <a:lvl1pPr indent="0" lvl="0" marL="0" marR="0" rtl="0" algn="ctr">
              <a:lnSpc>
                <a:spcPct val="100000"/>
              </a:lnSpc>
              <a:spcBef>
                <a:spcPts val="0"/>
              </a:spcBef>
              <a:spcAft>
                <a:spcPts val="0"/>
              </a:spcAft>
              <a:buSzPts val="1400"/>
              <a:buNone/>
              <a:defRPr b="0" i="0" sz="1200" u="none" cap="none" strike="noStrike">
                <a:solidFill>
                  <a:srgbClr val="898989"/>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9pPr>
          </a:lstStyle>
          <a:p/>
        </p:txBody>
      </p:sp>
      <p:sp>
        <p:nvSpPr>
          <p:cNvPr id="55" name="Google Shape;55;p13"/>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rmAutofit/>
          </a:bodyPr>
          <a:lstStyle>
            <a:lvl1pPr indent="0" lvl="0" marL="0" marR="0" rtl="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1pPr>
            <a:lvl2pPr indent="0" lvl="1" marL="0" marR="0" rtl="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2pPr>
            <a:lvl3pPr indent="0" lvl="2" marL="0" marR="0" rtl="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3pPr>
            <a:lvl4pPr indent="0" lvl="3" marL="0" marR="0" rtl="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4pPr>
            <a:lvl5pPr indent="0" lvl="4" marL="0" marR="0" rtl="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5pPr>
            <a:lvl6pPr indent="0" lvl="5" marL="0" marR="0" rtl="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6pPr>
            <a:lvl7pPr indent="0" lvl="6" marL="0" marR="0" rtl="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7pPr>
            <a:lvl8pPr indent="0" lvl="7" marL="0" marR="0" rtl="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8pPr>
            <a:lvl9pPr indent="0" lvl="8" marL="0" marR="0" rtl="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sz="1000">
              <a:solidFill>
                <a:schemeClr val="dk2"/>
              </a:solidFill>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Custom Layout">
  <p:cSld name="1_Custom Layout">
    <p:spTree>
      <p:nvGrpSpPr>
        <p:cNvPr id="62" name="Shape 62"/>
        <p:cNvGrpSpPr/>
        <p:nvPr/>
      </p:nvGrpSpPr>
      <p:grpSpPr>
        <a:xfrm>
          <a:off x="0" y="0"/>
          <a:ext cx="0" cy="0"/>
          <a:chOff x="0" y="0"/>
          <a:chExt cx="0" cy="0"/>
        </a:xfrm>
      </p:grpSpPr>
      <p:sp>
        <p:nvSpPr>
          <p:cNvPr id="63" name="Google Shape;63;p15"/>
          <p:cNvSpPr txBox="1"/>
          <p:nvPr>
            <p:ph type="title"/>
          </p:nvPr>
        </p:nvSpPr>
        <p:spPr>
          <a:xfrm>
            <a:off x="457200" y="274637"/>
            <a:ext cx="8229600" cy="1143300"/>
          </a:xfrm>
          <a:prstGeom prst="rect">
            <a:avLst/>
          </a:prstGeom>
          <a:noFill/>
          <a:ln>
            <a:noFill/>
          </a:ln>
        </p:spPr>
        <p:txBody>
          <a:bodyPr anchorCtr="0" anchor="ctr" bIns="91425" lIns="91425" spcFirstLastPara="1" rIns="91425" wrap="square" tIns="91425">
            <a:noAutofit/>
          </a:bodyPr>
          <a:lstStyle>
            <a:lvl1pPr indent="0" lvl="0" marL="0" marR="0" rtl="0" algn="ctr">
              <a:lnSpc>
                <a:spcPct val="100000"/>
              </a:lnSpc>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1pPr>
            <a:lvl2pPr indent="0" lvl="1"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2pPr>
            <a:lvl3pPr indent="0" lvl="2"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3pPr>
            <a:lvl4pPr indent="0" lvl="3"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4pPr>
            <a:lvl5pPr indent="0" lvl="4"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5pPr>
            <a:lvl6pPr indent="0" lvl="5" marL="4572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6pPr>
            <a:lvl7pPr indent="0" lvl="6" marL="9144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7pPr>
            <a:lvl8pPr indent="0" lvl="7" marL="13716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8pPr>
            <a:lvl9pPr indent="0" lvl="8" marL="18288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9pPr>
          </a:lstStyle>
          <a:p/>
        </p:txBody>
      </p:sp>
      <p:sp>
        <p:nvSpPr>
          <p:cNvPr id="64" name="Google Shape;64;p15"/>
          <p:cNvSpPr txBox="1"/>
          <p:nvPr>
            <p:ph idx="10" type="dt"/>
          </p:nvPr>
        </p:nvSpPr>
        <p:spPr>
          <a:xfrm>
            <a:off x="457200" y="6111875"/>
            <a:ext cx="2133600" cy="3651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9pPr>
          </a:lstStyle>
          <a:p/>
        </p:txBody>
      </p:sp>
      <p:sp>
        <p:nvSpPr>
          <p:cNvPr id="65" name="Google Shape;65;p15"/>
          <p:cNvSpPr txBox="1"/>
          <p:nvPr>
            <p:ph idx="11" type="ftr"/>
          </p:nvPr>
        </p:nvSpPr>
        <p:spPr>
          <a:xfrm>
            <a:off x="3124200" y="6111875"/>
            <a:ext cx="2895600" cy="3651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9pPr>
          </a:lstStyle>
          <a:p/>
        </p:txBody>
      </p:sp>
      <p:sp>
        <p:nvSpPr>
          <p:cNvPr id="66" name="Google Shape;66;p15"/>
          <p:cNvSpPr txBox="1"/>
          <p:nvPr>
            <p:ph idx="12" type="sldNum"/>
          </p:nvPr>
        </p:nvSpPr>
        <p:spPr>
          <a:xfrm>
            <a:off x="8458200" y="6111875"/>
            <a:ext cx="609600" cy="3651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Clr>
                <a:srgbClr val="FFFFFF"/>
              </a:buClr>
              <a:buSzPts val="300"/>
              <a:buFont typeface="Calibri"/>
              <a:buNone/>
              <a:defRPr b="0" i="0" sz="1200" u="none" cap="none" strike="noStrike">
                <a:solidFill>
                  <a:srgbClr val="FFFFFF"/>
                </a:solidFill>
                <a:latin typeface="Calibri"/>
                <a:ea typeface="Calibri"/>
                <a:cs typeface="Calibri"/>
                <a:sym typeface="Calibri"/>
              </a:defRPr>
            </a:lvl1pPr>
            <a:lvl2pPr indent="0" lvl="1" marL="0" marR="0" rtl="0" algn="r">
              <a:spcBef>
                <a:spcPts val="0"/>
              </a:spcBef>
              <a:buClr>
                <a:srgbClr val="FFFFFF"/>
              </a:buClr>
              <a:buSzPts val="300"/>
              <a:buFont typeface="Calibri"/>
              <a:buNone/>
              <a:defRPr b="0" i="0" sz="1200" u="none" cap="none" strike="noStrike">
                <a:solidFill>
                  <a:srgbClr val="FFFFFF"/>
                </a:solidFill>
                <a:latin typeface="Calibri"/>
                <a:ea typeface="Calibri"/>
                <a:cs typeface="Calibri"/>
                <a:sym typeface="Calibri"/>
              </a:defRPr>
            </a:lvl2pPr>
            <a:lvl3pPr indent="0" lvl="2" marL="0" marR="0" rtl="0" algn="r">
              <a:spcBef>
                <a:spcPts val="0"/>
              </a:spcBef>
              <a:buClr>
                <a:srgbClr val="FFFFFF"/>
              </a:buClr>
              <a:buSzPts val="300"/>
              <a:buFont typeface="Calibri"/>
              <a:buNone/>
              <a:defRPr b="0" i="0" sz="1200" u="none" cap="none" strike="noStrike">
                <a:solidFill>
                  <a:srgbClr val="FFFFFF"/>
                </a:solidFill>
                <a:latin typeface="Calibri"/>
                <a:ea typeface="Calibri"/>
                <a:cs typeface="Calibri"/>
                <a:sym typeface="Calibri"/>
              </a:defRPr>
            </a:lvl3pPr>
            <a:lvl4pPr indent="0" lvl="3" marL="0" marR="0" rtl="0" algn="r">
              <a:spcBef>
                <a:spcPts val="0"/>
              </a:spcBef>
              <a:buClr>
                <a:srgbClr val="FFFFFF"/>
              </a:buClr>
              <a:buSzPts val="300"/>
              <a:buFont typeface="Calibri"/>
              <a:buNone/>
              <a:defRPr b="0" i="0" sz="1200" u="none" cap="none" strike="noStrike">
                <a:solidFill>
                  <a:srgbClr val="FFFFFF"/>
                </a:solidFill>
                <a:latin typeface="Calibri"/>
                <a:ea typeface="Calibri"/>
                <a:cs typeface="Calibri"/>
                <a:sym typeface="Calibri"/>
              </a:defRPr>
            </a:lvl4pPr>
            <a:lvl5pPr indent="0" lvl="4" marL="0" marR="0" rtl="0" algn="r">
              <a:spcBef>
                <a:spcPts val="0"/>
              </a:spcBef>
              <a:buClr>
                <a:srgbClr val="FFFFFF"/>
              </a:buClr>
              <a:buSzPts val="300"/>
              <a:buFont typeface="Calibri"/>
              <a:buNone/>
              <a:defRPr b="0" i="0" sz="1200" u="none" cap="none" strike="noStrike">
                <a:solidFill>
                  <a:srgbClr val="FFFFFF"/>
                </a:solidFill>
                <a:latin typeface="Calibri"/>
                <a:ea typeface="Calibri"/>
                <a:cs typeface="Calibri"/>
                <a:sym typeface="Calibri"/>
              </a:defRPr>
            </a:lvl5pPr>
            <a:lvl6pPr indent="0" lvl="5" marL="0" marR="0" rtl="0" algn="r">
              <a:spcBef>
                <a:spcPts val="0"/>
              </a:spcBef>
              <a:buClr>
                <a:srgbClr val="FFFFFF"/>
              </a:buClr>
              <a:buSzPts val="300"/>
              <a:buFont typeface="Calibri"/>
              <a:buNone/>
              <a:defRPr b="0" i="0" sz="1200" u="none" cap="none" strike="noStrike">
                <a:solidFill>
                  <a:srgbClr val="FFFFFF"/>
                </a:solidFill>
                <a:latin typeface="Calibri"/>
                <a:ea typeface="Calibri"/>
                <a:cs typeface="Calibri"/>
                <a:sym typeface="Calibri"/>
              </a:defRPr>
            </a:lvl6pPr>
            <a:lvl7pPr indent="0" lvl="6" marL="0" marR="0" rtl="0" algn="r">
              <a:spcBef>
                <a:spcPts val="0"/>
              </a:spcBef>
              <a:buClr>
                <a:srgbClr val="FFFFFF"/>
              </a:buClr>
              <a:buSzPts val="300"/>
              <a:buFont typeface="Calibri"/>
              <a:buNone/>
              <a:defRPr b="0" i="0" sz="1200" u="none" cap="none" strike="noStrike">
                <a:solidFill>
                  <a:srgbClr val="FFFFFF"/>
                </a:solidFill>
                <a:latin typeface="Calibri"/>
                <a:ea typeface="Calibri"/>
                <a:cs typeface="Calibri"/>
                <a:sym typeface="Calibri"/>
              </a:defRPr>
            </a:lvl7pPr>
            <a:lvl8pPr indent="0" lvl="7" marL="0" marR="0" rtl="0" algn="r">
              <a:spcBef>
                <a:spcPts val="0"/>
              </a:spcBef>
              <a:buClr>
                <a:srgbClr val="FFFFFF"/>
              </a:buClr>
              <a:buSzPts val="300"/>
              <a:buFont typeface="Calibri"/>
              <a:buNone/>
              <a:defRPr b="0" i="0" sz="1200" u="none" cap="none" strike="noStrike">
                <a:solidFill>
                  <a:srgbClr val="FFFFFF"/>
                </a:solidFill>
                <a:latin typeface="Calibri"/>
                <a:ea typeface="Calibri"/>
                <a:cs typeface="Calibri"/>
                <a:sym typeface="Calibri"/>
              </a:defRPr>
            </a:lvl8pPr>
            <a:lvl9pPr indent="0" lvl="8" marL="0" marR="0" rtl="0" algn="r">
              <a:spcBef>
                <a:spcPts val="0"/>
              </a:spcBef>
              <a:buClr>
                <a:srgbClr val="FFFFFF"/>
              </a:buClr>
              <a:buSzPts val="300"/>
              <a:buFont typeface="Calibri"/>
              <a:buNone/>
              <a:defRPr b="0" i="0" sz="1200" u="none" cap="none" strike="noStrike">
                <a:solidFill>
                  <a:srgbClr val="FFFFFF"/>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67" name="Shape 67"/>
        <p:cNvGrpSpPr/>
        <p:nvPr/>
      </p:nvGrpSpPr>
      <p:grpSpPr>
        <a:xfrm>
          <a:off x="0" y="0"/>
          <a:ext cx="0" cy="0"/>
          <a:chOff x="0" y="0"/>
          <a:chExt cx="0" cy="0"/>
        </a:xfrm>
      </p:grpSpPr>
      <p:sp>
        <p:nvSpPr>
          <p:cNvPr id="68" name="Google Shape;68;p16"/>
          <p:cNvSpPr txBox="1"/>
          <p:nvPr>
            <p:ph type="title"/>
          </p:nvPr>
        </p:nvSpPr>
        <p:spPr>
          <a:xfrm>
            <a:off x="457200" y="274637"/>
            <a:ext cx="8229600" cy="1143300"/>
          </a:xfrm>
          <a:prstGeom prst="rect">
            <a:avLst/>
          </a:prstGeom>
          <a:noFill/>
          <a:ln>
            <a:noFill/>
          </a:ln>
        </p:spPr>
        <p:txBody>
          <a:bodyPr anchorCtr="0" anchor="ctr" bIns="91425" lIns="91425" spcFirstLastPara="1" rIns="91425" wrap="square" tIns="91425">
            <a:noAutofit/>
          </a:bodyPr>
          <a:lstStyle>
            <a:lvl1pPr indent="0" lvl="0" marL="0" marR="0" rtl="0" algn="ctr">
              <a:lnSpc>
                <a:spcPct val="100000"/>
              </a:lnSpc>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1pPr>
            <a:lvl2pPr indent="0" lvl="1"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2pPr>
            <a:lvl3pPr indent="0" lvl="2"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3pPr>
            <a:lvl4pPr indent="0" lvl="3"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4pPr>
            <a:lvl5pPr indent="0" lvl="4"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5pPr>
            <a:lvl6pPr indent="0" lvl="5" marL="4572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6pPr>
            <a:lvl7pPr indent="0" lvl="6" marL="9144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7pPr>
            <a:lvl8pPr indent="0" lvl="7" marL="13716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8pPr>
            <a:lvl9pPr indent="0" lvl="8" marL="18288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9pPr>
          </a:lstStyle>
          <a:p/>
        </p:txBody>
      </p:sp>
      <p:sp>
        <p:nvSpPr>
          <p:cNvPr id="69" name="Google Shape;69;p16"/>
          <p:cNvSpPr txBox="1"/>
          <p:nvPr>
            <p:ph idx="10" type="dt"/>
          </p:nvPr>
        </p:nvSpPr>
        <p:spPr>
          <a:xfrm>
            <a:off x="457200" y="6356350"/>
            <a:ext cx="2133600" cy="3651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SzPts val="1800"/>
              <a:buNone/>
              <a:defRPr b="0" i="0" sz="2400" u="none" cap="none" strike="noStrike">
                <a:solidFill>
                  <a:schemeClr val="dk1"/>
                </a:solidFill>
                <a:latin typeface="Arial"/>
                <a:ea typeface="Arial"/>
                <a:cs typeface="Arial"/>
                <a:sym typeface="Arial"/>
              </a:defRPr>
            </a:lvl1pPr>
            <a:lvl2pPr indent="0" lvl="1" marL="457200" marR="0" rtl="0" algn="l">
              <a:lnSpc>
                <a:spcPct val="100000"/>
              </a:lnSpc>
              <a:spcBef>
                <a:spcPts val="0"/>
              </a:spcBef>
              <a:spcAft>
                <a:spcPts val="0"/>
              </a:spcAft>
              <a:buSzPts val="1800"/>
              <a:buNone/>
              <a:defRPr b="0" i="0" sz="24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800"/>
              <a:buNone/>
              <a:defRPr b="0" i="0" sz="24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800"/>
              <a:buNone/>
              <a:defRPr b="0" i="0" sz="24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800"/>
              <a:buNone/>
              <a:defRPr b="0" i="0" sz="24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800"/>
              <a:buNone/>
              <a:defRPr b="0" i="0" sz="24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800"/>
              <a:buNone/>
              <a:defRPr b="0" i="0" sz="24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800"/>
              <a:buNone/>
              <a:defRPr b="0" i="0" sz="24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800"/>
              <a:buNone/>
              <a:defRPr b="0" i="0" sz="2400" u="none" cap="none" strike="noStrike">
                <a:solidFill>
                  <a:schemeClr val="dk1"/>
                </a:solidFill>
                <a:latin typeface="Arial"/>
                <a:ea typeface="Arial"/>
                <a:cs typeface="Arial"/>
                <a:sym typeface="Arial"/>
              </a:defRPr>
            </a:lvl9pPr>
          </a:lstStyle>
          <a:p/>
        </p:txBody>
      </p:sp>
      <p:sp>
        <p:nvSpPr>
          <p:cNvPr id="70" name="Google Shape;70;p16"/>
          <p:cNvSpPr txBox="1"/>
          <p:nvPr>
            <p:ph idx="11" type="ftr"/>
          </p:nvPr>
        </p:nvSpPr>
        <p:spPr>
          <a:xfrm>
            <a:off x="3124200" y="6356350"/>
            <a:ext cx="2895600" cy="3651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SzPts val="1800"/>
              <a:buNone/>
              <a:defRPr b="0" i="0" sz="2400" u="none" cap="none" strike="noStrike">
                <a:solidFill>
                  <a:schemeClr val="dk1"/>
                </a:solidFill>
                <a:latin typeface="Arial"/>
                <a:ea typeface="Arial"/>
                <a:cs typeface="Arial"/>
                <a:sym typeface="Arial"/>
              </a:defRPr>
            </a:lvl1pPr>
            <a:lvl2pPr indent="0" lvl="1" marL="457200" marR="0" rtl="0" algn="l">
              <a:lnSpc>
                <a:spcPct val="100000"/>
              </a:lnSpc>
              <a:spcBef>
                <a:spcPts val="0"/>
              </a:spcBef>
              <a:spcAft>
                <a:spcPts val="0"/>
              </a:spcAft>
              <a:buSzPts val="1800"/>
              <a:buNone/>
              <a:defRPr b="0" i="0" sz="24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800"/>
              <a:buNone/>
              <a:defRPr b="0" i="0" sz="24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800"/>
              <a:buNone/>
              <a:defRPr b="0" i="0" sz="24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800"/>
              <a:buNone/>
              <a:defRPr b="0" i="0" sz="24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800"/>
              <a:buNone/>
              <a:defRPr b="0" i="0" sz="24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800"/>
              <a:buNone/>
              <a:defRPr b="0" i="0" sz="24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800"/>
              <a:buNone/>
              <a:defRPr b="0" i="0" sz="24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800"/>
              <a:buNone/>
              <a:defRPr b="0" i="0" sz="2400" u="none" cap="none" strike="noStrike">
                <a:solidFill>
                  <a:schemeClr val="dk1"/>
                </a:solidFill>
                <a:latin typeface="Arial"/>
                <a:ea typeface="Arial"/>
                <a:cs typeface="Arial"/>
                <a:sym typeface="Arial"/>
              </a:defRPr>
            </a:lvl9pPr>
          </a:lstStyle>
          <a:p/>
        </p:txBody>
      </p:sp>
      <p:sp>
        <p:nvSpPr>
          <p:cNvPr id="71" name="Google Shape;71;p16"/>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solidFill>
                <a:srgbClr val="FFFFFF"/>
              </a:solidFill>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78" name="Shape 78"/>
        <p:cNvGrpSpPr/>
        <p:nvPr/>
      </p:nvGrpSpPr>
      <p:grpSpPr>
        <a:xfrm>
          <a:off x="0" y="0"/>
          <a:ext cx="0" cy="0"/>
          <a:chOff x="0" y="0"/>
          <a:chExt cx="0" cy="0"/>
        </a:xfrm>
      </p:grpSpPr>
      <p:sp>
        <p:nvSpPr>
          <p:cNvPr id="79" name="Google Shape;79;p18"/>
          <p:cNvSpPr txBox="1"/>
          <p:nvPr>
            <p:ph type="title"/>
          </p:nvPr>
        </p:nvSpPr>
        <p:spPr>
          <a:xfrm>
            <a:off x="457200" y="274637"/>
            <a:ext cx="8229600" cy="1143300"/>
          </a:xfrm>
          <a:prstGeom prst="rect">
            <a:avLst/>
          </a:prstGeom>
          <a:noFill/>
          <a:ln>
            <a:noFill/>
          </a:ln>
        </p:spPr>
        <p:txBody>
          <a:bodyPr anchorCtr="0" anchor="ctr" bIns="91425" lIns="91425" spcFirstLastPara="1" rIns="91425" wrap="square" tIns="91425">
            <a:noAutofit/>
          </a:bodyPr>
          <a:lstStyle>
            <a:lvl1pPr indent="0" lvl="0" marL="0" marR="0" rtl="0" algn="ctr">
              <a:lnSpc>
                <a:spcPct val="100000"/>
              </a:lnSpc>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1pPr>
            <a:lvl2pPr indent="0" lvl="1"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2pPr>
            <a:lvl3pPr indent="0" lvl="2"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3pPr>
            <a:lvl4pPr indent="0" lvl="3"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4pPr>
            <a:lvl5pPr indent="0" lvl="4"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5pPr>
            <a:lvl6pPr indent="0" lvl="5" marL="4572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6pPr>
            <a:lvl7pPr indent="0" lvl="6" marL="9144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7pPr>
            <a:lvl8pPr indent="0" lvl="7" marL="13716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8pPr>
            <a:lvl9pPr indent="0" lvl="8" marL="18288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9pPr>
          </a:lstStyle>
          <a:p/>
        </p:txBody>
      </p:sp>
      <p:sp>
        <p:nvSpPr>
          <p:cNvPr id="80" name="Google Shape;80;p18"/>
          <p:cNvSpPr txBox="1"/>
          <p:nvPr>
            <p:ph idx="10" type="dt"/>
          </p:nvPr>
        </p:nvSpPr>
        <p:spPr>
          <a:xfrm>
            <a:off x="457200" y="6356350"/>
            <a:ext cx="2133600" cy="3651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6pPr>
            <a:lvl7pPr indent="0" lvl="6" marL="2743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7pPr>
            <a:lvl8pPr indent="0" lvl="7" marL="3200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8pPr>
            <a:lvl9pPr indent="0" lvl="8" marL="3657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9pPr>
          </a:lstStyle>
          <a:p/>
        </p:txBody>
      </p:sp>
      <p:sp>
        <p:nvSpPr>
          <p:cNvPr id="81" name="Google Shape;81;p18"/>
          <p:cNvSpPr txBox="1"/>
          <p:nvPr>
            <p:ph idx="11" type="ftr"/>
          </p:nvPr>
        </p:nvSpPr>
        <p:spPr>
          <a:xfrm>
            <a:off x="3124200" y="6356350"/>
            <a:ext cx="2895600" cy="365100"/>
          </a:xfrm>
          <a:prstGeom prst="rect">
            <a:avLst/>
          </a:prstGeom>
          <a:noFill/>
          <a:ln>
            <a:noFill/>
          </a:ln>
        </p:spPr>
        <p:txBody>
          <a:bodyPr anchorCtr="0" anchor="ctr" bIns="91425" lIns="91425" spcFirstLastPara="1" rIns="91425" wrap="square" tIns="91425">
            <a:noAutofit/>
          </a:bodyPr>
          <a:lstStyle>
            <a:lvl1pPr indent="0" lvl="0" marL="0" marR="0" rtl="0" algn="ct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6pPr>
            <a:lvl7pPr indent="0" lvl="6" marL="2743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7pPr>
            <a:lvl8pPr indent="0" lvl="7" marL="3200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8pPr>
            <a:lvl9pPr indent="0" lvl="8" marL="3657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9pPr>
          </a:lstStyle>
          <a:p/>
        </p:txBody>
      </p:sp>
      <p:sp>
        <p:nvSpPr>
          <p:cNvPr id="82" name="Google Shape;82;p18"/>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1pPr>
            <a:lvl2pPr indent="0" lvl="1"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2pPr>
            <a:lvl3pPr indent="0" lvl="2"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3pPr>
            <a:lvl4pPr indent="0" lvl="3"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4pPr>
            <a:lvl5pPr indent="0" lvl="4"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5pPr>
            <a:lvl6pPr indent="0" lvl="5"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6pPr>
            <a:lvl7pPr indent="0" lvl="6"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7pPr>
            <a:lvl8pPr indent="0" lvl="7"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8pPr>
            <a:lvl9pPr indent="0" lvl="8"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83" name="Shape 83"/>
        <p:cNvGrpSpPr/>
        <p:nvPr/>
      </p:nvGrpSpPr>
      <p:grpSpPr>
        <a:xfrm>
          <a:off x="0" y="0"/>
          <a:ext cx="0" cy="0"/>
          <a:chOff x="0" y="0"/>
          <a:chExt cx="0" cy="0"/>
        </a:xfrm>
      </p:grpSpPr>
      <p:sp>
        <p:nvSpPr>
          <p:cNvPr id="84" name="Google Shape;84;p19"/>
          <p:cNvSpPr txBox="1"/>
          <p:nvPr>
            <p:ph type="title"/>
          </p:nvPr>
        </p:nvSpPr>
        <p:spPr>
          <a:xfrm>
            <a:off x="1792288" y="4572000"/>
            <a:ext cx="5486400" cy="566700"/>
          </a:xfrm>
          <a:prstGeom prst="rect">
            <a:avLst/>
          </a:prstGeom>
          <a:noFill/>
          <a:ln>
            <a:noFill/>
          </a:ln>
        </p:spPr>
        <p:txBody>
          <a:bodyPr anchorCtr="0" anchor="b" bIns="91425" lIns="91425" spcFirstLastPara="1" rIns="91425" wrap="square" tIns="91425">
            <a:noAutofit/>
          </a:bodyPr>
          <a:lstStyle>
            <a:lvl1pPr indent="0" lvl="0" marL="0" marR="0" rtl="0" algn="l">
              <a:lnSpc>
                <a:spcPct val="100000"/>
              </a:lnSpc>
              <a:spcBef>
                <a:spcPts val="0"/>
              </a:spcBef>
              <a:spcAft>
                <a:spcPts val="0"/>
              </a:spcAft>
              <a:buClr>
                <a:schemeClr val="lt1"/>
              </a:buClr>
              <a:buSzPts val="2000"/>
              <a:buFont typeface="Calibri"/>
              <a:buNone/>
              <a:defRPr b="1" i="0" sz="2000" u="none" cap="none" strike="noStrike">
                <a:solidFill>
                  <a:schemeClr val="lt1"/>
                </a:solidFill>
                <a:latin typeface="Calibri"/>
                <a:ea typeface="Calibri"/>
                <a:cs typeface="Calibri"/>
                <a:sym typeface="Calibri"/>
              </a:defRPr>
            </a:lvl1pPr>
            <a:lvl2pPr indent="0" lvl="1"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2pPr>
            <a:lvl3pPr indent="0" lvl="2"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3pPr>
            <a:lvl4pPr indent="0" lvl="3"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4pPr>
            <a:lvl5pPr indent="0" lvl="4"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5pPr>
            <a:lvl6pPr indent="0" lvl="5" marL="4572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6pPr>
            <a:lvl7pPr indent="0" lvl="6" marL="9144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7pPr>
            <a:lvl8pPr indent="0" lvl="7" marL="13716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8pPr>
            <a:lvl9pPr indent="0" lvl="8" marL="18288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9pPr>
          </a:lstStyle>
          <a:p/>
        </p:txBody>
      </p:sp>
      <p:sp>
        <p:nvSpPr>
          <p:cNvPr id="85" name="Google Shape;85;p19"/>
          <p:cNvSpPr/>
          <p:nvPr>
            <p:ph idx="2" type="pic"/>
          </p:nvPr>
        </p:nvSpPr>
        <p:spPr>
          <a:xfrm>
            <a:off x="1792288" y="384175"/>
            <a:ext cx="5486400" cy="41148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640"/>
              </a:spcBef>
              <a:spcAft>
                <a:spcPts val="0"/>
              </a:spcAft>
              <a:buClr>
                <a:srgbClr val="595959"/>
              </a:buClr>
              <a:buSzPts val="3200"/>
              <a:buFont typeface="Arial"/>
              <a:buNone/>
              <a:defRPr b="0" i="0" sz="3200" u="none" cap="none" strike="noStrike">
                <a:solidFill>
                  <a:srgbClr val="595959"/>
                </a:solidFill>
                <a:latin typeface="Calibri"/>
                <a:ea typeface="Calibri"/>
                <a:cs typeface="Calibri"/>
                <a:sym typeface="Calibri"/>
              </a:defRPr>
            </a:lvl1pPr>
            <a:lvl2pPr indent="0" lvl="1" marL="457200" marR="0" rtl="0" algn="l">
              <a:lnSpc>
                <a:spcPct val="100000"/>
              </a:lnSpc>
              <a:spcBef>
                <a:spcPts val="560"/>
              </a:spcBef>
              <a:spcAft>
                <a:spcPts val="0"/>
              </a:spcAft>
              <a:buClr>
                <a:srgbClr val="595959"/>
              </a:buClr>
              <a:buSzPts val="2800"/>
              <a:buFont typeface="Arial"/>
              <a:buNone/>
              <a:defRPr b="0" i="0" sz="2800" u="none" cap="none" strike="noStrike">
                <a:solidFill>
                  <a:srgbClr val="595959"/>
                </a:solidFill>
                <a:latin typeface="Calibri"/>
                <a:ea typeface="Calibri"/>
                <a:cs typeface="Calibri"/>
                <a:sym typeface="Calibri"/>
              </a:defRPr>
            </a:lvl2pPr>
            <a:lvl3pPr indent="0" lvl="2" marL="914400" marR="0" rtl="0" algn="l">
              <a:lnSpc>
                <a:spcPct val="100000"/>
              </a:lnSpc>
              <a:spcBef>
                <a:spcPts val="480"/>
              </a:spcBef>
              <a:spcAft>
                <a:spcPts val="0"/>
              </a:spcAft>
              <a:buClr>
                <a:srgbClr val="595959"/>
              </a:buClr>
              <a:buSzPts val="2400"/>
              <a:buFont typeface="Arial"/>
              <a:buNone/>
              <a:defRPr b="0" i="0" sz="2400" u="none" cap="none" strike="noStrike">
                <a:solidFill>
                  <a:srgbClr val="595959"/>
                </a:solidFill>
                <a:latin typeface="Calibri"/>
                <a:ea typeface="Calibri"/>
                <a:cs typeface="Calibri"/>
                <a:sym typeface="Calibri"/>
              </a:defRPr>
            </a:lvl3pPr>
            <a:lvl4pPr indent="0" lvl="3" marL="1371600" marR="0" rtl="0" algn="l">
              <a:lnSpc>
                <a:spcPct val="100000"/>
              </a:lnSpc>
              <a:spcBef>
                <a:spcPts val="400"/>
              </a:spcBef>
              <a:spcAft>
                <a:spcPts val="0"/>
              </a:spcAft>
              <a:buClr>
                <a:srgbClr val="595959"/>
              </a:buClr>
              <a:buSzPts val="2000"/>
              <a:buFont typeface="Arial"/>
              <a:buNone/>
              <a:defRPr b="0" i="0" sz="2000" u="none" cap="none" strike="noStrike">
                <a:solidFill>
                  <a:srgbClr val="595959"/>
                </a:solidFill>
                <a:latin typeface="Calibri"/>
                <a:ea typeface="Calibri"/>
                <a:cs typeface="Calibri"/>
                <a:sym typeface="Calibri"/>
              </a:defRPr>
            </a:lvl4pPr>
            <a:lvl5pPr indent="0" lvl="4" marL="1828800" marR="0" rtl="0" algn="l">
              <a:lnSpc>
                <a:spcPct val="100000"/>
              </a:lnSpc>
              <a:spcBef>
                <a:spcPts val="400"/>
              </a:spcBef>
              <a:spcAft>
                <a:spcPts val="0"/>
              </a:spcAft>
              <a:buClr>
                <a:srgbClr val="595959"/>
              </a:buClr>
              <a:buSzPts val="2000"/>
              <a:buFont typeface="Arial"/>
              <a:buNone/>
              <a:defRPr b="0" i="0" sz="2000" u="none" cap="none" strike="noStrike">
                <a:solidFill>
                  <a:srgbClr val="595959"/>
                </a:solidFill>
                <a:latin typeface="Calibri"/>
                <a:ea typeface="Calibri"/>
                <a:cs typeface="Calibri"/>
                <a:sym typeface="Calibri"/>
              </a:defRPr>
            </a:lvl5pPr>
            <a:lvl6pPr indent="0" lvl="5" marL="22860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6pPr>
            <a:lvl7pPr indent="0" lvl="6" marL="27432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7pPr>
            <a:lvl8pPr indent="0" lvl="7" marL="32004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8pPr>
            <a:lvl9pPr indent="0" lvl="8" marL="36576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9pPr>
          </a:lstStyle>
          <a:p/>
        </p:txBody>
      </p:sp>
      <p:sp>
        <p:nvSpPr>
          <p:cNvPr id="86" name="Google Shape;86;p19"/>
          <p:cNvSpPr txBox="1"/>
          <p:nvPr>
            <p:ph idx="1" type="body"/>
          </p:nvPr>
        </p:nvSpPr>
        <p:spPr>
          <a:xfrm>
            <a:off x="1792288" y="5138737"/>
            <a:ext cx="5486400" cy="804900"/>
          </a:xfrm>
          <a:prstGeom prst="rect">
            <a:avLst/>
          </a:prstGeom>
          <a:noFill/>
          <a:ln>
            <a:noFill/>
          </a:ln>
        </p:spPr>
        <p:txBody>
          <a:bodyPr anchorCtr="0" anchor="t" bIns="91425" lIns="91425" spcFirstLastPara="1" rIns="91425" wrap="square" tIns="91425">
            <a:noAutofit/>
          </a:bodyPr>
          <a:lstStyle>
            <a:lvl1pPr indent="-228600" lvl="0" marL="457200" marR="0" rtl="0" algn="l">
              <a:lnSpc>
                <a:spcPct val="100000"/>
              </a:lnSpc>
              <a:spcBef>
                <a:spcPts val="280"/>
              </a:spcBef>
              <a:spcAft>
                <a:spcPts val="0"/>
              </a:spcAft>
              <a:buClr>
                <a:srgbClr val="595959"/>
              </a:buClr>
              <a:buSzPts val="1400"/>
              <a:buFont typeface="Arial"/>
              <a:buNone/>
              <a:defRPr b="0" i="0" sz="1400" u="none" cap="none" strike="noStrike">
                <a:solidFill>
                  <a:srgbClr val="595959"/>
                </a:solidFill>
                <a:latin typeface="Calibri"/>
                <a:ea typeface="Calibri"/>
                <a:cs typeface="Calibri"/>
                <a:sym typeface="Calibri"/>
              </a:defRPr>
            </a:lvl1pPr>
            <a:lvl2pPr indent="-228600" lvl="1" marL="914400" marR="0" rtl="0" algn="l">
              <a:lnSpc>
                <a:spcPct val="100000"/>
              </a:lnSpc>
              <a:spcBef>
                <a:spcPts val="240"/>
              </a:spcBef>
              <a:spcAft>
                <a:spcPts val="0"/>
              </a:spcAft>
              <a:buClr>
                <a:srgbClr val="595959"/>
              </a:buClr>
              <a:buSzPts val="1200"/>
              <a:buFont typeface="Arial"/>
              <a:buNone/>
              <a:defRPr b="0" i="0" sz="1200" u="none" cap="none" strike="noStrike">
                <a:solidFill>
                  <a:srgbClr val="595959"/>
                </a:solidFill>
                <a:latin typeface="Calibri"/>
                <a:ea typeface="Calibri"/>
                <a:cs typeface="Calibri"/>
                <a:sym typeface="Calibri"/>
              </a:defRPr>
            </a:lvl2pPr>
            <a:lvl3pPr indent="-228600" lvl="2" marL="1371600" marR="0" rtl="0" algn="l">
              <a:lnSpc>
                <a:spcPct val="100000"/>
              </a:lnSpc>
              <a:spcBef>
                <a:spcPts val="200"/>
              </a:spcBef>
              <a:spcAft>
                <a:spcPts val="0"/>
              </a:spcAft>
              <a:buClr>
                <a:srgbClr val="595959"/>
              </a:buClr>
              <a:buSzPts val="1000"/>
              <a:buFont typeface="Arial"/>
              <a:buNone/>
              <a:defRPr b="0" i="0" sz="1000" u="none" cap="none" strike="noStrike">
                <a:solidFill>
                  <a:srgbClr val="595959"/>
                </a:solidFill>
                <a:latin typeface="Calibri"/>
                <a:ea typeface="Calibri"/>
                <a:cs typeface="Calibri"/>
                <a:sym typeface="Calibri"/>
              </a:defRPr>
            </a:lvl3pPr>
            <a:lvl4pPr indent="-228600" lvl="3" marL="1828800" marR="0" rtl="0" algn="l">
              <a:lnSpc>
                <a:spcPct val="100000"/>
              </a:lnSpc>
              <a:spcBef>
                <a:spcPts val="180"/>
              </a:spcBef>
              <a:spcAft>
                <a:spcPts val="0"/>
              </a:spcAft>
              <a:buClr>
                <a:srgbClr val="595959"/>
              </a:buClr>
              <a:buSzPts val="900"/>
              <a:buFont typeface="Arial"/>
              <a:buNone/>
              <a:defRPr b="0" i="0" sz="900" u="none" cap="none" strike="noStrike">
                <a:solidFill>
                  <a:srgbClr val="595959"/>
                </a:solidFill>
                <a:latin typeface="Calibri"/>
                <a:ea typeface="Calibri"/>
                <a:cs typeface="Calibri"/>
                <a:sym typeface="Calibri"/>
              </a:defRPr>
            </a:lvl4pPr>
            <a:lvl5pPr indent="-228600" lvl="4" marL="2286000" marR="0" rtl="0" algn="l">
              <a:lnSpc>
                <a:spcPct val="100000"/>
              </a:lnSpc>
              <a:spcBef>
                <a:spcPts val="180"/>
              </a:spcBef>
              <a:spcAft>
                <a:spcPts val="0"/>
              </a:spcAft>
              <a:buClr>
                <a:srgbClr val="595959"/>
              </a:buClr>
              <a:buSzPts val="900"/>
              <a:buFont typeface="Arial"/>
              <a:buNone/>
              <a:defRPr b="0" i="0" sz="900" u="none" cap="none" strike="noStrike">
                <a:solidFill>
                  <a:srgbClr val="595959"/>
                </a:solidFill>
                <a:latin typeface="Calibri"/>
                <a:ea typeface="Calibri"/>
                <a:cs typeface="Calibri"/>
                <a:sym typeface="Calibri"/>
              </a:defRPr>
            </a:lvl5pPr>
            <a:lvl6pPr indent="-228600" lvl="5" marL="2743200" marR="0" rtl="0" algn="l">
              <a:lnSpc>
                <a:spcPct val="100000"/>
              </a:lnSpc>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9pPr>
          </a:lstStyle>
          <a:p/>
        </p:txBody>
      </p:sp>
      <p:sp>
        <p:nvSpPr>
          <p:cNvPr id="87" name="Google Shape;87;p19"/>
          <p:cNvSpPr txBox="1"/>
          <p:nvPr>
            <p:ph idx="10" type="dt"/>
          </p:nvPr>
        </p:nvSpPr>
        <p:spPr>
          <a:xfrm>
            <a:off x="457200" y="6248400"/>
            <a:ext cx="2133600" cy="3651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6pPr>
            <a:lvl7pPr indent="0" lvl="6" marL="2743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7pPr>
            <a:lvl8pPr indent="0" lvl="7" marL="3200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8pPr>
            <a:lvl9pPr indent="0" lvl="8" marL="3657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9pPr>
          </a:lstStyle>
          <a:p/>
        </p:txBody>
      </p:sp>
      <p:sp>
        <p:nvSpPr>
          <p:cNvPr id="88" name="Google Shape;88;p19"/>
          <p:cNvSpPr txBox="1"/>
          <p:nvPr>
            <p:ph idx="11" type="ftr"/>
          </p:nvPr>
        </p:nvSpPr>
        <p:spPr>
          <a:xfrm>
            <a:off x="3124200" y="6248400"/>
            <a:ext cx="2895600" cy="365100"/>
          </a:xfrm>
          <a:prstGeom prst="rect">
            <a:avLst/>
          </a:prstGeom>
          <a:noFill/>
          <a:ln>
            <a:noFill/>
          </a:ln>
        </p:spPr>
        <p:txBody>
          <a:bodyPr anchorCtr="0" anchor="ctr" bIns="91425" lIns="91425" spcFirstLastPara="1" rIns="91425" wrap="square" tIns="91425">
            <a:noAutofit/>
          </a:bodyPr>
          <a:lstStyle>
            <a:lvl1pPr indent="0" lvl="0" marL="0" marR="0" rtl="0" algn="ct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6pPr>
            <a:lvl7pPr indent="0" lvl="6" marL="2743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7pPr>
            <a:lvl8pPr indent="0" lvl="7" marL="3200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8pPr>
            <a:lvl9pPr indent="0" lvl="8" marL="3657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9pPr>
          </a:lstStyle>
          <a:p/>
        </p:txBody>
      </p:sp>
      <p:sp>
        <p:nvSpPr>
          <p:cNvPr id="89" name="Google Shape;89;p19"/>
          <p:cNvSpPr txBox="1"/>
          <p:nvPr>
            <p:ph idx="12" type="sldNum"/>
          </p:nvPr>
        </p:nvSpPr>
        <p:spPr>
          <a:xfrm>
            <a:off x="6400800" y="6248400"/>
            <a:ext cx="685800" cy="3651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1pPr>
            <a:lvl2pPr indent="0" lvl="1"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2pPr>
            <a:lvl3pPr indent="0" lvl="2"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3pPr>
            <a:lvl4pPr indent="0" lvl="3"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4pPr>
            <a:lvl5pPr indent="0" lvl="4"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5pPr>
            <a:lvl6pPr indent="0" lvl="5"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6pPr>
            <a:lvl7pPr indent="0" lvl="6"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7pPr>
            <a:lvl8pPr indent="0" lvl="7"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8pPr>
            <a:lvl9pPr indent="0" lvl="8"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Custom Layout">
    <p:spTree>
      <p:nvGrpSpPr>
        <p:cNvPr id="90" name="Shape 90"/>
        <p:cNvGrpSpPr/>
        <p:nvPr/>
      </p:nvGrpSpPr>
      <p:grpSpPr>
        <a:xfrm>
          <a:off x="0" y="0"/>
          <a:ext cx="0" cy="0"/>
          <a:chOff x="0" y="0"/>
          <a:chExt cx="0" cy="0"/>
        </a:xfrm>
      </p:grpSpPr>
      <p:sp>
        <p:nvSpPr>
          <p:cNvPr id="91" name="Google Shape;91;p20"/>
          <p:cNvSpPr txBox="1"/>
          <p:nvPr>
            <p:ph type="title"/>
          </p:nvPr>
        </p:nvSpPr>
        <p:spPr>
          <a:xfrm>
            <a:off x="457200" y="274637"/>
            <a:ext cx="8229600" cy="1143300"/>
          </a:xfrm>
          <a:prstGeom prst="rect">
            <a:avLst/>
          </a:prstGeom>
          <a:noFill/>
          <a:ln>
            <a:noFill/>
          </a:ln>
        </p:spPr>
        <p:txBody>
          <a:bodyPr anchorCtr="0" anchor="ctr" bIns="91425" lIns="91425" spcFirstLastPara="1" rIns="91425" wrap="square" tIns="91425">
            <a:noAutofit/>
          </a:bodyPr>
          <a:lstStyle>
            <a:lvl1pPr indent="0" lvl="0" marL="0" marR="0" rtl="0" algn="ctr">
              <a:lnSpc>
                <a:spcPct val="100000"/>
              </a:lnSpc>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1pPr>
            <a:lvl2pPr indent="0" lvl="1"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2pPr>
            <a:lvl3pPr indent="0" lvl="2"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3pPr>
            <a:lvl4pPr indent="0" lvl="3"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4pPr>
            <a:lvl5pPr indent="0" lvl="4"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5pPr>
            <a:lvl6pPr indent="0" lvl="5" marL="4572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6pPr>
            <a:lvl7pPr indent="0" lvl="6" marL="9144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7pPr>
            <a:lvl8pPr indent="0" lvl="7" marL="13716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8pPr>
            <a:lvl9pPr indent="0" lvl="8" marL="18288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9pPr>
          </a:lstStyle>
          <a:p/>
        </p:txBody>
      </p:sp>
      <p:sp>
        <p:nvSpPr>
          <p:cNvPr id="92" name="Google Shape;92;p20"/>
          <p:cNvSpPr txBox="1"/>
          <p:nvPr>
            <p:ph idx="1" type="body"/>
          </p:nvPr>
        </p:nvSpPr>
        <p:spPr>
          <a:xfrm>
            <a:off x="457200" y="1417637"/>
            <a:ext cx="8229600" cy="4449900"/>
          </a:xfrm>
          <a:prstGeom prst="rect">
            <a:avLst/>
          </a:prstGeom>
          <a:noFill/>
          <a:ln>
            <a:noFill/>
          </a:ln>
        </p:spPr>
        <p:txBody>
          <a:bodyPr anchorCtr="0" anchor="t" bIns="91425" lIns="91425" spcFirstLastPara="1" rIns="91425" wrap="square" tIns="91425">
            <a:noAutofit/>
          </a:bodyPr>
          <a:lstStyle>
            <a:lvl1pPr indent="-431800" lvl="0" marL="457200" marR="0" rtl="0" algn="l">
              <a:lnSpc>
                <a:spcPct val="100000"/>
              </a:lnSpc>
              <a:spcBef>
                <a:spcPts val="640"/>
              </a:spcBef>
              <a:spcAft>
                <a:spcPts val="0"/>
              </a:spcAft>
              <a:buClr>
                <a:srgbClr val="595959"/>
              </a:buClr>
              <a:buSzPts val="3200"/>
              <a:buFont typeface="Arial"/>
              <a:buChar char="•"/>
              <a:defRPr b="0" i="0" sz="3200" u="none" cap="none" strike="noStrike">
                <a:solidFill>
                  <a:srgbClr val="595959"/>
                </a:solidFill>
                <a:latin typeface="Calibri"/>
                <a:ea typeface="Calibri"/>
                <a:cs typeface="Calibri"/>
                <a:sym typeface="Calibri"/>
              </a:defRPr>
            </a:lvl1pPr>
            <a:lvl2pPr indent="-406400" lvl="1" marL="914400" marR="0" rtl="0" algn="l">
              <a:lnSpc>
                <a:spcPct val="100000"/>
              </a:lnSpc>
              <a:spcBef>
                <a:spcPts val="560"/>
              </a:spcBef>
              <a:spcAft>
                <a:spcPts val="0"/>
              </a:spcAft>
              <a:buClr>
                <a:srgbClr val="595959"/>
              </a:buClr>
              <a:buSzPts val="2800"/>
              <a:buFont typeface="Arial"/>
              <a:buChar char="–"/>
              <a:defRPr b="0" i="0" sz="2800" u="none" cap="none" strike="noStrike">
                <a:solidFill>
                  <a:srgbClr val="595959"/>
                </a:solidFill>
                <a:latin typeface="Calibri"/>
                <a:ea typeface="Calibri"/>
                <a:cs typeface="Calibri"/>
                <a:sym typeface="Calibri"/>
              </a:defRPr>
            </a:lvl2pPr>
            <a:lvl3pPr indent="-381000" lvl="2" marL="1371600" marR="0" rtl="0" algn="l">
              <a:lnSpc>
                <a:spcPct val="100000"/>
              </a:lnSpc>
              <a:spcBef>
                <a:spcPts val="480"/>
              </a:spcBef>
              <a:spcAft>
                <a:spcPts val="0"/>
              </a:spcAft>
              <a:buClr>
                <a:srgbClr val="595959"/>
              </a:buClr>
              <a:buSzPts val="2400"/>
              <a:buFont typeface="Arial"/>
              <a:buChar char="•"/>
              <a:defRPr b="0" i="0" sz="2400" u="none" cap="none" strike="noStrike">
                <a:solidFill>
                  <a:srgbClr val="595959"/>
                </a:solidFill>
                <a:latin typeface="Calibri"/>
                <a:ea typeface="Calibri"/>
                <a:cs typeface="Calibri"/>
                <a:sym typeface="Calibri"/>
              </a:defRPr>
            </a:lvl3pPr>
            <a:lvl4pPr indent="-355600" lvl="3" marL="1828800" marR="0" rtl="0" algn="l">
              <a:lnSpc>
                <a:spcPct val="100000"/>
              </a:lnSpc>
              <a:spcBef>
                <a:spcPts val="400"/>
              </a:spcBef>
              <a:spcAft>
                <a:spcPts val="0"/>
              </a:spcAft>
              <a:buClr>
                <a:srgbClr val="595959"/>
              </a:buClr>
              <a:buSzPts val="2000"/>
              <a:buFont typeface="Arial"/>
              <a:buChar char="–"/>
              <a:defRPr b="0" i="0" sz="2000" u="none" cap="none" strike="noStrike">
                <a:solidFill>
                  <a:srgbClr val="595959"/>
                </a:solidFill>
                <a:latin typeface="Calibri"/>
                <a:ea typeface="Calibri"/>
                <a:cs typeface="Calibri"/>
                <a:sym typeface="Calibri"/>
              </a:defRPr>
            </a:lvl4pPr>
            <a:lvl5pPr indent="-355600" lvl="4" marL="2286000" marR="0" rtl="0" algn="l">
              <a:lnSpc>
                <a:spcPct val="100000"/>
              </a:lnSpc>
              <a:spcBef>
                <a:spcPts val="400"/>
              </a:spcBef>
              <a:spcAft>
                <a:spcPts val="0"/>
              </a:spcAft>
              <a:buClr>
                <a:srgbClr val="595959"/>
              </a:buClr>
              <a:buSzPts val="2000"/>
              <a:buFont typeface="Arial"/>
              <a:buChar char="»"/>
              <a:defRPr b="0" i="0" sz="2000" u="none" cap="none" strike="noStrike">
                <a:solidFill>
                  <a:srgbClr val="595959"/>
                </a:solidFill>
                <a:latin typeface="Calibri"/>
                <a:ea typeface="Calibri"/>
                <a:cs typeface="Calibri"/>
                <a:sym typeface="Calibri"/>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93" name="Google Shape;93;p20"/>
          <p:cNvSpPr txBox="1"/>
          <p:nvPr>
            <p:ph idx="10" type="dt"/>
          </p:nvPr>
        </p:nvSpPr>
        <p:spPr>
          <a:xfrm>
            <a:off x="457200" y="6096000"/>
            <a:ext cx="2133600" cy="3651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rgbClr val="FFFFFF"/>
              </a:buClr>
              <a:buSzPts val="1200"/>
              <a:buFont typeface="Calibri"/>
              <a:buNone/>
              <a:defRPr b="0" i="0" sz="1200" u="none" cap="none" strike="noStrike">
                <a:solidFill>
                  <a:srgbClr val="FFFFFF"/>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6pPr>
            <a:lvl7pPr indent="0" lvl="6" marL="2743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7pPr>
            <a:lvl8pPr indent="0" lvl="7" marL="3200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8pPr>
            <a:lvl9pPr indent="0" lvl="8" marL="3657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9pPr>
          </a:lstStyle>
          <a:p/>
        </p:txBody>
      </p:sp>
      <p:sp>
        <p:nvSpPr>
          <p:cNvPr id="94" name="Google Shape;94;p20"/>
          <p:cNvSpPr txBox="1"/>
          <p:nvPr>
            <p:ph idx="11" type="ftr"/>
          </p:nvPr>
        </p:nvSpPr>
        <p:spPr>
          <a:xfrm>
            <a:off x="3124200" y="6096000"/>
            <a:ext cx="2895600" cy="365100"/>
          </a:xfrm>
          <a:prstGeom prst="rect">
            <a:avLst/>
          </a:prstGeom>
          <a:noFill/>
          <a:ln>
            <a:noFill/>
          </a:ln>
        </p:spPr>
        <p:txBody>
          <a:bodyPr anchorCtr="0" anchor="ctr" bIns="91425" lIns="91425" spcFirstLastPara="1" rIns="91425" wrap="square" tIns="91425">
            <a:noAutofit/>
          </a:bodyPr>
          <a:lstStyle>
            <a:lvl1pPr indent="0" lvl="0" marL="0" marR="0" rtl="0" algn="ctr">
              <a:lnSpc>
                <a:spcPct val="100000"/>
              </a:lnSpc>
              <a:spcBef>
                <a:spcPts val="0"/>
              </a:spcBef>
              <a:spcAft>
                <a:spcPts val="0"/>
              </a:spcAft>
              <a:buClr>
                <a:srgbClr val="FFFFFF"/>
              </a:buClr>
              <a:buSzPts val="1200"/>
              <a:buFont typeface="Calibri"/>
              <a:buNone/>
              <a:defRPr b="0" i="0" sz="1200" u="none" cap="none" strike="noStrike">
                <a:solidFill>
                  <a:srgbClr val="FFFFFF"/>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6pPr>
            <a:lvl7pPr indent="0" lvl="6" marL="2743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7pPr>
            <a:lvl8pPr indent="0" lvl="7" marL="3200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8pPr>
            <a:lvl9pPr indent="0" lvl="8" marL="3657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9pPr>
          </a:lstStyle>
          <a:p/>
        </p:txBody>
      </p:sp>
      <p:sp>
        <p:nvSpPr>
          <p:cNvPr id="95" name="Google Shape;95;p20"/>
          <p:cNvSpPr txBox="1"/>
          <p:nvPr>
            <p:ph idx="12" type="sldNum"/>
          </p:nvPr>
        </p:nvSpPr>
        <p:spPr>
          <a:xfrm>
            <a:off x="6553200" y="6096000"/>
            <a:ext cx="2133600" cy="3651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Clr>
                <a:srgbClr val="FFFFFF"/>
              </a:buClr>
              <a:buSzPts val="300"/>
              <a:buFont typeface="Calibri"/>
              <a:buNone/>
              <a:defRPr b="0" i="0" sz="1200" u="none" cap="none" strike="noStrike">
                <a:solidFill>
                  <a:srgbClr val="FFFFFF"/>
                </a:solidFill>
                <a:latin typeface="Calibri"/>
                <a:ea typeface="Calibri"/>
                <a:cs typeface="Calibri"/>
                <a:sym typeface="Calibri"/>
              </a:defRPr>
            </a:lvl1pPr>
            <a:lvl2pPr indent="0" lvl="1" marL="0" marR="0" rtl="0" algn="r">
              <a:spcBef>
                <a:spcPts val="0"/>
              </a:spcBef>
              <a:buClr>
                <a:srgbClr val="FFFFFF"/>
              </a:buClr>
              <a:buSzPts val="300"/>
              <a:buFont typeface="Calibri"/>
              <a:buNone/>
              <a:defRPr b="0" i="0" sz="1200" u="none" cap="none" strike="noStrike">
                <a:solidFill>
                  <a:srgbClr val="FFFFFF"/>
                </a:solidFill>
                <a:latin typeface="Calibri"/>
                <a:ea typeface="Calibri"/>
                <a:cs typeface="Calibri"/>
                <a:sym typeface="Calibri"/>
              </a:defRPr>
            </a:lvl2pPr>
            <a:lvl3pPr indent="0" lvl="2" marL="0" marR="0" rtl="0" algn="r">
              <a:spcBef>
                <a:spcPts val="0"/>
              </a:spcBef>
              <a:buClr>
                <a:srgbClr val="FFFFFF"/>
              </a:buClr>
              <a:buSzPts val="300"/>
              <a:buFont typeface="Calibri"/>
              <a:buNone/>
              <a:defRPr b="0" i="0" sz="1200" u="none" cap="none" strike="noStrike">
                <a:solidFill>
                  <a:srgbClr val="FFFFFF"/>
                </a:solidFill>
                <a:latin typeface="Calibri"/>
                <a:ea typeface="Calibri"/>
                <a:cs typeface="Calibri"/>
                <a:sym typeface="Calibri"/>
              </a:defRPr>
            </a:lvl3pPr>
            <a:lvl4pPr indent="0" lvl="3" marL="0" marR="0" rtl="0" algn="r">
              <a:spcBef>
                <a:spcPts val="0"/>
              </a:spcBef>
              <a:buClr>
                <a:srgbClr val="FFFFFF"/>
              </a:buClr>
              <a:buSzPts val="300"/>
              <a:buFont typeface="Calibri"/>
              <a:buNone/>
              <a:defRPr b="0" i="0" sz="1200" u="none" cap="none" strike="noStrike">
                <a:solidFill>
                  <a:srgbClr val="FFFFFF"/>
                </a:solidFill>
                <a:latin typeface="Calibri"/>
                <a:ea typeface="Calibri"/>
                <a:cs typeface="Calibri"/>
                <a:sym typeface="Calibri"/>
              </a:defRPr>
            </a:lvl4pPr>
            <a:lvl5pPr indent="0" lvl="4" marL="0" marR="0" rtl="0" algn="r">
              <a:spcBef>
                <a:spcPts val="0"/>
              </a:spcBef>
              <a:buClr>
                <a:srgbClr val="FFFFFF"/>
              </a:buClr>
              <a:buSzPts val="300"/>
              <a:buFont typeface="Calibri"/>
              <a:buNone/>
              <a:defRPr b="0" i="0" sz="1200" u="none" cap="none" strike="noStrike">
                <a:solidFill>
                  <a:srgbClr val="FFFFFF"/>
                </a:solidFill>
                <a:latin typeface="Calibri"/>
                <a:ea typeface="Calibri"/>
                <a:cs typeface="Calibri"/>
                <a:sym typeface="Calibri"/>
              </a:defRPr>
            </a:lvl5pPr>
            <a:lvl6pPr indent="0" lvl="5" marL="0" marR="0" rtl="0" algn="r">
              <a:spcBef>
                <a:spcPts val="0"/>
              </a:spcBef>
              <a:buClr>
                <a:srgbClr val="FFFFFF"/>
              </a:buClr>
              <a:buSzPts val="300"/>
              <a:buFont typeface="Calibri"/>
              <a:buNone/>
              <a:defRPr b="0" i="0" sz="1200" u="none" cap="none" strike="noStrike">
                <a:solidFill>
                  <a:srgbClr val="FFFFFF"/>
                </a:solidFill>
                <a:latin typeface="Calibri"/>
                <a:ea typeface="Calibri"/>
                <a:cs typeface="Calibri"/>
                <a:sym typeface="Calibri"/>
              </a:defRPr>
            </a:lvl6pPr>
            <a:lvl7pPr indent="0" lvl="6" marL="0" marR="0" rtl="0" algn="r">
              <a:spcBef>
                <a:spcPts val="0"/>
              </a:spcBef>
              <a:buClr>
                <a:srgbClr val="FFFFFF"/>
              </a:buClr>
              <a:buSzPts val="300"/>
              <a:buFont typeface="Calibri"/>
              <a:buNone/>
              <a:defRPr b="0" i="0" sz="1200" u="none" cap="none" strike="noStrike">
                <a:solidFill>
                  <a:srgbClr val="FFFFFF"/>
                </a:solidFill>
                <a:latin typeface="Calibri"/>
                <a:ea typeface="Calibri"/>
                <a:cs typeface="Calibri"/>
                <a:sym typeface="Calibri"/>
              </a:defRPr>
            </a:lvl7pPr>
            <a:lvl8pPr indent="0" lvl="7" marL="0" marR="0" rtl="0" algn="r">
              <a:spcBef>
                <a:spcPts val="0"/>
              </a:spcBef>
              <a:buClr>
                <a:srgbClr val="FFFFFF"/>
              </a:buClr>
              <a:buSzPts val="300"/>
              <a:buFont typeface="Calibri"/>
              <a:buNone/>
              <a:defRPr b="0" i="0" sz="1200" u="none" cap="none" strike="noStrike">
                <a:solidFill>
                  <a:srgbClr val="FFFFFF"/>
                </a:solidFill>
                <a:latin typeface="Calibri"/>
                <a:ea typeface="Calibri"/>
                <a:cs typeface="Calibri"/>
                <a:sym typeface="Calibri"/>
              </a:defRPr>
            </a:lvl8pPr>
            <a:lvl9pPr indent="0" lvl="8" marL="0" marR="0" rtl="0" algn="r">
              <a:spcBef>
                <a:spcPts val="0"/>
              </a:spcBef>
              <a:buClr>
                <a:srgbClr val="FFFFFF"/>
              </a:buClr>
              <a:buSzPts val="300"/>
              <a:buFont typeface="Calibri"/>
              <a:buNone/>
              <a:defRPr b="0" i="0" sz="1200" u="none" cap="none" strike="noStrike">
                <a:solidFill>
                  <a:srgbClr val="FFFFFF"/>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96" name="Shape 96"/>
        <p:cNvGrpSpPr/>
        <p:nvPr/>
      </p:nvGrpSpPr>
      <p:grpSpPr>
        <a:xfrm>
          <a:off x="0" y="0"/>
          <a:ext cx="0" cy="0"/>
          <a:chOff x="0" y="0"/>
          <a:chExt cx="0" cy="0"/>
        </a:xfrm>
      </p:grpSpPr>
      <p:sp>
        <p:nvSpPr>
          <p:cNvPr id="97" name="Google Shape;97;p21"/>
          <p:cNvSpPr txBox="1"/>
          <p:nvPr>
            <p:ph type="title"/>
          </p:nvPr>
        </p:nvSpPr>
        <p:spPr>
          <a:xfrm>
            <a:off x="457200" y="228600"/>
            <a:ext cx="8229600" cy="1143300"/>
          </a:xfrm>
          <a:prstGeom prst="rect">
            <a:avLst/>
          </a:prstGeom>
          <a:noFill/>
          <a:ln>
            <a:noFill/>
          </a:ln>
        </p:spPr>
        <p:txBody>
          <a:bodyPr anchorCtr="0" anchor="ctr" bIns="91425" lIns="91425" spcFirstLastPara="1" rIns="91425" wrap="square" tIns="91425">
            <a:noAutofit/>
          </a:bodyPr>
          <a:lstStyle>
            <a:lvl1pPr indent="0" lvl="0" marL="0" marR="0" rtl="0" algn="ctr">
              <a:lnSpc>
                <a:spcPct val="100000"/>
              </a:lnSpc>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1pPr>
            <a:lvl2pPr indent="0" lvl="1"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2pPr>
            <a:lvl3pPr indent="0" lvl="2"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3pPr>
            <a:lvl4pPr indent="0" lvl="3"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4pPr>
            <a:lvl5pPr indent="0" lvl="4"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5pPr>
            <a:lvl6pPr indent="0" lvl="5" marL="4572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6pPr>
            <a:lvl7pPr indent="0" lvl="6" marL="9144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7pPr>
            <a:lvl8pPr indent="0" lvl="7" marL="13716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8pPr>
            <a:lvl9pPr indent="0" lvl="8" marL="18288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9pPr>
          </a:lstStyle>
          <a:p/>
        </p:txBody>
      </p:sp>
      <p:sp>
        <p:nvSpPr>
          <p:cNvPr id="98" name="Google Shape;98;p21"/>
          <p:cNvSpPr txBox="1"/>
          <p:nvPr>
            <p:ph idx="1" type="body"/>
          </p:nvPr>
        </p:nvSpPr>
        <p:spPr>
          <a:xfrm>
            <a:off x="457200" y="1600200"/>
            <a:ext cx="4038600" cy="4526100"/>
          </a:xfrm>
          <a:prstGeom prst="rect">
            <a:avLst/>
          </a:prstGeom>
          <a:noFill/>
          <a:ln>
            <a:noFill/>
          </a:ln>
        </p:spPr>
        <p:txBody>
          <a:bodyPr anchorCtr="0" anchor="t" bIns="91425" lIns="91425" spcFirstLastPara="1" rIns="91425" wrap="square" tIns="91425">
            <a:noAutofit/>
          </a:bodyPr>
          <a:lstStyle>
            <a:lvl1pPr indent="-406400" lvl="0" marL="457200" marR="0" rtl="0" algn="l">
              <a:lnSpc>
                <a:spcPct val="100000"/>
              </a:lnSpc>
              <a:spcBef>
                <a:spcPts val="560"/>
              </a:spcBef>
              <a:spcAft>
                <a:spcPts val="0"/>
              </a:spcAft>
              <a:buClr>
                <a:srgbClr val="595959"/>
              </a:buClr>
              <a:buSzPts val="2800"/>
              <a:buFont typeface="Arial"/>
              <a:buChar char="•"/>
              <a:defRPr b="0" i="0" sz="2800" u="none" cap="none" strike="noStrike">
                <a:solidFill>
                  <a:srgbClr val="595959"/>
                </a:solidFill>
                <a:latin typeface="Calibri"/>
                <a:ea typeface="Calibri"/>
                <a:cs typeface="Calibri"/>
                <a:sym typeface="Calibri"/>
              </a:defRPr>
            </a:lvl1pPr>
            <a:lvl2pPr indent="-381000" lvl="1" marL="914400" marR="0" rtl="0" algn="l">
              <a:lnSpc>
                <a:spcPct val="100000"/>
              </a:lnSpc>
              <a:spcBef>
                <a:spcPts val="480"/>
              </a:spcBef>
              <a:spcAft>
                <a:spcPts val="0"/>
              </a:spcAft>
              <a:buClr>
                <a:srgbClr val="595959"/>
              </a:buClr>
              <a:buSzPts val="2400"/>
              <a:buFont typeface="Arial"/>
              <a:buChar char="–"/>
              <a:defRPr b="0" i="0" sz="2400" u="none" cap="none" strike="noStrike">
                <a:solidFill>
                  <a:srgbClr val="595959"/>
                </a:solidFill>
                <a:latin typeface="Calibri"/>
                <a:ea typeface="Calibri"/>
                <a:cs typeface="Calibri"/>
                <a:sym typeface="Calibri"/>
              </a:defRPr>
            </a:lvl2pPr>
            <a:lvl3pPr indent="-355600" lvl="2" marL="1371600" marR="0" rtl="0" algn="l">
              <a:lnSpc>
                <a:spcPct val="100000"/>
              </a:lnSpc>
              <a:spcBef>
                <a:spcPts val="400"/>
              </a:spcBef>
              <a:spcAft>
                <a:spcPts val="0"/>
              </a:spcAft>
              <a:buClr>
                <a:srgbClr val="595959"/>
              </a:buClr>
              <a:buSzPts val="2000"/>
              <a:buFont typeface="Arial"/>
              <a:buChar char="•"/>
              <a:defRPr b="0" i="0" sz="2000" u="none" cap="none" strike="noStrike">
                <a:solidFill>
                  <a:srgbClr val="595959"/>
                </a:solidFill>
                <a:latin typeface="Calibri"/>
                <a:ea typeface="Calibri"/>
                <a:cs typeface="Calibri"/>
                <a:sym typeface="Calibri"/>
              </a:defRPr>
            </a:lvl3pPr>
            <a:lvl4pPr indent="-342900" lvl="3" marL="1828800" marR="0" rtl="0" algn="l">
              <a:lnSpc>
                <a:spcPct val="100000"/>
              </a:lnSpc>
              <a:spcBef>
                <a:spcPts val="360"/>
              </a:spcBef>
              <a:spcAft>
                <a:spcPts val="0"/>
              </a:spcAft>
              <a:buClr>
                <a:srgbClr val="595959"/>
              </a:buClr>
              <a:buSzPts val="1800"/>
              <a:buFont typeface="Arial"/>
              <a:buChar char="–"/>
              <a:defRPr b="0" i="0" sz="1800" u="none" cap="none" strike="noStrike">
                <a:solidFill>
                  <a:srgbClr val="595959"/>
                </a:solidFill>
                <a:latin typeface="Calibri"/>
                <a:ea typeface="Calibri"/>
                <a:cs typeface="Calibri"/>
                <a:sym typeface="Calibri"/>
              </a:defRPr>
            </a:lvl4pPr>
            <a:lvl5pPr indent="-342900" lvl="4" marL="2286000" marR="0" rtl="0" algn="l">
              <a:lnSpc>
                <a:spcPct val="100000"/>
              </a:lnSpc>
              <a:spcBef>
                <a:spcPts val="360"/>
              </a:spcBef>
              <a:spcAft>
                <a:spcPts val="0"/>
              </a:spcAft>
              <a:buClr>
                <a:srgbClr val="595959"/>
              </a:buClr>
              <a:buSzPts val="1800"/>
              <a:buFont typeface="Arial"/>
              <a:buChar char="»"/>
              <a:defRPr b="0" i="0" sz="1800" u="none" cap="none" strike="noStrike">
                <a:solidFill>
                  <a:srgbClr val="595959"/>
                </a:solidFill>
                <a:latin typeface="Calibri"/>
                <a:ea typeface="Calibri"/>
                <a:cs typeface="Calibri"/>
                <a:sym typeface="Calibri"/>
              </a:defRPr>
            </a:lvl5pPr>
            <a:lvl6pPr indent="-342900" lvl="5" marL="2743200" marR="0" rtl="0" algn="l">
              <a:lnSpc>
                <a:spcPct val="100000"/>
              </a:lnSpc>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100000"/>
              </a:lnSpc>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100000"/>
              </a:lnSpc>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100000"/>
              </a:lnSpc>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99" name="Google Shape;99;p21"/>
          <p:cNvSpPr txBox="1"/>
          <p:nvPr>
            <p:ph idx="2" type="body"/>
          </p:nvPr>
        </p:nvSpPr>
        <p:spPr>
          <a:xfrm>
            <a:off x="4648200" y="1600200"/>
            <a:ext cx="4038600" cy="4526100"/>
          </a:xfrm>
          <a:prstGeom prst="rect">
            <a:avLst/>
          </a:prstGeom>
          <a:noFill/>
          <a:ln>
            <a:noFill/>
          </a:ln>
        </p:spPr>
        <p:txBody>
          <a:bodyPr anchorCtr="0" anchor="t" bIns="91425" lIns="91425" spcFirstLastPara="1" rIns="91425" wrap="square" tIns="91425">
            <a:noAutofit/>
          </a:bodyPr>
          <a:lstStyle>
            <a:lvl1pPr indent="-406400" lvl="0" marL="457200" marR="0" rtl="0" algn="l">
              <a:lnSpc>
                <a:spcPct val="100000"/>
              </a:lnSpc>
              <a:spcBef>
                <a:spcPts val="560"/>
              </a:spcBef>
              <a:spcAft>
                <a:spcPts val="0"/>
              </a:spcAft>
              <a:buClr>
                <a:srgbClr val="595959"/>
              </a:buClr>
              <a:buSzPts val="2800"/>
              <a:buFont typeface="Arial"/>
              <a:buChar char="•"/>
              <a:defRPr b="0" i="0" sz="2800" u="none" cap="none" strike="noStrike">
                <a:solidFill>
                  <a:srgbClr val="595959"/>
                </a:solidFill>
                <a:latin typeface="Calibri"/>
                <a:ea typeface="Calibri"/>
                <a:cs typeface="Calibri"/>
                <a:sym typeface="Calibri"/>
              </a:defRPr>
            </a:lvl1pPr>
            <a:lvl2pPr indent="-381000" lvl="1" marL="914400" marR="0" rtl="0" algn="l">
              <a:lnSpc>
                <a:spcPct val="100000"/>
              </a:lnSpc>
              <a:spcBef>
                <a:spcPts val="480"/>
              </a:spcBef>
              <a:spcAft>
                <a:spcPts val="0"/>
              </a:spcAft>
              <a:buClr>
                <a:srgbClr val="595959"/>
              </a:buClr>
              <a:buSzPts val="2400"/>
              <a:buFont typeface="Arial"/>
              <a:buChar char="–"/>
              <a:defRPr b="0" i="0" sz="2400" u="none" cap="none" strike="noStrike">
                <a:solidFill>
                  <a:srgbClr val="595959"/>
                </a:solidFill>
                <a:latin typeface="Calibri"/>
                <a:ea typeface="Calibri"/>
                <a:cs typeface="Calibri"/>
                <a:sym typeface="Calibri"/>
              </a:defRPr>
            </a:lvl2pPr>
            <a:lvl3pPr indent="-355600" lvl="2" marL="1371600" marR="0" rtl="0" algn="l">
              <a:lnSpc>
                <a:spcPct val="100000"/>
              </a:lnSpc>
              <a:spcBef>
                <a:spcPts val="400"/>
              </a:spcBef>
              <a:spcAft>
                <a:spcPts val="0"/>
              </a:spcAft>
              <a:buClr>
                <a:srgbClr val="595959"/>
              </a:buClr>
              <a:buSzPts val="2000"/>
              <a:buFont typeface="Arial"/>
              <a:buChar char="•"/>
              <a:defRPr b="0" i="0" sz="2000" u="none" cap="none" strike="noStrike">
                <a:solidFill>
                  <a:srgbClr val="595959"/>
                </a:solidFill>
                <a:latin typeface="Calibri"/>
                <a:ea typeface="Calibri"/>
                <a:cs typeface="Calibri"/>
                <a:sym typeface="Calibri"/>
              </a:defRPr>
            </a:lvl3pPr>
            <a:lvl4pPr indent="-342900" lvl="3" marL="1828800" marR="0" rtl="0" algn="l">
              <a:lnSpc>
                <a:spcPct val="100000"/>
              </a:lnSpc>
              <a:spcBef>
                <a:spcPts val="360"/>
              </a:spcBef>
              <a:spcAft>
                <a:spcPts val="0"/>
              </a:spcAft>
              <a:buClr>
                <a:srgbClr val="595959"/>
              </a:buClr>
              <a:buSzPts val="1800"/>
              <a:buFont typeface="Arial"/>
              <a:buChar char="–"/>
              <a:defRPr b="0" i="0" sz="1800" u="none" cap="none" strike="noStrike">
                <a:solidFill>
                  <a:srgbClr val="595959"/>
                </a:solidFill>
                <a:latin typeface="Calibri"/>
                <a:ea typeface="Calibri"/>
                <a:cs typeface="Calibri"/>
                <a:sym typeface="Calibri"/>
              </a:defRPr>
            </a:lvl4pPr>
            <a:lvl5pPr indent="-342900" lvl="4" marL="2286000" marR="0" rtl="0" algn="l">
              <a:lnSpc>
                <a:spcPct val="100000"/>
              </a:lnSpc>
              <a:spcBef>
                <a:spcPts val="360"/>
              </a:spcBef>
              <a:spcAft>
                <a:spcPts val="0"/>
              </a:spcAft>
              <a:buClr>
                <a:srgbClr val="595959"/>
              </a:buClr>
              <a:buSzPts val="1800"/>
              <a:buFont typeface="Arial"/>
              <a:buChar char="»"/>
              <a:defRPr b="0" i="0" sz="1800" u="none" cap="none" strike="noStrike">
                <a:solidFill>
                  <a:srgbClr val="595959"/>
                </a:solidFill>
                <a:latin typeface="Calibri"/>
                <a:ea typeface="Calibri"/>
                <a:cs typeface="Calibri"/>
                <a:sym typeface="Calibri"/>
              </a:defRPr>
            </a:lvl5pPr>
            <a:lvl6pPr indent="-342900" lvl="5" marL="2743200" marR="0" rtl="0" algn="l">
              <a:lnSpc>
                <a:spcPct val="100000"/>
              </a:lnSpc>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100000"/>
              </a:lnSpc>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100000"/>
              </a:lnSpc>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100000"/>
              </a:lnSpc>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00" name="Google Shape;100;p21"/>
          <p:cNvSpPr txBox="1"/>
          <p:nvPr>
            <p:ph idx="10" type="dt"/>
          </p:nvPr>
        </p:nvSpPr>
        <p:spPr>
          <a:xfrm>
            <a:off x="457200" y="6356350"/>
            <a:ext cx="2133600" cy="3651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6pPr>
            <a:lvl7pPr indent="0" lvl="6" marL="2743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7pPr>
            <a:lvl8pPr indent="0" lvl="7" marL="3200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8pPr>
            <a:lvl9pPr indent="0" lvl="8" marL="3657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9pPr>
          </a:lstStyle>
          <a:p/>
        </p:txBody>
      </p:sp>
      <p:sp>
        <p:nvSpPr>
          <p:cNvPr id="101" name="Google Shape;101;p21"/>
          <p:cNvSpPr txBox="1"/>
          <p:nvPr>
            <p:ph idx="11" type="ftr"/>
          </p:nvPr>
        </p:nvSpPr>
        <p:spPr>
          <a:xfrm>
            <a:off x="3124200" y="6356350"/>
            <a:ext cx="2895600" cy="365100"/>
          </a:xfrm>
          <a:prstGeom prst="rect">
            <a:avLst/>
          </a:prstGeom>
          <a:noFill/>
          <a:ln>
            <a:noFill/>
          </a:ln>
        </p:spPr>
        <p:txBody>
          <a:bodyPr anchorCtr="0" anchor="ctr" bIns="91425" lIns="91425" spcFirstLastPara="1" rIns="91425" wrap="square" tIns="91425">
            <a:noAutofit/>
          </a:bodyPr>
          <a:lstStyle>
            <a:lvl1pPr indent="0" lvl="0" marL="0" marR="0" rtl="0" algn="ct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6pPr>
            <a:lvl7pPr indent="0" lvl="6" marL="2743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7pPr>
            <a:lvl8pPr indent="0" lvl="7" marL="3200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8pPr>
            <a:lvl9pPr indent="0" lvl="8" marL="3657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9pPr>
          </a:lstStyle>
          <a:p/>
        </p:txBody>
      </p:sp>
      <p:sp>
        <p:nvSpPr>
          <p:cNvPr id="102" name="Google Shape;102;p21"/>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1pPr>
            <a:lvl2pPr indent="0" lvl="1"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2pPr>
            <a:lvl3pPr indent="0" lvl="2"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3pPr>
            <a:lvl4pPr indent="0" lvl="3"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4pPr>
            <a:lvl5pPr indent="0" lvl="4"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5pPr>
            <a:lvl6pPr indent="0" lvl="5"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6pPr>
            <a:lvl7pPr indent="0" lvl="6"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7pPr>
            <a:lvl8pPr indent="0" lvl="7"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8pPr>
            <a:lvl9pPr indent="0" lvl="8"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Custom Layout">
  <p:cSld name="2_Custom Layout">
    <p:spTree>
      <p:nvGrpSpPr>
        <p:cNvPr id="103" name="Shape 103"/>
        <p:cNvGrpSpPr/>
        <p:nvPr/>
      </p:nvGrpSpPr>
      <p:grpSpPr>
        <a:xfrm>
          <a:off x="0" y="0"/>
          <a:ext cx="0" cy="0"/>
          <a:chOff x="0" y="0"/>
          <a:chExt cx="0" cy="0"/>
        </a:xfrm>
      </p:grpSpPr>
      <p:sp>
        <p:nvSpPr>
          <p:cNvPr id="104" name="Google Shape;104;p22"/>
          <p:cNvSpPr txBox="1"/>
          <p:nvPr>
            <p:ph type="title"/>
          </p:nvPr>
        </p:nvSpPr>
        <p:spPr>
          <a:xfrm>
            <a:off x="457200" y="274637"/>
            <a:ext cx="8229600" cy="1143300"/>
          </a:xfrm>
          <a:prstGeom prst="rect">
            <a:avLst/>
          </a:prstGeom>
          <a:noFill/>
          <a:ln>
            <a:noFill/>
          </a:ln>
        </p:spPr>
        <p:txBody>
          <a:bodyPr anchorCtr="0" anchor="ctr" bIns="91425" lIns="91425" spcFirstLastPara="1" rIns="91425" wrap="square" tIns="91425">
            <a:noAutofit/>
          </a:bodyPr>
          <a:lstStyle>
            <a:lvl1pPr indent="0" lvl="0" marL="0" marR="0" rtl="0" algn="ctr">
              <a:lnSpc>
                <a:spcPct val="100000"/>
              </a:lnSpc>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1pPr>
            <a:lvl2pPr indent="0" lvl="1"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2pPr>
            <a:lvl3pPr indent="0" lvl="2"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3pPr>
            <a:lvl4pPr indent="0" lvl="3"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4pPr>
            <a:lvl5pPr indent="0" lvl="4"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5pPr>
            <a:lvl6pPr indent="0" lvl="5" marL="4572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6pPr>
            <a:lvl7pPr indent="0" lvl="6" marL="9144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7pPr>
            <a:lvl8pPr indent="0" lvl="7" marL="13716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8pPr>
            <a:lvl9pPr indent="0" lvl="8" marL="18288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9pPr>
          </a:lstStyle>
          <a:p/>
        </p:txBody>
      </p:sp>
      <p:sp>
        <p:nvSpPr>
          <p:cNvPr id="105" name="Google Shape;105;p22"/>
          <p:cNvSpPr txBox="1"/>
          <p:nvPr>
            <p:ph idx="10" type="dt"/>
          </p:nvPr>
        </p:nvSpPr>
        <p:spPr>
          <a:xfrm>
            <a:off x="457200" y="6356350"/>
            <a:ext cx="2133600" cy="3651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6pPr>
            <a:lvl7pPr indent="0" lvl="6" marL="2743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7pPr>
            <a:lvl8pPr indent="0" lvl="7" marL="3200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8pPr>
            <a:lvl9pPr indent="0" lvl="8" marL="3657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9pPr>
          </a:lstStyle>
          <a:p/>
        </p:txBody>
      </p:sp>
      <p:sp>
        <p:nvSpPr>
          <p:cNvPr id="106" name="Google Shape;106;p22"/>
          <p:cNvSpPr txBox="1"/>
          <p:nvPr>
            <p:ph idx="11" type="ftr"/>
          </p:nvPr>
        </p:nvSpPr>
        <p:spPr>
          <a:xfrm>
            <a:off x="3124200" y="6356350"/>
            <a:ext cx="2895600" cy="365100"/>
          </a:xfrm>
          <a:prstGeom prst="rect">
            <a:avLst/>
          </a:prstGeom>
          <a:noFill/>
          <a:ln>
            <a:noFill/>
          </a:ln>
        </p:spPr>
        <p:txBody>
          <a:bodyPr anchorCtr="0" anchor="ctr" bIns="91425" lIns="91425" spcFirstLastPara="1" rIns="91425" wrap="square" tIns="91425">
            <a:noAutofit/>
          </a:bodyPr>
          <a:lstStyle>
            <a:lvl1pPr indent="0" lvl="0" marL="0" marR="0" rtl="0" algn="ct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6pPr>
            <a:lvl7pPr indent="0" lvl="6" marL="2743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7pPr>
            <a:lvl8pPr indent="0" lvl="7" marL="3200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8pPr>
            <a:lvl9pPr indent="0" lvl="8" marL="3657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9pPr>
          </a:lstStyle>
          <a:p/>
        </p:txBody>
      </p:sp>
      <p:sp>
        <p:nvSpPr>
          <p:cNvPr id="107" name="Google Shape;107;p22"/>
          <p:cNvSpPr txBox="1"/>
          <p:nvPr>
            <p:ph idx="12" type="sldNum"/>
          </p:nvPr>
        </p:nvSpPr>
        <p:spPr>
          <a:xfrm>
            <a:off x="6324600" y="6356350"/>
            <a:ext cx="762000" cy="3651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1pPr>
            <a:lvl2pPr indent="0" lvl="1"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2pPr>
            <a:lvl3pPr indent="0" lvl="2"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3pPr>
            <a:lvl4pPr indent="0" lvl="3"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4pPr>
            <a:lvl5pPr indent="0" lvl="4"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5pPr>
            <a:lvl6pPr indent="0" lvl="5"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6pPr>
            <a:lvl7pPr indent="0" lvl="6"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7pPr>
            <a:lvl8pPr indent="0" lvl="7"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8pPr>
            <a:lvl9pPr indent="0" lvl="8"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08" name="Shape 108"/>
        <p:cNvGrpSpPr/>
        <p:nvPr/>
      </p:nvGrpSpPr>
      <p:grpSpPr>
        <a:xfrm>
          <a:off x="0" y="0"/>
          <a:ext cx="0" cy="0"/>
          <a:chOff x="0" y="0"/>
          <a:chExt cx="0" cy="0"/>
        </a:xfrm>
      </p:grpSpPr>
      <p:sp>
        <p:nvSpPr>
          <p:cNvPr id="109" name="Google Shape;109;p23"/>
          <p:cNvSpPr txBox="1"/>
          <p:nvPr>
            <p:ph type="title"/>
          </p:nvPr>
        </p:nvSpPr>
        <p:spPr>
          <a:xfrm>
            <a:off x="457200" y="274637"/>
            <a:ext cx="8229600" cy="1143300"/>
          </a:xfrm>
          <a:prstGeom prst="rect">
            <a:avLst/>
          </a:prstGeom>
          <a:noFill/>
          <a:ln>
            <a:noFill/>
          </a:ln>
        </p:spPr>
        <p:txBody>
          <a:bodyPr anchorCtr="0" anchor="ctr" bIns="91425" lIns="91425" spcFirstLastPara="1" rIns="91425" wrap="square" tIns="91425">
            <a:noAutofit/>
          </a:bodyPr>
          <a:lstStyle>
            <a:lvl1pPr indent="0" lvl="0" marL="0" marR="0" rtl="0" algn="ctr">
              <a:lnSpc>
                <a:spcPct val="100000"/>
              </a:lnSpc>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1pPr>
            <a:lvl2pPr indent="0" lvl="1"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2pPr>
            <a:lvl3pPr indent="0" lvl="2"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3pPr>
            <a:lvl4pPr indent="0" lvl="3"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4pPr>
            <a:lvl5pPr indent="0" lvl="4"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5pPr>
            <a:lvl6pPr indent="0" lvl="5" marL="4572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6pPr>
            <a:lvl7pPr indent="0" lvl="6" marL="9144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7pPr>
            <a:lvl8pPr indent="0" lvl="7" marL="13716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8pPr>
            <a:lvl9pPr indent="0" lvl="8" marL="18288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9pPr>
          </a:lstStyle>
          <a:p/>
        </p:txBody>
      </p:sp>
      <p:sp>
        <p:nvSpPr>
          <p:cNvPr id="110" name="Google Shape;110;p23"/>
          <p:cNvSpPr txBox="1"/>
          <p:nvPr>
            <p:ph idx="1" type="body"/>
          </p:nvPr>
        </p:nvSpPr>
        <p:spPr>
          <a:xfrm>
            <a:off x="457200" y="1600200"/>
            <a:ext cx="8229600" cy="4526100"/>
          </a:xfrm>
          <a:prstGeom prst="rect">
            <a:avLst/>
          </a:prstGeom>
          <a:noFill/>
          <a:ln>
            <a:noFill/>
          </a:ln>
        </p:spPr>
        <p:txBody>
          <a:bodyPr anchorCtr="0" anchor="t" bIns="91425" lIns="91425" spcFirstLastPara="1" rIns="91425" wrap="square" tIns="91425">
            <a:noAutofit/>
          </a:bodyPr>
          <a:lstStyle>
            <a:lvl1pPr indent="-431800" lvl="0" marL="457200" marR="0" rtl="0" algn="l">
              <a:lnSpc>
                <a:spcPct val="100000"/>
              </a:lnSpc>
              <a:spcBef>
                <a:spcPts val="640"/>
              </a:spcBef>
              <a:spcAft>
                <a:spcPts val="0"/>
              </a:spcAft>
              <a:buClr>
                <a:srgbClr val="595959"/>
              </a:buClr>
              <a:buSzPts val="3200"/>
              <a:buFont typeface="Arial"/>
              <a:buChar char="•"/>
              <a:defRPr b="0" i="0" sz="3200" u="none" cap="none" strike="noStrike">
                <a:solidFill>
                  <a:srgbClr val="595959"/>
                </a:solidFill>
                <a:latin typeface="Calibri"/>
                <a:ea typeface="Calibri"/>
                <a:cs typeface="Calibri"/>
                <a:sym typeface="Calibri"/>
              </a:defRPr>
            </a:lvl1pPr>
            <a:lvl2pPr indent="-406400" lvl="1" marL="914400" marR="0" rtl="0" algn="l">
              <a:lnSpc>
                <a:spcPct val="100000"/>
              </a:lnSpc>
              <a:spcBef>
                <a:spcPts val="560"/>
              </a:spcBef>
              <a:spcAft>
                <a:spcPts val="0"/>
              </a:spcAft>
              <a:buClr>
                <a:srgbClr val="595959"/>
              </a:buClr>
              <a:buSzPts val="2800"/>
              <a:buFont typeface="Arial"/>
              <a:buChar char="–"/>
              <a:defRPr b="0" i="0" sz="2800" u="none" cap="none" strike="noStrike">
                <a:solidFill>
                  <a:srgbClr val="595959"/>
                </a:solidFill>
                <a:latin typeface="Calibri"/>
                <a:ea typeface="Calibri"/>
                <a:cs typeface="Calibri"/>
                <a:sym typeface="Calibri"/>
              </a:defRPr>
            </a:lvl2pPr>
            <a:lvl3pPr indent="-381000" lvl="2" marL="1371600" marR="0" rtl="0" algn="l">
              <a:lnSpc>
                <a:spcPct val="100000"/>
              </a:lnSpc>
              <a:spcBef>
                <a:spcPts val="480"/>
              </a:spcBef>
              <a:spcAft>
                <a:spcPts val="0"/>
              </a:spcAft>
              <a:buClr>
                <a:srgbClr val="595959"/>
              </a:buClr>
              <a:buSzPts val="2400"/>
              <a:buFont typeface="Arial"/>
              <a:buChar char="•"/>
              <a:defRPr b="0" i="0" sz="2400" u="none" cap="none" strike="noStrike">
                <a:solidFill>
                  <a:srgbClr val="595959"/>
                </a:solidFill>
                <a:latin typeface="Calibri"/>
                <a:ea typeface="Calibri"/>
                <a:cs typeface="Calibri"/>
                <a:sym typeface="Calibri"/>
              </a:defRPr>
            </a:lvl3pPr>
            <a:lvl4pPr indent="-355600" lvl="3" marL="1828800" marR="0" rtl="0" algn="l">
              <a:lnSpc>
                <a:spcPct val="100000"/>
              </a:lnSpc>
              <a:spcBef>
                <a:spcPts val="400"/>
              </a:spcBef>
              <a:spcAft>
                <a:spcPts val="0"/>
              </a:spcAft>
              <a:buClr>
                <a:srgbClr val="595959"/>
              </a:buClr>
              <a:buSzPts val="2000"/>
              <a:buFont typeface="Arial"/>
              <a:buChar char="–"/>
              <a:defRPr b="0" i="0" sz="2000" u="none" cap="none" strike="noStrike">
                <a:solidFill>
                  <a:srgbClr val="595959"/>
                </a:solidFill>
                <a:latin typeface="Calibri"/>
                <a:ea typeface="Calibri"/>
                <a:cs typeface="Calibri"/>
                <a:sym typeface="Calibri"/>
              </a:defRPr>
            </a:lvl4pPr>
            <a:lvl5pPr indent="-355600" lvl="4" marL="2286000" marR="0" rtl="0" algn="l">
              <a:lnSpc>
                <a:spcPct val="100000"/>
              </a:lnSpc>
              <a:spcBef>
                <a:spcPts val="400"/>
              </a:spcBef>
              <a:spcAft>
                <a:spcPts val="0"/>
              </a:spcAft>
              <a:buClr>
                <a:srgbClr val="595959"/>
              </a:buClr>
              <a:buSzPts val="2000"/>
              <a:buFont typeface="Arial"/>
              <a:buChar char="»"/>
              <a:defRPr b="0" i="0" sz="2000" u="none" cap="none" strike="noStrike">
                <a:solidFill>
                  <a:srgbClr val="595959"/>
                </a:solidFill>
                <a:latin typeface="Calibri"/>
                <a:ea typeface="Calibri"/>
                <a:cs typeface="Calibri"/>
                <a:sym typeface="Calibri"/>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11" name="Google Shape;111;p23"/>
          <p:cNvSpPr txBox="1"/>
          <p:nvPr>
            <p:ph idx="10" type="dt"/>
          </p:nvPr>
        </p:nvSpPr>
        <p:spPr>
          <a:xfrm>
            <a:off x="457200" y="6356350"/>
            <a:ext cx="2133600" cy="3651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6pPr>
            <a:lvl7pPr indent="0" lvl="6" marL="2743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7pPr>
            <a:lvl8pPr indent="0" lvl="7" marL="3200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8pPr>
            <a:lvl9pPr indent="0" lvl="8" marL="3657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9pPr>
          </a:lstStyle>
          <a:p/>
        </p:txBody>
      </p:sp>
      <p:sp>
        <p:nvSpPr>
          <p:cNvPr id="112" name="Google Shape;112;p23"/>
          <p:cNvSpPr txBox="1"/>
          <p:nvPr>
            <p:ph idx="11" type="ftr"/>
          </p:nvPr>
        </p:nvSpPr>
        <p:spPr>
          <a:xfrm>
            <a:off x="3124200" y="6356350"/>
            <a:ext cx="2895600" cy="365100"/>
          </a:xfrm>
          <a:prstGeom prst="rect">
            <a:avLst/>
          </a:prstGeom>
          <a:noFill/>
          <a:ln>
            <a:noFill/>
          </a:ln>
        </p:spPr>
        <p:txBody>
          <a:bodyPr anchorCtr="0" anchor="ctr" bIns="91425" lIns="91425" spcFirstLastPara="1" rIns="91425" wrap="square" tIns="91425">
            <a:noAutofit/>
          </a:bodyPr>
          <a:lstStyle>
            <a:lvl1pPr indent="0" lvl="0" marL="0" marR="0" rtl="0" algn="ct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6pPr>
            <a:lvl7pPr indent="0" lvl="6" marL="2743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7pPr>
            <a:lvl8pPr indent="0" lvl="7" marL="3200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8pPr>
            <a:lvl9pPr indent="0" lvl="8" marL="3657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9pPr>
          </a:lstStyle>
          <a:p/>
        </p:txBody>
      </p:sp>
      <p:sp>
        <p:nvSpPr>
          <p:cNvPr id="113" name="Google Shape;113;p23"/>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1pPr>
            <a:lvl2pPr indent="0" lvl="1"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2pPr>
            <a:lvl3pPr indent="0" lvl="2"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3pPr>
            <a:lvl4pPr indent="0" lvl="3"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4pPr>
            <a:lvl5pPr indent="0" lvl="4"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5pPr>
            <a:lvl6pPr indent="0" lvl="5"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6pPr>
            <a:lvl7pPr indent="0" lvl="6"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7pPr>
            <a:lvl8pPr indent="0" lvl="7"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8pPr>
            <a:lvl9pPr indent="0" lvl="8"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14" name="Shape 114"/>
        <p:cNvGrpSpPr/>
        <p:nvPr/>
      </p:nvGrpSpPr>
      <p:grpSpPr>
        <a:xfrm>
          <a:off x="0" y="0"/>
          <a:ext cx="0" cy="0"/>
          <a:chOff x="0" y="0"/>
          <a:chExt cx="0" cy="0"/>
        </a:xfrm>
      </p:grpSpPr>
      <p:sp>
        <p:nvSpPr>
          <p:cNvPr id="115" name="Google Shape;115;p24"/>
          <p:cNvSpPr txBox="1"/>
          <p:nvPr>
            <p:ph type="title"/>
          </p:nvPr>
        </p:nvSpPr>
        <p:spPr>
          <a:xfrm>
            <a:off x="722312" y="3100385"/>
            <a:ext cx="7772400" cy="13620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0"/>
              </a:spcBef>
              <a:spcAft>
                <a:spcPts val="0"/>
              </a:spcAft>
              <a:buClr>
                <a:srgbClr val="585572"/>
              </a:buClr>
              <a:buSzPts val="4000"/>
              <a:buFont typeface="Calibri"/>
              <a:buNone/>
              <a:defRPr b="1" i="0" sz="4000" u="none" cap="none" strike="noStrike">
                <a:solidFill>
                  <a:srgbClr val="585572"/>
                </a:solidFill>
                <a:latin typeface="Calibri"/>
                <a:ea typeface="Calibri"/>
                <a:cs typeface="Calibri"/>
                <a:sym typeface="Calibri"/>
              </a:defRPr>
            </a:lvl1pPr>
            <a:lvl2pPr indent="0" lvl="1"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2pPr>
            <a:lvl3pPr indent="0" lvl="2"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3pPr>
            <a:lvl4pPr indent="0" lvl="3"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4pPr>
            <a:lvl5pPr indent="0" lvl="4"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5pPr>
            <a:lvl6pPr indent="0" lvl="5" marL="4572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6pPr>
            <a:lvl7pPr indent="0" lvl="6" marL="9144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7pPr>
            <a:lvl8pPr indent="0" lvl="7" marL="13716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8pPr>
            <a:lvl9pPr indent="0" lvl="8" marL="18288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9pPr>
          </a:lstStyle>
          <a:p/>
        </p:txBody>
      </p:sp>
      <p:sp>
        <p:nvSpPr>
          <p:cNvPr id="116" name="Google Shape;116;p24"/>
          <p:cNvSpPr txBox="1"/>
          <p:nvPr>
            <p:ph idx="1" type="body"/>
          </p:nvPr>
        </p:nvSpPr>
        <p:spPr>
          <a:xfrm>
            <a:off x="722312" y="1600200"/>
            <a:ext cx="7772400" cy="1500300"/>
          </a:xfrm>
          <a:prstGeom prst="rect">
            <a:avLst/>
          </a:prstGeom>
          <a:noFill/>
          <a:ln>
            <a:noFill/>
          </a:ln>
        </p:spPr>
        <p:txBody>
          <a:bodyPr anchorCtr="0" anchor="b" bIns="91425" lIns="91425" spcFirstLastPara="1" rIns="91425" wrap="square" tIns="91425">
            <a:noAutofit/>
          </a:bodyPr>
          <a:lstStyle>
            <a:lvl1pPr indent="-228600" lvl="0" marL="457200" marR="0" rtl="0" algn="l">
              <a:lnSpc>
                <a:spcPct val="100000"/>
              </a:lnSpc>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1pPr>
            <a:lvl2pPr indent="-228600" lvl="1" marL="914400" marR="0" rtl="0" algn="l">
              <a:lnSpc>
                <a:spcPct val="100000"/>
              </a:lnSpc>
              <a:spcBef>
                <a:spcPts val="360"/>
              </a:spcBef>
              <a:spcAft>
                <a:spcPts val="0"/>
              </a:spcAft>
              <a:buClr>
                <a:srgbClr val="888888"/>
              </a:buClr>
              <a:buSzPts val="1800"/>
              <a:buFont typeface="Arial"/>
              <a:buNone/>
              <a:defRPr b="0" i="0" sz="1800" u="none" cap="none" strike="noStrike">
                <a:solidFill>
                  <a:srgbClr val="888888"/>
                </a:solidFill>
                <a:latin typeface="Calibri"/>
                <a:ea typeface="Calibri"/>
                <a:cs typeface="Calibri"/>
                <a:sym typeface="Calibri"/>
              </a:defRPr>
            </a:lvl2pPr>
            <a:lvl3pPr indent="-228600" lvl="2" marL="1371600" marR="0" rtl="0" algn="l">
              <a:lnSpc>
                <a:spcPct val="100000"/>
              </a:lnSpc>
              <a:spcBef>
                <a:spcPts val="320"/>
              </a:spcBef>
              <a:spcAft>
                <a:spcPts val="0"/>
              </a:spcAft>
              <a:buClr>
                <a:srgbClr val="888888"/>
              </a:buClr>
              <a:buSzPts val="1600"/>
              <a:buFont typeface="Arial"/>
              <a:buNone/>
              <a:defRPr b="0" i="0" sz="1600" u="none" cap="none" strike="noStrike">
                <a:solidFill>
                  <a:srgbClr val="888888"/>
                </a:solidFill>
                <a:latin typeface="Calibri"/>
                <a:ea typeface="Calibri"/>
                <a:cs typeface="Calibri"/>
                <a:sym typeface="Calibri"/>
              </a:defRPr>
            </a:lvl3pPr>
            <a:lvl4pPr indent="-228600" lvl="3" marL="1828800" marR="0" rtl="0" algn="l">
              <a:lnSpc>
                <a:spcPct val="100000"/>
              </a:lnSpc>
              <a:spcBef>
                <a:spcPts val="280"/>
              </a:spcBef>
              <a:spcAft>
                <a:spcPts val="0"/>
              </a:spcAft>
              <a:buClr>
                <a:srgbClr val="888888"/>
              </a:buClr>
              <a:buSzPts val="1400"/>
              <a:buFont typeface="Arial"/>
              <a:buNone/>
              <a:defRPr b="0" i="0" sz="1400" u="none" cap="none" strike="noStrike">
                <a:solidFill>
                  <a:srgbClr val="888888"/>
                </a:solidFill>
                <a:latin typeface="Calibri"/>
                <a:ea typeface="Calibri"/>
                <a:cs typeface="Calibri"/>
                <a:sym typeface="Calibri"/>
              </a:defRPr>
            </a:lvl4pPr>
            <a:lvl5pPr indent="-228600" lvl="4" marL="2286000" marR="0" rtl="0" algn="l">
              <a:lnSpc>
                <a:spcPct val="100000"/>
              </a:lnSpc>
              <a:spcBef>
                <a:spcPts val="280"/>
              </a:spcBef>
              <a:spcAft>
                <a:spcPts val="0"/>
              </a:spcAft>
              <a:buClr>
                <a:srgbClr val="888888"/>
              </a:buClr>
              <a:buSzPts val="1400"/>
              <a:buFont typeface="Arial"/>
              <a:buNone/>
              <a:defRPr b="0" i="0" sz="1400" u="none" cap="none" strike="noStrike">
                <a:solidFill>
                  <a:srgbClr val="888888"/>
                </a:solidFill>
                <a:latin typeface="Calibri"/>
                <a:ea typeface="Calibri"/>
                <a:cs typeface="Calibri"/>
                <a:sym typeface="Calibri"/>
              </a:defRPr>
            </a:lvl5pPr>
            <a:lvl6pPr indent="-228600" lvl="5" marL="2743200" marR="0" rtl="0" algn="l">
              <a:lnSpc>
                <a:spcPct val="100000"/>
              </a:lnSpc>
              <a:spcBef>
                <a:spcPts val="280"/>
              </a:spcBef>
              <a:spcAft>
                <a:spcPts val="0"/>
              </a:spcAft>
              <a:buClr>
                <a:srgbClr val="888888"/>
              </a:buClr>
              <a:buSzPts val="1400"/>
              <a:buFont typeface="Arial"/>
              <a:buNone/>
              <a:defRPr b="0" i="0" sz="1400" u="none" cap="none" strike="noStrike">
                <a:solidFill>
                  <a:srgbClr val="888888"/>
                </a:solidFill>
                <a:latin typeface="Calibri"/>
                <a:ea typeface="Calibri"/>
                <a:cs typeface="Calibri"/>
                <a:sym typeface="Calibri"/>
              </a:defRPr>
            </a:lvl6pPr>
            <a:lvl7pPr indent="-228600" lvl="6" marL="3200400" marR="0" rtl="0" algn="l">
              <a:lnSpc>
                <a:spcPct val="100000"/>
              </a:lnSpc>
              <a:spcBef>
                <a:spcPts val="280"/>
              </a:spcBef>
              <a:spcAft>
                <a:spcPts val="0"/>
              </a:spcAft>
              <a:buClr>
                <a:srgbClr val="888888"/>
              </a:buClr>
              <a:buSzPts val="1400"/>
              <a:buFont typeface="Arial"/>
              <a:buNone/>
              <a:defRPr b="0" i="0" sz="1400" u="none" cap="none" strike="noStrike">
                <a:solidFill>
                  <a:srgbClr val="888888"/>
                </a:solidFill>
                <a:latin typeface="Calibri"/>
                <a:ea typeface="Calibri"/>
                <a:cs typeface="Calibri"/>
                <a:sym typeface="Calibri"/>
              </a:defRPr>
            </a:lvl7pPr>
            <a:lvl8pPr indent="-228600" lvl="7" marL="3657600" marR="0" rtl="0" algn="l">
              <a:lnSpc>
                <a:spcPct val="100000"/>
              </a:lnSpc>
              <a:spcBef>
                <a:spcPts val="280"/>
              </a:spcBef>
              <a:spcAft>
                <a:spcPts val="0"/>
              </a:spcAft>
              <a:buClr>
                <a:srgbClr val="888888"/>
              </a:buClr>
              <a:buSzPts val="1400"/>
              <a:buFont typeface="Arial"/>
              <a:buNone/>
              <a:defRPr b="0" i="0" sz="1400" u="none" cap="none" strike="noStrike">
                <a:solidFill>
                  <a:srgbClr val="888888"/>
                </a:solidFill>
                <a:latin typeface="Calibri"/>
                <a:ea typeface="Calibri"/>
                <a:cs typeface="Calibri"/>
                <a:sym typeface="Calibri"/>
              </a:defRPr>
            </a:lvl8pPr>
            <a:lvl9pPr indent="-228600" lvl="8" marL="4114800" marR="0" rtl="0" algn="l">
              <a:lnSpc>
                <a:spcPct val="100000"/>
              </a:lnSpc>
              <a:spcBef>
                <a:spcPts val="280"/>
              </a:spcBef>
              <a:spcAft>
                <a:spcPts val="0"/>
              </a:spcAft>
              <a:buClr>
                <a:srgbClr val="888888"/>
              </a:buClr>
              <a:buSzPts val="1400"/>
              <a:buFont typeface="Arial"/>
              <a:buNone/>
              <a:defRPr b="0" i="0" sz="1400" u="none" cap="none" strike="noStrike">
                <a:solidFill>
                  <a:srgbClr val="888888"/>
                </a:solidFill>
                <a:latin typeface="Calibri"/>
                <a:ea typeface="Calibri"/>
                <a:cs typeface="Calibri"/>
                <a:sym typeface="Calibri"/>
              </a:defRPr>
            </a:lvl9pPr>
          </a:lstStyle>
          <a:p/>
        </p:txBody>
      </p:sp>
      <p:sp>
        <p:nvSpPr>
          <p:cNvPr id="117" name="Google Shape;117;p24"/>
          <p:cNvSpPr txBox="1"/>
          <p:nvPr>
            <p:ph idx="10" type="dt"/>
          </p:nvPr>
        </p:nvSpPr>
        <p:spPr>
          <a:xfrm>
            <a:off x="457200" y="6356350"/>
            <a:ext cx="2133600" cy="3651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6pPr>
            <a:lvl7pPr indent="0" lvl="6" marL="2743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7pPr>
            <a:lvl8pPr indent="0" lvl="7" marL="3200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8pPr>
            <a:lvl9pPr indent="0" lvl="8" marL="3657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9pPr>
          </a:lstStyle>
          <a:p/>
        </p:txBody>
      </p:sp>
      <p:sp>
        <p:nvSpPr>
          <p:cNvPr id="118" name="Google Shape;118;p24"/>
          <p:cNvSpPr txBox="1"/>
          <p:nvPr>
            <p:ph idx="11" type="ftr"/>
          </p:nvPr>
        </p:nvSpPr>
        <p:spPr>
          <a:xfrm>
            <a:off x="3124200" y="6356350"/>
            <a:ext cx="2895600" cy="365100"/>
          </a:xfrm>
          <a:prstGeom prst="rect">
            <a:avLst/>
          </a:prstGeom>
          <a:noFill/>
          <a:ln>
            <a:noFill/>
          </a:ln>
        </p:spPr>
        <p:txBody>
          <a:bodyPr anchorCtr="0" anchor="ctr" bIns="91425" lIns="91425" spcFirstLastPara="1" rIns="91425" wrap="square" tIns="91425">
            <a:noAutofit/>
          </a:bodyPr>
          <a:lstStyle>
            <a:lvl1pPr indent="0" lvl="0" marL="0" marR="0" rtl="0" algn="ct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6pPr>
            <a:lvl7pPr indent="0" lvl="6" marL="2743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7pPr>
            <a:lvl8pPr indent="0" lvl="7" marL="3200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8pPr>
            <a:lvl9pPr indent="0" lvl="8" marL="3657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9pPr>
          </a:lstStyle>
          <a:p/>
        </p:txBody>
      </p:sp>
      <p:sp>
        <p:nvSpPr>
          <p:cNvPr id="119" name="Google Shape;119;p24"/>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1pPr>
            <a:lvl2pPr indent="0" lvl="1"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2pPr>
            <a:lvl3pPr indent="0" lvl="2"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3pPr>
            <a:lvl4pPr indent="0" lvl="3"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4pPr>
            <a:lvl5pPr indent="0" lvl="4"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5pPr>
            <a:lvl6pPr indent="0" lvl="5"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6pPr>
            <a:lvl7pPr indent="0" lvl="6"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7pPr>
            <a:lvl8pPr indent="0" lvl="7"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8pPr>
            <a:lvl9pPr indent="0" lvl="8"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120" name="Shape 120"/>
        <p:cNvGrpSpPr/>
        <p:nvPr/>
      </p:nvGrpSpPr>
      <p:grpSpPr>
        <a:xfrm>
          <a:off x="0" y="0"/>
          <a:ext cx="0" cy="0"/>
          <a:chOff x="0" y="0"/>
          <a:chExt cx="0" cy="0"/>
        </a:xfrm>
      </p:grpSpPr>
      <p:sp>
        <p:nvSpPr>
          <p:cNvPr id="121" name="Google Shape;121;p25"/>
          <p:cNvSpPr txBox="1"/>
          <p:nvPr>
            <p:ph type="title"/>
          </p:nvPr>
        </p:nvSpPr>
        <p:spPr>
          <a:xfrm>
            <a:off x="457200" y="274637"/>
            <a:ext cx="8229600" cy="1143300"/>
          </a:xfrm>
          <a:prstGeom prst="rect">
            <a:avLst/>
          </a:prstGeom>
          <a:noFill/>
          <a:ln>
            <a:noFill/>
          </a:ln>
        </p:spPr>
        <p:txBody>
          <a:bodyPr anchorCtr="0" anchor="ctr" bIns="91425" lIns="91425" spcFirstLastPara="1" rIns="91425" wrap="square" tIns="91425">
            <a:noAutofit/>
          </a:bodyPr>
          <a:lstStyle>
            <a:lvl1pPr indent="0" lvl="0" marL="0" marR="0" rtl="0" algn="ctr">
              <a:lnSpc>
                <a:spcPct val="100000"/>
              </a:lnSpc>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1pPr>
            <a:lvl2pPr indent="0" lvl="1"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2pPr>
            <a:lvl3pPr indent="0" lvl="2"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3pPr>
            <a:lvl4pPr indent="0" lvl="3"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4pPr>
            <a:lvl5pPr indent="0" lvl="4"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5pPr>
            <a:lvl6pPr indent="0" lvl="5" marL="4572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6pPr>
            <a:lvl7pPr indent="0" lvl="6" marL="9144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7pPr>
            <a:lvl8pPr indent="0" lvl="7" marL="13716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8pPr>
            <a:lvl9pPr indent="0" lvl="8" marL="18288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9pPr>
          </a:lstStyle>
          <a:p/>
        </p:txBody>
      </p:sp>
      <p:sp>
        <p:nvSpPr>
          <p:cNvPr id="122" name="Google Shape;122;p25"/>
          <p:cNvSpPr txBox="1"/>
          <p:nvPr>
            <p:ph idx="1" type="body"/>
          </p:nvPr>
        </p:nvSpPr>
        <p:spPr>
          <a:xfrm>
            <a:off x="457200" y="1535112"/>
            <a:ext cx="4040100" cy="639900"/>
          </a:xfrm>
          <a:prstGeom prst="rect">
            <a:avLst/>
          </a:prstGeom>
          <a:noFill/>
          <a:ln>
            <a:noFill/>
          </a:ln>
        </p:spPr>
        <p:txBody>
          <a:bodyPr anchorCtr="0" anchor="b" bIns="91425" lIns="91425" spcFirstLastPara="1" rIns="91425" wrap="square" tIns="91425">
            <a:noAutofit/>
          </a:bodyPr>
          <a:lstStyle>
            <a:lvl1pPr indent="-228600" lvl="0" marL="457200" marR="0" rtl="0" algn="l">
              <a:lnSpc>
                <a:spcPct val="100000"/>
              </a:lnSpc>
              <a:spcBef>
                <a:spcPts val="480"/>
              </a:spcBef>
              <a:spcAft>
                <a:spcPts val="0"/>
              </a:spcAft>
              <a:buClr>
                <a:srgbClr val="595959"/>
              </a:buClr>
              <a:buSzPts val="2400"/>
              <a:buFont typeface="Arial"/>
              <a:buNone/>
              <a:defRPr b="1" i="0" sz="2400" u="none" cap="none" strike="noStrike">
                <a:solidFill>
                  <a:srgbClr val="595959"/>
                </a:solidFill>
                <a:latin typeface="Calibri"/>
                <a:ea typeface="Calibri"/>
                <a:cs typeface="Calibri"/>
                <a:sym typeface="Calibri"/>
              </a:defRPr>
            </a:lvl1pPr>
            <a:lvl2pPr indent="-228600" lvl="1" marL="914400" marR="0" rtl="0" algn="l">
              <a:lnSpc>
                <a:spcPct val="100000"/>
              </a:lnSpc>
              <a:spcBef>
                <a:spcPts val="400"/>
              </a:spcBef>
              <a:spcAft>
                <a:spcPts val="0"/>
              </a:spcAft>
              <a:buClr>
                <a:srgbClr val="595959"/>
              </a:buClr>
              <a:buSzPts val="2000"/>
              <a:buFont typeface="Arial"/>
              <a:buNone/>
              <a:defRPr b="1" i="0" sz="2000" u="none" cap="none" strike="noStrike">
                <a:solidFill>
                  <a:srgbClr val="595959"/>
                </a:solidFill>
                <a:latin typeface="Calibri"/>
                <a:ea typeface="Calibri"/>
                <a:cs typeface="Calibri"/>
                <a:sym typeface="Calibri"/>
              </a:defRPr>
            </a:lvl2pPr>
            <a:lvl3pPr indent="-228600" lvl="2" marL="1371600" marR="0" rtl="0" algn="l">
              <a:lnSpc>
                <a:spcPct val="100000"/>
              </a:lnSpc>
              <a:spcBef>
                <a:spcPts val="360"/>
              </a:spcBef>
              <a:spcAft>
                <a:spcPts val="0"/>
              </a:spcAft>
              <a:buClr>
                <a:srgbClr val="595959"/>
              </a:buClr>
              <a:buSzPts val="1800"/>
              <a:buFont typeface="Arial"/>
              <a:buNone/>
              <a:defRPr b="1" i="0" sz="1800" u="none" cap="none" strike="noStrike">
                <a:solidFill>
                  <a:srgbClr val="595959"/>
                </a:solidFill>
                <a:latin typeface="Calibri"/>
                <a:ea typeface="Calibri"/>
                <a:cs typeface="Calibri"/>
                <a:sym typeface="Calibri"/>
              </a:defRPr>
            </a:lvl3pPr>
            <a:lvl4pPr indent="-228600" lvl="3" marL="1828800" marR="0" rtl="0" algn="l">
              <a:lnSpc>
                <a:spcPct val="100000"/>
              </a:lnSpc>
              <a:spcBef>
                <a:spcPts val="320"/>
              </a:spcBef>
              <a:spcAft>
                <a:spcPts val="0"/>
              </a:spcAft>
              <a:buClr>
                <a:srgbClr val="595959"/>
              </a:buClr>
              <a:buSzPts val="1600"/>
              <a:buFont typeface="Arial"/>
              <a:buNone/>
              <a:defRPr b="1" i="0" sz="1600" u="none" cap="none" strike="noStrike">
                <a:solidFill>
                  <a:srgbClr val="595959"/>
                </a:solidFill>
                <a:latin typeface="Calibri"/>
                <a:ea typeface="Calibri"/>
                <a:cs typeface="Calibri"/>
                <a:sym typeface="Calibri"/>
              </a:defRPr>
            </a:lvl4pPr>
            <a:lvl5pPr indent="-228600" lvl="4" marL="2286000" marR="0" rtl="0" algn="l">
              <a:lnSpc>
                <a:spcPct val="100000"/>
              </a:lnSpc>
              <a:spcBef>
                <a:spcPts val="320"/>
              </a:spcBef>
              <a:spcAft>
                <a:spcPts val="0"/>
              </a:spcAft>
              <a:buClr>
                <a:srgbClr val="595959"/>
              </a:buClr>
              <a:buSzPts val="1600"/>
              <a:buFont typeface="Arial"/>
              <a:buNone/>
              <a:defRPr b="1" i="0" sz="1600" u="none" cap="none" strike="noStrike">
                <a:solidFill>
                  <a:srgbClr val="595959"/>
                </a:solidFill>
                <a:latin typeface="Calibri"/>
                <a:ea typeface="Calibri"/>
                <a:cs typeface="Calibri"/>
                <a:sym typeface="Calibri"/>
              </a:defRPr>
            </a:lvl5pPr>
            <a:lvl6pPr indent="-228600" lvl="5" marL="2743200" marR="0" rtl="0" algn="l">
              <a:lnSpc>
                <a:spcPct val="100000"/>
              </a:lnSpc>
              <a:spcBef>
                <a:spcPts val="32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32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32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32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9pPr>
          </a:lstStyle>
          <a:p/>
        </p:txBody>
      </p:sp>
      <p:sp>
        <p:nvSpPr>
          <p:cNvPr id="123" name="Google Shape;123;p25"/>
          <p:cNvSpPr txBox="1"/>
          <p:nvPr>
            <p:ph idx="2" type="body"/>
          </p:nvPr>
        </p:nvSpPr>
        <p:spPr>
          <a:xfrm>
            <a:off x="457200" y="2174875"/>
            <a:ext cx="4040100" cy="3951300"/>
          </a:xfrm>
          <a:prstGeom prst="rect">
            <a:avLst/>
          </a:prstGeom>
          <a:noFill/>
          <a:ln>
            <a:noFill/>
          </a:ln>
        </p:spPr>
        <p:txBody>
          <a:bodyPr anchorCtr="0" anchor="t" bIns="91425" lIns="91425" spcFirstLastPara="1" rIns="91425" wrap="square" tIns="91425">
            <a:noAutofit/>
          </a:bodyPr>
          <a:lstStyle>
            <a:lvl1pPr indent="-381000" lvl="0" marL="457200" marR="0" rtl="0" algn="l">
              <a:lnSpc>
                <a:spcPct val="100000"/>
              </a:lnSpc>
              <a:spcBef>
                <a:spcPts val="480"/>
              </a:spcBef>
              <a:spcAft>
                <a:spcPts val="0"/>
              </a:spcAft>
              <a:buClr>
                <a:srgbClr val="595959"/>
              </a:buClr>
              <a:buSzPts val="2400"/>
              <a:buFont typeface="Arial"/>
              <a:buChar char="•"/>
              <a:defRPr b="0" i="0" sz="2400" u="none" cap="none" strike="noStrike">
                <a:solidFill>
                  <a:srgbClr val="595959"/>
                </a:solidFill>
                <a:latin typeface="Calibri"/>
                <a:ea typeface="Calibri"/>
                <a:cs typeface="Calibri"/>
                <a:sym typeface="Calibri"/>
              </a:defRPr>
            </a:lvl1pPr>
            <a:lvl2pPr indent="-355600" lvl="1" marL="914400" marR="0" rtl="0" algn="l">
              <a:lnSpc>
                <a:spcPct val="100000"/>
              </a:lnSpc>
              <a:spcBef>
                <a:spcPts val="400"/>
              </a:spcBef>
              <a:spcAft>
                <a:spcPts val="0"/>
              </a:spcAft>
              <a:buClr>
                <a:srgbClr val="595959"/>
              </a:buClr>
              <a:buSzPts val="2000"/>
              <a:buFont typeface="Arial"/>
              <a:buChar char="–"/>
              <a:defRPr b="0" i="0" sz="2000" u="none" cap="none" strike="noStrike">
                <a:solidFill>
                  <a:srgbClr val="595959"/>
                </a:solidFill>
                <a:latin typeface="Calibri"/>
                <a:ea typeface="Calibri"/>
                <a:cs typeface="Calibri"/>
                <a:sym typeface="Calibri"/>
              </a:defRPr>
            </a:lvl2pPr>
            <a:lvl3pPr indent="-342900" lvl="2" marL="1371600" marR="0" rtl="0" algn="l">
              <a:lnSpc>
                <a:spcPct val="100000"/>
              </a:lnSpc>
              <a:spcBef>
                <a:spcPts val="360"/>
              </a:spcBef>
              <a:spcAft>
                <a:spcPts val="0"/>
              </a:spcAft>
              <a:buClr>
                <a:srgbClr val="595959"/>
              </a:buClr>
              <a:buSzPts val="1800"/>
              <a:buFont typeface="Arial"/>
              <a:buChar char="•"/>
              <a:defRPr b="0" i="0" sz="1800" u="none" cap="none" strike="noStrike">
                <a:solidFill>
                  <a:srgbClr val="595959"/>
                </a:solidFill>
                <a:latin typeface="Calibri"/>
                <a:ea typeface="Calibri"/>
                <a:cs typeface="Calibri"/>
                <a:sym typeface="Calibri"/>
              </a:defRPr>
            </a:lvl3pPr>
            <a:lvl4pPr indent="-330200" lvl="3" marL="1828800" marR="0" rtl="0" algn="l">
              <a:lnSpc>
                <a:spcPct val="100000"/>
              </a:lnSpc>
              <a:spcBef>
                <a:spcPts val="320"/>
              </a:spcBef>
              <a:spcAft>
                <a:spcPts val="0"/>
              </a:spcAft>
              <a:buClr>
                <a:srgbClr val="595959"/>
              </a:buClr>
              <a:buSzPts val="1600"/>
              <a:buFont typeface="Arial"/>
              <a:buChar char="–"/>
              <a:defRPr b="0" i="0" sz="1600" u="none" cap="none" strike="noStrike">
                <a:solidFill>
                  <a:srgbClr val="595959"/>
                </a:solidFill>
                <a:latin typeface="Calibri"/>
                <a:ea typeface="Calibri"/>
                <a:cs typeface="Calibri"/>
                <a:sym typeface="Calibri"/>
              </a:defRPr>
            </a:lvl4pPr>
            <a:lvl5pPr indent="-330200" lvl="4" marL="2286000" marR="0" rtl="0" algn="l">
              <a:lnSpc>
                <a:spcPct val="100000"/>
              </a:lnSpc>
              <a:spcBef>
                <a:spcPts val="320"/>
              </a:spcBef>
              <a:spcAft>
                <a:spcPts val="0"/>
              </a:spcAft>
              <a:buClr>
                <a:srgbClr val="595959"/>
              </a:buClr>
              <a:buSzPts val="1600"/>
              <a:buFont typeface="Arial"/>
              <a:buChar char="»"/>
              <a:defRPr b="0" i="0" sz="1600" u="none" cap="none" strike="noStrike">
                <a:solidFill>
                  <a:srgbClr val="595959"/>
                </a:solidFill>
                <a:latin typeface="Calibri"/>
                <a:ea typeface="Calibri"/>
                <a:cs typeface="Calibri"/>
                <a:sym typeface="Calibri"/>
              </a:defRPr>
            </a:lvl5pPr>
            <a:lvl6pPr indent="-330200" lvl="5" marL="2743200" marR="0" rtl="0" algn="l">
              <a:lnSpc>
                <a:spcPct val="100000"/>
              </a:lnSpc>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6pPr>
            <a:lvl7pPr indent="-330200" lvl="6" marL="3200400" marR="0" rtl="0" algn="l">
              <a:lnSpc>
                <a:spcPct val="100000"/>
              </a:lnSpc>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7pPr>
            <a:lvl8pPr indent="-330200" lvl="7" marL="3657600" marR="0" rtl="0" algn="l">
              <a:lnSpc>
                <a:spcPct val="100000"/>
              </a:lnSpc>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8pPr>
            <a:lvl9pPr indent="-330200" lvl="8" marL="4114800" marR="0" rtl="0" algn="l">
              <a:lnSpc>
                <a:spcPct val="100000"/>
              </a:lnSpc>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9pPr>
          </a:lstStyle>
          <a:p/>
        </p:txBody>
      </p:sp>
      <p:sp>
        <p:nvSpPr>
          <p:cNvPr id="124" name="Google Shape;124;p25"/>
          <p:cNvSpPr txBox="1"/>
          <p:nvPr>
            <p:ph idx="3" type="body"/>
          </p:nvPr>
        </p:nvSpPr>
        <p:spPr>
          <a:xfrm>
            <a:off x="4645025" y="1535112"/>
            <a:ext cx="4041900" cy="639900"/>
          </a:xfrm>
          <a:prstGeom prst="rect">
            <a:avLst/>
          </a:prstGeom>
          <a:noFill/>
          <a:ln>
            <a:noFill/>
          </a:ln>
        </p:spPr>
        <p:txBody>
          <a:bodyPr anchorCtr="0" anchor="b" bIns="91425" lIns="91425" spcFirstLastPara="1" rIns="91425" wrap="square" tIns="91425">
            <a:noAutofit/>
          </a:bodyPr>
          <a:lstStyle>
            <a:lvl1pPr indent="-228600" lvl="0" marL="457200" marR="0" rtl="0" algn="l">
              <a:lnSpc>
                <a:spcPct val="100000"/>
              </a:lnSpc>
              <a:spcBef>
                <a:spcPts val="480"/>
              </a:spcBef>
              <a:spcAft>
                <a:spcPts val="0"/>
              </a:spcAft>
              <a:buClr>
                <a:srgbClr val="595959"/>
              </a:buClr>
              <a:buSzPts val="2400"/>
              <a:buFont typeface="Arial"/>
              <a:buNone/>
              <a:defRPr b="1" i="0" sz="2400" u="none" cap="none" strike="noStrike">
                <a:solidFill>
                  <a:srgbClr val="595959"/>
                </a:solidFill>
                <a:latin typeface="Calibri"/>
                <a:ea typeface="Calibri"/>
                <a:cs typeface="Calibri"/>
                <a:sym typeface="Calibri"/>
              </a:defRPr>
            </a:lvl1pPr>
            <a:lvl2pPr indent="-228600" lvl="1" marL="914400" marR="0" rtl="0" algn="l">
              <a:lnSpc>
                <a:spcPct val="100000"/>
              </a:lnSpc>
              <a:spcBef>
                <a:spcPts val="400"/>
              </a:spcBef>
              <a:spcAft>
                <a:spcPts val="0"/>
              </a:spcAft>
              <a:buClr>
                <a:srgbClr val="595959"/>
              </a:buClr>
              <a:buSzPts val="2000"/>
              <a:buFont typeface="Arial"/>
              <a:buNone/>
              <a:defRPr b="1" i="0" sz="2000" u="none" cap="none" strike="noStrike">
                <a:solidFill>
                  <a:srgbClr val="595959"/>
                </a:solidFill>
                <a:latin typeface="Calibri"/>
                <a:ea typeface="Calibri"/>
                <a:cs typeface="Calibri"/>
                <a:sym typeface="Calibri"/>
              </a:defRPr>
            </a:lvl2pPr>
            <a:lvl3pPr indent="-228600" lvl="2" marL="1371600" marR="0" rtl="0" algn="l">
              <a:lnSpc>
                <a:spcPct val="100000"/>
              </a:lnSpc>
              <a:spcBef>
                <a:spcPts val="360"/>
              </a:spcBef>
              <a:spcAft>
                <a:spcPts val="0"/>
              </a:spcAft>
              <a:buClr>
                <a:srgbClr val="595959"/>
              </a:buClr>
              <a:buSzPts val="1800"/>
              <a:buFont typeface="Arial"/>
              <a:buNone/>
              <a:defRPr b="1" i="0" sz="1800" u="none" cap="none" strike="noStrike">
                <a:solidFill>
                  <a:srgbClr val="595959"/>
                </a:solidFill>
                <a:latin typeface="Calibri"/>
                <a:ea typeface="Calibri"/>
                <a:cs typeface="Calibri"/>
                <a:sym typeface="Calibri"/>
              </a:defRPr>
            </a:lvl3pPr>
            <a:lvl4pPr indent="-228600" lvl="3" marL="1828800" marR="0" rtl="0" algn="l">
              <a:lnSpc>
                <a:spcPct val="100000"/>
              </a:lnSpc>
              <a:spcBef>
                <a:spcPts val="320"/>
              </a:spcBef>
              <a:spcAft>
                <a:spcPts val="0"/>
              </a:spcAft>
              <a:buClr>
                <a:srgbClr val="595959"/>
              </a:buClr>
              <a:buSzPts val="1600"/>
              <a:buFont typeface="Arial"/>
              <a:buNone/>
              <a:defRPr b="1" i="0" sz="1600" u="none" cap="none" strike="noStrike">
                <a:solidFill>
                  <a:srgbClr val="595959"/>
                </a:solidFill>
                <a:latin typeface="Calibri"/>
                <a:ea typeface="Calibri"/>
                <a:cs typeface="Calibri"/>
                <a:sym typeface="Calibri"/>
              </a:defRPr>
            </a:lvl4pPr>
            <a:lvl5pPr indent="-228600" lvl="4" marL="2286000" marR="0" rtl="0" algn="l">
              <a:lnSpc>
                <a:spcPct val="100000"/>
              </a:lnSpc>
              <a:spcBef>
                <a:spcPts val="320"/>
              </a:spcBef>
              <a:spcAft>
                <a:spcPts val="0"/>
              </a:spcAft>
              <a:buClr>
                <a:srgbClr val="595959"/>
              </a:buClr>
              <a:buSzPts val="1600"/>
              <a:buFont typeface="Arial"/>
              <a:buNone/>
              <a:defRPr b="1" i="0" sz="1600" u="none" cap="none" strike="noStrike">
                <a:solidFill>
                  <a:srgbClr val="595959"/>
                </a:solidFill>
                <a:latin typeface="Calibri"/>
                <a:ea typeface="Calibri"/>
                <a:cs typeface="Calibri"/>
                <a:sym typeface="Calibri"/>
              </a:defRPr>
            </a:lvl5pPr>
            <a:lvl6pPr indent="-228600" lvl="5" marL="2743200" marR="0" rtl="0" algn="l">
              <a:lnSpc>
                <a:spcPct val="100000"/>
              </a:lnSpc>
              <a:spcBef>
                <a:spcPts val="32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32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32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32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9pPr>
          </a:lstStyle>
          <a:p/>
        </p:txBody>
      </p:sp>
      <p:sp>
        <p:nvSpPr>
          <p:cNvPr id="125" name="Google Shape;125;p25"/>
          <p:cNvSpPr txBox="1"/>
          <p:nvPr>
            <p:ph idx="4" type="body"/>
          </p:nvPr>
        </p:nvSpPr>
        <p:spPr>
          <a:xfrm>
            <a:off x="4645025" y="2174875"/>
            <a:ext cx="4041900" cy="3951300"/>
          </a:xfrm>
          <a:prstGeom prst="rect">
            <a:avLst/>
          </a:prstGeom>
          <a:noFill/>
          <a:ln>
            <a:noFill/>
          </a:ln>
        </p:spPr>
        <p:txBody>
          <a:bodyPr anchorCtr="0" anchor="t" bIns="91425" lIns="91425" spcFirstLastPara="1" rIns="91425" wrap="square" tIns="91425">
            <a:noAutofit/>
          </a:bodyPr>
          <a:lstStyle>
            <a:lvl1pPr indent="-381000" lvl="0" marL="457200" marR="0" rtl="0" algn="l">
              <a:lnSpc>
                <a:spcPct val="100000"/>
              </a:lnSpc>
              <a:spcBef>
                <a:spcPts val="480"/>
              </a:spcBef>
              <a:spcAft>
                <a:spcPts val="0"/>
              </a:spcAft>
              <a:buClr>
                <a:srgbClr val="595959"/>
              </a:buClr>
              <a:buSzPts val="2400"/>
              <a:buFont typeface="Arial"/>
              <a:buChar char="•"/>
              <a:defRPr b="0" i="0" sz="2400" u="none" cap="none" strike="noStrike">
                <a:solidFill>
                  <a:srgbClr val="595959"/>
                </a:solidFill>
                <a:latin typeface="Calibri"/>
                <a:ea typeface="Calibri"/>
                <a:cs typeface="Calibri"/>
                <a:sym typeface="Calibri"/>
              </a:defRPr>
            </a:lvl1pPr>
            <a:lvl2pPr indent="-355600" lvl="1" marL="914400" marR="0" rtl="0" algn="l">
              <a:lnSpc>
                <a:spcPct val="100000"/>
              </a:lnSpc>
              <a:spcBef>
                <a:spcPts val="400"/>
              </a:spcBef>
              <a:spcAft>
                <a:spcPts val="0"/>
              </a:spcAft>
              <a:buClr>
                <a:srgbClr val="595959"/>
              </a:buClr>
              <a:buSzPts val="2000"/>
              <a:buFont typeface="Arial"/>
              <a:buChar char="–"/>
              <a:defRPr b="0" i="0" sz="2000" u="none" cap="none" strike="noStrike">
                <a:solidFill>
                  <a:srgbClr val="595959"/>
                </a:solidFill>
                <a:latin typeface="Calibri"/>
                <a:ea typeface="Calibri"/>
                <a:cs typeface="Calibri"/>
                <a:sym typeface="Calibri"/>
              </a:defRPr>
            </a:lvl2pPr>
            <a:lvl3pPr indent="-342900" lvl="2" marL="1371600" marR="0" rtl="0" algn="l">
              <a:lnSpc>
                <a:spcPct val="100000"/>
              </a:lnSpc>
              <a:spcBef>
                <a:spcPts val="360"/>
              </a:spcBef>
              <a:spcAft>
                <a:spcPts val="0"/>
              </a:spcAft>
              <a:buClr>
                <a:srgbClr val="595959"/>
              </a:buClr>
              <a:buSzPts val="1800"/>
              <a:buFont typeface="Arial"/>
              <a:buChar char="•"/>
              <a:defRPr b="0" i="0" sz="1800" u="none" cap="none" strike="noStrike">
                <a:solidFill>
                  <a:srgbClr val="595959"/>
                </a:solidFill>
                <a:latin typeface="Calibri"/>
                <a:ea typeface="Calibri"/>
                <a:cs typeface="Calibri"/>
                <a:sym typeface="Calibri"/>
              </a:defRPr>
            </a:lvl3pPr>
            <a:lvl4pPr indent="-330200" lvl="3" marL="1828800" marR="0" rtl="0" algn="l">
              <a:lnSpc>
                <a:spcPct val="100000"/>
              </a:lnSpc>
              <a:spcBef>
                <a:spcPts val="320"/>
              </a:spcBef>
              <a:spcAft>
                <a:spcPts val="0"/>
              </a:spcAft>
              <a:buClr>
                <a:srgbClr val="595959"/>
              </a:buClr>
              <a:buSzPts val="1600"/>
              <a:buFont typeface="Arial"/>
              <a:buChar char="–"/>
              <a:defRPr b="0" i="0" sz="1600" u="none" cap="none" strike="noStrike">
                <a:solidFill>
                  <a:srgbClr val="595959"/>
                </a:solidFill>
                <a:latin typeface="Calibri"/>
                <a:ea typeface="Calibri"/>
                <a:cs typeface="Calibri"/>
                <a:sym typeface="Calibri"/>
              </a:defRPr>
            </a:lvl4pPr>
            <a:lvl5pPr indent="-330200" lvl="4" marL="2286000" marR="0" rtl="0" algn="l">
              <a:lnSpc>
                <a:spcPct val="100000"/>
              </a:lnSpc>
              <a:spcBef>
                <a:spcPts val="320"/>
              </a:spcBef>
              <a:spcAft>
                <a:spcPts val="0"/>
              </a:spcAft>
              <a:buClr>
                <a:srgbClr val="595959"/>
              </a:buClr>
              <a:buSzPts val="1600"/>
              <a:buFont typeface="Arial"/>
              <a:buChar char="»"/>
              <a:defRPr b="0" i="0" sz="1600" u="none" cap="none" strike="noStrike">
                <a:solidFill>
                  <a:srgbClr val="595959"/>
                </a:solidFill>
                <a:latin typeface="Calibri"/>
                <a:ea typeface="Calibri"/>
                <a:cs typeface="Calibri"/>
                <a:sym typeface="Calibri"/>
              </a:defRPr>
            </a:lvl5pPr>
            <a:lvl6pPr indent="-330200" lvl="5" marL="2743200" marR="0" rtl="0" algn="l">
              <a:lnSpc>
                <a:spcPct val="100000"/>
              </a:lnSpc>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6pPr>
            <a:lvl7pPr indent="-330200" lvl="6" marL="3200400" marR="0" rtl="0" algn="l">
              <a:lnSpc>
                <a:spcPct val="100000"/>
              </a:lnSpc>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7pPr>
            <a:lvl8pPr indent="-330200" lvl="7" marL="3657600" marR="0" rtl="0" algn="l">
              <a:lnSpc>
                <a:spcPct val="100000"/>
              </a:lnSpc>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8pPr>
            <a:lvl9pPr indent="-330200" lvl="8" marL="4114800" marR="0" rtl="0" algn="l">
              <a:lnSpc>
                <a:spcPct val="100000"/>
              </a:lnSpc>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9pPr>
          </a:lstStyle>
          <a:p/>
        </p:txBody>
      </p:sp>
      <p:sp>
        <p:nvSpPr>
          <p:cNvPr id="126" name="Google Shape;126;p25"/>
          <p:cNvSpPr txBox="1"/>
          <p:nvPr>
            <p:ph idx="10" type="dt"/>
          </p:nvPr>
        </p:nvSpPr>
        <p:spPr>
          <a:xfrm>
            <a:off x="457200" y="6356350"/>
            <a:ext cx="2133600" cy="3651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6pPr>
            <a:lvl7pPr indent="0" lvl="6" marL="2743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7pPr>
            <a:lvl8pPr indent="0" lvl="7" marL="3200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8pPr>
            <a:lvl9pPr indent="0" lvl="8" marL="3657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9pPr>
          </a:lstStyle>
          <a:p/>
        </p:txBody>
      </p:sp>
      <p:sp>
        <p:nvSpPr>
          <p:cNvPr id="127" name="Google Shape;127;p25"/>
          <p:cNvSpPr txBox="1"/>
          <p:nvPr>
            <p:ph idx="11" type="ftr"/>
          </p:nvPr>
        </p:nvSpPr>
        <p:spPr>
          <a:xfrm>
            <a:off x="3124200" y="6356350"/>
            <a:ext cx="2895600" cy="365100"/>
          </a:xfrm>
          <a:prstGeom prst="rect">
            <a:avLst/>
          </a:prstGeom>
          <a:noFill/>
          <a:ln>
            <a:noFill/>
          </a:ln>
        </p:spPr>
        <p:txBody>
          <a:bodyPr anchorCtr="0" anchor="ctr" bIns="91425" lIns="91425" spcFirstLastPara="1" rIns="91425" wrap="square" tIns="91425">
            <a:noAutofit/>
          </a:bodyPr>
          <a:lstStyle>
            <a:lvl1pPr indent="0" lvl="0" marL="0" marR="0" rtl="0" algn="ct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6pPr>
            <a:lvl7pPr indent="0" lvl="6" marL="2743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7pPr>
            <a:lvl8pPr indent="0" lvl="7" marL="3200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8pPr>
            <a:lvl9pPr indent="0" lvl="8" marL="3657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9pPr>
          </a:lstStyle>
          <a:p/>
        </p:txBody>
      </p:sp>
      <p:sp>
        <p:nvSpPr>
          <p:cNvPr id="128" name="Google Shape;128;p25"/>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1pPr>
            <a:lvl2pPr indent="0" lvl="1"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2pPr>
            <a:lvl3pPr indent="0" lvl="2"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3pPr>
            <a:lvl4pPr indent="0" lvl="3"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4pPr>
            <a:lvl5pPr indent="0" lvl="4"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5pPr>
            <a:lvl6pPr indent="0" lvl="5"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6pPr>
            <a:lvl7pPr indent="0" lvl="6"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7pPr>
            <a:lvl8pPr indent="0" lvl="7"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8pPr>
            <a:lvl9pPr indent="0" lvl="8"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129" name="Shape 129"/>
        <p:cNvGrpSpPr/>
        <p:nvPr/>
      </p:nvGrpSpPr>
      <p:grpSpPr>
        <a:xfrm>
          <a:off x="0" y="0"/>
          <a:ext cx="0" cy="0"/>
          <a:chOff x="0" y="0"/>
          <a:chExt cx="0" cy="0"/>
        </a:xfrm>
      </p:grpSpPr>
      <p:sp>
        <p:nvSpPr>
          <p:cNvPr id="130" name="Google Shape;130;p26"/>
          <p:cNvSpPr txBox="1"/>
          <p:nvPr>
            <p:ph type="title"/>
          </p:nvPr>
        </p:nvSpPr>
        <p:spPr>
          <a:xfrm>
            <a:off x="457200" y="273050"/>
            <a:ext cx="3008400" cy="1161900"/>
          </a:xfrm>
          <a:prstGeom prst="rect">
            <a:avLst/>
          </a:prstGeom>
          <a:noFill/>
          <a:ln>
            <a:noFill/>
          </a:ln>
        </p:spPr>
        <p:txBody>
          <a:bodyPr anchorCtr="0" anchor="b" bIns="91425" lIns="91425" spcFirstLastPara="1" rIns="91425" wrap="square" tIns="91425">
            <a:noAutofit/>
          </a:bodyPr>
          <a:lstStyle>
            <a:lvl1pPr indent="0" lvl="0" marL="0" marR="0" rtl="0" algn="l">
              <a:lnSpc>
                <a:spcPct val="100000"/>
              </a:lnSpc>
              <a:spcBef>
                <a:spcPts val="0"/>
              </a:spcBef>
              <a:spcAft>
                <a:spcPts val="0"/>
              </a:spcAft>
              <a:buClr>
                <a:schemeClr val="lt1"/>
              </a:buClr>
              <a:buSzPts val="2000"/>
              <a:buFont typeface="Calibri"/>
              <a:buNone/>
              <a:defRPr b="1" i="0" sz="2000" u="none" cap="none" strike="noStrike">
                <a:solidFill>
                  <a:schemeClr val="lt1"/>
                </a:solidFill>
                <a:latin typeface="Calibri"/>
                <a:ea typeface="Calibri"/>
                <a:cs typeface="Calibri"/>
                <a:sym typeface="Calibri"/>
              </a:defRPr>
            </a:lvl1pPr>
            <a:lvl2pPr indent="0" lvl="1"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2pPr>
            <a:lvl3pPr indent="0" lvl="2"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3pPr>
            <a:lvl4pPr indent="0" lvl="3"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4pPr>
            <a:lvl5pPr indent="0" lvl="4"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5pPr>
            <a:lvl6pPr indent="0" lvl="5" marL="4572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6pPr>
            <a:lvl7pPr indent="0" lvl="6" marL="9144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7pPr>
            <a:lvl8pPr indent="0" lvl="7" marL="13716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8pPr>
            <a:lvl9pPr indent="0" lvl="8" marL="18288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9pPr>
          </a:lstStyle>
          <a:p/>
        </p:txBody>
      </p:sp>
      <p:sp>
        <p:nvSpPr>
          <p:cNvPr id="131" name="Google Shape;131;p26"/>
          <p:cNvSpPr txBox="1"/>
          <p:nvPr>
            <p:ph idx="1" type="body"/>
          </p:nvPr>
        </p:nvSpPr>
        <p:spPr>
          <a:xfrm>
            <a:off x="3575050" y="273050"/>
            <a:ext cx="5111700" cy="5853300"/>
          </a:xfrm>
          <a:prstGeom prst="rect">
            <a:avLst/>
          </a:prstGeom>
          <a:noFill/>
          <a:ln>
            <a:noFill/>
          </a:ln>
        </p:spPr>
        <p:txBody>
          <a:bodyPr anchorCtr="0" anchor="t" bIns="91425" lIns="91425" spcFirstLastPara="1" rIns="91425" wrap="square" tIns="91425">
            <a:noAutofit/>
          </a:bodyPr>
          <a:lstStyle>
            <a:lvl1pPr indent="-431800" lvl="0" marL="457200" marR="0" rtl="0" algn="l">
              <a:lnSpc>
                <a:spcPct val="100000"/>
              </a:lnSpc>
              <a:spcBef>
                <a:spcPts val="640"/>
              </a:spcBef>
              <a:spcAft>
                <a:spcPts val="0"/>
              </a:spcAft>
              <a:buClr>
                <a:srgbClr val="595959"/>
              </a:buClr>
              <a:buSzPts val="3200"/>
              <a:buFont typeface="Arial"/>
              <a:buChar char="•"/>
              <a:defRPr b="0" i="0" sz="3200" u="none" cap="none" strike="noStrike">
                <a:solidFill>
                  <a:srgbClr val="595959"/>
                </a:solidFill>
                <a:latin typeface="Calibri"/>
                <a:ea typeface="Calibri"/>
                <a:cs typeface="Calibri"/>
                <a:sym typeface="Calibri"/>
              </a:defRPr>
            </a:lvl1pPr>
            <a:lvl2pPr indent="-406400" lvl="1" marL="914400" marR="0" rtl="0" algn="l">
              <a:lnSpc>
                <a:spcPct val="100000"/>
              </a:lnSpc>
              <a:spcBef>
                <a:spcPts val="560"/>
              </a:spcBef>
              <a:spcAft>
                <a:spcPts val="0"/>
              </a:spcAft>
              <a:buClr>
                <a:srgbClr val="595959"/>
              </a:buClr>
              <a:buSzPts val="2800"/>
              <a:buFont typeface="Arial"/>
              <a:buChar char="–"/>
              <a:defRPr b="0" i="0" sz="2800" u="none" cap="none" strike="noStrike">
                <a:solidFill>
                  <a:srgbClr val="595959"/>
                </a:solidFill>
                <a:latin typeface="Calibri"/>
                <a:ea typeface="Calibri"/>
                <a:cs typeface="Calibri"/>
                <a:sym typeface="Calibri"/>
              </a:defRPr>
            </a:lvl2pPr>
            <a:lvl3pPr indent="-381000" lvl="2" marL="1371600" marR="0" rtl="0" algn="l">
              <a:lnSpc>
                <a:spcPct val="100000"/>
              </a:lnSpc>
              <a:spcBef>
                <a:spcPts val="480"/>
              </a:spcBef>
              <a:spcAft>
                <a:spcPts val="0"/>
              </a:spcAft>
              <a:buClr>
                <a:srgbClr val="595959"/>
              </a:buClr>
              <a:buSzPts val="2400"/>
              <a:buFont typeface="Arial"/>
              <a:buChar char="•"/>
              <a:defRPr b="0" i="0" sz="2400" u="none" cap="none" strike="noStrike">
                <a:solidFill>
                  <a:srgbClr val="595959"/>
                </a:solidFill>
                <a:latin typeface="Calibri"/>
                <a:ea typeface="Calibri"/>
                <a:cs typeface="Calibri"/>
                <a:sym typeface="Calibri"/>
              </a:defRPr>
            </a:lvl3pPr>
            <a:lvl4pPr indent="-355600" lvl="3" marL="1828800" marR="0" rtl="0" algn="l">
              <a:lnSpc>
                <a:spcPct val="100000"/>
              </a:lnSpc>
              <a:spcBef>
                <a:spcPts val="400"/>
              </a:spcBef>
              <a:spcAft>
                <a:spcPts val="0"/>
              </a:spcAft>
              <a:buClr>
                <a:srgbClr val="595959"/>
              </a:buClr>
              <a:buSzPts val="2000"/>
              <a:buFont typeface="Arial"/>
              <a:buChar char="–"/>
              <a:defRPr b="0" i="0" sz="2000" u="none" cap="none" strike="noStrike">
                <a:solidFill>
                  <a:srgbClr val="595959"/>
                </a:solidFill>
                <a:latin typeface="Calibri"/>
                <a:ea typeface="Calibri"/>
                <a:cs typeface="Calibri"/>
                <a:sym typeface="Calibri"/>
              </a:defRPr>
            </a:lvl4pPr>
            <a:lvl5pPr indent="-355600" lvl="4" marL="2286000" marR="0" rtl="0" algn="l">
              <a:lnSpc>
                <a:spcPct val="100000"/>
              </a:lnSpc>
              <a:spcBef>
                <a:spcPts val="400"/>
              </a:spcBef>
              <a:spcAft>
                <a:spcPts val="0"/>
              </a:spcAft>
              <a:buClr>
                <a:srgbClr val="595959"/>
              </a:buClr>
              <a:buSzPts val="2000"/>
              <a:buFont typeface="Arial"/>
              <a:buChar char="»"/>
              <a:defRPr b="0" i="0" sz="2000" u="none" cap="none" strike="noStrike">
                <a:solidFill>
                  <a:srgbClr val="595959"/>
                </a:solidFill>
                <a:latin typeface="Calibri"/>
                <a:ea typeface="Calibri"/>
                <a:cs typeface="Calibri"/>
                <a:sym typeface="Calibri"/>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32" name="Google Shape;132;p26"/>
          <p:cNvSpPr txBox="1"/>
          <p:nvPr>
            <p:ph idx="2" type="body"/>
          </p:nvPr>
        </p:nvSpPr>
        <p:spPr>
          <a:xfrm>
            <a:off x="457200" y="1435100"/>
            <a:ext cx="3008400" cy="4691100"/>
          </a:xfrm>
          <a:prstGeom prst="rect">
            <a:avLst/>
          </a:prstGeom>
          <a:noFill/>
          <a:ln>
            <a:noFill/>
          </a:ln>
        </p:spPr>
        <p:txBody>
          <a:bodyPr anchorCtr="0" anchor="t" bIns="91425" lIns="91425" spcFirstLastPara="1" rIns="91425" wrap="square" tIns="91425">
            <a:noAutofit/>
          </a:bodyPr>
          <a:lstStyle>
            <a:lvl1pPr indent="-228600" lvl="0" marL="457200" marR="0" rtl="0" algn="l">
              <a:lnSpc>
                <a:spcPct val="100000"/>
              </a:lnSpc>
              <a:spcBef>
                <a:spcPts val="280"/>
              </a:spcBef>
              <a:spcAft>
                <a:spcPts val="0"/>
              </a:spcAft>
              <a:buClr>
                <a:srgbClr val="595959"/>
              </a:buClr>
              <a:buSzPts val="1400"/>
              <a:buFont typeface="Arial"/>
              <a:buNone/>
              <a:defRPr b="0" i="0" sz="1400" u="none" cap="none" strike="noStrike">
                <a:solidFill>
                  <a:srgbClr val="595959"/>
                </a:solidFill>
                <a:latin typeface="Calibri"/>
                <a:ea typeface="Calibri"/>
                <a:cs typeface="Calibri"/>
                <a:sym typeface="Calibri"/>
              </a:defRPr>
            </a:lvl1pPr>
            <a:lvl2pPr indent="-228600" lvl="1" marL="914400" marR="0" rtl="0" algn="l">
              <a:lnSpc>
                <a:spcPct val="100000"/>
              </a:lnSpc>
              <a:spcBef>
                <a:spcPts val="240"/>
              </a:spcBef>
              <a:spcAft>
                <a:spcPts val="0"/>
              </a:spcAft>
              <a:buClr>
                <a:srgbClr val="595959"/>
              </a:buClr>
              <a:buSzPts val="1200"/>
              <a:buFont typeface="Arial"/>
              <a:buNone/>
              <a:defRPr b="0" i="0" sz="1200" u="none" cap="none" strike="noStrike">
                <a:solidFill>
                  <a:srgbClr val="595959"/>
                </a:solidFill>
                <a:latin typeface="Calibri"/>
                <a:ea typeface="Calibri"/>
                <a:cs typeface="Calibri"/>
                <a:sym typeface="Calibri"/>
              </a:defRPr>
            </a:lvl2pPr>
            <a:lvl3pPr indent="-228600" lvl="2" marL="1371600" marR="0" rtl="0" algn="l">
              <a:lnSpc>
                <a:spcPct val="100000"/>
              </a:lnSpc>
              <a:spcBef>
                <a:spcPts val="200"/>
              </a:spcBef>
              <a:spcAft>
                <a:spcPts val="0"/>
              </a:spcAft>
              <a:buClr>
                <a:srgbClr val="595959"/>
              </a:buClr>
              <a:buSzPts val="1000"/>
              <a:buFont typeface="Arial"/>
              <a:buNone/>
              <a:defRPr b="0" i="0" sz="1000" u="none" cap="none" strike="noStrike">
                <a:solidFill>
                  <a:srgbClr val="595959"/>
                </a:solidFill>
                <a:latin typeface="Calibri"/>
                <a:ea typeface="Calibri"/>
                <a:cs typeface="Calibri"/>
                <a:sym typeface="Calibri"/>
              </a:defRPr>
            </a:lvl3pPr>
            <a:lvl4pPr indent="-228600" lvl="3" marL="1828800" marR="0" rtl="0" algn="l">
              <a:lnSpc>
                <a:spcPct val="100000"/>
              </a:lnSpc>
              <a:spcBef>
                <a:spcPts val="180"/>
              </a:spcBef>
              <a:spcAft>
                <a:spcPts val="0"/>
              </a:spcAft>
              <a:buClr>
                <a:srgbClr val="595959"/>
              </a:buClr>
              <a:buSzPts val="900"/>
              <a:buFont typeface="Arial"/>
              <a:buNone/>
              <a:defRPr b="0" i="0" sz="900" u="none" cap="none" strike="noStrike">
                <a:solidFill>
                  <a:srgbClr val="595959"/>
                </a:solidFill>
                <a:latin typeface="Calibri"/>
                <a:ea typeface="Calibri"/>
                <a:cs typeface="Calibri"/>
                <a:sym typeface="Calibri"/>
              </a:defRPr>
            </a:lvl4pPr>
            <a:lvl5pPr indent="-228600" lvl="4" marL="2286000" marR="0" rtl="0" algn="l">
              <a:lnSpc>
                <a:spcPct val="100000"/>
              </a:lnSpc>
              <a:spcBef>
                <a:spcPts val="180"/>
              </a:spcBef>
              <a:spcAft>
                <a:spcPts val="0"/>
              </a:spcAft>
              <a:buClr>
                <a:srgbClr val="595959"/>
              </a:buClr>
              <a:buSzPts val="900"/>
              <a:buFont typeface="Arial"/>
              <a:buNone/>
              <a:defRPr b="0" i="0" sz="900" u="none" cap="none" strike="noStrike">
                <a:solidFill>
                  <a:srgbClr val="595959"/>
                </a:solidFill>
                <a:latin typeface="Calibri"/>
                <a:ea typeface="Calibri"/>
                <a:cs typeface="Calibri"/>
                <a:sym typeface="Calibri"/>
              </a:defRPr>
            </a:lvl5pPr>
            <a:lvl6pPr indent="-228600" lvl="5" marL="2743200" marR="0" rtl="0" algn="l">
              <a:lnSpc>
                <a:spcPct val="100000"/>
              </a:lnSpc>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9pPr>
          </a:lstStyle>
          <a:p/>
        </p:txBody>
      </p:sp>
      <p:sp>
        <p:nvSpPr>
          <p:cNvPr id="133" name="Google Shape;133;p26"/>
          <p:cNvSpPr txBox="1"/>
          <p:nvPr>
            <p:ph idx="10" type="dt"/>
          </p:nvPr>
        </p:nvSpPr>
        <p:spPr>
          <a:xfrm>
            <a:off x="457200" y="6356350"/>
            <a:ext cx="2133600" cy="3651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6pPr>
            <a:lvl7pPr indent="0" lvl="6" marL="2743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7pPr>
            <a:lvl8pPr indent="0" lvl="7" marL="3200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8pPr>
            <a:lvl9pPr indent="0" lvl="8" marL="3657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9pPr>
          </a:lstStyle>
          <a:p/>
        </p:txBody>
      </p:sp>
      <p:sp>
        <p:nvSpPr>
          <p:cNvPr id="134" name="Google Shape;134;p26"/>
          <p:cNvSpPr txBox="1"/>
          <p:nvPr>
            <p:ph idx="11" type="ftr"/>
          </p:nvPr>
        </p:nvSpPr>
        <p:spPr>
          <a:xfrm>
            <a:off x="3124200" y="6356350"/>
            <a:ext cx="2895600" cy="365100"/>
          </a:xfrm>
          <a:prstGeom prst="rect">
            <a:avLst/>
          </a:prstGeom>
          <a:noFill/>
          <a:ln>
            <a:noFill/>
          </a:ln>
        </p:spPr>
        <p:txBody>
          <a:bodyPr anchorCtr="0" anchor="ctr" bIns="91425" lIns="91425" spcFirstLastPara="1" rIns="91425" wrap="square" tIns="91425">
            <a:noAutofit/>
          </a:bodyPr>
          <a:lstStyle>
            <a:lvl1pPr indent="0" lvl="0" marL="0" marR="0" rtl="0" algn="ct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6pPr>
            <a:lvl7pPr indent="0" lvl="6" marL="2743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7pPr>
            <a:lvl8pPr indent="0" lvl="7" marL="3200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8pPr>
            <a:lvl9pPr indent="0" lvl="8" marL="3657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9pPr>
          </a:lstStyle>
          <a:p/>
        </p:txBody>
      </p:sp>
      <p:sp>
        <p:nvSpPr>
          <p:cNvPr id="135" name="Google Shape;135;p26"/>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1pPr>
            <a:lvl2pPr indent="0" lvl="1"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2pPr>
            <a:lvl3pPr indent="0" lvl="2"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3pPr>
            <a:lvl4pPr indent="0" lvl="3"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4pPr>
            <a:lvl5pPr indent="0" lvl="4"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5pPr>
            <a:lvl6pPr indent="0" lvl="5"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6pPr>
            <a:lvl7pPr indent="0" lvl="6"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7pPr>
            <a:lvl8pPr indent="0" lvl="7"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8pPr>
            <a:lvl9pPr indent="0" lvl="8"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136" name="Shape 136"/>
        <p:cNvGrpSpPr/>
        <p:nvPr/>
      </p:nvGrpSpPr>
      <p:grpSpPr>
        <a:xfrm>
          <a:off x="0" y="0"/>
          <a:ext cx="0" cy="0"/>
          <a:chOff x="0" y="0"/>
          <a:chExt cx="0" cy="0"/>
        </a:xfrm>
      </p:grpSpPr>
      <p:sp>
        <p:nvSpPr>
          <p:cNvPr id="137" name="Google Shape;137;p27"/>
          <p:cNvSpPr txBox="1"/>
          <p:nvPr>
            <p:ph type="title"/>
          </p:nvPr>
        </p:nvSpPr>
        <p:spPr>
          <a:xfrm>
            <a:off x="457200" y="274637"/>
            <a:ext cx="8229600" cy="1143300"/>
          </a:xfrm>
          <a:prstGeom prst="rect">
            <a:avLst/>
          </a:prstGeom>
          <a:noFill/>
          <a:ln>
            <a:noFill/>
          </a:ln>
        </p:spPr>
        <p:txBody>
          <a:bodyPr anchorCtr="0" anchor="ctr" bIns="91425" lIns="91425" spcFirstLastPara="1" rIns="91425" wrap="square" tIns="91425">
            <a:noAutofit/>
          </a:bodyPr>
          <a:lstStyle>
            <a:lvl1pPr indent="0" lvl="0" marL="0" marR="0" rtl="0" algn="ctr">
              <a:lnSpc>
                <a:spcPct val="100000"/>
              </a:lnSpc>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1pPr>
            <a:lvl2pPr indent="0" lvl="1"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2pPr>
            <a:lvl3pPr indent="0" lvl="2"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3pPr>
            <a:lvl4pPr indent="0" lvl="3"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4pPr>
            <a:lvl5pPr indent="0" lvl="4"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5pPr>
            <a:lvl6pPr indent="0" lvl="5" marL="4572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6pPr>
            <a:lvl7pPr indent="0" lvl="6" marL="9144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7pPr>
            <a:lvl8pPr indent="0" lvl="7" marL="13716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8pPr>
            <a:lvl9pPr indent="0" lvl="8" marL="18288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9pPr>
          </a:lstStyle>
          <a:p/>
        </p:txBody>
      </p:sp>
      <p:sp>
        <p:nvSpPr>
          <p:cNvPr id="138" name="Google Shape;138;p27"/>
          <p:cNvSpPr txBox="1"/>
          <p:nvPr>
            <p:ph idx="1" type="body"/>
          </p:nvPr>
        </p:nvSpPr>
        <p:spPr>
          <a:xfrm rot="5400000">
            <a:off x="2308948" y="-251550"/>
            <a:ext cx="4526100" cy="8229600"/>
          </a:xfrm>
          <a:prstGeom prst="rect">
            <a:avLst/>
          </a:prstGeom>
          <a:noFill/>
          <a:ln>
            <a:noFill/>
          </a:ln>
        </p:spPr>
        <p:txBody>
          <a:bodyPr anchorCtr="0" anchor="t" bIns="91425" lIns="91425" spcFirstLastPara="1" rIns="91425" wrap="square" tIns="91425">
            <a:noAutofit/>
          </a:bodyPr>
          <a:lstStyle>
            <a:lvl1pPr indent="-431800" lvl="0" marL="457200" marR="0" rtl="0" algn="l">
              <a:lnSpc>
                <a:spcPct val="100000"/>
              </a:lnSpc>
              <a:spcBef>
                <a:spcPts val="640"/>
              </a:spcBef>
              <a:spcAft>
                <a:spcPts val="0"/>
              </a:spcAft>
              <a:buClr>
                <a:srgbClr val="595959"/>
              </a:buClr>
              <a:buSzPts val="3200"/>
              <a:buFont typeface="Arial"/>
              <a:buChar char="•"/>
              <a:defRPr b="0" i="0" sz="3200" u="none" cap="none" strike="noStrike">
                <a:solidFill>
                  <a:srgbClr val="595959"/>
                </a:solidFill>
                <a:latin typeface="Calibri"/>
                <a:ea typeface="Calibri"/>
                <a:cs typeface="Calibri"/>
                <a:sym typeface="Calibri"/>
              </a:defRPr>
            </a:lvl1pPr>
            <a:lvl2pPr indent="-406400" lvl="1" marL="914400" marR="0" rtl="0" algn="l">
              <a:lnSpc>
                <a:spcPct val="100000"/>
              </a:lnSpc>
              <a:spcBef>
                <a:spcPts val="560"/>
              </a:spcBef>
              <a:spcAft>
                <a:spcPts val="0"/>
              </a:spcAft>
              <a:buClr>
                <a:srgbClr val="595959"/>
              </a:buClr>
              <a:buSzPts val="2800"/>
              <a:buFont typeface="Arial"/>
              <a:buChar char="–"/>
              <a:defRPr b="0" i="0" sz="2800" u="none" cap="none" strike="noStrike">
                <a:solidFill>
                  <a:srgbClr val="595959"/>
                </a:solidFill>
                <a:latin typeface="Calibri"/>
                <a:ea typeface="Calibri"/>
                <a:cs typeface="Calibri"/>
                <a:sym typeface="Calibri"/>
              </a:defRPr>
            </a:lvl2pPr>
            <a:lvl3pPr indent="-381000" lvl="2" marL="1371600" marR="0" rtl="0" algn="l">
              <a:lnSpc>
                <a:spcPct val="100000"/>
              </a:lnSpc>
              <a:spcBef>
                <a:spcPts val="480"/>
              </a:spcBef>
              <a:spcAft>
                <a:spcPts val="0"/>
              </a:spcAft>
              <a:buClr>
                <a:srgbClr val="595959"/>
              </a:buClr>
              <a:buSzPts val="2400"/>
              <a:buFont typeface="Arial"/>
              <a:buChar char="•"/>
              <a:defRPr b="0" i="0" sz="2400" u="none" cap="none" strike="noStrike">
                <a:solidFill>
                  <a:srgbClr val="595959"/>
                </a:solidFill>
                <a:latin typeface="Calibri"/>
                <a:ea typeface="Calibri"/>
                <a:cs typeface="Calibri"/>
                <a:sym typeface="Calibri"/>
              </a:defRPr>
            </a:lvl3pPr>
            <a:lvl4pPr indent="-355600" lvl="3" marL="1828800" marR="0" rtl="0" algn="l">
              <a:lnSpc>
                <a:spcPct val="100000"/>
              </a:lnSpc>
              <a:spcBef>
                <a:spcPts val="400"/>
              </a:spcBef>
              <a:spcAft>
                <a:spcPts val="0"/>
              </a:spcAft>
              <a:buClr>
                <a:srgbClr val="595959"/>
              </a:buClr>
              <a:buSzPts val="2000"/>
              <a:buFont typeface="Arial"/>
              <a:buChar char="–"/>
              <a:defRPr b="0" i="0" sz="2000" u="none" cap="none" strike="noStrike">
                <a:solidFill>
                  <a:srgbClr val="595959"/>
                </a:solidFill>
                <a:latin typeface="Calibri"/>
                <a:ea typeface="Calibri"/>
                <a:cs typeface="Calibri"/>
                <a:sym typeface="Calibri"/>
              </a:defRPr>
            </a:lvl4pPr>
            <a:lvl5pPr indent="-355600" lvl="4" marL="2286000" marR="0" rtl="0" algn="l">
              <a:lnSpc>
                <a:spcPct val="100000"/>
              </a:lnSpc>
              <a:spcBef>
                <a:spcPts val="400"/>
              </a:spcBef>
              <a:spcAft>
                <a:spcPts val="0"/>
              </a:spcAft>
              <a:buClr>
                <a:srgbClr val="595959"/>
              </a:buClr>
              <a:buSzPts val="2000"/>
              <a:buFont typeface="Arial"/>
              <a:buChar char="»"/>
              <a:defRPr b="0" i="0" sz="2000" u="none" cap="none" strike="noStrike">
                <a:solidFill>
                  <a:srgbClr val="595959"/>
                </a:solidFill>
                <a:latin typeface="Calibri"/>
                <a:ea typeface="Calibri"/>
                <a:cs typeface="Calibri"/>
                <a:sym typeface="Calibri"/>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39" name="Google Shape;139;p27"/>
          <p:cNvSpPr txBox="1"/>
          <p:nvPr>
            <p:ph idx="10" type="dt"/>
          </p:nvPr>
        </p:nvSpPr>
        <p:spPr>
          <a:xfrm>
            <a:off x="457200" y="6356350"/>
            <a:ext cx="2133600" cy="3651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6pPr>
            <a:lvl7pPr indent="0" lvl="6" marL="2743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7pPr>
            <a:lvl8pPr indent="0" lvl="7" marL="3200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8pPr>
            <a:lvl9pPr indent="0" lvl="8" marL="3657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9pPr>
          </a:lstStyle>
          <a:p/>
        </p:txBody>
      </p:sp>
      <p:sp>
        <p:nvSpPr>
          <p:cNvPr id="140" name="Google Shape;140;p27"/>
          <p:cNvSpPr txBox="1"/>
          <p:nvPr>
            <p:ph idx="11" type="ftr"/>
          </p:nvPr>
        </p:nvSpPr>
        <p:spPr>
          <a:xfrm>
            <a:off x="3124200" y="6356350"/>
            <a:ext cx="2895600" cy="365100"/>
          </a:xfrm>
          <a:prstGeom prst="rect">
            <a:avLst/>
          </a:prstGeom>
          <a:noFill/>
          <a:ln>
            <a:noFill/>
          </a:ln>
        </p:spPr>
        <p:txBody>
          <a:bodyPr anchorCtr="0" anchor="ctr" bIns="91425" lIns="91425" spcFirstLastPara="1" rIns="91425" wrap="square" tIns="91425">
            <a:noAutofit/>
          </a:bodyPr>
          <a:lstStyle>
            <a:lvl1pPr indent="0" lvl="0" marL="0" marR="0" rtl="0" algn="ct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6pPr>
            <a:lvl7pPr indent="0" lvl="6" marL="2743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7pPr>
            <a:lvl8pPr indent="0" lvl="7" marL="3200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8pPr>
            <a:lvl9pPr indent="0" lvl="8" marL="3657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9pPr>
          </a:lstStyle>
          <a:p/>
        </p:txBody>
      </p:sp>
      <p:sp>
        <p:nvSpPr>
          <p:cNvPr id="141" name="Google Shape;141;p27"/>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1pPr>
            <a:lvl2pPr indent="0" lvl="1"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2pPr>
            <a:lvl3pPr indent="0" lvl="2"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3pPr>
            <a:lvl4pPr indent="0" lvl="3"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4pPr>
            <a:lvl5pPr indent="0" lvl="4"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5pPr>
            <a:lvl6pPr indent="0" lvl="5"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6pPr>
            <a:lvl7pPr indent="0" lvl="6"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7pPr>
            <a:lvl8pPr indent="0" lvl="7"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8pPr>
            <a:lvl9pPr indent="0" lvl="8"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Comparison">
  <p:cSld name="1_Comparison">
    <p:spTree>
      <p:nvGrpSpPr>
        <p:cNvPr id="142" name="Shape 142"/>
        <p:cNvGrpSpPr/>
        <p:nvPr/>
      </p:nvGrpSpPr>
      <p:grpSpPr>
        <a:xfrm>
          <a:off x="0" y="0"/>
          <a:ext cx="0" cy="0"/>
          <a:chOff x="0" y="0"/>
          <a:chExt cx="0" cy="0"/>
        </a:xfrm>
      </p:grpSpPr>
      <p:sp>
        <p:nvSpPr>
          <p:cNvPr id="143" name="Google Shape;143;p28"/>
          <p:cNvSpPr txBox="1"/>
          <p:nvPr>
            <p:ph type="title"/>
          </p:nvPr>
        </p:nvSpPr>
        <p:spPr>
          <a:xfrm>
            <a:off x="331787" y="2883892"/>
            <a:ext cx="8481900" cy="703200"/>
          </a:xfrm>
          <a:prstGeom prst="rect">
            <a:avLst/>
          </a:prstGeom>
          <a:noFill/>
          <a:ln>
            <a:noFill/>
          </a:ln>
        </p:spPr>
        <p:txBody>
          <a:bodyPr anchorCtr="0" anchor="ctr" bIns="91425" lIns="91425" spcFirstLastPara="1" rIns="91425" wrap="square" tIns="91425">
            <a:noAutofit/>
          </a:bodyPr>
          <a:lstStyle>
            <a:lvl1pPr indent="0" lvl="0" marL="0" marR="0" rtl="0" algn="ctr">
              <a:lnSpc>
                <a:spcPct val="100000"/>
              </a:lnSpc>
              <a:spcBef>
                <a:spcPts val="0"/>
              </a:spcBef>
              <a:spcAft>
                <a:spcPts val="0"/>
              </a:spcAft>
              <a:buClr>
                <a:srgbClr val="002060"/>
              </a:buClr>
              <a:buSzPts val="3600"/>
              <a:buFont typeface="Calibri"/>
              <a:buNone/>
              <a:defRPr b="1" i="0" sz="3600" u="none" cap="none" strike="noStrike">
                <a:solidFill>
                  <a:srgbClr val="002060"/>
                </a:solidFill>
                <a:latin typeface="Calibri"/>
                <a:ea typeface="Calibri"/>
                <a:cs typeface="Calibri"/>
                <a:sym typeface="Calibri"/>
              </a:defRPr>
            </a:lvl1pPr>
            <a:lvl2pPr indent="0" lvl="1"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2pPr>
            <a:lvl3pPr indent="0" lvl="2"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3pPr>
            <a:lvl4pPr indent="0" lvl="3"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4pPr>
            <a:lvl5pPr indent="0" lvl="4"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5pPr>
            <a:lvl6pPr indent="0" lvl="5" marL="4572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6pPr>
            <a:lvl7pPr indent="0" lvl="6" marL="9144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7pPr>
            <a:lvl8pPr indent="0" lvl="7" marL="13716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8pPr>
            <a:lvl9pPr indent="0" lvl="8" marL="18288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9pPr>
          </a:lstStyle>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Picture with Caption">
  <p:cSld name="1_Picture with Caption">
    <p:spTree>
      <p:nvGrpSpPr>
        <p:cNvPr id="144" name="Shape 144"/>
        <p:cNvGrpSpPr/>
        <p:nvPr/>
      </p:nvGrpSpPr>
      <p:grpSpPr>
        <a:xfrm>
          <a:off x="0" y="0"/>
          <a:ext cx="0" cy="0"/>
          <a:chOff x="0" y="0"/>
          <a:chExt cx="0" cy="0"/>
        </a:xfrm>
      </p:grpSpPr>
      <p:cxnSp>
        <p:nvCxnSpPr>
          <p:cNvPr id="145" name="Google Shape;145;p29"/>
          <p:cNvCxnSpPr/>
          <p:nvPr/>
        </p:nvCxnSpPr>
        <p:spPr>
          <a:xfrm flipH="1" rot="10800000">
            <a:off x="346075" y="909511"/>
            <a:ext cx="8797800" cy="3300"/>
          </a:xfrm>
          <a:prstGeom prst="straightConnector1">
            <a:avLst/>
          </a:prstGeom>
          <a:noFill/>
          <a:ln cap="rnd" cmpd="sng" w="28575">
            <a:solidFill>
              <a:srgbClr val="002060"/>
            </a:solidFill>
            <a:prstDash val="solid"/>
            <a:round/>
            <a:headEnd len="sm" w="sm" type="none"/>
            <a:tailEnd len="sm" w="sm" type="none"/>
          </a:ln>
        </p:spPr>
      </p:cxnSp>
      <p:sp>
        <p:nvSpPr>
          <p:cNvPr id="146" name="Google Shape;146;p29"/>
          <p:cNvSpPr/>
          <p:nvPr>
            <p:ph idx="2" type="pic"/>
          </p:nvPr>
        </p:nvSpPr>
        <p:spPr>
          <a:xfrm>
            <a:off x="346075" y="1142999"/>
            <a:ext cx="8451900" cy="56121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640"/>
              </a:spcBef>
              <a:spcAft>
                <a:spcPts val="0"/>
              </a:spcAft>
              <a:buClr>
                <a:srgbClr val="595959"/>
              </a:buClr>
              <a:buSzPts val="3200"/>
              <a:buFont typeface="Arial"/>
              <a:buNone/>
              <a:defRPr b="0" i="0" sz="3200" u="none" cap="none" strike="noStrike">
                <a:solidFill>
                  <a:srgbClr val="595959"/>
                </a:solidFill>
                <a:latin typeface="Calibri"/>
                <a:ea typeface="Calibri"/>
                <a:cs typeface="Calibri"/>
                <a:sym typeface="Calibri"/>
              </a:defRPr>
            </a:lvl1pPr>
            <a:lvl2pPr indent="0" lvl="1" marL="457200" marR="0" rtl="0" algn="l">
              <a:lnSpc>
                <a:spcPct val="100000"/>
              </a:lnSpc>
              <a:spcBef>
                <a:spcPts val="560"/>
              </a:spcBef>
              <a:spcAft>
                <a:spcPts val="0"/>
              </a:spcAft>
              <a:buClr>
                <a:srgbClr val="595959"/>
              </a:buClr>
              <a:buSzPts val="2800"/>
              <a:buFont typeface="Arial"/>
              <a:buNone/>
              <a:defRPr b="0" i="0" sz="2800" u="none" cap="none" strike="noStrike">
                <a:solidFill>
                  <a:srgbClr val="595959"/>
                </a:solidFill>
                <a:latin typeface="Calibri"/>
                <a:ea typeface="Calibri"/>
                <a:cs typeface="Calibri"/>
                <a:sym typeface="Calibri"/>
              </a:defRPr>
            </a:lvl2pPr>
            <a:lvl3pPr indent="0" lvl="2" marL="914400" marR="0" rtl="0" algn="l">
              <a:lnSpc>
                <a:spcPct val="100000"/>
              </a:lnSpc>
              <a:spcBef>
                <a:spcPts val="480"/>
              </a:spcBef>
              <a:spcAft>
                <a:spcPts val="0"/>
              </a:spcAft>
              <a:buClr>
                <a:srgbClr val="595959"/>
              </a:buClr>
              <a:buSzPts val="2400"/>
              <a:buFont typeface="Arial"/>
              <a:buNone/>
              <a:defRPr b="0" i="0" sz="2400" u="none" cap="none" strike="noStrike">
                <a:solidFill>
                  <a:srgbClr val="595959"/>
                </a:solidFill>
                <a:latin typeface="Calibri"/>
                <a:ea typeface="Calibri"/>
                <a:cs typeface="Calibri"/>
                <a:sym typeface="Calibri"/>
              </a:defRPr>
            </a:lvl3pPr>
            <a:lvl4pPr indent="0" lvl="3" marL="1371600" marR="0" rtl="0" algn="l">
              <a:lnSpc>
                <a:spcPct val="100000"/>
              </a:lnSpc>
              <a:spcBef>
                <a:spcPts val="400"/>
              </a:spcBef>
              <a:spcAft>
                <a:spcPts val="0"/>
              </a:spcAft>
              <a:buClr>
                <a:srgbClr val="595959"/>
              </a:buClr>
              <a:buSzPts val="2000"/>
              <a:buFont typeface="Arial"/>
              <a:buNone/>
              <a:defRPr b="0" i="0" sz="2000" u="none" cap="none" strike="noStrike">
                <a:solidFill>
                  <a:srgbClr val="595959"/>
                </a:solidFill>
                <a:latin typeface="Calibri"/>
                <a:ea typeface="Calibri"/>
                <a:cs typeface="Calibri"/>
                <a:sym typeface="Calibri"/>
              </a:defRPr>
            </a:lvl4pPr>
            <a:lvl5pPr indent="0" lvl="4" marL="1828800" marR="0" rtl="0" algn="l">
              <a:lnSpc>
                <a:spcPct val="100000"/>
              </a:lnSpc>
              <a:spcBef>
                <a:spcPts val="400"/>
              </a:spcBef>
              <a:spcAft>
                <a:spcPts val="0"/>
              </a:spcAft>
              <a:buClr>
                <a:srgbClr val="595959"/>
              </a:buClr>
              <a:buSzPts val="2000"/>
              <a:buFont typeface="Arial"/>
              <a:buNone/>
              <a:defRPr b="0" i="0" sz="2000" u="none" cap="none" strike="noStrike">
                <a:solidFill>
                  <a:srgbClr val="595959"/>
                </a:solidFill>
                <a:latin typeface="Calibri"/>
                <a:ea typeface="Calibri"/>
                <a:cs typeface="Calibri"/>
                <a:sym typeface="Calibri"/>
              </a:defRPr>
            </a:lvl5pPr>
            <a:lvl6pPr indent="0" lvl="5" marL="22860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6pPr>
            <a:lvl7pPr indent="0" lvl="6" marL="27432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7pPr>
            <a:lvl8pPr indent="0" lvl="7" marL="32004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8pPr>
            <a:lvl9pPr indent="0" lvl="8" marL="36576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9pPr>
          </a:lstStyle>
          <a:p/>
        </p:txBody>
      </p:sp>
      <p:sp>
        <p:nvSpPr>
          <p:cNvPr id="147" name="Google Shape;147;p29"/>
          <p:cNvSpPr txBox="1"/>
          <p:nvPr>
            <p:ph type="title"/>
          </p:nvPr>
        </p:nvSpPr>
        <p:spPr>
          <a:xfrm>
            <a:off x="346075" y="264884"/>
            <a:ext cx="8451900" cy="7032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rgbClr val="002060"/>
              </a:buClr>
              <a:buSzPts val="3200"/>
              <a:buFont typeface="Calibri"/>
              <a:buNone/>
              <a:defRPr b="1" i="0" sz="3200" u="none" cap="none" strike="noStrike">
                <a:solidFill>
                  <a:srgbClr val="002060"/>
                </a:solidFill>
                <a:latin typeface="Calibri"/>
                <a:ea typeface="Calibri"/>
                <a:cs typeface="Calibri"/>
                <a:sym typeface="Calibri"/>
              </a:defRPr>
            </a:lvl1pPr>
            <a:lvl2pPr indent="0" lvl="1"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2pPr>
            <a:lvl3pPr indent="0" lvl="2"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3pPr>
            <a:lvl4pPr indent="0" lvl="3"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4pPr>
            <a:lvl5pPr indent="0" lvl="4"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5pPr>
            <a:lvl6pPr indent="0" lvl="5" marL="4572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6pPr>
            <a:lvl7pPr indent="0" lvl="6" marL="9144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7pPr>
            <a:lvl8pPr indent="0" lvl="7" marL="13716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8pPr>
            <a:lvl9pPr indent="0" lvl="8" marL="18288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9pPr>
          </a:lstStyle>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and Content">
  <p:cSld name="1_Title and Content">
    <p:spTree>
      <p:nvGrpSpPr>
        <p:cNvPr id="148" name="Shape 148"/>
        <p:cNvGrpSpPr/>
        <p:nvPr/>
      </p:nvGrpSpPr>
      <p:grpSpPr>
        <a:xfrm>
          <a:off x="0" y="0"/>
          <a:ext cx="0" cy="0"/>
          <a:chOff x="0" y="0"/>
          <a:chExt cx="0" cy="0"/>
        </a:xfrm>
      </p:grpSpPr>
      <p:cxnSp>
        <p:nvCxnSpPr>
          <p:cNvPr id="149" name="Google Shape;149;p30"/>
          <p:cNvCxnSpPr/>
          <p:nvPr/>
        </p:nvCxnSpPr>
        <p:spPr>
          <a:xfrm>
            <a:off x="349250" y="909637"/>
            <a:ext cx="8794800" cy="0"/>
          </a:xfrm>
          <a:prstGeom prst="straightConnector1">
            <a:avLst/>
          </a:prstGeom>
          <a:noFill/>
          <a:ln cap="rnd" cmpd="sng" w="28575">
            <a:solidFill>
              <a:srgbClr val="002060"/>
            </a:solidFill>
            <a:prstDash val="solid"/>
            <a:round/>
            <a:headEnd len="sm" w="sm" type="none"/>
            <a:tailEnd len="sm" w="sm" type="none"/>
          </a:ln>
        </p:spPr>
      </p:cxnSp>
      <p:sp>
        <p:nvSpPr>
          <p:cNvPr id="150" name="Google Shape;150;p30"/>
          <p:cNvSpPr txBox="1"/>
          <p:nvPr>
            <p:ph type="title"/>
          </p:nvPr>
        </p:nvSpPr>
        <p:spPr>
          <a:xfrm>
            <a:off x="349250" y="317803"/>
            <a:ext cx="8458200" cy="7032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rgbClr val="002060"/>
              </a:buClr>
              <a:buSzPts val="3200"/>
              <a:buFont typeface="Calibri"/>
              <a:buNone/>
              <a:defRPr b="1" i="0" sz="3200" u="none" cap="none" strike="noStrike">
                <a:solidFill>
                  <a:srgbClr val="002060"/>
                </a:solidFill>
                <a:latin typeface="Calibri"/>
                <a:ea typeface="Calibri"/>
                <a:cs typeface="Calibri"/>
                <a:sym typeface="Calibri"/>
              </a:defRPr>
            </a:lvl1pPr>
            <a:lvl2pPr indent="0" lvl="1"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2pPr>
            <a:lvl3pPr indent="0" lvl="2"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3pPr>
            <a:lvl4pPr indent="0" lvl="3"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4pPr>
            <a:lvl5pPr indent="0" lvl="4"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5pPr>
            <a:lvl6pPr indent="0" lvl="5" marL="4572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6pPr>
            <a:lvl7pPr indent="0" lvl="6" marL="9144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7pPr>
            <a:lvl8pPr indent="0" lvl="7" marL="13716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8pPr>
            <a:lvl9pPr indent="0" lvl="8" marL="18288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9pPr>
          </a:lstStyle>
          <a:p/>
        </p:txBody>
      </p:sp>
      <p:sp>
        <p:nvSpPr>
          <p:cNvPr id="151" name="Google Shape;151;p30"/>
          <p:cNvSpPr txBox="1"/>
          <p:nvPr>
            <p:ph idx="1" type="body"/>
          </p:nvPr>
        </p:nvSpPr>
        <p:spPr>
          <a:xfrm>
            <a:off x="349250" y="1150695"/>
            <a:ext cx="8458200" cy="5389500"/>
          </a:xfrm>
          <a:prstGeom prst="rect">
            <a:avLst/>
          </a:prstGeom>
          <a:noFill/>
          <a:ln>
            <a:noFill/>
          </a:ln>
        </p:spPr>
        <p:txBody>
          <a:bodyPr anchorCtr="0" anchor="t" bIns="91425" lIns="91425" spcFirstLastPara="1" rIns="91425" wrap="square" tIns="91425">
            <a:noAutofit/>
          </a:bodyPr>
          <a:lstStyle>
            <a:lvl1pPr indent="-228600" lvl="0" marL="457200" marR="0" rtl="0" algn="l">
              <a:lnSpc>
                <a:spcPct val="120000"/>
              </a:lnSpc>
              <a:spcBef>
                <a:spcPts val="0"/>
              </a:spcBef>
              <a:spcAft>
                <a:spcPts val="0"/>
              </a:spcAft>
              <a:buClr>
                <a:srgbClr val="3F3F3F"/>
              </a:buClr>
              <a:buSzPts val="2400"/>
              <a:buFont typeface="Arial"/>
              <a:buNone/>
              <a:defRPr b="0" i="0" sz="2400" u="none" cap="none" strike="noStrike">
                <a:solidFill>
                  <a:srgbClr val="3F3F3F"/>
                </a:solidFill>
                <a:latin typeface="Calibri"/>
                <a:ea typeface="Calibri"/>
                <a:cs typeface="Calibri"/>
                <a:sym typeface="Calibri"/>
              </a:defRPr>
            </a:lvl1pPr>
            <a:lvl2pPr indent="-381000" lvl="1" marL="914400" marR="0" rtl="0" algn="l">
              <a:lnSpc>
                <a:spcPct val="120000"/>
              </a:lnSpc>
              <a:spcBef>
                <a:spcPts val="0"/>
              </a:spcBef>
              <a:spcAft>
                <a:spcPts val="0"/>
              </a:spcAft>
              <a:buClr>
                <a:srgbClr val="3F3F3F"/>
              </a:buClr>
              <a:buSzPts val="2400"/>
              <a:buFont typeface="Arial"/>
              <a:buChar char="•"/>
              <a:defRPr b="0" i="0" sz="2400" u="none" cap="none" strike="noStrike">
                <a:solidFill>
                  <a:srgbClr val="3F3F3F"/>
                </a:solidFill>
                <a:latin typeface="Calibri"/>
                <a:ea typeface="Calibri"/>
                <a:cs typeface="Calibri"/>
                <a:sym typeface="Calibri"/>
              </a:defRPr>
            </a:lvl2pPr>
            <a:lvl3pPr indent="-381000" lvl="2" marL="1371600" marR="0" rtl="0" algn="l">
              <a:lnSpc>
                <a:spcPct val="120000"/>
              </a:lnSpc>
              <a:spcBef>
                <a:spcPts val="0"/>
              </a:spcBef>
              <a:spcAft>
                <a:spcPts val="0"/>
              </a:spcAft>
              <a:buClr>
                <a:srgbClr val="3F3F3F"/>
              </a:buClr>
              <a:buSzPts val="2400"/>
              <a:buFont typeface="Arial"/>
              <a:buChar char="•"/>
              <a:defRPr b="0" i="0" sz="2400" u="none" cap="none" strike="noStrike">
                <a:solidFill>
                  <a:srgbClr val="3F3F3F"/>
                </a:solidFill>
                <a:latin typeface="Calibri"/>
                <a:ea typeface="Calibri"/>
                <a:cs typeface="Calibri"/>
                <a:sym typeface="Calibri"/>
              </a:defRPr>
            </a:lvl3pPr>
            <a:lvl4pPr indent="-381000" lvl="3" marL="1828800" marR="0" rtl="0" algn="l">
              <a:lnSpc>
                <a:spcPct val="120000"/>
              </a:lnSpc>
              <a:spcBef>
                <a:spcPts val="0"/>
              </a:spcBef>
              <a:spcAft>
                <a:spcPts val="0"/>
              </a:spcAft>
              <a:buClr>
                <a:srgbClr val="3F3F3F"/>
              </a:buClr>
              <a:buSzPts val="2400"/>
              <a:buFont typeface="Arial"/>
              <a:buChar char="•"/>
              <a:defRPr b="0" i="0" sz="2400" u="none" cap="none" strike="noStrike">
                <a:solidFill>
                  <a:srgbClr val="3F3F3F"/>
                </a:solidFill>
                <a:latin typeface="Calibri"/>
                <a:ea typeface="Calibri"/>
                <a:cs typeface="Calibri"/>
                <a:sym typeface="Calibri"/>
              </a:defRPr>
            </a:lvl4pPr>
            <a:lvl5pPr indent="-381000" lvl="4" marL="2286000" marR="0" rtl="0" algn="l">
              <a:lnSpc>
                <a:spcPct val="120000"/>
              </a:lnSpc>
              <a:spcBef>
                <a:spcPts val="0"/>
              </a:spcBef>
              <a:spcAft>
                <a:spcPts val="0"/>
              </a:spcAft>
              <a:buClr>
                <a:srgbClr val="3F3F3F"/>
              </a:buClr>
              <a:buSzPts val="2400"/>
              <a:buFont typeface="Arial"/>
              <a:buChar char="•"/>
              <a:defRPr b="0" i="0" sz="2400" u="none" cap="none" strike="noStrike">
                <a:solidFill>
                  <a:srgbClr val="3F3F3F"/>
                </a:solidFill>
                <a:latin typeface="Calibri"/>
                <a:ea typeface="Calibri"/>
                <a:cs typeface="Calibri"/>
                <a:sym typeface="Calibri"/>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Blank">
  <p:cSld name="2_Blank">
    <p:spTree>
      <p:nvGrpSpPr>
        <p:cNvPr id="152" name="Shape 152"/>
        <p:cNvGrpSpPr/>
        <p:nvPr/>
      </p:nvGrpSpPr>
      <p:grpSpPr>
        <a:xfrm>
          <a:off x="0" y="0"/>
          <a:ext cx="0" cy="0"/>
          <a:chOff x="0" y="0"/>
          <a:chExt cx="0" cy="0"/>
        </a:xfrm>
      </p:grpSpPr>
      <p:sp>
        <p:nvSpPr>
          <p:cNvPr id="153" name="Google Shape;153;p31"/>
          <p:cNvSpPr txBox="1"/>
          <p:nvPr>
            <p:ph idx="1" type="body"/>
          </p:nvPr>
        </p:nvSpPr>
        <p:spPr>
          <a:xfrm>
            <a:off x="349250" y="1365299"/>
            <a:ext cx="8458200" cy="5389500"/>
          </a:xfrm>
          <a:prstGeom prst="rect">
            <a:avLst/>
          </a:prstGeom>
          <a:noFill/>
          <a:ln>
            <a:noFill/>
          </a:ln>
        </p:spPr>
        <p:txBody>
          <a:bodyPr anchorCtr="0" anchor="t" bIns="91425" lIns="91425" spcFirstLastPara="1" rIns="91425" wrap="square" tIns="91425">
            <a:noAutofit/>
          </a:bodyPr>
          <a:lstStyle>
            <a:lvl1pPr indent="-228600" lvl="0" marL="457200" marR="0" rtl="0" algn="ctr">
              <a:lnSpc>
                <a:spcPct val="100000"/>
              </a:lnSpc>
              <a:spcBef>
                <a:spcPts val="0"/>
              </a:spcBef>
              <a:spcAft>
                <a:spcPts val="0"/>
              </a:spcAft>
              <a:buClr>
                <a:srgbClr val="3F3F3F"/>
              </a:buClr>
              <a:buSzPts val="2400"/>
              <a:buFont typeface="Arial"/>
              <a:buNone/>
              <a:defRPr b="0" i="0" sz="2400" u="none" cap="none" strike="noStrike">
                <a:solidFill>
                  <a:srgbClr val="3F3F3F"/>
                </a:solidFill>
                <a:latin typeface="Calibri"/>
                <a:ea typeface="Calibri"/>
                <a:cs typeface="Calibri"/>
                <a:sym typeface="Calibri"/>
              </a:defRPr>
            </a:lvl1pPr>
            <a:lvl2pPr indent="-381000" lvl="1" marL="914400" marR="0" rtl="0" algn="ctr">
              <a:lnSpc>
                <a:spcPct val="100000"/>
              </a:lnSpc>
              <a:spcBef>
                <a:spcPts val="0"/>
              </a:spcBef>
              <a:spcAft>
                <a:spcPts val="0"/>
              </a:spcAft>
              <a:buClr>
                <a:srgbClr val="3F3F3F"/>
              </a:buClr>
              <a:buSzPts val="2400"/>
              <a:buFont typeface="Arial"/>
              <a:buChar char="•"/>
              <a:defRPr b="0" i="0" sz="2400" u="none" cap="none" strike="noStrike">
                <a:solidFill>
                  <a:srgbClr val="3F3F3F"/>
                </a:solidFill>
                <a:latin typeface="Calibri"/>
                <a:ea typeface="Calibri"/>
                <a:cs typeface="Calibri"/>
                <a:sym typeface="Calibri"/>
              </a:defRPr>
            </a:lvl2pPr>
            <a:lvl3pPr indent="-381000" lvl="2" marL="1371600" marR="0" rtl="0" algn="ctr">
              <a:lnSpc>
                <a:spcPct val="100000"/>
              </a:lnSpc>
              <a:spcBef>
                <a:spcPts val="0"/>
              </a:spcBef>
              <a:spcAft>
                <a:spcPts val="0"/>
              </a:spcAft>
              <a:buClr>
                <a:srgbClr val="3F3F3F"/>
              </a:buClr>
              <a:buSzPts val="2400"/>
              <a:buFont typeface="Arial"/>
              <a:buChar char="•"/>
              <a:defRPr b="0" i="0" sz="2400" u="none" cap="none" strike="noStrike">
                <a:solidFill>
                  <a:srgbClr val="3F3F3F"/>
                </a:solidFill>
                <a:latin typeface="Calibri"/>
                <a:ea typeface="Calibri"/>
                <a:cs typeface="Calibri"/>
                <a:sym typeface="Calibri"/>
              </a:defRPr>
            </a:lvl3pPr>
            <a:lvl4pPr indent="-381000" lvl="3" marL="1828800" marR="0" rtl="0" algn="ctr">
              <a:lnSpc>
                <a:spcPct val="100000"/>
              </a:lnSpc>
              <a:spcBef>
                <a:spcPts val="0"/>
              </a:spcBef>
              <a:spcAft>
                <a:spcPts val="0"/>
              </a:spcAft>
              <a:buClr>
                <a:srgbClr val="3F3F3F"/>
              </a:buClr>
              <a:buSzPts val="2400"/>
              <a:buFont typeface="Arial"/>
              <a:buChar char="•"/>
              <a:defRPr b="0" i="0" sz="2400" u="none" cap="none" strike="noStrike">
                <a:solidFill>
                  <a:srgbClr val="3F3F3F"/>
                </a:solidFill>
                <a:latin typeface="Calibri"/>
                <a:ea typeface="Calibri"/>
                <a:cs typeface="Calibri"/>
                <a:sym typeface="Calibri"/>
              </a:defRPr>
            </a:lvl4pPr>
            <a:lvl5pPr indent="-381000" lvl="4" marL="2286000" marR="0" rtl="0" algn="ctr">
              <a:lnSpc>
                <a:spcPct val="100000"/>
              </a:lnSpc>
              <a:spcBef>
                <a:spcPts val="0"/>
              </a:spcBef>
              <a:spcAft>
                <a:spcPts val="0"/>
              </a:spcAft>
              <a:buClr>
                <a:srgbClr val="3F3F3F"/>
              </a:buClr>
              <a:buSzPts val="2400"/>
              <a:buFont typeface="Arial"/>
              <a:buChar char="•"/>
              <a:defRPr b="0" i="0" sz="2400" u="none" cap="none" strike="noStrike">
                <a:solidFill>
                  <a:srgbClr val="3F3F3F"/>
                </a:solidFill>
                <a:latin typeface="Calibri"/>
                <a:ea typeface="Calibri"/>
                <a:cs typeface="Calibri"/>
                <a:sym typeface="Calibri"/>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54" name="Google Shape;154;p31"/>
          <p:cNvSpPr txBox="1"/>
          <p:nvPr>
            <p:ph type="title"/>
          </p:nvPr>
        </p:nvSpPr>
        <p:spPr>
          <a:xfrm>
            <a:off x="349250" y="317803"/>
            <a:ext cx="8458200" cy="703200"/>
          </a:xfrm>
          <a:prstGeom prst="rect">
            <a:avLst/>
          </a:prstGeom>
          <a:noFill/>
          <a:ln>
            <a:noFill/>
          </a:ln>
        </p:spPr>
        <p:txBody>
          <a:bodyPr anchorCtr="0" anchor="ctr" bIns="91425" lIns="91425" spcFirstLastPara="1" rIns="91425" wrap="square" tIns="91425">
            <a:noAutofit/>
          </a:bodyPr>
          <a:lstStyle>
            <a:lvl1pPr indent="0" lvl="0" marL="0" marR="0" rtl="0" algn="ctr">
              <a:lnSpc>
                <a:spcPct val="100000"/>
              </a:lnSpc>
              <a:spcBef>
                <a:spcPts val="0"/>
              </a:spcBef>
              <a:spcAft>
                <a:spcPts val="0"/>
              </a:spcAft>
              <a:buClr>
                <a:srgbClr val="002060"/>
              </a:buClr>
              <a:buSzPts val="3200"/>
              <a:buFont typeface="Calibri"/>
              <a:buNone/>
              <a:defRPr b="1" i="0" sz="3200" u="none" cap="none" strike="noStrike">
                <a:solidFill>
                  <a:srgbClr val="002060"/>
                </a:solidFill>
                <a:latin typeface="Calibri"/>
                <a:ea typeface="Calibri"/>
                <a:cs typeface="Calibri"/>
                <a:sym typeface="Calibri"/>
              </a:defRPr>
            </a:lvl1pPr>
            <a:lvl2pPr indent="0" lvl="1"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2pPr>
            <a:lvl3pPr indent="0" lvl="2"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3pPr>
            <a:lvl4pPr indent="0" lvl="3"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4pPr>
            <a:lvl5pPr indent="0" lvl="4"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5pPr>
            <a:lvl6pPr indent="0" lvl="5" marL="4572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6pPr>
            <a:lvl7pPr indent="0" lvl="6" marL="9144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7pPr>
            <a:lvl8pPr indent="0" lvl="7" marL="13716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8pPr>
            <a:lvl9pPr indent="0" lvl="8" marL="18288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9pPr>
          </a:lstStyle>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p:cSld name="2_Title Slide">
    <p:spTree>
      <p:nvGrpSpPr>
        <p:cNvPr id="155" name="Shape 155"/>
        <p:cNvGrpSpPr/>
        <p:nvPr/>
      </p:nvGrpSpPr>
      <p:grpSpPr>
        <a:xfrm>
          <a:off x="0" y="0"/>
          <a:ext cx="0" cy="0"/>
          <a:chOff x="0" y="0"/>
          <a:chExt cx="0" cy="0"/>
        </a:xfrm>
      </p:grpSpPr>
      <p:pic>
        <p:nvPicPr>
          <p:cNvPr id="156" name="Google Shape;156;p32"/>
          <p:cNvPicPr preferRelativeResize="0"/>
          <p:nvPr/>
        </p:nvPicPr>
        <p:blipFill rotWithShape="1">
          <a:blip r:embed="rId2">
            <a:alphaModFix/>
          </a:blip>
          <a:srcRect b="0" l="0" r="0" t="0"/>
          <a:stretch/>
        </p:blipFill>
        <p:spPr>
          <a:xfrm>
            <a:off x="4763" y="0"/>
            <a:ext cx="6846862" cy="5127041"/>
          </a:xfrm>
          <a:prstGeom prst="rect">
            <a:avLst/>
          </a:prstGeom>
          <a:noFill/>
          <a:ln>
            <a:noFill/>
          </a:ln>
        </p:spPr>
      </p:pic>
      <p:sp>
        <p:nvSpPr>
          <p:cNvPr id="157" name="Google Shape;157;p32"/>
          <p:cNvSpPr txBox="1"/>
          <p:nvPr>
            <p:ph idx="1" type="subTitle"/>
          </p:nvPr>
        </p:nvSpPr>
        <p:spPr>
          <a:xfrm>
            <a:off x="1371600" y="3581400"/>
            <a:ext cx="6400800" cy="457200"/>
          </a:xfrm>
          <a:prstGeom prst="rect">
            <a:avLst/>
          </a:prstGeom>
          <a:noFill/>
          <a:ln>
            <a:noFill/>
          </a:ln>
        </p:spPr>
        <p:txBody>
          <a:bodyPr anchorCtr="0" anchor="t" bIns="91425" lIns="91425" spcFirstLastPara="1" rIns="91425" wrap="square" tIns="91425">
            <a:noAutofit/>
          </a:bodyPr>
          <a:lstStyle>
            <a:lvl1pPr indent="0" lvl="0" marL="0" marR="0" rtl="0" algn="ctr">
              <a:lnSpc>
                <a:spcPct val="100000"/>
              </a:lnSpc>
              <a:spcBef>
                <a:spcPts val="480"/>
              </a:spcBef>
              <a:spcAft>
                <a:spcPts val="0"/>
              </a:spcAft>
              <a:buClr>
                <a:srgbClr val="636463"/>
              </a:buClr>
              <a:buSzPts val="2400"/>
              <a:buFont typeface="Arial"/>
              <a:buNone/>
              <a:defRPr b="0" i="0" sz="2400" u="none" cap="none" strike="noStrike">
                <a:solidFill>
                  <a:srgbClr val="636463"/>
                </a:solidFill>
                <a:latin typeface="Calibri"/>
                <a:ea typeface="Calibri"/>
                <a:cs typeface="Calibri"/>
                <a:sym typeface="Calibri"/>
              </a:defRPr>
            </a:lvl1pPr>
            <a:lvl2pPr indent="0" lvl="1" marL="457200" marR="0" rtl="0" algn="ctr">
              <a:lnSpc>
                <a:spcPct val="100000"/>
              </a:lnSpc>
              <a:spcBef>
                <a:spcPts val="560"/>
              </a:spcBef>
              <a:spcAft>
                <a:spcPts val="0"/>
              </a:spcAft>
              <a:buClr>
                <a:srgbClr val="888888"/>
              </a:buClr>
              <a:buSzPts val="2800"/>
              <a:buFont typeface="Arial"/>
              <a:buNone/>
              <a:defRPr b="0" i="0" sz="2800" u="none" cap="none" strike="noStrike">
                <a:solidFill>
                  <a:srgbClr val="888888"/>
                </a:solidFill>
                <a:latin typeface="Calibri"/>
                <a:ea typeface="Calibri"/>
                <a:cs typeface="Calibri"/>
                <a:sym typeface="Calibri"/>
              </a:defRPr>
            </a:lvl2pPr>
            <a:lvl3pPr indent="0" lvl="2" marL="914400" marR="0" rtl="0" algn="ctr">
              <a:lnSpc>
                <a:spcPct val="100000"/>
              </a:lnSpc>
              <a:spcBef>
                <a:spcPts val="480"/>
              </a:spcBef>
              <a:spcAft>
                <a:spcPts val="0"/>
              </a:spcAft>
              <a:buClr>
                <a:srgbClr val="888888"/>
              </a:buClr>
              <a:buSzPts val="2400"/>
              <a:buFont typeface="Arial"/>
              <a:buNone/>
              <a:defRPr b="0" i="0" sz="2400" u="none" cap="none" strike="noStrike">
                <a:solidFill>
                  <a:srgbClr val="888888"/>
                </a:solidFill>
                <a:latin typeface="Calibri"/>
                <a:ea typeface="Calibri"/>
                <a:cs typeface="Calibri"/>
                <a:sym typeface="Calibri"/>
              </a:defRPr>
            </a:lvl3pPr>
            <a:lvl4pPr indent="0" lvl="3" marL="1371600" marR="0" rtl="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4pPr>
            <a:lvl5pPr indent="0" lvl="4" marL="1828800" marR="0" rtl="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5pPr>
            <a:lvl6pPr indent="0" lvl="5" marL="2286000" marR="0" rtl="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6pPr>
            <a:lvl7pPr indent="0" lvl="6" marL="2743200" marR="0" rtl="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7pPr>
            <a:lvl8pPr indent="0" lvl="7" marL="3200400" marR="0" rtl="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8pPr>
            <a:lvl9pPr indent="0" lvl="8" marL="3657600" marR="0" rtl="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9pPr>
          </a:lstStyle>
          <a:p/>
        </p:txBody>
      </p:sp>
      <p:sp>
        <p:nvSpPr>
          <p:cNvPr id="158" name="Google Shape;158;p32"/>
          <p:cNvSpPr txBox="1"/>
          <p:nvPr>
            <p:ph type="title"/>
          </p:nvPr>
        </p:nvSpPr>
        <p:spPr>
          <a:xfrm>
            <a:off x="457200" y="1905000"/>
            <a:ext cx="8229600" cy="1524000"/>
          </a:xfrm>
          <a:prstGeom prst="rect">
            <a:avLst/>
          </a:prstGeom>
          <a:noFill/>
          <a:ln>
            <a:noFill/>
          </a:ln>
        </p:spPr>
        <p:txBody>
          <a:bodyPr anchorCtr="0" anchor="ctr" bIns="91425" lIns="91425" spcFirstLastPara="1" rIns="91425" wrap="square" tIns="91425">
            <a:noAutofit/>
          </a:bodyPr>
          <a:lstStyle>
            <a:lvl1pPr indent="0" lvl="0" marL="0" marR="0" rtl="0" algn="ctr">
              <a:lnSpc>
                <a:spcPct val="100000"/>
              </a:lnSpc>
              <a:spcBef>
                <a:spcPts val="0"/>
              </a:spcBef>
              <a:spcAft>
                <a:spcPts val="0"/>
              </a:spcAft>
              <a:buClr>
                <a:srgbClr val="343451"/>
              </a:buClr>
              <a:buSzPts val="4000"/>
              <a:buFont typeface="Arial"/>
              <a:buNone/>
              <a:defRPr b="0" i="0" sz="4000" u="none" cap="none" strike="noStrike">
                <a:solidFill>
                  <a:srgbClr val="343451"/>
                </a:solidFill>
                <a:latin typeface="Arial"/>
                <a:ea typeface="Arial"/>
                <a:cs typeface="Arial"/>
                <a:sym typeface="Arial"/>
              </a:defRPr>
            </a:lvl1pPr>
            <a:lvl2pPr indent="0" lvl="1"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2pPr>
            <a:lvl3pPr indent="0" lvl="2"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3pPr>
            <a:lvl4pPr indent="0" lvl="3"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4pPr>
            <a:lvl5pPr indent="0" lvl="4"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5pPr>
            <a:lvl6pPr indent="0" lvl="5" marL="4572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6pPr>
            <a:lvl7pPr indent="0" lvl="6" marL="9144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7pPr>
            <a:lvl8pPr indent="0" lvl="7" marL="13716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8pPr>
            <a:lvl9pPr indent="0" lvl="8" marL="18288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9pPr>
          </a:lstStyle>
          <a:p/>
        </p:txBody>
      </p:sp>
      <p:sp>
        <p:nvSpPr>
          <p:cNvPr id="159" name="Google Shape;159;p32"/>
          <p:cNvSpPr txBox="1"/>
          <p:nvPr>
            <p:ph idx="10" type="dt"/>
          </p:nvPr>
        </p:nvSpPr>
        <p:spPr>
          <a:xfrm>
            <a:off x="457200" y="5883275"/>
            <a:ext cx="2133600" cy="3651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rgbClr val="343451"/>
              </a:buClr>
              <a:buSzPts val="1200"/>
              <a:buFont typeface="Calibri"/>
              <a:buNone/>
              <a:defRPr b="0" i="0" sz="1200" u="none" cap="none" strike="noStrike">
                <a:solidFill>
                  <a:srgbClr val="34345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6pPr>
            <a:lvl7pPr indent="0" lvl="6" marL="2743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7pPr>
            <a:lvl8pPr indent="0" lvl="7" marL="3200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8pPr>
            <a:lvl9pPr indent="0" lvl="8" marL="3657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9pPr>
          </a:lstStyle>
          <a:p/>
        </p:txBody>
      </p:sp>
      <p:sp>
        <p:nvSpPr>
          <p:cNvPr id="160" name="Google Shape;160;p32"/>
          <p:cNvSpPr txBox="1"/>
          <p:nvPr>
            <p:ph idx="11" type="ftr"/>
          </p:nvPr>
        </p:nvSpPr>
        <p:spPr>
          <a:xfrm>
            <a:off x="3124200" y="5883275"/>
            <a:ext cx="2895600" cy="365100"/>
          </a:xfrm>
          <a:prstGeom prst="rect">
            <a:avLst/>
          </a:prstGeom>
          <a:noFill/>
          <a:ln>
            <a:noFill/>
          </a:ln>
        </p:spPr>
        <p:txBody>
          <a:bodyPr anchorCtr="0" anchor="ctr" bIns="91425" lIns="91425" spcFirstLastPara="1" rIns="91425" wrap="square" tIns="91425">
            <a:noAutofit/>
          </a:bodyPr>
          <a:lstStyle>
            <a:lvl1pPr indent="0" lvl="0" marL="0" marR="0" rtl="0" algn="ctr">
              <a:lnSpc>
                <a:spcPct val="100000"/>
              </a:lnSpc>
              <a:spcBef>
                <a:spcPts val="0"/>
              </a:spcBef>
              <a:spcAft>
                <a:spcPts val="0"/>
              </a:spcAft>
              <a:buClr>
                <a:srgbClr val="343451"/>
              </a:buClr>
              <a:buSzPts val="1200"/>
              <a:buFont typeface="Calibri"/>
              <a:buNone/>
              <a:defRPr b="0" i="0" sz="1200" u="none" cap="none" strike="noStrike">
                <a:solidFill>
                  <a:srgbClr val="34345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6pPr>
            <a:lvl7pPr indent="0" lvl="6" marL="2743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7pPr>
            <a:lvl8pPr indent="0" lvl="7" marL="3200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8pPr>
            <a:lvl9pPr indent="0" lvl="8" marL="3657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9pPr>
          </a:lstStyle>
          <a:p/>
        </p:txBody>
      </p:sp>
      <p:sp>
        <p:nvSpPr>
          <p:cNvPr id="161" name="Google Shape;161;p32"/>
          <p:cNvSpPr txBox="1"/>
          <p:nvPr>
            <p:ph idx="12" type="sldNum"/>
          </p:nvPr>
        </p:nvSpPr>
        <p:spPr>
          <a:xfrm>
            <a:off x="8686800" y="5883275"/>
            <a:ext cx="381000" cy="3651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Clr>
                <a:srgbClr val="343451"/>
              </a:buClr>
              <a:buSzPts val="300"/>
              <a:buFont typeface="Calibri"/>
              <a:buNone/>
              <a:defRPr b="0" i="0" sz="1200" u="none" cap="none" strike="noStrike">
                <a:solidFill>
                  <a:srgbClr val="343451"/>
                </a:solidFill>
                <a:latin typeface="Calibri"/>
                <a:ea typeface="Calibri"/>
                <a:cs typeface="Calibri"/>
                <a:sym typeface="Calibri"/>
              </a:defRPr>
            </a:lvl1pPr>
            <a:lvl2pPr indent="0" lvl="1" marL="0" marR="0" rtl="0" algn="r">
              <a:spcBef>
                <a:spcPts val="0"/>
              </a:spcBef>
              <a:buClr>
                <a:srgbClr val="343451"/>
              </a:buClr>
              <a:buSzPts val="300"/>
              <a:buFont typeface="Calibri"/>
              <a:buNone/>
              <a:defRPr b="0" i="0" sz="1200" u="none" cap="none" strike="noStrike">
                <a:solidFill>
                  <a:srgbClr val="343451"/>
                </a:solidFill>
                <a:latin typeface="Calibri"/>
                <a:ea typeface="Calibri"/>
                <a:cs typeface="Calibri"/>
                <a:sym typeface="Calibri"/>
              </a:defRPr>
            </a:lvl2pPr>
            <a:lvl3pPr indent="0" lvl="2" marL="0" marR="0" rtl="0" algn="r">
              <a:spcBef>
                <a:spcPts val="0"/>
              </a:spcBef>
              <a:buClr>
                <a:srgbClr val="343451"/>
              </a:buClr>
              <a:buSzPts val="300"/>
              <a:buFont typeface="Calibri"/>
              <a:buNone/>
              <a:defRPr b="0" i="0" sz="1200" u="none" cap="none" strike="noStrike">
                <a:solidFill>
                  <a:srgbClr val="343451"/>
                </a:solidFill>
                <a:latin typeface="Calibri"/>
                <a:ea typeface="Calibri"/>
                <a:cs typeface="Calibri"/>
                <a:sym typeface="Calibri"/>
              </a:defRPr>
            </a:lvl3pPr>
            <a:lvl4pPr indent="0" lvl="3" marL="0" marR="0" rtl="0" algn="r">
              <a:spcBef>
                <a:spcPts val="0"/>
              </a:spcBef>
              <a:buClr>
                <a:srgbClr val="343451"/>
              </a:buClr>
              <a:buSzPts val="300"/>
              <a:buFont typeface="Calibri"/>
              <a:buNone/>
              <a:defRPr b="0" i="0" sz="1200" u="none" cap="none" strike="noStrike">
                <a:solidFill>
                  <a:srgbClr val="343451"/>
                </a:solidFill>
                <a:latin typeface="Calibri"/>
                <a:ea typeface="Calibri"/>
                <a:cs typeface="Calibri"/>
                <a:sym typeface="Calibri"/>
              </a:defRPr>
            </a:lvl4pPr>
            <a:lvl5pPr indent="0" lvl="4" marL="0" marR="0" rtl="0" algn="r">
              <a:spcBef>
                <a:spcPts val="0"/>
              </a:spcBef>
              <a:buClr>
                <a:srgbClr val="343451"/>
              </a:buClr>
              <a:buSzPts val="300"/>
              <a:buFont typeface="Calibri"/>
              <a:buNone/>
              <a:defRPr b="0" i="0" sz="1200" u="none" cap="none" strike="noStrike">
                <a:solidFill>
                  <a:srgbClr val="343451"/>
                </a:solidFill>
                <a:latin typeface="Calibri"/>
                <a:ea typeface="Calibri"/>
                <a:cs typeface="Calibri"/>
                <a:sym typeface="Calibri"/>
              </a:defRPr>
            </a:lvl5pPr>
            <a:lvl6pPr indent="0" lvl="5" marL="0" marR="0" rtl="0" algn="r">
              <a:spcBef>
                <a:spcPts val="0"/>
              </a:spcBef>
              <a:buClr>
                <a:srgbClr val="343451"/>
              </a:buClr>
              <a:buSzPts val="300"/>
              <a:buFont typeface="Calibri"/>
              <a:buNone/>
              <a:defRPr b="0" i="0" sz="1200" u="none" cap="none" strike="noStrike">
                <a:solidFill>
                  <a:srgbClr val="343451"/>
                </a:solidFill>
                <a:latin typeface="Calibri"/>
                <a:ea typeface="Calibri"/>
                <a:cs typeface="Calibri"/>
                <a:sym typeface="Calibri"/>
              </a:defRPr>
            </a:lvl6pPr>
            <a:lvl7pPr indent="0" lvl="6" marL="0" marR="0" rtl="0" algn="r">
              <a:spcBef>
                <a:spcPts val="0"/>
              </a:spcBef>
              <a:buClr>
                <a:srgbClr val="343451"/>
              </a:buClr>
              <a:buSzPts val="300"/>
              <a:buFont typeface="Calibri"/>
              <a:buNone/>
              <a:defRPr b="0" i="0" sz="1200" u="none" cap="none" strike="noStrike">
                <a:solidFill>
                  <a:srgbClr val="343451"/>
                </a:solidFill>
                <a:latin typeface="Calibri"/>
                <a:ea typeface="Calibri"/>
                <a:cs typeface="Calibri"/>
                <a:sym typeface="Calibri"/>
              </a:defRPr>
            </a:lvl7pPr>
            <a:lvl8pPr indent="0" lvl="7" marL="0" marR="0" rtl="0" algn="r">
              <a:spcBef>
                <a:spcPts val="0"/>
              </a:spcBef>
              <a:buClr>
                <a:srgbClr val="343451"/>
              </a:buClr>
              <a:buSzPts val="300"/>
              <a:buFont typeface="Calibri"/>
              <a:buNone/>
              <a:defRPr b="0" i="0" sz="1200" u="none" cap="none" strike="noStrike">
                <a:solidFill>
                  <a:srgbClr val="343451"/>
                </a:solidFill>
                <a:latin typeface="Calibri"/>
                <a:ea typeface="Calibri"/>
                <a:cs typeface="Calibri"/>
                <a:sym typeface="Calibri"/>
              </a:defRPr>
            </a:lvl8pPr>
            <a:lvl9pPr indent="0" lvl="8" marL="0" marR="0" rtl="0" algn="r">
              <a:spcBef>
                <a:spcPts val="0"/>
              </a:spcBef>
              <a:buClr>
                <a:srgbClr val="343451"/>
              </a:buClr>
              <a:buSzPts val="300"/>
              <a:buFont typeface="Calibri"/>
              <a:buNone/>
              <a:defRPr b="0" i="0" sz="1200" u="none" cap="none" strike="noStrike">
                <a:solidFill>
                  <a:srgbClr val="34345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Picture with Caption">
  <p:cSld name="2_Picture with Caption">
    <p:spTree>
      <p:nvGrpSpPr>
        <p:cNvPr id="162" name="Shape 162"/>
        <p:cNvGrpSpPr/>
        <p:nvPr/>
      </p:nvGrpSpPr>
      <p:grpSpPr>
        <a:xfrm>
          <a:off x="0" y="0"/>
          <a:ext cx="0" cy="0"/>
          <a:chOff x="0" y="0"/>
          <a:chExt cx="0" cy="0"/>
        </a:xfrm>
      </p:grpSpPr>
      <p:sp>
        <p:nvSpPr>
          <p:cNvPr id="163" name="Google Shape;163;p33"/>
          <p:cNvSpPr/>
          <p:nvPr>
            <p:ph idx="2" type="pic"/>
          </p:nvPr>
        </p:nvSpPr>
        <p:spPr>
          <a:xfrm>
            <a:off x="1792288" y="1142999"/>
            <a:ext cx="5486400" cy="35847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640"/>
              </a:spcBef>
              <a:spcAft>
                <a:spcPts val="0"/>
              </a:spcAft>
              <a:buClr>
                <a:srgbClr val="595959"/>
              </a:buClr>
              <a:buSzPts val="3200"/>
              <a:buFont typeface="Arial"/>
              <a:buNone/>
              <a:defRPr b="0" i="0" sz="3200" u="none" cap="none" strike="noStrike">
                <a:solidFill>
                  <a:srgbClr val="595959"/>
                </a:solidFill>
                <a:latin typeface="Calibri"/>
                <a:ea typeface="Calibri"/>
                <a:cs typeface="Calibri"/>
                <a:sym typeface="Calibri"/>
              </a:defRPr>
            </a:lvl1pPr>
            <a:lvl2pPr indent="0" lvl="1" marL="457200" marR="0" rtl="0" algn="l">
              <a:lnSpc>
                <a:spcPct val="100000"/>
              </a:lnSpc>
              <a:spcBef>
                <a:spcPts val="560"/>
              </a:spcBef>
              <a:spcAft>
                <a:spcPts val="0"/>
              </a:spcAft>
              <a:buClr>
                <a:srgbClr val="595959"/>
              </a:buClr>
              <a:buSzPts val="2800"/>
              <a:buFont typeface="Arial"/>
              <a:buNone/>
              <a:defRPr b="0" i="0" sz="2800" u="none" cap="none" strike="noStrike">
                <a:solidFill>
                  <a:srgbClr val="595959"/>
                </a:solidFill>
                <a:latin typeface="Calibri"/>
                <a:ea typeface="Calibri"/>
                <a:cs typeface="Calibri"/>
                <a:sym typeface="Calibri"/>
              </a:defRPr>
            </a:lvl2pPr>
            <a:lvl3pPr indent="0" lvl="2" marL="914400" marR="0" rtl="0" algn="l">
              <a:lnSpc>
                <a:spcPct val="100000"/>
              </a:lnSpc>
              <a:spcBef>
                <a:spcPts val="480"/>
              </a:spcBef>
              <a:spcAft>
                <a:spcPts val="0"/>
              </a:spcAft>
              <a:buClr>
                <a:srgbClr val="595959"/>
              </a:buClr>
              <a:buSzPts val="2400"/>
              <a:buFont typeface="Arial"/>
              <a:buNone/>
              <a:defRPr b="0" i="0" sz="2400" u="none" cap="none" strike="noStrike">
                <a:solidFill>
                  <a:srgbClr val="595959"/>
                </a:solidFill>
                <a:latin typeface="Calibri"/>
                <a:ea typeface="Calibri"/>
                <a:cs typeface="Calibri"/>
                <a:sym typeface="Calibri"/>
              </a:defRPr>
            </a:lvl3pPr>
            <a:lvl4pPr indent="0" lvl="3" marL="1371600" marR="0" rtl="0" algn="l">
              <a:lnSpc>
                <a:spcPct val="100000"/>
              </a:lnSpc>
              <a:spcBef>
                <a:spcPts val="400"/>
              </a:spcBef>
              <a:spcAft>
                <a:spcPts val="0"/>
              </a:spcAft>
              <a:buClr>
                <a:srgbClr val="595959"/>
              </a:buClr>
              <a:buSzPts val="2000"/>
              <a:buFont typeface="Arial"/>
              <a:buNone/>
              <a:defRPr b="0" i="0" sz="2000" u="none" cap="none" strike="noStrike">
                <a:solidFill>
                  <a:srgbClr val="595959"/>
                </a:solidFill>
                <a:latin typeface="Calibri"/>
                <a:ea typeface="Calibri"/>
                <a:cs typeface="Calibri"/>
                <a:sym typeface="Calibri"/>
              </a:defRPr>
            </a:lvl4pPr>
            <a:lvl5pPr indent="0" lvl="4" marL="1828800" marR="0" rtl="0" algn="l">
              <a:lnSpc>
                <a:spcPct val="100000"/>
              </a:lnSpc>
              <a:spcBef>
                <a:spcPts val="400"/>
              </a:spcBef>
              <a:spcAft>
                <a:spcPts val="0"/>
              </a:spcAft>
              <a:buClr>
                <a:srgbClr val="595959"/>
              </a:buClr>
              <a:buSzPts val="2000"/>
              <a:buFont typeface="Arial"/>
              <a:buNone/>
              <a:defRPr b="0" i="0" sz="2000" u="none" cap="none" strike="noStrike">
                <a:solidFill>
                  <a:srgbClr val="595959"/>
                </a:solidFill>
                <a:latin typeface="Calibri"/>
                <a:ea typeface="Calibri"/>
                <a:cs typeface="Calibri"/>
                <a:sym typeface="Calibri"/>
              </a:defRPr>
            </a:lvl5pPr>
            <a:lvl6pPr indent="0" lvl="5" marL="22860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6pPr>
            <a:lvl7pPr indent="0" lvl="6" marL="27432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7pPr>
            <a:lvl8pPr indent="0" lvl="7" marL="32004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8pPr>
            <a:lvl9pPr indent="0" lvl="8" marL="36576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9pPr>
          </a:lstStyle>
          <a:p/>
        </p:txBody>
      </p:sp>
      <p:sp>
        <p:nvSpPr>
          <p:cNvPr id="164" name="Google Shape;164;p33"/>
          <p:cNvSpPr txBox="1"/>
          <p:nvPr>
            <p:ph idx="1" type="body"/>
          </p:nvPr>
        </p:nvSpPr>
        <p:spPr>
          <a:xfrm>
            <a:off x="1792288" y="4876800"/>
            <a:ext cx="5486400" cy="609600"/>
          </a:xfrm>
          <a:prstGeom prst="rect">
            <a:avLst/>
          </a:prstGeom>
          <a:noFill/>
          <a:ln>
            <a:noFill/>
          </a:ln>
        </p:spPr>
        <p:txBody>
          <a:bodyPr anchorCtr="0" anchor="t" bIns="91425" lIns="91425" spcFirstLastPara="1" rIns="91425" wrap="square" tIns="91425">
            <a:noAutofit/>
          </a:bodyPr>
          <a:lstStyle>
            <a:lvl1pPr indent="-228600" lvl="0" marL="457200" marR="0" rtl="0" algn="l">
              <a:lnSpc>
                <a:spcPct val="100000"/>
              </a:lnSpc>
              <a:spcBef>
                <a:spcPts val="280"/>
              </a:spcBef>
              <a:spcAft>
                <a:spcPts val="0"/>
              </a:spcAft>
              <a:buClr>
                <a:srgbClr val="636463"/>
              </a:buClr>
              <a:buSzPts val="1400"/>
              <a:buFont typeface="Arial"/>
              <a:buNone/>
              <a:defRPr b="0" i="0" sz="1400" u="none" cap="none" strike="noStrike">
                <a:solidFill>
                  <a:srgbClr val="636463"/>
                </a:solidFill>
                <a:latin typeface="Calibri"/>
                <a:ea typeface="Calibri"/>
                <a:cs typeface="Calibri"/>
                <a:sym typeface="Calibri"/>
              </a:defRPr>
            </a:lvl1pPr>
            <a:lvl2pPr indent="-228600" lvl="1" marL="914400" marR="0" rtl="0" algn="l">
              <a:lnSpc>
                <a:spcPct val="100000"/>
              </a:lnSpc>
              <a:spcBef>
                <a:spcPts val="240"/>
              </a:spcBef>
              <a:spcAft>
                <a:spcPts val="0"/>
              </a:spcAft>
              <a:buClr>
                <a:srgbClr val="595959"/>
              </a:buClr>
              <a:buSzPts val="1200"/>
              <a:buFont typeface="Arial"/>
              <a:buNone/>
              <a:defRPr b="0" i="0" sz="1200" u="none" cap="none" strike="noStrike">
                <a:solidFill>
                  <a:srgbClr val="595959"/>
                </a:solidFill>
                <a:latin typeface="Calibri"/>
                <a:ea typeface="Calibri"/>
                <a:cs typeface="Calibri"/>
                <a:sym typeface="Calibri"/>
              </a:defRPr>
            </a:lvl2pPr>
            <a:lvl3pPr indent="-228600" lvl="2" marL="1371600" marR="0" rtl="0" algn="l">
              <a:lnSpc>
                <a:spcPct val="100000"/>
              </a:lnSpc>
              <a:spcBef>
                <a:spcPts val="200"/>
              </a:spcBef>
              <a:spcAft>
                <a:spcPts val="0"/>
              </a:spcAft>
              <a:buClr>
                <a:srgbClr val="595959"/>
              </a:buClr>
              <a:buSzPts val="1000"/>
              <a:buFont typeface="Arial"/>
              <a:buNone/>
              <a:defRPr b="0" i="0" sz="1000" u="none" cap="none" strike="noStrike">
                <a:solidFill>
                  <a:srgbClr val="595959"/>
                </a:solidFill>
                <a:latin typeface="Calibri"/>
                <a:ea typeface="Calibri"/>
                <a:cs typeface="Calibri"/>
                <a:sym typeface="Calibri"/>
              </a:defRPr>
            </a:lvl3pPr>
            <a:lvl4pPr indent="-228600" lvl="3" marL="1828800" marR="0" rtl="0" algn="l">
              <a:lnSpc>
                <a:spcPct val="100000"/>
              </a:lnSpc>
              <a:spcBef>
                <a:spcPts val="180"/>
              </a:spcBef>
              <a:spcAft>
                <a:spcPts val="0"/>
              </a:spcAft>
              <a:buClr>
                <a:srgbClr val="595959"/>
              </a:buClr>
              <a:buSzPts val="900"/>
              <a:buFont typeface="Arial"/>
              <a:buNone/>
              <a:defRPr b="0" i="0" sz="900" u="none" cap="none" strike="noStrike">
                <a:solidFill>
                  <a:srgbClr val="595959"/>
                </a:solidFill>
                <a:latin typeface="Calibri"/>
                <a:ea typeface="Calibri"/>
                <a:cs typeface="Calibri"/>
                <a:sym typeface="Calibri"/>
              </a:defRPr>
            </a:lvl4pPr>
            <a:lvl5pPr indent="-228600" lvl="4" marL="2286000" marR="0" rtl="0" algn="l">
              <a:lnSpc>
                <a:spcPct val="100000"/>
              </a:lnSpc>
              <a:spcBef>
                <a:spcPts val="180"/>
              </a:spcBef>
              <a:spcAft>
                <a:spcPts val="0"/>
              </a:spcAft>
              <a:buClr>
                <a:srgbClr val="595959"/>
              </a:buClr>
              <a:buSzPts val="900"/>
              <a:buFont typeface="Arial"/>
              <a:buNone/>
              <a:defRPr b="0" i="0" sz="900" u="none" cap="none" strike="noStrike">
                <a:solidFill>
                  <a:srgbClr val="595959"/>
                </a:solidFill>
                <a:latin typeface="Calibri"/>
                <a:ea typeface="Calibri"/>
                <a:cs typeface="Calibri"/>
                <a:sym typeface="Calibri"/>
              </a:defRPr>
            </a:lvl5pPr>
            <a:lvl6pPr indent="-228600" lvl="5" marL="2743200" marR="0" rtl="0" algn="l">
              <a:lnSpc>
                <a:spcPct val="100000"/>
              </a:lnSpc>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9pPr>
          </a:lstStyle>
          <a:p/>
        </p:txBody>
      </p:sp>
      <p:sp>
        <p:nvSpPr>
          <p:cNvPr id="165" name="Google Shape;165;p33"/>
          <p:cNvSpPr txBox="1"/>
          <p:nvPr>
            <p:ph idx="10" type="dt"/>
          </p:nvPr>
        </p:nvSpPr>
        <p:spPr>
          <a:xfrm>
            <a:off x="457200" y="5883275"/>
            <a:ext cx="2133600" cy="3651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6pPr>
            <a:lvl7pPr indent="0" lvl="6" marL="2743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7pPr>
            <a:lvl8pPr indent="0" lvl="7" marL="3200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8pPr>
            <a:lvl9pPr indent="0" lvl="8" marL="3657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9pPr>
          </a:lstStyle>
          <a:p/>
        </p:txBody>
      </p:sp>
      <p:sp>
        <p:nvSpPr>
          <p:cNvPr id="166" name="Google Shape;166;p33"/>
          <p:cNvSpPr txBox="1"/>
          <p:nvPr>
            <p:ph idx="11" type="ftr"/>
          </p:nvPr>
        </p:nvSpPr>
        <p:spPr>
          <a:xfrm>
            <a:off x="3124200" y="5883275"/>
            <a:ext cx="2895600" cy="365100"/>
          </a:xfrm>
          <a:prstGeom prst="rect">
            <a:avLst/>
          </a:prstGeom>
          <a:noFill/>
          <a:ln>
            <a:noFill/>
          </a:ln>
        </p:spPr>
        <p:txBody>
          <a:bodyPr anchorCtr="0" anchor="ctr" bIns="91425" lIns="91425" spcFirstLastPara="1" rIns="91425" wrap="square" tIns="91425">
            <a:noAutofit/>
          </a:bodyPr>
          <a:lstStyle>
            <a:lvl1pPr indent="0" lvl="0" marL="0" marR="0" rtl="0" algn="ct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6pPr>
            <a:lvl7pPr indent="0" lvl="6" marL="2743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7pPr>
            <a:lvl8pPr indent="0" lvl="7" marL="3200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8pPr>
            <a:lvl9pPr indent="0" lvl="8" marL="3657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9pPr>
          </a:lstStyle>
          <a:p/>
        </p:txBody>
      </p:sp>
      <p:sp>
        <p:nvSpPr>
          <p:cNvPr id="167" name="Google Shape;167;p33"/>
          <p:cNvSpPr txBox="1"/>
          <p:nvPr>
            <p:ph idx="12" type="sldNum"/>
          </p:nvPr>
        </p:nvSpPr>
        <p:spPr>
          <a:xfrm>
            <a:off x="8686800" y="5883275"/>
            <a:ext cx="381000" cy="3651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1pPr>
            <a:lvl2pPr indent="0" lvl="1"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2pPr>
            <a:lvl3pPr indent="0" lvl="2"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3pPr>
            <a:lvl4pPr indent="0" lvl="3"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4pPr>
            <a:lvl5pPr indent="0" lvl="4"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5pPr>
            <a:lvl6pPr indent="0" lvl="5"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6pPr>
            <a:lvl7pPr indent="0" lvl="6"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7pPr>
            <a:lvl8pPr indent="0" lvl="7"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8pPr>
            <a:lvl9pPr indent="0" lvl="8"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Blank">
  <p:cSld name="3_Blank">
    <p:spTree>
      <p:nvGrpSpPr>
        <p:cNvPr id="168" name="Shape 168"/>
        <p:cNvGrpSpPr/>
        <p:nvPr/>
      </p:nvGrpSpPr>
      <p:grpSpPr>
        <a:xfrm>
          <a:off x="0" y="0"/>
          <a:ext cx="0" cy="0"/>
          <a:chOff x="0" y="0"/>
          <a:chExt cx="0" cy="0"/>
        </a:xfrm>
      </p:grpSpPr>
      <p:sp>
        <p:nvSpPr>
          <p:cNvPr id="169" name="Google Shape;169;p34"/>
          <p:cNvSpPr txBox="1"/>
          <p:nvPr>
            <p:ph idx="1" type="body"/>
          </p:nvPr>
        </p:nvSpPr>
        <p:spPr>
          <a:xfrm>
            <a:off x="309562" y="1365299"/>
            <a:ext cx="8497800" cy="5389500"/>
          </a:xfrm>
          <a:prstGeom prst="rect">
            <a:avLst/>
          </a:prstGeom>
          <a:noFill/>
          <a:ln>
            <a:noFill/>
          </a:ln>
        </p:spPr>
        <p:txBody>
          <a:bodyPr anchorCtr="0" anchor="t" bIns="91425" lIns="91425" spcFirstLastPara="1" rIns="91425" wrap="square" tIns="91425">
            <a:noAutofit/>
          </a:bodyPr>
          <a:lstStyle>
            <a:lvl1pPr indent="-228600" lvl="0" marL="457200" marR="0" rtl="0" algn="ctr">
              <a:lnSpc>
                <a:spcPct val="100000"/>
              </a:lnSpc>
              <a:spcBef>
                <a:spcPts val="0"/>
              </a:spcBef>
              <a:spcAft>
                <a:spcPts val="0"/>
              </a:spcAft>
              <a:buClr>
                <a:srgbClr val="3F3F3F"/>
              </a:buClr>
              <a:buSzPts val="2400"/>
              <a:buFont typeface="Arial"/>
              <a:buNone/>
              <a:defRPr b="0" i="0" sz="2400" u="none" cap="none" strike="noStrike">
                <a:solidFill>
                  <a:srgbClr val="3F3F3F"/>
                </a:solidFill>
                <a:latin typeface="Calibri"/>
                <a:ea typeface="Calibri"/>
                <a:cs typeface="Calibri"/>
                <a:sym typeface="Calibri"/>
              </a:defRPr>
            </a:lvl1pPr>
            <a:lvl2pPr indent="-381000" lvl="1" marL="914400" marR="0" rtl="0" algn="ctr">
              <a:lnSpc>
                <a:spcPct val="100000"/>
              </a:lnSpc>
              <a:spcBef>
                <a:spcPts val="0"/>
              </a:spcBef>
              <a:spcAft>
                <a:spcPts val="0"/>
              </a:spcAft>
              <a:buClr>
                <a:srgbClr val="3F3F3F"/>
              </a:buClr>
              <a:buSzPts val="2400"/>
              <a:buFont typeface="Arial"/>
              <a:buChar char="•"/>
              <a:defRPr b="0" i="0" sz="2400" u="none" cap="none" strike="noStrike">
                <a:solidFill>
                  <a:srgbClr val="3F3F3F"/>
                </a:solidFill>
                <a:latin typeface="Calibri"/>
                <a:ea typeface="Calibri"/>
                <a:cs typeface="Calibri"/>
                <a:sym typeface="Calibri"/>
              </a:defRPr>
            </a:lvl2pPr>
            <a:lvl3pPr indent="-381000" lvl="2" marL="1371600" marR="0" rtl="0" algn="ctr">
              <a:lnSpc>
                <a:spcPct val="100000"/>
              </a:lnSpc>
              <a:spcBef>
                <a:spcPts val="0"/>
              </a:spcBef>
              <a:spcAft>
                <a:spcPts val="0"/>
              </a:spcAft>
              <a:buClr>
                <a:srgbClr val="3F3F3F"/>
              </a:buClr>
              <a:buSzPts val="2400"/>
              <a:buFont typeface="Arial"/>
              <a:buChar char="•"/>
              <a:defRPr b="0" i="0" sz="2400" u="none" cap="none" strike="noStrike">
                <a:solidFill>
                  <a:srgbClr val="3F3F3F"/>
                </a:solidFill>
                <a:latin typeface="Calibri"/>
                <a:ea typeface="Calibri"/>
                <a:cs typeface="Calibri"/>
                <a:sym typeface="Calibri"/>
              </a:defRPr>
            </a:lvl3pPr>
            <a:lvl4pPr indent="-381000" lvl="3" marL="1828800" marR="0" rtl="0" algn="ctr">
              <a:lnSpc>
                <a:spcPct val="100000"/>
              </a:lnSpc>
              <a:spcBef>
                <a:spcPts val="0"/>
              </a:spcBef>
              <a:spcAft>
                <a:spcPts val="0"/>
              </a:spcAft>
              <a:buClr>
                <a:srgbClr val="3F3F3F"/>
              </a:buClr>
              <a:buSzPts val="2400"/>
              <a:buFont typeface="Arial"/>
              <a:buChar char="•"/>
              <a:defRPr b="0" i="0" sz="2400" u="none" cap="none" strike="noStrike">
                <a:solidFill>
                  <a:srgbClr val="3F3F3F"/>
                </a:solidFill>
                <a:latin typeface="Calibri"/>
                <a:ea typeface="Calibri"/>
                <a:cs typeface="Calibri"/>
                <a:sym typeface="Calibri"/>
              </a:defRPr>
            </a:lvl4pPr>
            <a:lvl5pPr indent="-381000" lvl="4" marL="2286000" marR="0" rtl="0" algn="ctr">
              <a:lnSpc>
                <a:spcPct val="100000"/>
              </a:lnSpc>
              <a:spcBef>
                <a:spcPts val="0"/>
              </a:spcBef>
              <a:spcAft>
                <a:spcPts val="0"/>
              </a:spcAft>
              <a:buClr>
                <a:srgbClr val="3F3F3F"/>
              </a:buClr>
              <a:buSzPts val="2400"/>
              <a:buFont typeface="Arial"/>
              <a:buChar char="•"/>
              <a:defRPr b="0" i="0" sz="2400" u="none" cap="none" strike="noStrike">
                <a:solidFill>
                  <a:srgbClr val="3F3F3F"/>
                </a:solidFill>
                <a:latin typeface="Calibri"/>
                <a:ea typeface="Calibri"/>
                <a:cs typeface="Calibri"/>
                <a:sym typeface="Calibri"/>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70" name="Google Shape;170;p34"/>
          <p:cNvSpPr txBox="1"/>
          <p:nvPr>
            <p:ph type="title"/>
          </p:nvPr>
        </p:nvSpPr>
        <p:spPr>
          <a:xfrm>
            <a:off x="309562" y="317803"/>
            <a:ext cx="8497800" cy="703200"/>
          </a:xfrm>
          <a:prstGeom prst="rect">
            <a:avLst/>
          </a:prstGeom>
          <a:noFill/>
          <a:ln>
            <a:noFill/>
          </a:ln>
        </p:spPr>
        <p:txBody>
          <a:bodyPr anchorCtr="0" anchor="ctr" bIns="91425" lIns="91425" spcFirstLastPara="1" rIns="91425" wrap="square" tIns="91425">
            <a:noAutofit/>
          </a:bodyPr>
          <a:lstStyle>
            <a:lvl1pPr indent="0" lvl="0" marL="0" marR="0" rtl="0" algn="ctr">
              <a:lnSpc>
                <a:spcPct val="100000"/>
              </a:lnSpc>
              <a:spcBef>
                <a:spcPts val="0"/>
              </a:spcBef>
              <a:spcAft>
                <a:spcPts val="0"/>
              </a:spcAft>
              <a:buClr>
                <a:srgbClr val="002060"/>
              </a:buClr>
              <a:buSzPts val="3200"/>
              <a:buFont typeface="Calibri"/>
              <a:buNone/>
              <a:defRPr b="1" i="0" sz="3200" u="none" cap="none" strike="noStrike">
                <a:solidFill>
                  <a:srgbClr val="002060"/>
                </a:solidFill>
                <a:latin typeface="Calibri"/>
                <a:ea typeface="Calibri"/>
                <a:cs typeface="Calibri"/>
                <a:sym typeface="Calibri"/>
              </a:defRPr>
            </a:lvl1pPr>
            <a:lvl2pPr indent="0" lvl="1"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2pPr>
            <a:lvl3pPr indent="0" lvl="2"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3pPr>
            <a:lvl4pPr indent="0" lvl="3"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4pPr>
            <a:lvl5pPr indent="0" lvl="4"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5pPr>
            <a:lvl6pPr indent="0" lvl="5" marL="4572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6pPr>
            <a:lvl7pPr indent="0" lvl="6" marL="9144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7pPr>
            <a:lvl8pPr indent="0" lvl="7" marL="13716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8pPr>
            <a:lvl9pPr indent="0" lvl="8" marL="18288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9pPr>
          </a:lstStyle>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Title Slide">
  <p:cSld name="3_Title Slide">
    <p:spTree>
      <p:nvGrpSpPr>
        <p:cNvPr id="171" name="Shape 171"/>
        <p:cNvGrpSpPr/>
        <p:nvPr/>
      </p:nvGrpSpPr>
      <p:grpSpPr>
        <a:xfrm>
          <a:off x="0" y="0"/>
          <a:ext cx="0" cy="0"/>
          <a:chOff x="0" y="0"/>
          <a:chExt cx="0" cy="0"/>
        </a:xfrm>
      </p:grpSpPr>
      <p:pic>
        <p:nvPicPr>
          <p:cNvPr id="172" name="Google Shape;172;p35"/>
          <p:cNvPicPr preferRelativeResize="0"/>
          <p:nvPr/>
        </p:nvPicPr>
        <p:blipFill rotWithShape="1">
          <a:blip r:embed="rId2">
            <a:alphaModFix/>
          </a:blip>
          <a:srcRect b="0" l="0" r="0" t="0"/>
          <a:stretch/>
        </p:blipFill>
        <p:spPr>
          <a:xfrm>
            <a:off x="4763" y="0"/>
            <a:ext cx="6846862" cy="5127041"/>
          </a:xfrm>
          <a:prstGeom prst="rect">
            <a:avLst/>
          </a:prstGeom>
          <a:noFill/>
          <a:ln>
            <a:noFill/>
          </a:ln>
        </p:spPr>
      </p:pic>
      <p:sp>
        <p:nvSpPr>
          <p:cNvPr id="173" name="Google Shape;173;p35"/>
          <p:cNvSpPr txBox="1"/>
          <p:nvPr>
            <p:ph idx="1" type="subTitle"/>
          </p:nvPr>
        </p:nvSpPr>
        <p:spPr>
          <a:xfrm>
            <a:off x="1371600" y="3581400"/>
            <a:ext cx="6400800" cy="457200"/>
          </a:xfrm>
          <a:prstGeom prst="rect">
            <a:avLst/>
          </a:prstGeom>
          <a:noFill/>
          <a:ln>
            <a:noFill/>
          </a:ln>
        </p:spPr>
        <p:txBody>
          <a:bodyPr anchorCtr="0" anchor="t" bIns="91425" lIns="91425" spcFirstLastPara="1" rIns="91425" wrap="square" tIns="91425">
            <a:noAutofit/>
          </a:bodyPr>
          <a:lstStyle>
            <a:lvl1pPr indent="0" lvl="0" marL="0" marR="0" rtl="0" algn="ctr">
              <a:lnSpc>
                <a:spcPct val="100000"/>
              </a:lnSpc>
              <a:spcBef>
                <a:spcPts val="480"/>
              </a:spcBef>
              <a:spcAft>
                <a:spcPts val="0"/>
              </a:spcAft>
              <a:buClr>
                <a:srgbClr val="636463"/>
              </a:buClr>
              <a:buSzPts val="2400"/>
              <a:buFont typeface="Arial"/>
              <a:buNone/>
              <a:defRPr b="0" i="0" sz="2400" u="none" cap="none" strike="noStrike">
                <a:solidFill>
                  <a:srgbClr val="636463"/>
                </a:solidFill>
                <a:latin typeface="Calibri"/>
                <a:ea typeface="Calibri"/>
                <a:cs typeface="Calibri"/>
                <a:sym typeface="Calibri"/>
              </a:defRPr>
            </a:lvl1pPr>
            <a:lvl2pPr indent="0" lvl="1" marL="457200" marR="0" rtl="0" algn="ctr">
              <a:lnSpc>
                <a:spcPct val="100000"/>
              </a:lnSpc>
              <a:spcBef>
                <a:spcPts val="560"/>
              </a:spcBef>
              <a:spcAft>
                <a:spcPts val="0"/>
              </a:spcAft>
              <a:buClr>
                <a:srgbClr val="888888"/>
              </a:buClr>
              <a:buSzPts val="2800"/>
              <a:buFont typeface="Arial"/>
              <a:buNone/>
              <a:defRPr b="0" i="0" sz="2800" u="none" cap="none" strike="noStrike">
                <a:solidFill>
                  <a:srgbClr val="888888"/>
                </a:solidFill>
                <a:latin typeface="Calibri"/>
                <a:ea typeface="Calibri"/>
                <a:cs typeface="Calibri"/>
                <a:sym typeface="Calibri"/>
              </a:defRPr>
            </a:lvl2pPr>
            <a:lvl3pPr indent="0" lvl="2" marL="914400" marR="0" rtl="0" algn="ctr">
              <a:lnSpc>
                <a:spcPct val="100000"/>
              </a:lnSpc>
              <a:spcBef>
                <a:spcPts val="480"/>
              </a:spcBef>
              <a:spcAft>
                <a:spcPts val="0"/>
              </a:spcAft>
              <a:buClr>
                <a:srgbClr val="888888"/>
              </a:buClr>
              <a:buSzPts val="2400"/>
              <a:buFont typeface="Arial"/>
              <a:buNone/>
              <a:defRPr b="0" i="0" sz="2400" u="none" cap="none" strike="noStrike">
                <a:solidFill>
                  <a:srgbClr val="888888"/>
                </a:solidFill>
                <a:latin typeface="Calibri"/>
                <a:ea typeface="Calibri"/>
                <a:cs typeface="Calibri"/>
                <a:sym typeface="Calibri"/>
              </a:defRPr>
            </a:lvl3pPr>
            <a:lvl4pPr indent="0" lvl="3" marL="1371600" marR="0" rtl="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4pPr>
            <a:lvl5pPr indent="0" lvl="4" marL="1828800" marR="0" rtl="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5pPr>
            <a:lvl6pPr indent="0" lvl="5" marL="2286000" marR="0" rtl="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6pPr>
            <a:lvl7pPr indent="0" lvl="6" marL="2743200" marR="0" rtl="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7pPr>
            <a:lvl8pPr indent="0" lvl="7" marL="3200400" marR="0" rtl="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8pPr>
            <a:lvl9pPr indent="0" lvl="8" marL="3657600" marR="0" rtl="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9pPr>
          </a:lstStyle>
          <a:p/>
        </p:txBody>
      </p:sp>
      <p:sp>
        <p:nvSpPr>
          <p:cNvPr id="174" name="Google Shape;174;p35"/>
          <p:cNvSpPr txBox="1"/>
          <p:nvPr>
            <p:ph type="title"/>
          </p:nvPr>
        </p:nvSpPr>
        <p:spPr>
          <a:xfrm>
            <a:off x="457200" y="1905000"/>
            <a:ext cx="8229600" cy="1524000"/>
          </a:xfrm>
          <a:prstGeom prst="rect">
            <a:avLst/>
          </a:prstGeom>
          <a:noFill/>
          <a:ln>
            <a:noFill/>
          </a:ln>
        </p:spPr>
        <p:txBody>
          <a:bodyPr anchorCtr="0" anchor="ctr" bIns="91425" lIns="91425" spcFirstLastPara="1" rIns="91425" wrap="square" tIns="91425">
            <a:noAutofit/>
          </a:bodyPr>
          <a:lstStyle>
            <a:lvl1pPr indent="0" lvl="0" marL="0" marR="0" rtl="0" algn="ctr">
              <a:lnSpc>
                <a:spcPct val="100000"/>
              </a:lnSpc>
              <a:spcBef>
                <a:spcPts val="0"/>
              </a:spcBef>
              <a:spcAft>
                <a:spcPts val="0"/>
              </a:spcAft>
              <a:buClr>
                <a:srgbClr val="343451"/>
              </a:buClr>
              <a:buSzPts val="4000"/>
              <a:buFont typeface="Arial"/>
              <a:buNone/>
              <a:defRPr b="0" i="0" sz="4000" u="none" cap="none" strike="noStrike">
                <a:solidFill>
                  <a:srgbClr val="343451"/>
                </a:solidFill>
                <a:latin typeface="Arial"/>
                <a:ea typeface="Arial"/>
                <a:cs typeface="Arial"/>
                <a:sym typeface="Arial"/>
              </a:defRPr>
            </a:lvl1pPr>
            <a:lvl2pPr indent="0" lvl="1"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2pPr>
            <a:lvl3pPr indent="0" lvl="2"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3pPr>
            <a:lvl4pPr indent="0" lvl="3"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4pPr>
            <a:lvl5pPr indent="0" lvl="4"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5pPr>
            <a:lvl6pPr indent="0" lvl="5" marL="4572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6pPr>
            <a:lvl7pPr indent="0" lvl="6" marL="9144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7pPr>
            <a:lvl8pPr indent="0" lvl="7" marL="13716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8pPr>
            <a:lvl9pPr indent="0" lvl="8" marL="18288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9pPr>
          </a:lstStyle>
          <a:p/>
        </p:txBody>
      </p:sp>
      <p:sp>
        <p:nvSpPr>
          <p:cNvPr id="175" name="Google Shape;175;p35"/>
          <p:cNvSpPr txBox="1"/>
          <p:nvPr>
            <p:ph idx="10" type="dt"/>
          </p:nvPr>
        </p:nvSpPr>
        <p:spPr>
          <a:xfrm>
            <a:off x="457200" y="5883275"/>
            <a:ext cx="2133600" cy="3651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rgbClr val="343451"/>
              </a:buClr>
              <a:buSzPts val="1200"/>
              <a:buFont typeface="Calibri"/>
              <a:buNone/>
              <a:defRPr b="0" i="0" sz="1200" u="none" cap="none" strike="noStrike">
                <a:solidFill>
                  <a:srgbClr val="34345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6pPr>
            <a:lvl7pPr indent="0" lvl="6" marL="2743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7pPr>
            <a:lvl8pPr indent="0" lvl="7" marL="3200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8pPr>
            <a:lvl9pPr indent="0" lvl="8" marL="3657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9pPr>
          </a:lstStyle>
          <a:p/>
        </p:txBody>
      </p:sp>
      <p:sp>
        <p:nvSpPr>
          <p:cNvPr id="176" name="Google Shape;176;p35"/>
          <p:cNvSpPr txBox="1"/>
          <p:nvPr>
            <p:ph idx="11" type="ftr"/>
          </p:nvPr>
        </p:nvSpPr>
        <p:spPr>
          <a:xfrm>
            <a:off x="3124200" y="5883275"/>
            <a:ext cx="2895600" cy="365100"/>
          </a:xfrm>
          <a:prstGeom prst="rect">
            <a:avLst/>
          </a:prstGeom>
          <a:noFill/>
          <a:ln>
            <a:noFill/>
          </a:ln>
        </p:spPr>
        <p:txBody>
          <a:bodyPr anchorCtr="0" anchor="ctr" bIns="91425" lIns="91425" spcFirstLastPara="1" rIns="91425" wrap="square" tIns="91425">
            <a:noAutofit/>
          </a:bodyPr>
          <a:lstStyle>
            <a:lvl1pPr indent="0" lvl="0" marL="0" marR="0" rtl="0" algn="ctr">
              <a:lnSpc>
                <a:spcPct val="100000"/>
              </a:lnSpc>
              <a:spcBef>
                <a:spcPts val="0"/>
              </a:spcBef>
              <a:spcAft>
                <a:spcPts val="0"/>
              </a:spcAft>
              <a:buClr>
                <a:srgbClr val="343451"/>
              </a:buClr>
              <a:buSzPts val="1200"/>
              <a:buFont typeface="Calibri"/>
              <a:buNone/>
              <a:defRPr b="0" i="0" sz="1200" u="none" cap="none" strike="noStrike">
                <a:solidFill>
                  <a:srgbClr val="34345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6pPr>
            <a:lvl7pPr indent="0" lvl="6" marL="2743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7pPr>
            <a:lvl8pPr indent="0" lvl="7" marL="3200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8pPr>
            <a:lvl9pPr indent="0" lvl="8" marL="3657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9pPr>
          </a:lstStyle>
          <a:p/>
        </p:txBody>
      </p:sp>
      <p:sp>
        <p:nvSpPr>
          <p:cNvPr id="177" name="Google Shape;177;p35"/>
          <p:cNvSpPr txBox="1"/>
          <p:nvPr>
            <p:ph idx="12" type="sldNum"/>
          </p:nvPr>
        </p:nvSpPr>
        <p:spPr>
          <a:xfrm>
            <a:off x="8686800" y="5883275"/>
            <a:ext cx="381000" cy="3651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Clr>
                <a:srgbClr val="343451"/>
              </a:buClr>
              <a:buSzPts val="300"/>
              <a:buFont typeface="Calibri"/>
              <a:buNone/>
              <a:defRPr b="0" i="0" sz="1200" u="none" cap="none" strike="noStrike">
                <a:solidFill>
                  <a:srgbClr val="343451"/>
                </a:solidFill>
                <a:latin typeface="Calibri"/>
                <a:ea typeface="Calibri"/>
                <a:cs typeface="Calibri"/>
                <a:sym typeface="Calibri"/>
              </a:defRPr>
            </a:lvl1pPr>
            <a:lvl2pPr indent="0" lvl="1" marL="0" marR="0" rtl="0" algn="r">
              <a:spcBef>
                <a:spcPts val="0"/>
              </a:spcBef>
              <a:buClr>
                <a:srgbClr val="343451"/>
              </a:buClr>
              <a:buSzPts val="300"/>
              <a:buFont typeface="Calibri"/>
              <a:buNone/>
              <a:defRPr b="0" i="0" sz="1200" u="none" cap="none" strike="noStrike">
                <a:solidFill>
                  <a:srgbClr val="343451"/>
                </a:solidFill>
                <a:latin typeface="Calibri"/>
                <a:ea typeface="Calibri"/>
                <a:cs typeface="Calibri"/>
                <a:sym typeface="Calibri"/>
              </a:defRPr>
            </a:lvl2pPr>
            <a:lvl3pPr indent="0" lvl="2" marL="0" marR="0" rtl="0" algn="r">
              <a:spcBef>
                <a:spcPts val="0"/>
              </a:spcBef>
              <a:buClr>
                <a:srgbClr val="343451"/>
              </a:buClr>
              <a:buSzPts val="300"/>
              <a:buFont typeface="Calibri"/>
              <a:buNone/>
              <a:defRPr b="0" i="0" sz="1200" u="none" cap="none" strike="noStrike">
                <a:solidFill>
                  <a:srgbClr val="343451"/>
                </a:solidFill>
                <a:latin typeface="Calibri"/>
                <a:ea typeface="Calibri"/>
                <a:cs typeface="Calibri"/>
                <a:sym typeface="Calibri"/>
              </a:defRPr>
            </a:lvl3pPr>
            <a:lvl4pPr indent="0" lvl="3" marL="0" marR="0" rtl="0" algn="r">
              <a:spcBef>
                <a:spcPts val="0"/>
              </a:spcBef>
              <a:buClr>
                <a:srgbClr val="343451"/>
              </a:buClr>
              <a:buSzPts val="300"/>
              <a:buFont typeface="Calibri"/>
              <a:buNone/>
              <a:defRPr b="0" i="0" sz="1200" u="none" cap="none" strike="noStrike">
                <a:solidFill>
                  <a:srgbClr val="343451"/>
                </a:solidFill>
                <a:latin typeface="Calibri"/>
                <a:ea typeface="Calibri"/>
                <a:cs typeface="Calibri"/>
                <a:sym typeface="Calibri"/>
              </a:defRPr>
            </a:lvl4pPr>
            <a:lvl5pPr indent="0" lvl="4" marL="0" marR="0" rtl="0" algn="r">
              <a:spcBef>
                <a:spcPts val="0"/>
              </a:spcBef>
              <a:buClr>
                <a:srgbClr val="343451"/>
              </a:buClr>
              <a:buSzPts val="300"/>
              <a:buFont typeface="Calibri"/>
              <a:buNone/>
              <a:defRPr b="0" i="0" sz="1200" u="none" cap="none" strike="noStrike">
                <a:solidFill>
                  <a:srgbClr val="343451"/>
                </a:solidFill>
                <a:latin typeface="Calibri"/>
                <a:ea typeface="Calibri"/>
                <a:cs typeface="Calibri"/>
                <a:sym typeface="Calibri"/>
              </a:defRPr>
            </a:lvl5pPr>
            <a:lvl6pPr indent="0" lvl="5" marL="0" marR="0" rtl="0" algn="r">
              <a:spcBef>
                <a:spcPts val="0"/>
              </a:spcBef>
              <a:buClr>
                <a:srgbClr val="343451"/>
              </a:buClr>
              <a:buSzPts val="300"/>
              <a:buFont typeface="Calibri"/>
              <a:buNone/>
              <a:defRPr b="0" i="0" sz="1200" u="none" cap="none" strike="noStrike">
                <a:solidFill>
                  <a:srgbClr val="343451"/>
                </a:solidFill>
                <a:latin typeface="Calibri"/>
                <a:ea typeface="Calibri"/>
                <a:cs typeface="Calibri"/>
                <a:sym typeface="Calibri"/>
              </a:defRPr>
            </a:lvl6pPr>
            <a:lvl7pPr indent="0" lvl="6" marL="0" marR="0" rtl="0" algn="r">
              <a:spcBef>
                <a:spcPts val="0"/>
              </a:spcBef>
              <a:buClr>
                <a:srgbClr val="343451"/>
              </a:buClr>
              <a:buSzPts val="300"/>
              <a:buFont typeface="Calibri"/>
              <a:buNone/>
              <a:defRPr b="0" i="0" sz="1200" u="none" cap="none" strike="noStrike">
                <a:solidFill>
                  <a:srgbClr val="343451"/>
                </a:solidFill>
                <a:latin typeface="Calibri"/>
                <a:ea typeface="Calibri"/>
                <a:cs typeface="Calibri"/>
                <a:sym typeface="Calibri"/>
              </a:defRPr>
            </a:lvl7pPr>
            <a:lvl8pPr indent="0" lvl="7" marL="0" marR="0" rtl="0" algn="r">
              <a:spcBef>
                <a:spcPts val="0"/>
              </a:spcBef>
              <a:buClr>
                <a:srgbClr val="343451"/>
              </a:buClr>
              <a:buSzPts val="300"/>
              <a:buFont typeface="Calibri"/>
              <a:buNone/>
              <a:defRPr b="0" i="0" sz="1200" u="none" cap="none" strike="noStrike">
                <a:solidFill>
                  <a:srgbClr val="343451"/>
                </a:solidFill>
                <a:latin typeface="Calibri"/>
                <a:ea typeface="Calibri"/>
                <a:cs typeface="Calibri"/>
                <a:sym typeface="Calibri"/>
              </a:defRPr>
            </a:lvl8pPr>
            <a:lvl9pPr indent="0" lvl="8" marL="0" marR="0" rtl="0" algn="r">
              <a:spcBef>
                <a:spcPts val="0"/>
              </a:spcBef>
              <a:buClr>
                <a:srgbClr val="343451"/>
              </a:buClr>
              <a:buSzPts val="300"/>
              <a:buFont typeface="Calibri"/>
              <a:buNone/>
              <a:defRPr b="0" i="0" sz="1200" u="none" cap="none" strike="noStrike">
                <a:solidFill>
                  <a:srgbClr val="34345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Picture with Caption">
  <p:cSld name="3_Picture with Caption">
    <p:spTree>
      <p:nvGrpSpPr>
        <p:cNvPr id="178" name="Shape 178"/>
        <p:cNvGrpSpPr/>
        <p:nvPr/>
      </p:nvGrpSpPr>
      <p:grpSpPr>
        <a:xfrm>
          <a:off x="0" y="0"/>
          <a:ext cx="0" cy="0"/>
          <a:chOff x="0" y="0"/>
          <a:chExt cx="0" cy="0"/>
        </a:xfrm>
      </p:grpSpPr>
      <p:sp>
        <p:nvSpPr>
          <p:cNvPr id="179" name="Google Shape;179;p36"/>
          <p:cNvSpPr/>
          <p:nvPr>
            <p:ph idx="2" type="pic"/>
          </p:nvPr>
        </p:nvSpPr>
        <p:spPr>
          <a:xfrm>
            <a:off x="1792288" y="1142999"/>
            <a:ext cx="5486400" cy="35847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640"/>
              </a:spcBef>
              <a:spcAft>
                <a:spcPts val="0"/>
              </a:spcAft>
              <a:buClr>
                <a:srgbClr val="595959"/>
              </a:buClr>
              <a:buSzPts val="3200"/>
              <a:buFont typeface="Arial"/>
              <a:buNone/>
              <a:defRPr b="0" i="0" sz="3200" u="none" cap="none" strike="noStrike">
                <a:solidFill>
                  <a:srgbClr val="595959"/>
                </a:solidFill>
                <a:latin typeface="Calibri"/>
                <a:ea typeface="Calibri"/>
                <a:cs typeface="Calibri"/>
                <a:sym typeface="Calibri"/>
              </a:defRPr>
            </a:lvl1pPr>
            <a:lvl2pPr indent="0" lvl="1" marL="457200" marR="0" rtl="0" algn="l">
              <a:lnSpc>
                <a:spcPct val="100000"/>
              </a:lnSpc>
              <a:spcBef>
                <a:spcPts val="560"/>
              </a:spcBef>
              <a:spcAft>
                <a:spcPts val="0"/>
              </a:spcAft>
              <a:buClr>
                <a:srgbClr val="595959"/>
              </a:buClr>
              <a:buSzPts val="2800"/>
              <a:buFont typeface="Arial"/>
              <a:buNone/>
              <a:defRPr b="0" i="0" sz="2800" u="none" cap="none" strike="noStrike">
                <a:solidFill>
                  <a:srgbClr val="595959"/>
                </a:solidFill>
                <a:latin typeface="Calibri"/>
                <a:ea typeface="Calibri"/>
                <a:cs typeface="Calibri"/>
                <a:sym typeface="Calibri"/>
              </a:defRPr>
            </a:lvl2pPr>
            <a:lvl3pPr indent="0" lvl="2" marL="914400" marR="0" rtl="0" algn="l">
              <a:lnSpc>
                <a:spcPct val="100000"/>
              </a:lnSpc>
              <a:spcBef>
                <a:spcPts val="480"/>
              </a:spcBef>
              <a:spcAft>
                <a:spcPts val="0"/>
              </a:spcAft>
              <a:buClr>
                <a:srgbClr val="595959"/>
              </a:buClr>
              <a:buSzPts val="2400"/>
              <a:buFont typeface="Arial"/>
              <a:buNone/>
              <a:defRPr b="0" i="0" sz="2400" u="none" cap="none" strike="noStrike">
                <a:solidFill>
                  <a:srgbClr val="595959"/>
                </a:solidFill>
                <a:latin typeface="Calibri"/>
                <a:ea typeface="Calibri"/>
                <a:cs typeface="Calibri"/>
                <a:sym typeface="Calibri"/>
              </a:defRPr>
            </a:lvl3pPr>
            <a:lvl4pPr indent="0" lvl="3" marL="1371600" marR="0" rtl="0" algn="l">
              <a:lnSpc>
                <a:spcPct val="100000"/>
              </a:lnSpc>
              <a:spcBef>
                <a:spcPts val="400"/>
              </a:spcBef>
              <a:spcAft>
                <a:spcPts val="0"/>
              </a:spcAft>
              <a:buClr>
                <a:srgbClr val="595959"/>
              </a:buClr>
              <a:buSzPts val="2000"/>
              <a:buFont typeface="Arial"/>
              <a:buNone/>
              <a:defRPr b="0" i="0" sz="2000" u="none" cap="none" strike="noStrike">
                <a:solidFill>
                  <a:srgbClr val="595959"/>
                </a:solidFill>
                <a:latin typeface="Calibri"/>
                <a:ea typeface="Calibri"/>
                <a:cs typeface="Calibri"/>
                <a:sym typeface="Calibri"/>
              </a:defRPr>
            </a:lvl4pPr>
            <a:lvl5pPr indent="0" lvl="4" marL="1828800" marR="0" rtl="0" algn="l">
              <a:lnSpc>
                <a:spcPct val="100000"/>
              </a:lnSpc>
              <a:spcBef>
                <a:spcPts val="400"/>
              </a:spcBef>
              <a:spcAft>
                <a:spcPts val="0"/>
              </a:spcAft>
              <a:buClr>
                <a:srgbClr val="595959"/>
              </a:buClr>
              <a:buSzPts val="2000"/>
              <a:buFont typeface="Arial"/>
              <a:buNone/>
              <a:defRPr b="0" i="0" sz="2000" u="none" cap="none" strike="noStrike">
                <a:solidFill>
                  <a:srgbClr val="595959"/>
                </a:solidFill>
                <a:latin typeface="Calibri"/>
                <a:ea typeface="Calibri"/>
                <a:cs typeface="Calibri"/>
                <a:sym typeface="Calibri"/>
              </a:defRPr>
            </a:lvl5pPr>
            <a:lvl6pPr indent="0" lvl="5" marL="22860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6pPr>
            <a:lvl7pPr indent="0" lvl="6" marL="27432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7pPr>
            <a:lvl8pPr indent="0" lvl="7" marL="32004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8pPr>
            <a:lvl9pPr indent="0" lvl="8" marL="36576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9pPr>
          </a:lstStyle>
          <a:p/>
        </p:txBody>
      </p:sp>
      <p:sp>
        <p:nvSpPr>
          <p:cNvPr id="180" name="Google Shape;180;p36"/>
          <p:cNvSpPr txBox="1"/>
          <p:nvPr>
            <p:ph idx="1" type="body"/>
          </p:nvPr>
        </p:nvSpPr>
        <p:spPr>
          <a:xfrm>
            <a:off x="1792288" y="4876800"/>
            <a:ext cx="5486400" cy="609600"/>
          </a:xfrm>
          <a:prstGeom prst="rect">
            <a:avLst/>
          </a:prstGeom>
          <a:noFill/>
          <a:ln>
            <a:noFill/>
          </a:ln>
        </p:spPr>
        <p:txBody>
          <a:bodyPr anchorCtr="0" anchor="t" bIns="91425" lIns="91425" spcFirstLastPara="1" rIns="91425" wrap="square" tIns="91425">
            <a:noAutofit/>
          </a:bodyPr>
          <a:lstStyle>
            <a:lvl1pPr indent="-228600" lvl="0" marL="457200" marR="0" rtl="0" algn="l">
              <a:lnSpc>
                <a:spcPct val="100000"/>
              </a:lnSpc>
              <a:spcBef>
                <a:spcPts val="280"/>
              </a:spcBef>
              <a:spcAft>
                <a:spcPts val="0"/>
              </a:spcAft>
              <a:buClr>
                <a:srgbClr val="636463"/>
              </a:buClr>
              <a:buSzPts val="1400"/>
              <a:buFont typeface="Arial"/>
              <a:buNone/>
              <a:defRPr b="0" i="0" sz="1400" u="none" cap="none" strike="noStrike">
                <a:solidFill>
                  <a:srgbClr val="636463"/>
                </a:solidFill>
                <a:latin typeface="Calibri"/>
                <a:ea typeface="Calibri"/>
                <a:cs typeface="Calibri"/>
                <a:sym typeface="Calibri"/>
              </a:defRPr>
            </a:lvl1pPr>
            <a:lvl2pPr indent="-228600" lvl="1" marL="914400" marR="0" rtl="0" algn="l">
              <a:lnSpc>
                <a:spcPct val="100000"/>
              </a:lnSpc>
              <a:spcBef>
                <a:spcPts val="240"/>
              </a:spcBef>
              <a:spcAft>
                <a:spcPts val="0"/>
              </a:spcAft>
              <a:buClr>
                <a:srgbClr val="595959"/>
              </a:buClr>
              <a:buSzPts val="1200"/>
              <a:buFont typeface="Arial"/>
              <a:buNone/>
              <a:defRPr b="0" i="0" sz="1200" u="none" cap="none" strike="noStrike">
                <a:solidFill>
                  <a:srgbClr val="595959"/>
                </a:solidFill>
                <a:latin typeface="Calibri"/>
                <a:ea typeface="Calibri"/>
                <a:cs typeface="Calibri"/>
                <a:sym typeface="Calibri"/>
              </a:defRPr>
            </a:lvl2pPr>
            <a:lvl3pPr indent="-228600" lvl="2" marL="1371600" marR="0" rtl="0" algn="l">
              <a:lnSpc>
                <a:spcPct val="100000"/>
              </a:lnSpc>
              <a:spcBef>
                <a:spcPts val="200"/>
              </a:spcBef>
              <a:spcAft>
                <a:spcPts val="0"/>
              </a:spcAft>
              <a:buClr>
                <a:srgbClr val="595959"/>
              </a:buClr>
              <a:buSzPts val="1000"/>
              <a:buFont typeface="Arial"/>
              <a:buNone/>
              <a:defRPr b="0" i="0" sz="1000" u="none" cap="none" strike="noStrike">
                <a:solidFill>
                  <a:srgbClr val="595959"/>
                </a:solidFill>
                <a:latin typeface="Calibri"/>
                <a:ea typeface="Calibri"/>
                <a:cs typeface="Calibri"/>
                <a:sym typeface="Calibri"/>
              </a:defRPr>
            </a:lvl3pPr>
            <a:lvl4pPr indent="-228600" lvl="3" marL="1828800" marR="0" rtl="0" algn="l">
              <a:lnSpc>
                <a:spcPct val="100000"/>
              </a:lnSpc>
              <a:spcBef>
                <a:spcPts val="180"/>
              </a:spcBef>
              <a:spcAft>
                <a:spcPts val="0"/>
              </a:spcAft>
              <a:buClr>
                <a:srgbClr val="595959"/>
              </a:buClr>
              <a:buSzPts val="900"/>
              <a:buFont typeface="Arial"/>
              <a:buNone/>
              <a:defRPr b="0" i="0" sz="900" u="none" cap="none" strike="noStrike">
                <a:solidFill>
                  <a:srgbClr val="595959"/>
                </a:solidFill>
                <a:latin typeface="Calibri"/>
                <a:ea typeface="Calibri"/>
                <a:cs typeface="Calibri"/>
                <a:sym typeface="Calibri"/>
              </a:defRPr>
            </a:lvl4pPr>
            <a:lvl5pPr indent="-228600" lvl="4" marL="2286000" marR="0" rtl="0" algn="l">
              <a:lnSpc>
                <a:spcPct val="100000"/>
              </a:lnSpc>
              <a:spcBef>
                <a:spcPts val="180"/>
              </a:spcBef>
              <a:spcAft>
                <a:spcPts val="0"/>
              </a:spcAft>
              <a:buClr>
                <a:srgbClr val="595959"/>
              </a:buClr>
              <a:buSzPts val="900"/>
              <a:buFont typeface="Arial"/>
              <a:buNone/>
              <a:defRPr b="0" i="0" sz="900" u="none" cap="none" strike="noStrike">
                <a:solidFill>
                  <a:srgbClr val="595959"/>
                </a:solidFill>
                <a:latin typeface="Calibri"/>
                <a:ea typeface="Calibri"/>
                <a:cs typeface="Calibri"/>
                <a:sym typeface="Calibri"/>
              </a:defRPr>
            </a:lvl5pPr>
            <a:lvl6pPr indent="-228600" lvl="5" marL="2743200" marR="0" rtl="0" algn="l">
              <a:lnSpc>
                <a:spcPct val="100000"/>
              </a:lnSpc>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9pPr>
          </a:lstStyle>
          <a:p/>
        </p:txBody>
      </p:sp>
      <p:sp>
        <p:nvSpPr>
          <p:cNvPr id="181" name="Google Shape;181;p36"/>
          <p:cNvSpPr txBox="1"/>
          <p:nvPr>
            <p:ph idx="10" type="dt"/>
          </p:nvPr>
        </p:nvSpPr>
        <p:spPr>
          <a:xfrm>
            <a:off x="457200" y="5883275"/>
            <a:ext cx="2133600" cy="3651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6pPr>
            <a:lvl7pPr indent="0" lvl="6" marL="2743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7pPr>
            <a:lvl8pPr indent="0" lvl="7" marL="3200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8pPr>
            <a:lvl9pPr indent="0" lvl="8" marL="3657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9pPr>
          </a:lstStyle>
          <a:p/>
        </p:txBody>
      </p:sp>
      <p:sp>
        <p:nvSpPr>
          <p:cNvPr id="182" name="Google Shape;182;p36"/>
          <p:cNvSpPr txBox="1"/>
          <p:nvPr>
            <p:ph idx="11" type="ftr"/>
          </p:nvPr>
        </p:nvSpPr>
        <p:spPr>
          <a:xfrm>
            <a:off x="3124200" y="5883275"/>
            <a:ext cx="2895600" cy="365100"/>
          </a:xfrm>
          <a:prstGeom prst="rect">
            <a:avLst/>
          </a:prstGeom>
          <a:noFill/>
          <a:ln>
            <a:noFill/>
          </a:ln>
        </p:spPr>
        <p:txBody>
          <a:bodyPr anchorCtr="0" anchor="ctr" bIns="91425" lIns="91425" spcFirstLastPara="1" rIns="91425" wrap="square" tIns="91425">
            <a:noAutofit/>
          </a:bodyPr>
          <a:lstStyle>
            <a:lvl1pPr indent="0" lvl="0" marL="0" marR="0" rtl="0" algn="ct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6pPr>
            <a:lvl7pPr indent="0" lvl="6" marL="2743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7pPr>
            <a:lvl8pPr indent="0" lvl="7" marL="3200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8pPr>
            <a:lvl9pPr indent="0" lvl="8" marL="3657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9pPr>
          </a:lstStyle>
          <a:p/>
        </p:txBody>
      </p:sp>
      <p:sp>
        <p:nvSpPr>
          <p:cNvPr id="183" name="Google Shape;183;p36"/>
          <p:cNvSpPr txBox="1"/>
          <p:nvPr>
            <p:ph idx="12" type="sldNum"/>
          </p:nvPr>
        </p:nvSpPr>
        <p:spPr>
          <a:xfrm>
            <a:off x="8686800" y="5883275"/>
            <a:ext cx="381000" cy="3651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1pPr>
            <a:lvl2pPr indent="0" lvl="1"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2pPr>
            <a:lvl3pPr indent="0" lvl="2"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3pPr>
            <a:lvl4pPr indent="0" lvl="3"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4pPr>
            <a:lvl5pPr indent="0" lvl="4"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5pPr>
            <a:lvl6pPr indent="0" lvl="5"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6pPr>
            <a:lvl7pPr indent="0" lvl="6"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7pPr>
            <a:lvl8pPr indent="0" lvl="7"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8pPr>
            <a:lvl9pPr indent="0" lvl="8"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Blank">
  <p:cSld name="4_Blank">
    <p:spTree>
      <p:nvGrpSpPr>
        <p:cNvPr id="184" name="Shape 184"/>
        <p:cNvGrpSpPr/>
        <p:nvPr/>
      </p:nvGrpSpPr>
      <p:grpSpPr>
        <a:xfrm>
          <a:off x="0" y="0"/>
          <a:ext cx="0" cy="0"/>
          <a:chOff x="0" y="0"/>
          <a:chExt cx="0" cy="0"/>
        </a:xfrm>
      </p:grpSpPr>
      <p:sp>
        <p:nvSpPr>
          <p:cNvPr id="185" name="Google Shape;185;p37"/>
          <p:cNvSpPr txBox="1"/>
          <p:nvPr>
            <p:ph idx="1" type="body"/>
          </p:nvPr>
        </p:nvSpPr>
        <p:spPr>
          <a:xfrm>
            <a:off x="309562" y="1365299"/>
            <a:ext cx="8497800" cy="5389500"/>
          </a:xfrm>
          <a:prstGeom prst="rect">
            <a:avLst/>
          </a:prstGeom>
          <a:noFill/>
          <a:ln>
            <a:noFill/>
          </a:ln>
        </p:spPr>
        <p:txBody>
          <a:bodyPr anchorCtr="0" anchor="t" bIns="91425" lIns="91425" spcFirstLastPara="1" rIns="91425" wrap="square" tIns="91425">
            <a:noAutofit/>
          </a:bodyPr>
          <a:lstStyle>
            <a:lvl1pPr indent="-228600" lvl="0" marL="457200" marR="0" rtl="0" algn="ctr">
              <a:lnSpc>
                <a:spcPct val="100000"/>
              </a:lnSpc>
              <a:spcBef>
                <a:spcPts val="0"/>
              </a:spcBef>
              <a:spcAft>
                <a:spcPts val="0"/>
              </a:spcAft>
              <a:buClr>
                <a:srgbClr val="3F3F3F"/>
              </a:buClr>
              <a:buSzPts val="2400"/>
              <a:buFont typeface="Arial"/>
              <a:buNone/>
              <a:defRPr b="0" i="0" sz="2400" u="none" cap="none" strike="noStrike">
                <a:solidFill>
                  <a:srgbClr val="3F3F3F"/>
                </a:solidFill>
                <a:latin typeface="Calibri"/>
                <a:ea typeface="Calibri"/>
                <a:cs typeface="Calibri"/>
                <a:sym typeface="Calibri"/>
              </a:defRPr>
            </a:lvl1pPr>
            <a:lvl2pPr indent="-381000" lvl="1" marL="914400" marR="0" rtl="0" algn="ctr">
              <a:lnSpc>
                <a:spcPct val="100000"/>
              </a:lnSpc>
              <a:spcBef>
                <a:spcPts val="0"/>
              </a:spcBef>
              <a:spcAft>
                <a:spcPts val="0"/>
              </a:spcAft>
              <a:buClr>
                <a:srgbClr val="3F3F3F"/>
              </a:buClr>
              <a:buSzPts val="2400"/>
              <a:buFont typeface="Arial"/>
              <a:buChar char="•"/>
              <a:defRPr b="0" i="0" sz="2400" u="none" cap="none" strike="noStrike">
                <a:solidFill>
                  <a:srgbClr val="3F3F3F"/>
                </a:solidFill>
                <a:latin typeface="Calibri"/>
                <a:ea typeface="Calibri"/>
                <a:cs typeface="Calibri"/>
                <a:sym typeface="Calibri"/>
              </a:defRPr>
            </a:lvl2pPr>
            <a:lvl3pPr indent="-381000" lvl="2" marL="1371600" marR="0" rtl="0" algn="ctr">
              <a:lnSpc>
                <a:spcPct val="100000"/>
              </a:lnSpc>
              <a:spcBef>
                <a:spcPts val="0"/>
              </a:spcBef>
              <a:spcAft>
                <a:spcPts val="0"/>
              </a:spcAft>
              <a:buClr>
                <a:srgbClr val="3F3F3F"/>
              </a:buClr>
              <a:buSzPts val="2400"/>
              <a:buFont typeface="Arial"/>
              <a:buChar char="•"/>
              <a:defRPr b="0" i="0" sz="2400" u="none" cap="none" strike="noStrike">
                <a:solidFill>
                  <a:srgbClr val="3F3F3F"/>
                </a:solidFill>
                <a:latin typeface="Calibri"/>
                <a:ea typeface="Calibri"/>
                <a:cs typeface="Calibri"/>
                <a:sym typeface="Calibri"/>
              </a:defRPr>
            </a:lvl3pPr>
            <a:lvl4pPr indent="-381000" lvl="3" marL="1828800" marR="0" rtl="0" algn="ctr">
              <a:lnSpc>
                <a:spcPct val="100000"/>
              </a:lnSpc>
              <a:spcBef>
                <a:spcPts val="0"/>
              </a:spcBef>
              <a:spcAft>
                <a:spcPts val="0"/>
              </a:spcAft>
              <a:buClr>
                <a:srgbClr val="3F3F3F"/>
              </a:buClr>
              <a:buSzPts val="2400"/>
              <a:buFont typeface="Arial"/>
              <a:buChar char="•"/>
              <a:defRPr b="0" i="0" sz="2400" u="none" cap="none" strike="noStrike">
                <a:solidFill>
                  <a:srgbClr val="3F3F3F"/>
                </a:solidFill>
                <a:latin typeface="Calibri"/>
                <a:ea typeface="Calibri"/>
                <a:cs typeface="Calibri"/>
                <a:sym typeface="Calibri"/>
              </a:defRPr>
            </a:lvl4pPr>
            <a:lvl5pPr indent="-381000" lvl="4" marL="2286000" marR="0" rtl="0" algn="ctr">
              <a:lnSpc>
                <a:spcPct val="100000"/>
              </a:lnSpc>
              <a:spcBef>
                <a:spcPts val="0"/>
              </a:spcBef>
              <a:spcAft>
                <a:spcPts val="0"/>
              </a:spcAft>
              <a:buClr>
                <a:srgbClr val="3F3F3F"/>
              </a:buClr>
              <a:buSzPts val="2400"/>
              <a:buFont typeface="Arial"/>
              <a:buChar char="•"/>
              <a:defRPr b="0" i="0" sz="2400" u="none" cap="none" strike="noStrike">
                <a:solidFill>
                  <a:srgbClr val="3F3F3F"/>
                </a:solidFill>
                <a:latin typeface="Calibri"/>
                <a:ea typeface="Calibri"/>
                <a:cs typeface="Calibri"/>
                <a:sym typeface="Calibri"/>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86" name="Google Shape;186;p37"/>
          <p:cNvSpPr txBox="1"/>
          <p:nvPr>
            <p:ph type="title"/>
          </p:nvPr>
        </p:nvSpPr>
        <p:spPr>
          <a:xfrm>
            <a:off x="309562" y="317803"/>
            <a:ext cx="8497800" cy="703200"/>
          </a:xfrm>
          <a:prstGeom prst="rect">
            <a:avLst/>
          </a:prstGeom>
          <a:noFill/>
          <a:ln>
            <a:noFill/>
          </a:ln>
        </p:spPr>
        <p:txBody>
          <a:bodyPr anchorCtr="0" anchor="ctr" bIns="91425" lIns="91425" spcFirstLastPara="1" rIns="91425" wrap="square" tIns="91425">
            <a:noAutofit/>
          </a:bodyPr>
          <a:lstStyle>
            <a:lvl1pPr indent="0" lvl="0" marL="0" marR="0" rtl="0" algn="ctr">
              <a:lnSpc>
                <a:spcPct val="100000"/>
              </a:lnSpc>
              <a:spcBef>
                <a:spcPts val="0"/>
              </a:spcBef>
              <a:spcAft>
                <a:spcPts val="0"/>
              </a:spcAft>
              <a:buClr>
                <a:srgbClr val="002060"/>
              </a:buClr>
              <a:buSzPts val="3200"/>
              <a:buFont typeface="Calibri"/>
              <a:buNone/>
              <a:defRPr b="1" i="0" sz="3200" u="none" cap="none" strike="noStrike">
                <a:solidFill>
                  <a:srgbClr val="002060"/>
                </a:solidFill>
                <a:latin typeface="Calibri"/>
                <a:ea typeface="Calibri"/>
                <a:cs typeface="Calibri"/>
                <a:sym typeface="Calibri"/>
              </a:defRPr>
            </a:lvl1pPr>
            <a:lvl2pPr indent="0" lvl="1"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2pPr>
            <a:lvl3pPr indent="0" lvl="2"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3pPr>
            <a:lvl4pPr indent="0" lvl="3"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4pPr>
            <a:lvl5pPr indent="0" lvl="4"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5pPr>
            <a:lvl6pPr indent="0" lvl="5" marL="4572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6pPr>
            <a:lvl7pPr indent="0" lvl="6" marL="9144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7pPr>
            <a:lvl8pPr indent="0" lvl="7" marL="13716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8pPr>
            <a:lvl9pPr indent="0" lvl="8" marL="18288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9pPr>
          </a:lstStyle>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Picture with Caption">
  <p:cSld name="4_Picture with Caption">
    <p:spTree>
      <p:nvGrpSpPr>
        <p:cNvPr id="187" name="Shape 187"/>
        <p:cNvGrpSpPr/>
        <p:nvPr/>
      </p:nvGrpSpPr>
      <p:grpSpPr>
        <a:xfrm>
          <a:off x="0" y="0"/>
          <a:ext cx="0" cy="0"/>
          <a:chOff x="0" y="0"/>
          <a:chExt cx="0" cy="0"/>
        </a:xfrm>
      </p:grpSpPr>
      <p:cxnSp>
        <p:nvCxnSpPr>
          <p:cNvPr id="188" name="Google Shape;188;p38"/>
          <p:cNvCxnSpPr/>
          <p:nvPr/>
        </p:nvCxnSpPr>
        <p:spPr>
          <a:xfrm>
            <a:off x="349250" y="909637"/>
            <a:ext cx="8794800" cy="0"/>
          </a:xfrm>
          <a:prstGeom prst="straightConnector1">
            <a:avLst/>
          </a:prstGeom>
          <a:noFill/>
          <a:ln cap="rnd" cmpd="sng" w="28575">
            <a:solidFill>
              <a:srgbClr val="002060"/>
            </a:solidFill>
            <a:prstDash val="solid"/>
            <a:round/>
            <a:headEnd len="sm" w="sm" type="none"/>
            <a:tailEnd len="sm" w="sm" type="none"/>
          </a:ln>
        </p:spPr>
      </p:cxnSp>
      <p:sp>
        <p:nvSpPr>
          <p:cNvPr id="189" name="Google Shape;189;p38"/>
          <p:cNvSpPr/>
          <p:nvPr>
            <p:ph idx="2" type="pic"/>
          </p:nvPr>
        </p:nvSpPr>
        <p:spPr>
          <a:xfrm>
            <a:off x="349250" y="1142999"/>
            <a:ext cx="8458200" cy="56121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640"/>
              </a:spcBef>
              <a:spcAft>
                <a:spcPts val="0"/>
              </a:spcAft>
              <a:buClr>
                <a:srgbClr val="595959"/>
              </a:buClr>
              <a:buSzPts val="3200"/>
              <a:buFont typeface="Arial"/>
              <a:buNone/>
              <a:defRPr b="0" i="0" sz="3200" u="none" cap="none" strike="noStrike">
                <a:solidFill>
                  <a:srgbClr val="595959"/>
                </a:solidFill>
                <a:latin typeface="Calibri"/>
                <a:ea typeface="Calibri"/>
                <a:cs typeface="Calibri"/>
                <a:sym typeface="Calibri"/>
              </a:defRPr>
            </a:lvl1pPr>
            <a:lvl2pPr indent="0" lvl="1" marL="457200" marR="0" rtl="0" algn="l">
              <a:lnSpc>
                <a:spcPct val="100000"/>
              </a:lnSpc>
              <a:spcBef>
                <a:spcPts val="560"/>
              </a:spcBef>
              <a:spcAft>
                <a:spcPts val="0"/>
              </a:spcAft>
              <a:buClr>
                <a:srgbClr val="595959"/>
              </a:buClr>
              <a:buSzPts val="2800"/>
              <a:buFont typeface="Arial"/>
              <a:buNone/>
              <a:defRPr b="0" i="0" sz="2800" u="none" cap="none" strike="noStrike">
                <a:solidFill>
                  <a:srgbClr val="595959"/>
                </a:solidFill>
                <a:latin typeface="Calibri"/>
                <a:ea typeface="Calibri"/>
                <a:cs typeface="Calibri"/>
                <a:sym typeface="Calibri"/>
              </a:defRPr>
            </a:lvl2pPr>
            <a:lvl3pPr indent="0" lvl="2" marL="914400" marR="0" rtl="0" algn="l">
              <a:lnSpc>
                <a:spcPct val="100000"/>
              </a:lnSpc>
              <a:spcBef>
                <a:spcPts val="480"/>
              </a:spcBef>
              <a:spcAft>
                <a:spcPts val="0"/>
              </a:spcAft>
              <a:buClr>
                <a:srgbClr val="595959"/>
              </a:buClr>
              <a:buSzPts val="2400"/>
              <a:buFont typeface="Arial"/>
              <a:buNone/>
              <a:defRPr b="0" i="0" sz="2400" u="none" cap="none" strike="noStrike">
                <a:solidFill>
                  <a:srgbClr val="595959"/>
                </a:solidFill>
                <a:latin typeface="Calibri"/>
                <a:ea typeface="Calibri"/>
                <a:cs typeface="Calibri"/>
                <a:sym typeface="Calibri"/>
              </a:defRPr>
            </a:lvl3pPr>
            <a:lvl4pPr indent="0" lvl="3" marL="1371600" marR="0" rtl="0" algn="l">
              <a:lnSpc>
                <a:spcPct val="100000"/>
              </a:lnSpc>
              <a:spcBef>
                <a:spcPts val="400"/>
              </a:spcBef>
              <a:spcAft>
                <a:spcPts val="0"/>
              </a:spcAft>
              <a:buClr>
                <a:srgbClr val="595959"/>
              </a:buClr>
              <a:buSzPts val="2000"/>
              <a:buFont typeface="Arial"/>
              <a:buNone/>
              <a:defRPr b="0" i="0" sz="2000" u="none" cap="none" strike="noStrike">
                <a:solidFill>
                  <a:srgbClr val="595959"/>
                </a:solidFill>
                <a:latin typeface="Calibri"/>
                <a:ea typeface="Calibri"/>
                <a:cs typeface="Calibri"/>
                <a:sym typeface="Calibri"/>
              </a:defRPr>
            </a:lvl4pPr>
            <a:lvl5pPr indent="0" lvl="4" marL="1828800" marR="0" rtl="0" algn="l">
              <a:lnSpc>
                <a:spcPct val="100000"/>
              </a:lnSpc>
              <a:spcBef>
                <a:spcPts val="400"/>
              </a:spcBef>
              <a:spcAft>
                <a:spcPts val="0"/>
              </a:spcAft>
              <a:buClr>
                <a:srgbClr val="595959"/>
              </a:buClr>
              <a:buSzPts val="2000"/>
              <a:buFont typeface="Arial"/>
              <a:buNone/>
              <a:defRPr b="0" i="0" sz="2000" u="none" cap="none" strike="noStrike">
                <a:solidFill>
                  <a:srgbClr val="595959"/>
                </a:solidFill>
                <a:latin typeface="Calibri"/>
                <a:ea typeface="Calibri"/>
                <a:cs typeface="Calibri"/>
                <a:sym typeface="Calibri"/>
              </a:defRPr>
            </a:lvl5pPr>
            <a:lvl6pPr indent="0" lvl="5" marL="22860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6pPr>
            <a:lvl7pPr indent="0" lvl="6" marL="27432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7pPr>
            <a:lvl8pPr indent="0" lvl="7" marL="32004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8pPr>
            <a:lvl9pPr indent="0" lvl="8" marL="36576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9pPr>
          </a:lstStyle>
          <a:p/>
        </p:txBody>
      </p:sp>
      <p:sp>
        <p:nvSpPr>
          <p:cNvPr id="190" name="Google Shape;190;p38"/>
          <p:cNvSpPr txBox="1"/>
          <p:nvPr>
            <p:ph type="title"/>
          </p:nvPr>
        </p:nvSpPr>
        <p:spPr>
          <a:xfrm>
            <a:off x="349250" y="317803"/>
            <a:ext cx="8458200" cy="7032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rgbClr val="002060"/>
              </a:buClr>
              <a:buSzPts val="3200"/>
              <a:buFont typeface="Calibri"/>
              <a:buNone/>
              <a:defRPr b="1" i="0" sz="3200" u="none" cap="none" strike="noStrike">
                <a:solidFill>
                  <a:srgbClr val="002060"/>
                </a:solidFill>
                <a:latin typeface="Calibri"/>
                <a:ea typeface="Calibri"/>
                <a:cs typeface="Calibri"/>
                <a:sym typeface="Calibri"/>
              </a:defRPr>
            </a:lvl1pPr>
            <a:lvl2pPr indent="0" lvl="1"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2pPr>
            <a:lvl3pPr indent="0" lvl="2"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3pPr>
            <a:lvl4pPr indent="0" lvl="3"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4pPr>
            <a:lvl5pPr indent="0" lvl="4"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5pPr>
            <a:lvl6pPr indent="0" lvl="5" marL="4572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6pPr>
            <a:lvl7pPr indent="0" lvl="6" marL="9144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7pPr>
            <a:lvl8pPr indent="0" lvl="7" marL="13716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8pPr>
            <a:lvl9pPr indent="0" lvl="8" marL="18288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9pPr>
          </a:lstStyle>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Picture with Caption">
  <p:cSld name="5_Picture with Caption">
    <p:spTree>
      <p:nvGrpSpPr>
        <p:cNvPr id="191" name="Shape 191"/>
        <p:cNvGrpSpPr/>
        <p:nvPr/>
      </p:nvGrpSpPr>
      <p:grpSpPr>
        <a:xfrm>
          <a:off x="0" y="0"/>
          <a:ext cx="0" cy="0"/>
          <a:chOff x="0" y="0"/>
          <a:chExt cx="0" cy="0"/>
        </a:xfrm>
      </p:grpSpPr>
      <p:cxnSp>
        <p:nvCxnSpPr>
          <p:cNvPr id="192" name="Google Shape;192;p39"/>
          <p:cNvCxnSpPr/>
          <p:nvPr/>
        </p:nvCxnSpPr>
        <p:spPr>
          <a:xfrm>
            <a:off x="349250" y="909637"/>
            <a:ext cx="8794800" cy="0"/>
          </a:xfrm>
          <a:prstGeom prst="straightConnector1">
            <a:avLst/>
          </a:prstGeom>
          <a:noFill/>
          <a:ln cap="rnd" cmpd="sng" w="28575">
            <a:solidFill>
              <a:srgbClr val="002060"/>
            </a:solidFill>
            <a:prstDash val="solid"/>
            <a:round/>
            <a:headEnd len="sm" w="sm" type="none"/>
            <a:tailEnd len="sm" w="sm" type="none"/>
          </a:ln>
        </p:spPr>
      </p:cxnSp>
      <p:sp>
        <p:nvSpPr>
          <p:cNvPr id="193" name="Google Shape;193;p39"/>
          <p:cNvSpPr/>
          <p:nvPr>
            <p:ph idx="2" type="pic"/>
          </p:nvPr>
        </p:nvSpPr>
        <p:spPr>
          <a:xfrm>
            <a:off x="349250" y="1142999"/>
            <a:ext cx="8458200" cy="56121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640"/>
              </a:spcBef>
              <a:spcAft>
                <a:spcPts val="0"/>
              </a:spcAft>
              <a:buClr>
                <a:srgbClr val="595959"/>
              </a:buClr>
              <a:buSzPts val="3200"/>
              <a:buFont typeface="Arial"/>
              <a:buNone/>
              <a:defRPr b="0" i="0" sz="3200" u="none" cap="none" strike="noStrike">
                <a:solidFill>
                  <a:srgbClr val="595959"/>
                </a:solidFill>
                <a:latin typeface="Calibri"/>
                <a:ea typeface="Calibri"/>
                <a:cs typeface="Calibri"/>
                <a:sym typeface="Calibri"/>
              </a:defRPr>
            </a:lvl1pPr>
            <a:lvl2pPr indent="0" lvl="1" marL="457200" marR="0" rtl="0" algn="l">
              <a:lnSpc>
                <a:spcPct val="100000"/>
              </a:lnSpc>
              <a:spcBef>
                <a:spcPts val="560"/>
              </a:spcBef>
              <a:spcAft>
                <a:spcPts val="0"/>
              </a:spcAft>
              <a:buClr>
                <a:srgbClr val="595959"/>
              </a:buClr>
              <a:buSzPts val="2800"/>
              <a:buFont typeface="Arial"/>
              <a:buNone/>
              <a:defRPr b="0" i="0" sz="2800" u="none" cap="none" strike="noStrike">
                <a:solidFill>
                  <a:srgbClr val="595959"/>
                </a:solidFill>
                <a:latin typeface="Calibri"/>
                <a:ea typeface="Calibri"/>
                <a:cs typeface="Calibri"/>
                <a:sym typeface="Calibri"/>
              </a:defRPr>
            </a:lvl2pPr>
            <a:lvl3pPr indent="0" lvl="2" marL="914400" marR="0" rtl="0" algn="l">
              <a:lnSpc>
                <a:spcPct val="100000"/>
              </a:lnSpc>
              <a:spcBef>
                <a:spcPts val="480"/>
              </a:spcBef>
              <a:spcAft>
                <a:spcPts val="0"/>
              </a:spcAft>
              <a:buClr>
                <a:srgbClr val="595959"/>
              </a:buClr>
              <a:buSzPts val="2400"/>
              <a:buFont typeface="Arial"/>
              <a:buNone/>
              <a:defRPr b="0" i="0" sz="2400" u="none" cap="none" strike="noStrike">
                <a:solidFill>
                  <a:srgbClr val="595959"/>
                </a:solidFill>
                <a:latin typeface="Calibri"/>
                <a:ea typeface="Calibri"/>
                <a:cs typeface="Calibri"/>
                <a:sym typeface="Calibri"/>
              </a:defRPr>
            </a:lvl3pPr>
            <a:lvl4pPr indent="0" lvl="3" marL="1371600" marR="0" rtl="0" algn="l">
              <a:lnSpc>
                <a:spcPct val="100000"/>
              </a:lnSpc>
              <a:spcBef>
                <a:spcPts val="400"/>
              </a:spcBef>
              <a:spcAft>
                <a:spcPts val="0"/>
              </a:spcAft>
              <a:buClr>
                <a:srgbClr val="595959"/>
              </a:buClr>
              <a:buSzPts val="2000"/>
              <a:buFont typeface="Arial"/>
              <a:buNone/>
              <a:defRPr b="0" i="0" sz="2000" u="none" cap="none" strike="noStrike">
                <a:solidFill>
                  <a:srgbClr val="595959"/>
                </a:solidFill>
                <a:latin typeface="Calibri"/>
                <a:ea typeface="Calibri"/>
                <a:cs typeface="Calibri"/>
                <a:sym typeface="Calibri"/>
              </a:defRPr>
            </a:lvl4pPr>
            <a:lvl5pPr indent="0" lvl="4" marL="1828800" marR="0" rtl="0" algn="l">
              <a:lnSpc>
                <a:spcPct val="100000"/>
              </a:lnSpc>
              <a:spcBef>
                <a:spcPts val="400"/>
              </a:spcBef>
              <a:spcAft>
                <a:spcPts val="0"/>
              </a:spcAft>
              <a:buClr>
                <a:srgbClr val="595959"/>
              </a:buClr>
              <a:buSzPts val="2000"/>
              <a:buFont typeface="Arial"/>
              <a:buNone/>
              <a:defRPr b="0" i="0" sz="2000" u="none" cap="none" strike="noStrike">
                <a:solidFill>
                  <a:srgbClr val="595959"/>
                </a:solidFill>
                <a:latin typeface="Calibri"/>
                <a:ea typeface="Calibri"/>
                <a:cs typeface="Calibri"/>
                <a:sym typeface="Calibri"/>
              </a:defRPr>
            </a:lvl5pPr>
            <a:lvl6pPr indent="0" lvl="5" marL="22860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6pPr>
            <a:lvl7pPr indent="0" lvl="6" marL="27432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7pPr>
            <a:lvl8pPr indent="0" lvl="7" marL="32004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8pPr>
            <a:lvl9pPr indent="0" lvl="8" marL="36576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9pPr>
          </a:lstStyle>
          <a:p/>
        </p:txBody>
      </p:sp>
      <p:sp>
        <p:nvSpPr>
          <p:cNvPr id="194" name="Google Shape;194;p39"/>
          <p:cNvSpPr txBox="1"/>
          <p:nvPr>
            <p:ph type="title"/>
          </p:nvPr>
        </p:nvSpPr>
        <p:spPr>
          <a:xfrm>
            <a:off x="349250" y="317803"/>
            <a:ext cx="8458200" cy="7032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rgbClr val="002060"/>
              </a:buClr>
              <a:buSzPts val="3200"/>
              <a:buFont typeface="Calibri"/>
              <a:buNone/>
              <a:defRPr b="1" i="0" sz="3200" u="none" cap="none" strike="noStrike">
                <a:solidFill>
                  <a:srgbClr val="002060"/>
                </a:solidFill>
                <a:latin typeface="Calibri"/>
                <a:ea typeface="Calibri"/>
                <a:cs typeface="Calibri"/>
                <a:sym typeface="Calibri"/>
              </a:defRPr>
            </a:lvl1pPr>
            <a:lvl2pPr indent="0" lvl="1"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2pPr>
            <a:lvl3pPr indent="0" lvl="2"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3pPr>
            <a:lvl4pPr indent="0" lvl="3"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4pPr>
            <a:lvl5pPr indent="0" lvl="4"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5pPr>
            <a:lvl6pPr indent="0" lvl="5" marL="4572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6pPr>
            <a:lvl7pPr indent="0" lvl="6" marL="9144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7pPr>
            <a:lvl8pPr indent="0" lvl="7" marL="13716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8pPr>
            <a:lvl9pPr indent="0" lvl="8" marL="18288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9pPr>
          </a:lstStyle>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6_Picture with Caption">
  <p:cSld name="6_Picture with Caption">
    <p:spTree>
      <p:nvGrpSpPr>
        <p:cNvPr id="195" name="Shape 195"/>
        <p:cNvGrpSpPr/>
        <p:nvPr/>
      </p:nvGrpSpPr>
      <p:grpSpPr>
        <a:xfrm>
          <a:off x="0" y="0"/>
          <a:ext cx="0" cy="0"/>
          <a:chOff x="0" y="0"/>
          <a:chExt cx="0" cy="0"/>
        </a:xfrm>
      </p:grpSpPr>
      <p:cxnSp>
        <p:nvCxnSpPr>
          <p:cNvPr id="196" name="Google Shape;196;p40"/>
          <p:cNvCxnSpPr/>
          <p:nvPr/>
        </p:nvCxnSpPr>
        <p:spPr>
          <a:xfrm>
            <a:off x="349250" y="909637"/>
            <a:ext cx="8794800" cy="0"/>
          </a:xfrm>
          <a:prstGeom prst="straightConnector1">
            <a:avLst/>
          </a:prstGeom>
          <a:noFill/>
          <a:ln cap="rnd" cmpd="sng" w="28575">
            <a:solidFill>
              <a:srgbClr val="002060"/>
            </a:solidFill>
            <a:prstDash val="solid"/>
            <a:round/>
            <a:headEnd len="sm" w="sm" type="none"/>
            <a:tailEnd len="sm" w="sm" type="none"/>
          </a:ln>
        </p:spPr>
      </p:cxnSp>
      <p:sp>
        <p:nvSpPr>
          <p:cNvPr id="197" name="Google Shape;197;p40"/>
          <p:cNvSpPr/>
          <p:nvPr>
            <p:ph idx="2" type="pic"/>
          </p:nvPr>
        </p:nvSpPr>
        <p:spPr>
          <a:xfrm>
            <a:off x="349250" y="1142999"/>
            <a:ext cx="8458200" cy="56121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640"/>
              </a:spcBef>
              <a:spcAft>
                <a:spcPts val="0"/>
              </a:spcAft>
              <a:buClr>
                <a:srgbClr val="595959"/>
              </a:buClr>
              <a:buSzPts val="3200"/>
              <a:buFont typeface="Arial"/>
              <a:buNone/>
              <a:defRPr b="0" i="0" sz="3200" u="none" cap="none" strike="noStrike">
                <a:solidFill>
                  <a:srgbClr val="595959"/>
                </a:solidFill>
                <a:latin typeface="Calibri"/>
                <a:ea typeface="Calibri"/>
                <a:cs typeface="Calibri"/>
                <a:sym typeface="Calibri"/>
              </a:defRPr>
            </a:lvl1pPr>
            <a:lvl2pPr indent="0" lvl="1" marL="457200" marR="0" rtl="0" algn="l">
              <a:lnSpc>
                <a:spcPct val="100000"/>
              </a:lnSpc>
              <a:spcBef>
                <a:spcPts val="560"/>
              </a:spcBef>
              <a:spcAft>
                <a:spcPts val="0"/>
              </a:spcAft>
              <a:buClr>
                <a:srgbClr val="595959"/>
              </a:buClr>
              <a:buSzPts val="2800"/>
              <a:buFont typeface="Arial"/>
              <a:buNone/>
              <a:defRPr b="0" i="0" sz="2800" u="none" cap="none" strike="noStrike">
                <a:solidFill>
                  <a:srgbClr val="595959"/>
                </a:solidFill>
                <a:latin typeface="Calibri"/>
                <a:ea typeface="Calibri"/>
                <a:cs typeface="Calibri"/>
                <a:sym typeface="Calibri"/>
              </a:defRPr>
            </a:lvl2pPr>
            <a:lvl3pPr indent="0" lvl="2" marL="914400" marR="0" rtl="0" algn="l">
              <a:lnSpc>
                <a:spcPct val="100000"/>
              </a:lnSpc>
              <a:spcBef>
                <a:spcPts val="480"/>
              </a:spcBef>
              <a:spcAft>
                <a:spcPts val="0"/>
              </a:spcAft>
              <a:buClr>
                <a:srgbClr val="595959"/>
              </a:buClr>
              <a:buSzPts val="2400"/>
              <a:buFont typeface="Arial"/>
              <a:buNone/>
              <a:defRPr b="0" i="0" sz="2400" u="none" cap="none" strike="noStrike">
                <a:solidFill>
                  <a:srgbClr val="595959"/>
                </a:solidFill>
                <a:latin typeface="Calibri"/>
                <a:ea typeface="Calibri"/>
                <a:cs typeface="Calibri"/>
                <a:sym typeface="Calibri"/>
              </a:defRPr>
            </a:lvl3pPr>
            <a:lvl4pPr indent="0" lvl="3" marL="1371600" marR="0" rtl="0" algn="l">
              <a:lnSpc>
                <a:spcPct val="100000"/>
              </a:lnSpc>
              <a:spcBef>
                <a:spcPts val="400"/>
              </a:spcBef>
              <a:spcAft>
                <a:spcPts val="0"/>
              </a:spcAft>
              <a:buClr>
                <a:srgbClr val="595959"/>
              </a:buClr>
              <a:buSzPts val="2000"/>
              <a:buFont typeface="Arial"/>
              <a:buNone/>
              <a:defRPr b="0" i="0" sz="2000" u="none" cap="none" strike="noStrike">
                <a:solidFill>
                  <a:srgbClr val="595959"/>
                </a:solidFill>
                <a:latin typeface="Calibri"/>
                <a:ea typeface="Calibri"/>
                <a:cs typeface="Calibri"/>
                <a:sym typeface="Calibri"/>
              </a:defRPr>
            </a:lvl4pPr>
            <a:lvl5pPr indent="0" lvl="4" marL="1828800" marR="0" rtl="0" algn="l">
              <a:lnSpc>
                <a:spcPct val="100000"/>
              </a:lnSpc>
              <a:spcBef>
                <a:spcPts val="400"/>
              </a:spcBef>
              <a:spcAft>
                <a:spcPts val="0"/>
              </a:spcAft>
              <a:buClr>
                <a:srgbClr val="595959"/>
              </a:buClr>
              <a:buSzPts val="2000"/>
              <a:buFont typeface="Arial"/>
              <a:buNone/>
              <a:defRPr b="0" i="0" sz="2000" u="none" cap="none" strike="noStrike">
                <a:solidFill>
                  <a:srgbClr val="595959"/>
                </a:solidFill>
                <a:latin typeface="Calibri"/>
                <a:ea typeface="Calibri"/>
                <a:cs typeface="Calibri"/>
                <a:sym typeface="Calibri"/>
              </a:defRPr>
            </a:lvl5pPr>
            <a:lvl6pPr indent="0" lvl="5" marL="22860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6pPr>
            <a:lvl7pPr indent="0" lvl="6" marL="27432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7pPr>
            <a:lvl8pPr indent="0" lvl="7" marL="32004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8pPr>
            <a:lvl9pPr indent="0" lvl="8" marL="36576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9pPr>
          </a:lstStyle>
          <a:p/>
        </p:txBody>
      </p:sp>
      <p:sp>
        <p:nvSpPr>
          <p:cNvPr id="198" name="Google Shape;198;p40"/>
          <p:cNvSpPr txBox="1"/>
          <p:nvPr>
            <p:ph type="title"/>
          </p:nvPr>
        </p:nvSpPr>
        <p:spPr>
          <a:xfrm>
            <a:off x="349250" y="317803"/>
            <a:ext cx="8458200" cy="7032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rgbClr val="002060"/>
              </a:buClr>
              <a:buSzPts val="3200"/>
              <a:buFont typeface="Calibri"/>
              <a:buNone/>
              <a:defRPr b="1" i="0" sz="3200" u="none" cap="none" strike="noStrike">
                <a:solidFill>
                  <a:srgbClr val="002060"/>
                </a:solidFill>
                <a:latin typeface="Calibri"/>
                <a:ea typeface="Calibri"/>
                <a:cs typeface="Calibri"/>
                <a:sym typeface="Calibri"/>
              </a:defRPr>
            </a:lvl1pPr>
            <a:lvl2pPr indent="0" lvl="1"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2pPr>
            <a:lvl3pPr indent="0" lvl="2"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3pPr>
            <a:lvl4pPr indent="0" lvl="3"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4pPr>
            <a:lvl5pPr indent="0" lvl="4"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5pPr>
            <a:lvl6pPr indent="0" lvl="5" marL="4572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6pPr>
            <a:lvl7pPr indent="0" lvl="6" marL="9144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7pPr>
            <a:lvl8pPr indent="0" lvl="7" marL="13716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8pPr>
            <a:lvl9pPr indent="0" lvl="8" marL="18288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9pPr>
          </a:lstStyle>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7_Picture with Caption">
  <p:cSld name="7_Picture with Caption">
    <p:spTree>
      <p:nvGrpSpPr>
        <p:cNvPr id="199" name="Shape 199"/>
        <p:cNvGrpSpPr/>
        <p:nvPr/>
      </p:nvGrpSpPr>
      <p:grpSpPr>
        <a:xfrm>
          <a:off x="0" y="0"/>
          <a:ext cx="0" cy="0"/>
          <a:chOff x="0" y="0"/>
          <a:chExt cx="0" cy="0"/>
        </a:xfrm>
      </p:grpSpPr>
      <p:cxnSp>
        <p:nvCxnSpPr>
          <p:cNvPr id="200" name="Google Shape;200;p41"/>
          <p:cNvCxnSpPr/>
          <p:nvPr/>
        </p:nvCxnSpPr>
        <p:spPr>
          <a:xfrm>
            <a:off x="349250" y="909637"/>
            <a:ext cx="8794800" cy="0"/>
          </a:xfrm>
          <a:prstGeom prst="straightConnector1">
            <a:avLst/>
          </a:prstGeom>
          <a:noFill/>
          <a:ln cap="rnd" cmpd="sng" w="28575">
            <a:solidFill>
              <a:srgbClr val="002060"/>
            </a:solidFill>
            <a:prstDash val="solid"/>
            <a:round/>
            <a:headEnd len="sm" w="sm" type="none"/>
            <a:tailEnd len="sm" w="sm" type="none"/>
          </a:ln>
        </p:spPr>
      </p:cxnSp>
      <p:sp>
        <p:nvSpPr>
          <p:cNvPr id="201" name="Google Shape;201;p41"/>
          <p:cNvSpPr/>
          <p:nvPr>
            <p:ph idx="2" type="pic"/>
          </p:nvPr>
        </p:nvSpPr>
        <p:spPr>
          <a:xfrm>
            <a:off x="349250" y="1142999"/>
            <a:ext cx="8458200" cy="56121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640"/>
              </a:spcBef>
              <a:spcAft>
                <a:spcPts val="0"/>
              </a:spcAft>
              <a:buClr>
                <a:srgbClr val="595959"/>
              </a:buClr>
              <a:buSzPts val="3200"/>
              <a:buFont typeface="Arial"/>
              <a:buNone/>
              <a:defRPr b="0" i="0" sz="3200" u="none" cap="none" strike="noStrike">
                <a:solidFill>
                  <a:srgbClr val="595959"/>
                </a:solidFill>
                <a:latin typeface="Calibri"/>
                <a:ea typeface="Calibri"/>
                <a:cs typeface="Calibri"/>
                <a:sym typeface="Calibri"/>
              </a:defRPr>
            </a:lvl1pPr>
            <a:lvl2pPr indent="0" lvl="1" marL="457200" marR="0" rtl="0" algn="l">
              <a:lnSpc>
                <a:spcPct val="100000"/>
              </a:lnSpc>
              <a:spcBef>
                <a:spcPts val="560"/>
              </a:spcBef>
              <a:spcAft>
                <a:spcPts val="0"/>
              </a:spcAft>
              <a:buClr>
                <a:srgbClr val="595959"/>
              </a:buClr>
              <a:buSzPts val="2800"/>
              <a:buFont typeface="Arial"/>
              <a:buNone/>
              <a:defRPr b="0" i="0" sz="2800" u="none" cap="none" strike="noStrike">
                <a:solidFill>
                  <a:srgbClr val="595959"/>
                </a:solidFill>
                <a:latin typeface="Calibri"/>
                <a:ea typeface="Calibri"/>
                <a:cs typeface="Calibri"/>
                <a:sym typeface="Calibri"/>
              </a:defRPr>
            </a:lvl2pPr>
            <a:lvl3pPr indent="0" lvl="2" marL="914400" marR="0" rtl="0" algn="l">
              <a:lnSpc>
                <a:spcPct val="100000"/>
              </a:lnSpc>
              <a:spcBef>
                <a:spcPts val="480"/>
              </a:spcBef>
              <a:spcAft>
                <a:spcPts val="0"/>
              </a:spcAft>
              <a:buClr>
                <a:srgbClr val="595959"/>
              </a:buClr>
              <a:buSzPts val="2400"/>
              <a:buFont typeface="Arial"/>
              <a:buNone/>
              <a:defRPr b="0" i="0" sz="2400" u="none" cap="none" strike="noStrike">
                <a:solidFill>
                  <a:srgbClr val="595959"/>
                </a:solidFill>
                <a:latin typeface="Calibri"/>
                <a:ea typeface="Calibri"/>
                <a:cs typeface="Calibri"/>
                <a:sym typeface="Calibri"/>
              </a:defRPr>
            </a:lvl3pPr>
            <a:lvl4pPr indent="0" lvl="3" marL="1371600" marR="0" rtl="0" algn="l">
              <a:lnSpc>
                <a:spcPct val="100000"/>
              </a:lnSpc>
              <a:spcBef>
                <a:spcPts val="400"/>
              </a:spcBef>
              <a:spcAft>
                <a:spcPts val="0"/>
              </a:spcAft>
              <a:buClr>
                <a:srgbClr val="595959"/>
              </a:buClr>
              <a:buSzPts val="2000"/>
              <a:buFont typeface="Arial"/>
              <a:buNone/>
              <a:defRPr b="0" i="0" sz="2000" u="none" cap="none" strike="noStrike">
                <a:solidFill>
                  <a:srgbClr val="595959"/>
                </a:solidFill>
                <a:latin typeface="Calibri"/>
                <a:ea typeface="Calibri"/>
                <a:cs typeface="Calibri"/>
                <a:sym typeface="Calibri"/>
              </a:defRPr>
            </a:lvl4pPr>
            <a:lvl5pPr indent="0" lvl="4" marL="1828800" marR="0" rtl="0" algn="l">
              <a:lnSpc>
                <a:spcPct val="100000"/>
              </a:lnSpc>
              <a:spcBef>
                <a:spcPts val="400"/>
              </a:spcBef>
              <a:spcAft>
                <a:spcPts val="0"/>
              </a:spcAft>
              <a:buClr>
                <a:srgbClr val="595959"/>
              </a:buClr>
              <a:buSzPts val="2000"/>
              <a:buFont typeface="Arial"/>
              <a:buNone/>
              <a:defRPr b="0" i="0" sz="2000" u="none" cap="none" strike="noStrike">
                <a:solidFill>
                  <a:srgbClr val="595959"/>
                </a:solidFill>
                <a:latin typeface="Calibri"/>
                <a:ea typeface="Calibri"/>
                <a:cs typeface="Calibri"/>
                <a:sym typeface="Calibri"/>
              </a:defRPr>
            </a:lvl5pPr>
            <a:lvl6pPr indent="0" lvl="5" marL="22860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6pPr>
            <a:lvl7pPr indent="0" lvl="6" marL="27432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7pPr>
            <a:lvl8pPr indent="0" lvl="7" marL="32004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8pPr>
            <a:lvl9pPr indent="0" lvl="8" marL="36576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9pPr>
          </a:lstStyle>
          <a:p/>
        </p:txBody>
      </p:sp>
      <p:sp>
        <p:nvSpPr>
          <p:cNvPr id="202" name="Google Shape;202;p41"/>
          <p:cNvSpPr txBox="1"/>
          <p:nvPr>
            <p:ph type="title"/>
          </p:nvPr>
        </p:nvSpPr>
        <p:spPr>
          <a:xfrm>
            <a:off x="349250" y="317803"/>
            <a:ext cx="8458200" cy="7032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rgbClr val="002060"/>
              </a:buClr>
              <a:buSzPts val="3200"/>
              <a:buFont typeface="Calibri"/>
              <a:buNone/>
              <a:defRPr b="1" i="0" sz="3200" u="none" cap="none" strike="noStrike">
                <a:solidFill>
                  <a:srgbClr val="002060"/>
                </a:solidFill>
                <a:latin typeface="Calibri"/>
                <a:ea typeface="Calibri"/>
                <a:cs typeface="Calibri"/>
                <a:sym typeface="Calibri"/>
              </a:defRPr>
            </a:lvl1pPr>
            <a:lvl2pPr indent="0" lvl="1"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2pPr>
            <a:lvl3pPr indent="0" lvl="2"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3pPr>
            <a:lvl4pPr indent="0" lvl="3"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4pPr>
            <a:lvl5pPr indent="0" lvl="4"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5pPr>
            <a:lvl6pPr indent="0" lvl="5" marL="4572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6pPr>
            <a:lvl7pPr indent="0" lvl="6" marL="9144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7pPr>
            <a:lvl8pPr indent="0" lvl="7" marL="13716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8pPr>
            <a:lvl9pPr indent="0" lvl="8" marL="18288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9pPr>
          </a:lstStyle>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and Content">
  <p:cSld name="2_Title and Content">
    <p:spTree>
      <p:nvGrpSpPr>
        <p:cNvPr id="203" name="Shape 203"/>
        <p:cNvGrpSpPr/>
        <p:nvPr/>
      </p:nvGrpSpPr>
      <p:grpSpPr>
        <a:xfrm>
          <a:off x="0" y="0"/>
          <a:ext cx="0" cy="0"/>
          <a:chOff x="0" y="0"/>
          <a:chExt cx="0" cy="0"/>
        </a:xfrm>
      </p:grpSpPr>
      <p:cxnSp>
        <p:nvCxnSpPr>
          <p:cNvPr id="204" name="Google Shape;204;p42"/>
          <p:cNvCxnSpPr/>
          <p:nvPr/>
        </p:nvCxnSpPr>
        <p:spPr>
          <a:xfrm flipH="1" rot="10800000">
            <a:off x="346075" y="909511"/>
            <a:ext cx="8797800" cy="3300"/>
          </a:xfrm>
          <a:prstGeom prst="straightConnector1">
            <a:avLst/>
          </a:prstGeom>
          <a:noFill/>
          <a:ln cap="rnd" cmpd="sng" w="28575">
            <a:solidFill>
              <a:srgbClr val="002060"/>
            </a:solidFill>
            <a:prstDash val="solid"/>
            <a:round/>
            <a:headEnd len="sm" w="sm" type="none"/>
            <a:tailEnd len="sm" w="sm" type="none"/>
          </a:ln>
        </p:spPr>
      </p:cxnSp>
      <p:sp>
        <p:nvSpPr>
          <p:cNvPr id="205" name="Google Shape;205;p42"/>
          <p:cNvSpPr txBox="1"/>
          <p:nvPr>
            <p:ph type="title"/>
          </p:nvPr>
        </p:nvSpPr>
        <p:spPr>
          <a:xfrm>
            <a:off x="346075" y="264884"/>
            <a:ext cx="8451900" cy="7032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rgbClr val="002060"/>
              </a:buClr>
              <a:buSzPts val="3200"/>
              <a:buFont typeface="Calibri"/>
              <a:buNone/>
              <a:defRPr b="1" i="0" sz="3200" u="none" cap="none" strike="noStrike">
                <a:solidFill>
                  <a:srgbClr val="002060"/>
                </a:solidFill>
                <a:latin typeface="Calibri"/>
                <a:ea typeface="Calibri"/>
                <a:cs typeface="Calibri"/>
                <a:sym typeface="Calibri"/>
              </a:defRPr>
            </a:lvl1pPr>
            <a:lvl2pPr indent="0" lvl="1"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2pPr>
            <a:lvl3pPr indent="0" lvl="2"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3pPr>
            <a:lvl4pPr indent="0" lvl="3"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4pPr>
            <a:lvl5pPr indent="0" lvl="4"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5pPr>
            <a:lvl6pPr indent="0" lvl="5" marL="4572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6pPr>
            <a:lvl7pPr indent="0" lvl="6" marL="9144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7pPr>
            <a:lvl8pPr indent="0" lvl="7" marL="13716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8pPr>
            <a:lvl9pPr indent="0" lvl="8" marL="18288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9pPr>
          </a:lstStyle>
          <a:p/>
        </p:txBody>
      </p:sp>
      <p:sp>
        <p:nvSpPr>
          <p:cNvPr id="206" name="Google Shape;206;p42"/>
          <p:cNvSpPr txBox="1"/>
          <p:nvPr>
            <p:ph idx="1" type="body"/>
          </p:nvPr>
        </p:nvSpPr>
        <p:spPr>
          <a:xfrm>
            <a:off x="346076" y="1150695"/>
            <a:ext cx="8451900" cy="5389500"/>
          </a:xfrm>
          <a:prstGeom prst="rect">
            <a:avLst/>
          </a:prstGeom>
          <a:noFill/>
          <a:ln>
            <a:noFill/>
          </a:ln>
        </p:spPr>
        <p:txBody>
          <a:bodyPr anchorCtr="0" anchor="t" bIns="91425" lIns="91425" spcFirstLastPara="1" rIns="91425" wrap="square" tIns="91425">
            <a:noAutofit/>
          </a:bodyPr>
          <a:lstStyle>
            <a:lvl1pPr indent="-228600" lvl="0" marL="457200" marR="0" rtl="0" algn="l">
              <a:lnSpc>
                <a:spcPct val="120000"/>
              </a:lnSpc>
              <a:spcBef>
                <a:spcPts val="0"/>
              </a:spcBef>
              <a:spcAft>
                <a:spcPts val="0"/>
              </a:spcAft>
              <a:buClr>
                <a:srgbClr val="3F3F3F"/>
              </a:buClr>
              <a:buSzPts val="2400"/>
              <a:buFont typeface="Arial"/>
              <a:buNone/>
              <a:defRPr b="0" i="0" sz="2400" u="none" cap="none" strike="noStrike">
                <a:solidFill>
                  <a:srgbClr val="3F3F3F"/>
                </a:solidFill>
                <a:latin typeface="Calibri"/>
                <a:ea typeface="Calibri"/>
                <a:cs typeface="Calibri"/>
                <a:sym typeface="Calibri"/>
              </a:defRPr>
            </a:lvl1pPr>
            <a:lvl2pPr indent="-381000" lvl="1" marL="914400" marR="0" rtl="0" algn="l">
              <a:lnSpc>
                <a:spcPct val="120000"/>
              </a:lnSpc>
              <a:spcBef>
                <a:spcPts val="0"/>
              </a:spcBef>
              <a:spcAft>
                <a:spcPts val="0"/>
              </a:spcAft>
              <a:buClr>
                <a:srgbClr val="3F3F3F"/>
              </a:buClr>
              <a:buSzPts val="2400"/>
              <a:buFont typeface="Arial"/>
              <a:buChar char="•"/>
              <a:defRPr b="0" i="0" sz="2400" u="none" cap="none" strike="noStrike">
                <a:solidFill>
                  <a:srgbClr val="3F3F3F"/>
                </a:solidFill>
                <a:latin typeface="Calibri"/>
                <a:ea typeface="Calibri"/>
                <a:cs typeface="Calibri"/>
                <a:sym typeface="Calibri"/>
              </a:defRPr>
            </a:lvl2pPr>
            <a:lvl3pPr indent="-381000" lvl="2" marL="1371600" marR="0" rtl="0" algn="l">
              <a:lnSpc>
                <a:spcPct val="120000"/>
              </a:lnSpc>
              <a:spcBef>
                <a:spcPts val="0"/>
              </a:spcBef>
              <a:spcAft>
                <a:spcPts val="0"/>
              </a:spcAft>
              <a:buClr>
                <a:srgbClr val="3F3F3F"/>
              </a:buClr>
              <a:buSzPts val="2400"/>
              <a:buFont typeface="Arial"/>
              <a:buChar char="•"/>
              <a:defRPr b="0" i="0" sz="2400" u="none" cap="none" strike="noStrike">
                <a:solidFill>
                  <a:srgbClr val="3F3F3F"/>
                </a:solidFill>
                <a:latin typeface="Calibri"/>
                <a:ea typeface="Calibri"/>
                <a:cs typeface="Calibri"/>
                <a:sym typeface="Calibri"/>
              </a:defRPr>
            </a:lvl3pPr>
            <a:lvl4pPr indent="-381000" lvl="3" marL="1828800" marR="0" rtl="0" algn="l">
              <a:lnSpc>
                <a:spcPct val="120000"/>
              </a:lnSpc>
              <a:spcBef>
                <a:spcPts val="0"/>
              </a:spcBef>
              <a:spcAft>
                <a:spcPts val="0"/>
              </a:spcAft>
              <a:buClr>
                <a:srgbClr val="3F3F3F"/>
              </a:buClr>
              <a:buSzPts val="2400"/>
              <a:buFont typeface="Arial"/>
              <a:buChar char="•"/>
              <a:defRPr b="0" i="0" sz="2400" u="none" cap="none" strike="noStrike">
                <a:solidFill>
                  <a:srgbClr val="3F3F3F"/>
                </a:solidFill>
                <a:latin typeface="Calibri"/>
                <a:ea typeface="Calibri"/>
                <a:cs typeface="Calibri"/>
                <a:sym typeface="Calibri"/>
              </a:defRPr>
            </a:lvl4pPr>
            <a:lvl5pPr indent="-381000" lvl="4" marL="2286000" marR="0" rtl="0" algn="l">
              <a:lnSpc>
                <a:spcPct val="120000"/>
              </a:lnSpc>
              <a:spcBef>
                <a:spcPts val="0"/>
              </a:spcBef>
              <a:spcAft>
                <a:spcPts val="0"/>
              </a:spcAft>
              <a:buClr>
                <a:srgbClr val="3F3F3F"/>
              </a:buClr>
              <a:buSzPts val="2400"/>
              <a:buFont typeface="Arial"/>
              <a:buChar char="•"/>
              <a:defRPr b="0" i="0" sz="2400" u="none" cap="none" strike="noStrike">
                <a:solidFill>
                  <a:srgbClr val="3F3F3F"/>
                </a:solidFill>
                <a:latin typeface="Calibri"/>
                <a:ea typeface="Calibri"/>
                <a:cs typeface="Calibri"/>
                <a:sym typeface="Calibri"/>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Title Slide">
  <p:cSld name="4_Title Slide">
    <p:spTree>
      <p:nvGrpSpPr>
        <p:cNvPr id="207" name="Shape 207"/>
        <p:cNvGrpSpPr/>
        <p:nvPr/>
      </p:nvGrpSpPr>
      <p:grpSpPr>
        <a:xfrm>
          <a:off x="0" y="0"/>
          <a:ext cx="0" cy="0"/>
          <a:chOff x="0" y="0"/>
          <a:chExt cx="0" cy="0"/>
        </a:xfrm>
      </p:grpSpPr>
      <p:pic>
        <p:nvPicPr>
          <p:cNvPr id="208" name="Google Shape;208;p43"/>
          <p:cNvPicPr preferRelativeResize="0"/>
          <p:nvPr/>
        </p:nvPicPr>
        <p:blipFill rotWithShape="1">
          <a:blip r:embed="rId2">
            <a:alphaModFix/>
          </a:blip>
          <a:srcRect b="0" l="0" r="0" t="0"/>
          <a:stretch/>
        </p:blipFill>
        <p:spPr>
          <a:xfrm>
            <a:off x="4763" y="0"/>
            <a:ext cx="6846862" cy="5127041"/>
          </a:xfrm>
          <a:prstGeom prst="rect">
            <a:avLst/>
          </a:prstGeom>
          <a:noFill/>
          <a:ln>
            <a:noFill/>
          </a:ln>
        </p:spPr>
      </p:pic>
      <p:sp>
        <p:nvSpPr>
          <p:cNvPr id="209" name="Google Shape;209;p43"/>
          <p:cNvSpPr txBox="1"/>
          <p:nvPr>
            <p:ph idx="1" type="subTitle"/>
          </p:nvPr>
        </p:nvSpPr>
        <p:spPr>
          <a:xfrm>
            <a:off x="1371600" y="3581400"/>
            <a:ext cx="6400800" cy="457200"/>
          </a:xfrm>
          <a:prstGeom prst="rect">
            <a:avLst/>
          </a:prstGeom>
          <a:noFill/>
          <a:ln>
            <a:noFill/>
          </a:ln>
        </p:spPr>
        <p:txBody>
          <a:bodyPr anchorCtr="0" anchor="t" bIns="91425" lIns="91425" spcFirstLastPara="1" rIns="91425" wrap="square" tIns="91425">
            <a:noAutofit/>
          </a:bodyPr>
          <a:lstStyle>
            <a:lvl1pPr indent="0" lvl="0" marL="0" marR="0" rtl="0" algn="ctr">
              <a:lnSpc>
                <a:spcPct val="100000"/>
              </a:lnSpc>
              <a:spcBef>
                <a:spcPts val="480"/>
              </a:spcBef>
              <a:spcAft>
                <a:spcPts val="0"/>
              </a:spcAft>
              <a:buClr>
                <a:srgbClr val="636463"/>
              </a:buClr>
              <a:buSzPts val="2400"/>
              <a:buFont typeface="Arial"/>
              <a:buNone/>
              <a:defRPr b="0" i="0" sz="2400" u="none" cap="none" strike="noStrike">
                <a:solidFill>
                  <a:srgbClr val="636463"/>
                </a:solidFill>
                <a:latin typeface="Calibri"/>
                <a:ea typeface="Calibri"/>
                <a:cs typeface="Calibri"/>
                <a:sym typeface="Calibri"/>
              </a:defRPr>
            </a:lvl1pPr>
            <a:lvl2pPr indent="0" lvl="1" marL="457200" marR="0" rtl="0" algn="ctr">
              <a:lnSpc>
                <a:spcPct val="100000"/>
              </a:lnSpc>
              <a:spcBef>
                <a:spcPts val="560"/>
              </a:spcBef>
              <a:spcAft>
                <a:spcPts val="0"/>
              </a:spcAft>
              <a:buClr>
                <a:srgbClr val="888888"/>
              </a:buClr>
              <a:buSzPts val="2800"/>
              <a:buFont typeface="Arial"/>
              <a:buNone/>
              <a:defRPr b="0" i="0" sz="2800" u="none" cap="none" strike="noStrike">
                <a:solidFill>
                  <a:srgbClr val="888888"/>
                </a:solidFill>
                <a:latin typeface="Calibri"/>
                <a:ea typeface="Calibri"/>
                <a:cs typeface="Calibri"/>
                <a:sym typeface="Calibri"/>
              </a:defRPr>
            </a:lvl2pPr>
            <a:lvl3pPr indent="0" lvl="2" marL="914400" marR="0" rtl="0" algn="ctr">
              <a:lnSpc>
                <a:spcPct val="100000"/>
              </a:lnSpc>
              <a:spcBef>
                <a:spcPts val="480"/>
              </a:spcBef>
              <a:spcAft>
                <a:spcPts val="0"/>
              </a:spcAft>
              <a:buClr>
                <a:srgbClr val="888888"/>
              </a:buClr>
              <a:buSzPts val="2400"/>
              <a:buFont typeface="Arial"/>
              <a:buNone/>
              <a:defRPr b="0" i="0" sz="2400" u="none" cap="none" strike="noStrike">
                <a:solidFill>
                  <a:srgbClr val="888888"/>
                </a:solidFill>
                <a:latin typeface="Calibri"/>
                <a:ea typeface="Calibri"/>
                <a:cs typeface="Calibri"/>
                <a:sym typeface="Calibri"/>
              </a:defRPr>
            </a:lvl3pPr>
            <a:lvl4pPr indent="0" lvl="3" marL="1371600" marR="0" rtl="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4pPr>
            <a:lvl5pPr indent="0" lvl="4" marL="1828800" marR="0" rtl="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5pPr>
            <a:lvl6pPr indent="0" lvl="5" marL="2286000" marR="0" rtl="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6pPr>
            <a:lvl7pPr indent="0" lvl="6" marL="2743200" marR="0" rtl="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7pPr>
            <a:lvl8pPr indent="0" lvl="7" marL="3200400" marR="0" rtl="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8pPr>
            <a:lvl9pPr indent="0" lvl="8" marL="3657600" marR="0" rtl="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9pPr>
          </a:lstStyle>
          <a:p/>
        </p:txBody>
      </p:sp>
      <p:sp>
        <p:nvSpPr>
          <p:cNvPr id="210" name="Google Shape;210;p43"/>
          <p:cNvSpPr txBox="1"/>
          <p:nvPr>
            <p:ph type="title"/>
          </p:nvPr>
        </p:nvSpPr>
        <p:spPr>
          <a:xfrm>
            <a:off x="457200" y="1905000"/>
            <a:ext cx="8229600" cy="1524000"/>
          </a:xfrm>
          <a:prstGeom prst="rect">
            <a:avLst/>
          </a:prstGeom>
          <a:noFill/>
          <a:ln>
            <a:noFill/>
          </a:ln>
        </p:spPr>
        <p:txBody>
          <a:bodyPr anchorCtr="0" anchor="ctr" bIns="91425" lIns="91425" spcFirstLastPara="1" rIns="91425" wrap="square" tIns="91425">
            <a:noAutofit/>
          </a:bodyPr>
          <a:lstStyle>
            <a:lvl1pPr indent="0" lvl="0" marL="0" marR="0" rtl="0" algn="ctr">
              <a:lnSpc>
                <a:spcPct val="100000"/>
              </a:lnSpc>
              <a:spcBef>
                <a:spcPts val="0"/>
              </a:spcBef>
              <a:spcAft>
                <a:spcPts val="0"/>
              </a:spcAft>
              <a:buClr>
                <a:srgbClr val="343451"/>
              </a:buClr>
              <a:buSzPts val="4000"/>
              <a:buFont typeface="Arial"/>
              <a:buNone/>
              <a:defRPr b="0" i="0" sz="4000" u="none" cap="none" strike="noStrike">
                <a:solidFill>
                  <a:srgbClr val="343451"/>
                </a:solidFill>
                <a:latin typeface="Arial"/>
                <a:ea typeface="Arial"/>
                <a:cs typeface="Arial"/>
                <a:sym typeface="Arial"/>
              </a:defRPr>
            </a:lvl1pPr>
            <a:lvl2pPr indent="0" lvl="1"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2pPr>
            <a:lvl3pPr indent="0" lvl="2"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3pPr>
            <a:lvl4pPr indent="0" lvl="3"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4pPr>
            <a:lvl5pPr indent="0" lvl="4"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5pPr>
            <a:lvl6pPr indent="0" lvl="5" marL="4572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6pPr>
            <a:lvl7pPr indent="0" lvl="6" marL="9144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7pPr>
            <a:lvl8pPr indent="0" lvl="7" marL="13716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8pPr>
            <a:lvl9pPr indent="0" lvl="8" marL="18288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9pPr>
          </a:lstStyle>
          <a:p/>
        </p:txBody>
      </p:sp>
      <p:sp>
        <p:nvSpPr>
          <p:cNvPr id="211" name="Google Shape;211;p43"/>
          <p:cNvSpPr txBox="1"/>
          <p:nvPr>
            <p:ph idx="10" type="dt"/>
          </p:nvPr>
        </p:nvSpPr>
        <p:spPr>
          <a:xfrm>
            <a:off x="457200" y="6356350"/>
            <a:ext cx="2133600" cy="3651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rgbClr val="343451"/>
              </a:buClr>
              <a:buSzPts val="1200"/>
              <a:buFont typeface="Calibri"/>
              <a:buNone/>
              <a:defRPr b="0" i="0" sz="1200" u="none" cap="none" strike="noStrike">
                <a:solidFill>
                  <a:srgbClr val="34345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6pPr>
            <a:lvl7pPr indent="0" lvl="6" marL="2743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7pPr>
            <a:lvl8pPr indent="0" lvl="7" marL="3200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8pPr>
            <a:lvl9pPr indent="0" lvl="8" marL="3657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9pPr>
          </a:lstStyle>
          <a:p/>
        </p:txBody>
      </p:sp>
      <p:sp>
        <p:nvSpPr>
          <p:cNvPr id="212" name="Google Shape;212;p43"/>
          <p:cNvSpPr txBox="1"/>
          <p:nvPr>
            <p:ph idx="11" type="ftr"/>
          </p:nvPr>
        </p:nvSpPr>
        <p:spPr>
          <a:xfrm>
            <a:off x="3124200" y="6356350"/>
            <a:ext cx="2895600" cy="365100"/>
          </a:xfrm>
          <a:prstGeom prst="rect">
            <a:avLst/>
          </a:prstGeom>
          <a:noFill/>
          <a:ln>
            <a:noFill/>
          </a:ln>
        </p:spPr>
        <p:txBody>
          <a:bodyPr anchorCtr="0" anchor="ctr" bIns="91425" lIns="91425" spcFirstLastPara="1" rIns="91425" wrap="square" tIns="91425">
            <a:noAutofit/>
          </a:bodyPr>
          <a:lstStyle>
            <a:lvl1pPr indent="0" lvl="0" marL="0" marR="0" rtl="0" algn="ctr">
              <a:lnSpc>
                <a:spcPct val="100000"/>
              </a:lnSpc>
              <a:spcBef>
                <a:spcPts val="0"/>
              </a:spcBef>
              <a:spcAft>
                <a:spcPts val="0"/>
              </a:spcAft>
              <a:buClr>
                <a:srgbClr val="343451"/>
              </a:buClr>
              <a:buSzPts val="1200"/>
              <a:buFont typeface="Calibri"/>
              <a:buNone/>
              <a:defRPr b="0" i="0" sz="1200" u="none" cap="none" strike="noStrike">
                <a:solidFill>
                  <a:srgbClr val="34345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6pPr>
            <a:lvl7pPr indent="0" lvl="6" marL="2743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7pPr>
            <a:lvl8pPr indent="0" lvl="7" marL="3200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8pPr>
            <a:lvl9pPr indent="0" lvl="8" marL="3657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9pPr>
          </a:lstStyle>
          <a:p/>
        </p:txBody>
      </p:sp>
      <p:sp>
        <p:nvSpPr>
          <p:cNvPr id="213" name="Google Shape;213;p43"/>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Clr>
                <a:srgbClr val="343451"/>
              </a:buClr>
              <a:buSzPts val="300"/>
              <a:buFont typeface="Calibri"/>
              <a:buNone/>
              <a:defRPr b="0" i="0" sz="1200" u="none" cap="none" strike="noStrike">
                <a:solidFill>
                  <a:srgbClr val="343451"/>
                </a:solidFill>
                <a:latin typeface="Calibri"/>
                <a:ea typeface="Calibri"/>
                <a:cs typeface="Calibri"/>
                <a:sym typeface="Calibri"/>
              </a:defRPr>
            </a:lvl1pPr>
            <a:lvl2pPr indent="0" lvl="1" marL="0" marR="0" rtl="0" algn="r">
              <a:spcBef>
                <a:spcPts val="0"/>
              </a:spcBef>
              <a:buClr>
                <a:srgbClr val="343451"/>
              </a:buClr>
              <a:buSzPts val="300"/>
              <a:buFont typeface="Calibri"/>
              <a:buNone/>
              <a:defRPr b="0" i="0" sz="1200" u="none" cap="none" strike="noStrike">
                <a:solidFill>
                  <a:srgbClr val="343451"/>
                </a:solidFill>
                <a:latin typeface="Calibri"/>
                <a:ea typeface="Calibri"/>
                <a:cs typeface="Calibri"/>
                <a:sym typeface="Calibri"/>
              </a:defRPr>
            </a:lvl2pPr>
            <a:lvl3pPr indent="0" lvl="2" marL="0" marR="0" rtl="0" algn="r">
              <a:spcBef>
                <a:spcPts val="0"/>
              </a:spcBef>
              <a:buClr>
                <a:srgbClr val="343451"/>
              </a:buClr>
              <a:buSzPts val="300"/>
              <a:buFont typeface="Calibri"/>
              <a:buNone/>
              <a:defRPr b="0" i="0" sz="1200" u="none" cap="none" strike="noStrike">
                <a:solidFill>
                  <a:srgbClr val="343451"/>
                </a:solidFill>
                <a:latin typeface="Calibri"/>
                <a:ea typeface="Calibri"/>
                <a:cs typeface="Calibri"/>
                <a:sym typeface="Calibri"/>
              </a:defRPr>
            </a:lvl3pPr>
            <a:lvl4pPr indent="0" lvl="3" marL="0" marR="0" rtl="0" algn="r">
              <a:spcBef>
                <a:spcPts val="0"/>
              </a:spcBef>
              <a:buClr>
                <a:srgbClr val="343451"/>
              </a:buClr>
              <a:buSzPts val="300"/>
              <a:buFont typeface="Calibri"/>
              <a:buNone/>
              <a:defRPr b="0" i="0" sz="1200" u="none" cap="none" strike="noStrike">
                <a:solidFill>
                  <a:srgbClr val="343451"/>
                </a:solidFill>
                <a:latin typeface="Calibri"/>
                <a:ea typeface="Calibri"/>
                <a:cs typeface="Calibri"/>
                <a:sym typeface="Calibri"/>
              </a:defRPr>
            </a:lvl4pPr>
            <a:lvl5pPr indent="0" lvl="4" marL="0" marR="0" rtl="0" algn="r">
              <a:spcBef>
                <a:spcPts val="0"/>
              </a:spcBef>
              <a:buClr>
                <a:srgbClr val="343451"/>
              </a:buClr>
              <a:buSzPts val="300"/>
              <a:buFont typeface="Calibri"/>
              <a:buNone/>
              <a:defRPr b="0" i="0" sz="1200" u="none" cap="none" strike="noStrike">
                <a:solidFill>
                  <a:srgbClr val="343451"/>
                </a:solidFill>
                <a:latin typeface="Calibri"/>
                <a:ea typeface="Calibri"/>
                <a:cs typeface="Calibri"/>
                <a:sym typeface="Calibri"/>
              </a:defRPr>
            </a:lvl5pPr>
            <a:lvl6pPr indent="0" lvl="5" marL="0" marR="0" rtl="0" algn="r">
              <a:spcBef>
                <a:spcPts val="0"/>
              </a:spcBef>
              <a:buClr>
                <a:srgbClr val="343451"/>
              </a:buClr>
              <a:buSzPts val="300"/>
              <a:buFont typeface="Calibri"/>
              <a:buNone/>
              <a:defRPr b="0" i="0" sz="1200" u="none" cap="none" strike="noStrike">
                <a:solidFill>
                  <a:srgbClr val="343451"/>
                </a:solidFill>
                <a:latin typeface="Calibri"/>
                <a:ea typeface="Calibri"/>
                <a:cs typeface="Calibri"/>
                <a:sym typeface="Calibri"/>
              </a:defRPr>
            </a:lvl6pPr>
            <a:lvl7pPr indent="0" lvl="6" marL="0" marR="0" rtl="0" algn="r">
              <a:spcBef>
                <a:spcPts val="0"/>
              </a:spcBef>
              <a:buClr>
                <a:srgbClr val="343451"/>
              </a:buClr>
              <a:buSzPts val="300"/>
              <a:buFont typeface="Calibri"/>
              <a:buNone/>
              <a:defRPr b="0" i="0" sz="1200" u="none" cap="none" strike="noStrike">
                <a:solidFill>
                  <a:srgbClr val="343451"/>
                </a:solidFill>
                <a:latin typeface="Calibri"/>
                <a:ea typeface="Calibri"/>
                <a:cs typeface="Calibri"/>
                <a:sym typeface="Calibri"/>
              </a:defRPr>
            </a:lvl7pPr>
            <a:lvl8pPr indent="0" lvl="7" marL="0" marR="0" rtl="0" algn="r">
              <a:spcBef>
                <a:spcPts val="0"/>
              </a:spcBef>
              <a:buClr>
                <a:srgbClr val="343451"/>
              </a:buClr>
              <a:buSzPts val="300"/>
              <a:buFont typeface="Calibri"/>
              <a:buNone/>
              <a:defRPr b="0" i="0" sz="1200" u="none" cap="none" strike="noStrike">
                <a:solidFill>
                  <a:srgbClr val="343451"/>
                </a:solidFill>
                <a:latin typeface="Calibri"/>
                <a:ea typeface="Calibri"/>
                <a:cs typeface="Calibri"/>
                <a:sym typeface="Calibri"/>
              </a:defRPr>
            </a:lvl8pPr>
            <a:lvl9pPr indent="0" lvl="8" marL="0" marR="0" rtl="0" algn="r">
              <a:spcBef>
                <a:spcPts val="0"/>
              </a:spcBef>
              <a:buClr>
                <a:srgbClr val="343451"/>
              </a:buClr>
              <a:buSzPts val="300"/>
              <a:buFont typeface="Calibri"/>
              <a:buNone/>
              <a:defRPr b="0" i="0" sz="1200" u="none" cap="none" strike="noStrike">
                <a:solidFill>
                  <a:srgbClr val="34345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8_Picture with Caption">
  <p:cSld name="8_Picture with Caption">
    <p:spTree>
      <p:nvGrpSpPr>
        <p:cNvPr id="214" name="Shape 214"/>
        <p:cNvGrpSpPr/>
        <p:nvPr/>
      </p:nvGrpSpPr>
      <p:grpSpPr>
        <a:xfrm>
          <a:off x="0" y="0"/>
          <a:ext cx="0" cy="0"/>
          <a:chOff x="0" y="0"/>
          <a:chExt cx="0" cy="0"/>
        </a:xfrm>
      </p:grpSpPr>
      <p:sp>
        <p:nvSpPr>
          <p:cNvPr id="215" name="Google Shape;215;p44"/>
          <p:cNvSpPr/>
          <p:nvPr>
            <p:ph idx="2" type="pic"/>
          </p:nvPr>
        </p:nvSpPr>
        <p:spPr>
          <a:xfrm>
            <a:off x="1792288" y="1142999"/>
            <a:ext cx="5486400" cy="35847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640"/>
              </a:spcBef>
              <a:spcAft>
                <a:spcPts val="0"/>
              </a:spcAft>
              <a:buClr>
                <a:srgbClr val="595959"/>
              </a:buClr>
              <a:buSzPts val="3200"/>
              <a:buFont typeface="Arial"/>
              <a:buNone/>
              <a:defRPr b="0" i="0" sz="3200" u="none" cap="none" strike="noStrike">
                <a:solidFill>
                  <a:srgbClr val="595959"/>
                </a:solidFill>
                <a:latin typeface="Calibri"/>
                <a:ea typeface="Calibri"/>
                <a:cs typeface="Calibri"/>
                <a:sym typeface="Calibri"/>
              </a:defRPr>
            </a:lvl1pPr>
            <a:lvl2pPr indent="0" lvl="1" marL="457200" marR="0" rtl="0" algn="l">
              <a:lnSpc>
                <a:spcPct val="100000"/>
              </a:lnSpc>
              <a:spcBef>
                <a:spcPts val="560"/>
              </a:spcBef>
              <a:spcAft>
                <a:spcPts val="0"/>
              </a:spcAft>
              <a:buClr>
                <a:srgbClr val="595959"/>
              </a:buClr>
              <a:buSzPts val="2800"/>
              <a:buFont typeface="Arial"/>
              <a:buNone/>
              <a:defRPr b="0" i="0" sz="2800" u="none" cap="none" strike="noStrike">
                <a:solidFill>
                  <a:srgbClr val="595959"/>
                </a:solidFill>
                <a:latin typeface="Calibri"/>
                <a:ea typeface="Calibri"/>
                <a:cs typeface="Calibri"/>
                <a:sym typeface="Calibri"/>
              </a:defRPr>
            </a:lvl2pPr>
            <a:lvl3pPr indent="0" lvl="2" marL="914400" marR="0" rtl="0" algn="l">
              <a:lnSpc>
                <a:spcPct val="100000"/>
              </a:lnSpc>
              <a:spcBef>
                <a:spcPts val="480"/>
              </a:spcBef>
              <a:spcAft>
                <a:spcPts val="0"/>
              </a:spcAft>
              <a:buClr>
                <a:srgbClr val="595959"/>
              </a:buClr>
              <a:buSzPts val="2400"/>
              <a:buFont typeface="Arial"/>
              <a:buNone/>
              <a:defRPr b="0" i="0" sz="2400" u="none" cap="none" strike="noStrike">
                <a:solidFill>
                  <a:srgbClr val="595959"/>
                </a:solidFill>
                <a:latin typeface="Calibri"/>
                <a:ea typeface="Calibri"/>
                <a:cs typeface="Calibri"/>
                <a:sym typeface="Calibri"/>
              </a:defRPr>
            </a:lvl3pPr>
            <a:lvl4pPr indent="0" lvl="3" marL="1371600" marR="0" rtl="0" algn="l">
              <a:lnSpc>
                <a:spcPct val="100000"/>
              </a:lnSpc>
              <a:spcBef>
                <a:spcPts val="400"/>
              </a:spcBef>
              <a:spcAft>
                <a:spcPts val="0"/>
              </a:spcAft>
              <a:buClr>
                <a:srgbClr val="595959"/>
              </a:buClr>
              <a:buSzPts val="2000"/>
              <a:buFont typeface="Arial"/>
              <a:buNone/>
              <a:defRPr b="0" i="0" sz="2000" u="none" cap="none" strike="noStrike">
                <a:solidFill>
                  <a:srgbClr val="595959"/>
                </a:solidFill>
                <a:latin typeface="Calibri"/>
                <a:ea typeface="Calibri"/>
                <a:cs typeface="Calibri"/>
                <a:sym typeface="Calibri"/>
              </a:defRPr>
            </a:lvl4pPr>
            <a:lvl5pPr indent="0" lvl="4" marL="1828800" marR="0" rtl="0" algn="l">
              <a:lnSpc>
                <a:spcPct val="100000"/>
              </a:lnSpc>
              <a:spcBef>
                <a:spcPts val="400"/>
              </a:spcBef>
              <a:spcAft>
                <a:spcPts val="0"/>
              </a:spcAft>
              <a:buClr>
                <a:srgbClr val="595959"/>
              </a:buClr>
              <a:buSzPts val="2000"/>
              <a:buFont typeface="Arial"/>
              <a:buNone/>
              <a:defRPr b="0" i="0" sz="2000" u="none" cap="none" strike="noStrike">
                <a:solidFill>
                  <a:srgbClr val="595959"/>
                </a:solidFill>
                <a:latin typeface="Calibri"/>
                <a:ea typeface="Calibri"/>
                <a:cs typeface="Calibri"/>
                <a:sym typeface="Calibri"/>
              </a:defRPr>
            </a:lvl5pPr>
            <a:lvl6pPr indent="0" lvl="5" marL="22860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6pPr>
            <a:lvl7pPr indent="0" lvl="6" marL="27432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7pPr>
            <a:lvl8pPr indent="0" lvl="7" marL="32004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8pPr>
            <a:lvl9pPr indent="0" lvl="8" marL="36576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9pPr>
          </a:lstStyle>
          <a:p/>
        </p:txBody>
      </p:sp>
      <p:sp>
        <p:nvSpPr>
          <p:cNvPr id="216" name="Google Shape;216;p44"/>
          <p:cNvSpPr txBox="1"/>
          <p:nvPr>
            <p:ph idx="1" type="body"/>
          </p:nvPr>
        </p:nvSpPr>
        <p:spPr>
          <a:xfrm>
            <a:off x="1792288" y="4876800"/>
            <a:ext cx="5486400" cy="609600"/>
          </a:xfrm>
          <a:prstGeom prst="rect">
            <a:avLst/>
          </a:prstGeom>
          <a:noFill/>
          <a:ln>
            <a:noFill/>
          </a:ln>
        </p:spPr>
        <p:txBody>
          <a:bodyPr anchorCtr="0" anchor="t" bIns="91425" lIns="91425" spcFirstLastPara="1" rIns="91425" wrap="square" tIns="91425">
            <a:noAutofit/>
          </a:bodyPr>
          <a:lstStyle>
            <a:lvl1pPr indent="-228600" lvl="0" marL="457200" marR="0" rtl="0" algn="l">
              <a:lnSpc>
                <a:spcPct val="100000"/>
              </a:lnSpc>
              <a:spcBef>
                <a:spcPts val="280"/>
              </a:spcBef>
              <a:spcAft>
                <a:spcPts val="0"/>
              </a:spcAft>
              <a:buClr>
                <a:srgbClr val="636463"/>
              </a:buClr>
              <a:buSzPts val="1400"/>
              <a:buFont typeface="Arial"/>
              <a:buNone/>
              <a:defRPr b="0" i="0" sz="1400" u="none" cap="none" strike="noStrike">
                <a:solidFill>
                  <a:srgbClr val="636463"/>
                </a:solidFill>
                <a:latin typeface="Calibri"/>
                <a:ea typeface="Calibri"/>
                <a:cs typeface="Calibri"/>
                <a:sym typeface="Calibri"/>
              </a:defRPr>
            </a:lvl1pPr>
            <a:lvl2pPr indent="-228600" lvl="1" marL="914400" marR="0" rtl="0" algn="l">
              <a:lnSpc>
                <a:spcPct val="100000"/>
              </a:lnSpc>
              <a:spcBef>
                <a:spcPts val="240"/>
              </a:spcBef>
              <a:spcAft>
                <a:spcPts val="0"/>
              </a:spcAft>
              <a:buClr>
                <a:srgbClr val="595959"/>
              </a:buClr>
              <a:buSzPts val="1200"/>
              <a:buFont typeface="Arial"/>
              <a:buNone/>
              <a:defRPr b="0" i="0" sz="1200" u="none" cap="none" strike="noStrike">
                <a:solidFill>
                  <a:srgbClr val="595959"/>
                </a:solidFill>
                <a:latin typeface="Calibri"/>
                <a:ea typeface="Calibri"/>
                <a:cs typeface="Calibri"/>
                <a:sym typeface="Calibri"/>
              </a:defRPr>
            </a:lvl2pPr>
            <a:lvl3pPr indent="-228600" lvl="2" marL="1371600" marR="0" rtl="0" algn="l">
              <a:lnSpc>
                <a:spcPct val="100000"/>
              </a:lnSpc>
              <a:spcBef>
                <a:spcPts val="200"/>
              </a:spcBef>
              <a:spcAft>
                <a:spcPts val="0"/>
              </a:spcAft>
              <a:buClr>
                <a:srgbClr val="595959"/>
              </a:buClr>
              <a:buSzPts val="1000"/>
              <a:buFont typeface="Arial"/>
              <a:buNone/>
              <a:defRPr b="0" i="0" sz="1000" u="none" cap="none" strike="noStrike">
                <a:solidFill>
                  <a:srgbClr val="595959"/>
                </a:solidFill>
                <a:latin typeface="Calibri"/>
                <a:ea typeface="Calibri"/>
                <a:cs typeface="Calibri"/>
                <a:sym typeface="Calibri"/>
              </a:defRPr>
            </a:lvl3pPr>
            <a:lvl4pPr indent="-228600" lvl="3" marL="1828800" marR="0" rtl="0" algn="l">
              <a:lnSpc>
                <a:spcPct val="100000"/>
              </a:lnSpc>
              <a:spcBef>
                <a:spcPts val="180"/>
              </a:spcBef>
              <a:spcAft>
                <a:spcPts val="0"/>
              </a:spcAft>
              <a:buClr>
                <a:srgbClr val="595959"/>
              </a:buClr>
              <a:buSzPts val="900"/>
              <a:buFont typeface="Arial"/>
              <a:buNone/>
              <a:defRPr b="0" i="0" sz="900" u="none" cap="none" strike="noStrike">
                <a:solidFill>
                  <a:srgbClr val="595959"/>
                </a:solidFill>
                <a:latin typeface="Calibri"/>
                <a:ea typeface="Calibri"/>
                <a:cs typeface="Calibri"/>
                <a:sym typeface="Calibri"/>
              </a:defRPr>
            </a:lvl4pPr>
            <a:lvl5pPr indent="-228600" lvl="4" marL="2286000" marR="0" rtl="0" algn="l">
              <a:lnSpc>
                <a:spcPct val="100000"/>
              </a:lnSpc>
              <a:spcBef>
                <a:spcPts val="180"/>
              </a:spcBef>
              <a:spcAft>
                <a:spcPts val="0"/>
              </a:spcAft>
              <a:buClr>
                <a:srgbClr val="595959"/>
              </a:buClr>
              <a:buSzPts val="900"/>
              <a:buFont typeface="Arial"/>
              <a:buNone/>
              <a:defRPr b="0" i="0" sz="900" u="none" cap="none" strike="noStrike">
                <a:solidFill>
                  <a:srgbClr val="595959"/>
                </a:solidFill>
                <a:latin typeface="Calibri"/>
                <a:ea typeface="Calibri"/>
                <a:cs typeface="Calibri"/>
                <a:sym typeface="Calibri"/>
              </a:defRPr>
            </a:lvl5pPr>
            <a:lvl6pPr indent="-228600" lvl="5" marL="2743200" marR="0" rtl="0" algn="l">
              <a:lnSpc>
                <a:spcPct val="100000"/>
              </a:lnSpc>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9pPr>
          </a:lstStyle>
          <a:p/>
        </p:txBody>
      </p:sp>
      <p:sp>
        <p:nvSpPr>
          <p:cNvPr id="217" name="Google Shape;217;p44"/>
          <p:cNvSpPr txBox="1"/>
          <p:nvPr>
            <p:ph idx="10" type="dt"/>
          </p:nvPr>
        </p:nvSpPr>
        <p:spPr>
          <a:xfrm>
            <a:off x="457200" y="6356350"/>
            <a:ext cx="2133600" cy="3651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6pPr>
            <a:lvl7pPr indent="0" lvl="6" marL="2743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7pPr>
            <a:lvl8pPr indent="0" lvl="7" marL="3200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8pPr>
            <a:lvl9pPr indent="0" lvl="8" marL="3657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9pPr>
          </a:lstStyle>
          <a:p/>
        </p:txBody>
      </p:sp>
      <p:sp>
        <p:nvSpPr>
          <p:cNvPr id="218" name="Google Shape;218;p44"/>
          <p:cNvSpPr txBox="1"/>
          <p:nvPr>
            <p:ph idx="11" type="ftr"/>
          </p:nvPr>
        </p:nvSpPr>
        <p:spPr>
          <a:xfrm>
            <a:off x="3124200" y="6356350"/>
            <a:ext cx="2895600" cy="365100"/>
          </a:xfrm>
          <a:prstGeom prst="rect">
            <a:avLst/>
          </a:prstGeom>
          <a:noFill/>
          <a:ln>
            <a:noFill/>
          </a:ln>
        </p:spPr>
        <p:txBody>
          <a:bodyPr anchorCtr="0" anchor="ctr" bIns="91425" lIns="91425" spcFirstLastPara="1" rIns="91425" wrap="square" tIns="91425">
            <a:noAutofit/>
          </a:bodyPr>
          <a:lstStyle>
            <a:lvl1pPr indent="0" lvl="0" marL="0" marR="0" rtl="0" algn="ct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6pPr>
            <a:lvl7pPr indent="0" lvl="6" marL="2743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7pPr>
            <a:lvl8pPr indent="0" lvl="7" marL="3200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8pPr>
            <a:lvl9pPr indent="0" lvl="8" marL="3657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9pPr>
          </a:lstStyle>
          <a:p/>
        </p:txBody>
      </p:sp>
      <p:sp>
        <p:nvSpPr>
          <p:cNvPr id="219" name="Google Shape;219;p44"/>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1pPr>
            <a:lvl2pPr indent="0" lvl="1"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2pPr>
            <a:lvl3pPr indent="0" lvl="2"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3pPr>
            <a:lvl4pPr indent="0" lvl="3"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4pPr>
            <a:lvl5pPr indent="0" lvl="4"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5pPr>
            <a:lvl6pPr indent="0" lvl="5"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6pPr>
            <a:lvl7pPr indent="0" lvl="6"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7pPr>
            <a:lvl8pPr indent="0" lvl="7"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8pPr>
            <a:lvl9pPr indent="0" lvl="8"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Title Slide">
  <p:cSld name="5_Title Slide">
    <p:spTree>
      <p:nvGrpSpPr>
        <p:cNvPr id="220" name="Shape 220"/>
        <p:cNvGrpSpPr/>
        <p:nvPr/>
      </p:nvGrpSpPr>
      <p:grpSpPr>
        <a:xfrm>
          <a:off x="0" y="0"/>
          <a:ext cx="0" cy="0"/>
          <a:chOff x="0" y="0"/>
          <a:chExt cx="0" cy="0"/>
        </a:xfrm>
      </p:grpSpPr>
      <p:pic>
        <p:nvPicPr>
          <p:cNvPr id="221" name="Google Shape;221;p45"/>
          <p:cNvPicPr preferRelativeResize="0"/>
          <p:nvPr/>
        </p:nvPicPr>
        <p:blipFill rotWithShape="1">
          <a:blip r:embed="rId2">
            <a:alphaModFix/>
          </a:blip>
          <a:srcRect b="0" l="0" r="0" t="0"/>
          <a:stretch/>
        </p:blipFill>
        <p:spPr>
          <a:xfrm>
            <a:off x="4763" y="0"/>
            <a:ext cx="6846862" cy="5127041"/>
          </a:xfrm>
          <a:prstGeom prst="rect">
            <a:avLst/>
          </a:prstGeom>
          <a:noFill/>
          <a:ln>
            <a:noFill/>
          </a:ln>
        </p:spPr>
      </p:pic>
      <p:sp>
        <p:nvSpPr>
          <p:cNvPr id="222" name="Google Shape;222;p45"/>
          <p:cNvSpPr txBox="1"/>
          <p:nvPr>
            <p:ph idx="1" type="subTitle"/>
          </p:nvPr>
        </p:nvSpPr>
        <p:spPr>
          <a:xfrm>
            <a:off x="1371600" y="3581400"/>
            <a:ext cx="6400800" cy="457200"/>
          </a:xfrm>
          <a:prstGeom prst="rect">
            <a:avLst/>
          </a:prstGeom>
          <a:noFill/>
          <a:ln>
            <a:noFill/>
          </a:ln>
        </p:spPr>
        <p:txBody>
          <a:bodyPr anchorCtr="0" anchor="t" bIns="91425" lIns="91425" spcFirstLastPara="1" rIns="91425" wrap="square" tIns="91425">
            <a:noAutofit/>
          </a:bodyPr>
          <a:lstStyle>
            <a:lvl1pPr indent="0" lvl="0" marL="0" marR="0" rtl="0" algn="ctr">
              <a:lnSpc>
                <a:spcPct val="100000"/>
              </a:lnSpc>
              <a:spcBef>
                <a:spcPts val="480"/>
              </a:spcBef>
              <a:spcAft>
                <a:spcPts val="0"/>
              </a:spcAft>
              <a:buClr>
                <a:srgbClr val="636463"/>
              </a:buClr>
              <a:buSzPts val="2400"/>
              <a:buFont typeface="Arial"/>
              <a:buNone/>
              <a:defRPr b="0" i="0" sz="2400" u="none" cap="none" strike="noStrike">
                <a:solidFill>
                  <a:srgbClr val="636463"/>
                </a:solidFill>
                <a:latin typeface="Calibri"/>
                <a:ea typeface="Calibri"/>
                <a:cs typeface="Calibri"/>
                <a:sym typeface="Calibri"/>
              </a:defRPr>
            </a:lvl1pPr>
            <a:lvl2pPr indent="0" lvl="1" marL="457200" marR="0" rtl="0" algn="ctr">
              <a:lnSpc>
                <a:spcPct val="100000"/>
              </a:lnSpc>
              <a:spcBef>
                <a:spcPts val="560"/>
              </a:spcBef>
              <a:spcAft>
                <a:spcPts val="0"/>
              </a:spcAft>
              <a:buClr>
                <a:srgbClr val="888888"/>
              </a:buClr>
              <a:buSzPts val="2800"/>
              <a:buFont typeface="Arial"/>
              <a:buNone/>
              <a:defRPr b="0" i="0" sz="2800" u="none" cap="none" strike="noStrike">
                <a:solidFill>
                  <a:srgbClr val="888888"/>
                </a:solidFill>
                <a:latin typeface="Calibri"/>
                <a:ea typeface="Calibri"/>
                <a:cs typeface="Calibri"/>
                <a:sym typeface="Calibri"/>
              </a:defRPr>
            </a:lvl2pPr>
            <a:lvl3pPr indent="0" lvl="2" marL="914400" marR="0" rtl="0" algn="ctr">
              <a:lnSpc>
                <a:spcPct val="100000"/>
              </a:lnSpc>
              <a:spcBef>
                <a:spcPts val="480"/>
              </a:spcBef>
              <a:spcAft>
                <a:spcPts val="0"/>
              </a:spcAft>
              <a:buClr>
                <a:srgbClr val="888888"/>
              </a:buClr>
              <a:buSzPts val="2400"/>
              <a:buFont typeface="Arial"/>
              <a:buNone/>
              <a:defRPr b="0" i="0" sz="2400" u="none" cap="none" strike="noStrike">
                <a:solidFill>
                  <a:srgbClr val="888888"/>
                </a:solidFill>
                <a:latin typeface="Calibri"/>
                <a:ea typeface="Calibri"/>
                <a:cs typeface="Calibri"/>
                <a:sym typeface="Calibri"/>
              </a:defRPr>
            </a:lvl3pPr>
            <a:lvl4pPr indent="0" lvl="3" marL="1371600" marR="0" rtl="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4pPr>
            <a:lvl5pPr indent="0" lvl="4" marL="1828800" marR="0" rtl="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5pPr>
            <a:lvl6pPr indent="0" lvl="5" marL="2286000" marR="0" rtl="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6pPr>
            <a:lvl7pPr indent="0" lvl="6" marL="2743200" marR="0" rtl="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7pPr>
            <a:lvl8pPr indent="0" lvl="7" marL="3200400" marR="0" rtl="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8pPr>
            <a:lvl9pPr indent="0" lvl="8" marL="3657600" marR="0" rtl="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9pPr>
          </a:lstStyle>
          <a:p/>
        </p:txBody>
      </p:sp>
      <p:sp>
        <p:nvSpPr>
          <p:cNvPr id="223" name="Google Shape;223;p45"/>
          <p:cNvSpPr txBox="1"/>
          <p:nvPr>
            <p:ph type="title"/>
          </p:nvPr>
        </p:nvSpPr>
        <p:spPr>
          <a:xfrm>
            <a:off x="457200" y="1905000"/>
            <a:ext cx="8229600" cy="1524000"/>
          </a:xfrm>
          <a:prstGeom prst="rect">
            <a:avLst/>
          </a:prstGeom>
          <a:noFill/>
          <a:ln>
            <a:noFill/>
          </a:ln>
        </p:spPr>
        <p:txBody>
          <a:bodyPr anchorCtr="0" anchor="ctr" bIns="91425" lIns="91425" spcFirstLastPara="1" rIns="91425" wrap="square" tIns="91425">
            <a:noAutofit/>
          </a:bodyPr>
          <a:lstStyle>
            <a:lvl1pPr indent="0" lvl="0" marL="0" marR="0" rtl="0" algn="ctr">
              <a:lnSpc>
                <a:spcPct val="100000"/>
              </a:lnSpc>
              <a:spcBef>
                <a:spcPts val="0"/>
              </a:spcBef>
              <a:spcAft>
                <a:spcPts val="0"/>
              </a:spcAft>
              <a:buClr>
                <a:srgbClr val="343451"/>
              </a:buClr>
              <a:buSzPts val="4000"/>
              <a:buFont typeface="Arial"/>
              <a:buNone/>
              <a:defRPr b="0" i="0" sz="4000" u="none" cap="none" strike="noStrike">
                <a:solidFill>
                  <a:srgbClr val="343451"/>
                </a:solidFill>
                <a:latin typeface="Arial"/>
                <a:ea typeface="Arial"/>
                <a:cs typeface="Arial"/>
                <a:sym typeface="Arial"/>
              </a:defRPr>
            </a:lvl1pPr>
            <a:lvl2pPr indent="0" lvl="1"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2pPr>
            <a:lvl3pPr indent="0" lvl="2"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3pPr>
            <a:lvl4pPr indent="0" lvl="3"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4pPr>
            <a:lvl5pPr indent="0" lvl="4"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5pPr>
            <a:lvl6pPr indent="0" lvl="5" marL="4572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6pPr>
            <a:lvl7pPr indent="0" lvl="6" marL="9144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7pPr>
            <a:lvl8pPr indent="0" lvl="7" marL="13716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8pPr>
            <a:lvl9pPr indent="0" lvl="8" marL="18288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9pPr>
          </a:lstStyle>
          <a:p/>
        </p:txBody>
      </p:sp>
      <p:sp>
        <p:nvSpPr>
          <p:cNvPr id="224" name="Google Shape;224;p45"/>
          <p:cNvSpPr txBox="1"/>
          <p:nvPr>
            <p:ph idx="10" type="dt"/>
          </p:nvPr>
        </p:nvSpPr>
        <p:spPr>
          <a:xfrm>
            <a:off x="457200" y="6356350"/>
            <a:ext cx="2133600" cy="3651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rgbClr val="343451"/>
              </a:buClr>
              <a:buSzPts val="1200"/>
              <a:buFont typeface="Calibri"/>
              <a:buNone/>
              <a:defRPr b="0" i="0" sz="1200" u="none" cap="none" strike="noStrike">
                <a:solidFill>
                  <a:srgbClr val="34345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6pPr>
            <a:lvl7pPr indent="0" lvl="6" marL="2743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7pPr>
            <a:lvl8pPr indent="0" lvl="7" marL="3200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8pPr>
            <a:lvl9pPr indent="0" lvl="8" marL="3657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9pPr>
          </a:lstStyle>
          <a:p/>
        </p:txBody>
      </p:sp>
      <p:sp>
        <p:nvSpPr>
          <p:cNvPr id="225" name="Google Shape;225;p45"/>
          <p:cNvSpPr txBox="1"/>
          <p:nvPr>
            <p:ph idx="11" type="ftr"/>
          </p:nvPr>
        </p:nvSpPr>
        <p:spPr>
          <a:xfrm>
            <a:off x="3124200" y="6356350"/>
            <a:ext cx="2895600" cy="365100"/>
          </a:xfrm>
          <a:prstGeom prst="rect">
            <a:avLst/>
          </a:prstGeom>
          <a:noFill/>
          <a:ln>
            <a:noFill/>
          </a:ln>
        </p:spPr>
        <p:txBody>
          <a:bodyPr anchorCtr="0" anchor="ctr" bIns="91425" lIns="91425" spcFirstLastPara="1" rIns="91425" wrap="square" tIns="91425">
            <a:noAutofit/>
          </a:bodyPr>
          <a:lstStyle>
            <a:lvl1pPr indent="0" lvl="0" marL="0" marR="0" rtl="0" algn="ctr">
              <a:lnSpc>
                <a:spcPct val="100000"/>
              </a:lnSpc>
              <a:spcBef>
                <a:spcPts val="0"/>
              </a:spcBef>
              <a:spcAft>
                <a:spcPts val="0"/>
              </a:spcAft>
              <a:buClr>
                <a:srgbClr val="343451"/>
              </a:buClr>
              <a:buSzPts val="1200"/>
              <a:buFont typeface="Calibri"/>
              <a:buNone/>
              <a:defRPr b="0" i="0" sz="1200" u="none" cap="none" strike="noStrike">
                <a:solidFill>
                  <a:srgbClr val="34345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6pPr>
            <a:lvl7pPr indent="0" lvl="6" marL="2743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7pPr>
            <a:lvl8pPr indent="0" lvl="7" marL="3200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8pPr>
            <a:lvl9pPr indent="0" lvl="8" marL="3657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9pPr>
          </a:lstStyle>
          <a:p/>
        </p:txBody>
      </p:sp>
      <p:sp>
        <p:nvSpPr>
          <p:cNvPr id="226" name="Google Shape;226;p45"/>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Clr>
                <a:srgbClr val="343451"/>
              </a:buClr>
              <a:buSzPts val="300"/>
              <a:buFont typeface="Calibri"/>
              <a:buNone/>
              <a:defRPr b="0" i="0" sz="1200" u="none" cap="none" strike="noStrike">
                <a:solidFill>
                  <a:srgbClr val="343451"/>
                </a:solidFill>
                <a:latin typeface="Calibri"/>
                <a:ea typeface="Calibri"/>
                <a:cs typeface="Calibri"/>
                <a:sym typeface="Calibri"/>
              </a:defRPr>
            </a:lvl1pPr>
            <a:lvl2pPr indent="0" lvl="1" marL="0" marR="0" rtl="0" algn="r">
              <a:spcBef>
                <a:spcPts val="0"/>
              </a:spcBef>
              <a:buClr>
                <a:srgbClr val="343451"/>
              </a:buClr>
              <a:buSzPts val="300"/>
              <a:buFont typeface="Calibri"/>
              <a:buNone/>
              <a:defRPr b="0" i="0" sz="1200" u="none" cap="none" strike="noStrike">
                <a:solidFill>
                  <a:srgbClr val="343451"/>
                </a:solidFill>
                <a:latin typeface="Calibri"/>
                <a:ea typeface="Calibri"/>
                <a:cs typeface="Calibri"/>
                <a:sym typeface="Calibri"/>
              </a:defRPr>
            </a:lvl2pPr>
            <a:lvl3pPr indent="0" lvl="2" marL="0" marR="0" rtl="0" algn="r">
              <a:spcBef>
                <a:spcPts val="0"/>
              </a:spcBef>
              <a:buClr>
                <a:srgbClr val="343451"/>
              </a:buClr>
              <a:buSzPts val="300"/>
              <a:buFont typeface="Calibri"/>
              <a:buNone/>
              <a:defRPr b="0" i="0" sz="1200" u="none" cap="none" strike="noStrike">
                <a:solidFill>
                  <a:srgbClr val="343451"/>
                </a:solidFill>
                <a:latin typeface="Calibri"/>
                <a:ea typeface="Calibri"/>
                <a:cs typeface="Calibri"/>
                <a:sym typeface="Calibri"/>
              </a:defRPr>
            </a:lvl3pPr>
            <a:lvl4pPr indent="0" lvl="3" marL="0" marR="0" rtl="0" algn="r">
              <a:spcBef>
                <a:spcPts val="0"/>
              </a:spcBef>
              <a:buClr>
                <a:srgbClr val="343451"/>
              </a:buClr>
              <a:buSzPts val="300"/>
              <a:buFont typeface="Calibri"/>
              <a:buNone/>
              <a:defRPr b="0" i="0" sz="1200" u="none" cap="none" strike="noStrike">
                <a:solidFill>
                  <a:srgbClr val="343451"/>
                </a:solidFill>
                <a:latin typeface="Calibri"/>
                <a:ea typeface="Calibri"/>
                <a:cs typeface="Calibri"/>
                <a:sym typeface="Calibri"/>
              </a:defRPr>
            </a:lvl4pPr>
            <a:lvl5pPr indent="0" lvl="4" marL="0" marR="0" rtl="0" algn="r">
              <a:spcBef>
                <a:spcPts val="0"/>
              </a:spcBef>
              <a:buClr>
                <a:srgbClr val="343451"/>
              </a:buClr>
              <a:buSzPts val="300"/>
              <a:buFont typeface="Calibri"/>
              <a:buNone/>
              <a:defRPr b="0" i="0" sz="1200" u="none" cap="none" strike="noStrike">
                <a:solidFill>
                  <a:srgbClr val="343451"/>
                </a:solidFill>
                <a:latin typeface="Calibri"/>
                <a:ea typeface="Calibri"/>
                <a:cs typeface="Calibri"/>
                <a:sym typeface="Calibri"/>
              </a:defRPr>
            </a:lvl5pPr>
            <a:lvl6pPr indent="0" lvl="5" marL="0" marR="0" rtl="0" algn="r">
              <a:spcBef>
                <a:spcPts val="0"/>
              </a:spcBef>
              <a:buClr>
                <a:srgbClr val="343451"/>
              </a:buClr>
              <a:buSzPts val="300"/>
              <a:buFont typeface="Calibri"/>
              <a:buNone/>
              <a:defRPr b="0" i="0" sz="1200" u="none" cap="none" strike="noStrike">
                <a:solidFill>
                  <a:srgbClr val="343451"/>
                </a:solidFill>
                <a:latin typeface="Calibri"/>
                <a:ea typeface="Calibri"/>
                <a:cs typeface="Calibri"/>
                <a:sym typeface="Calibri"/>
              </a:defRPr>
            </a:lvl6pPr>
            <a:lvl7pPr indent="0" lvl="6" marL="0" marR="0" rtl="0" algn="r">
              <a:spcBef>
                <a:spcPts val="0"/>
              </a:spcBef>
              <a:buClr>
                <a:srgbClr val="343451"/>
              </a:buClr>
              <a:buSzPts val="300"/>
              <a:buFont typeface="Calibri"/>
              <a:buNone/>
              <a:defRPr b="0" i="0" sz="1200" u="none" cap="none" strike="noStrike">
                <a:solidFill>
                  <a:srgbClr val="343451"/>
                </a:solidFill>
                <a:latin typeface="Calibri"/>
                <a:ea typeface="Calibri"/>
                <a:cs typeface="Calibri"/>
                <a:sym typeface="Calibri"/>
              </a:defRPr>
            </a:lvl7pPr>
            <a:lvl8pPr indent="0" lvl="7" marL="0" marR="0" rtl="0" algn="r">
              <a:spcBef>
                <a:spcPts val="0"/>
              </a:spcBef>
              <a:buClr>
                <a:srgbClr val="343451"/>
              </a:buClr>
              <a:buSzPts val="300"/>
              <a:buFont typeface="Calibri"/>
              <a:buNone/>
              <a:defRPr b="0" i="0" sz="1200" u="none" cap="none" strike="noStrike">
                <a:solidFill>
                  <a:srgbClr val="343451"/>
                </a:solidFill>
                <a:latin typeface="Calibri"/>
                <a:ea typeface="Calibri"/>
                <a:cs typeface="Calibri"/>
                <a:sym typeface="Calibri"/>
              </a:defRPr>
            </a:lvl8pPr>
            <a:lvl9pPr indent="0" lvl="8" marL="0" marR="0" rtl="0" algn="r">
              <a:spcBef>
                <a:spcPts val="0"/>
              </a:spcBef>
              <a:buClr>
                <a:srgbClr val="343451"/>
              </a:buClr>
              <a:buSzPts val="300"/>
              <a:buFont typeface="Calibri"/>
              <a:buNone/>
              <a:defRPr b="0" i="0" sz="1200" u="none" cap="none" strike="noStrike">
                <a:solidFill>
                  <a:srgbClr val="34345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3_Picture with Caption">
  <p:cSld name="13_Picture with Caption">
    <p:spTree>
      <p:nvGrpSpPr>
        <p:cNvPr id="227" name="Shape 227"/>
        <p:cNvGrpSpPr/>
        <p:nvPr/>
      </p:nvGrpSpPr>
      <p:grpSpPr>
        <a:xfrm>
          <a:off x="0" y="0"/>
          <a:ext cx="0" cy="0"/>
          <a:chOff x="0" y="0"/>
          <a:chExt cx="0" cy="0"/>
        </a:xfrm>
      </p:grpSpPr>
      <p:sp>
        <p:nvSpPr>
          <p:cNvPr id="228" name="Google Shape;228;p46"/>
          <p:cNvSpPr/>
          <p:nvPr>
            <p:ph idx="2" type="pic"/>
          </p:nvPr>
        </p:nvSpPr>
        <p:spPr>
          <a:xfrm>
            <a:off x="1792288" y="1142999"/>
            <a:ext cx="5486400" cy="35847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640"/>
              </a:spcBef>
              <a:spcAft>
                <a:spcPts val="0"/>
              </a:spcAft>
              <a:buClr>
                <a:srgbClr val="595959"/>
              </a:buClr>
              <a:buSzPts val="3200"/>
              <a:buFont typeface="Arial"/>
              <a:buNone/>
              <a:defRPr b="0" i="0" sz="3200" u="none" cap="none" strike="noStrike">
                <a:solidFill>
                  <a:srgbClr val="595959"/>
                </a:solidFill>
                <a:latin typeface="Calibri"/>
                <a:ea typeface="Calibri"/>
                <a:cs typeface="Calibri"/>
                <a:sym typeface="Calibri"/>
              </a:defRPr>
            </a:lvl1pPr>
            <a:lvl2pPr indent="0" lvl="1" marL="457200" marR="0" rtl="0" algn="l">
              <a:lnSpc>
                <a:spcPct val="100000"/>
              </a:lnSpc>
              <a:spcBef>
                <a:spcPts val="560"/>
              </a:spcBef>
              <a:spcAft>
                <a:spcPts val="0"/>
              </a:spcAft>
              <a:buClr>
                <a:srgbClr val="595959"/>
              </a:buClr>
              <a:buSzPts val="2800"/>
              <a:buFont typeface="Arial"/>
              <a:buNone/>
              <a:defRPr b="0" i="0" sz="2800" u="none" cap="none" strike="noStrike">
                <a:solidFill>
                  <a:srgbClr val="595959"/>
                </a:solidFill>
                <a:latin typeface="Calibri"/>
                <a:ea typeface="Calibri"/>
                <a:cs typeface="Calibri"/>
                <a:sym typeface="Calibri"/>
              </a:defRPr>
            </a:lvl2pPr>
            <a:lvl3pPr indent="0" lvl="2" marL="914400" marR="0" rtl="0" algn="l">
              <a:lnSpc>
                <a:spcPct val="100000"/>
              </a:lnSpc>
              <a:spcBef>
                <a:spcPts val="480"/>
              </a:spcBef>
              <a:spcAft>
                <a:spcPts val="0"/>
              </a:spcAft>
              <a:buClr>
                <a:srgbClr val="595959"/>
              </a:buClr>
              <a:buSzPts val="2400"/>
              <a:buFont typeface="Arial"/>
              <a:buNone/>
              <a:defRPr b="0" i="0" sz="2400" u="none" cap="none" strike="noStrike">
                <a:solidFill>
                  <a:srgbClr val="595959"/>
                </a:solidFill>
                <a:latin typeface="Calibri"/>
                <a:ea typeface="Calibri"/>
                <a:cs typeface="Calibri"/>
                <a:sym typeface="Calibri"/>
              </a:defRPr>
            </a:lvl3pPr>
            <a:lvl4pPr indent="0" lvl="3" marL="1371600" marR="0" rtl="0" algn="l">
              <a:lnSpc>
                <a:spcPct val="100000"/>
              </a:lnSpc>
              <a:spcBef>
                <a:spcPts val="400"/>
              </a:spcBef>
              <a:spcAft>
                <a:spcPts val="0"/>
              </a:spcAft>
              <a:buClr>
                <a:srgbClr val="595959"/>
              </a:buClr>
              <a:buSzPts val="2000"/>
              <a:buFont typeface="Arial"/>
              <a:buNone/>
              <a:defRPr b="0" i="0" sz="2000" u="none" cap="none" strike="noStrike">
                <a:solidFill>
                  <a:srgbClr val="595959"/>
                </a:solidFill>
                <a:latin typeface="Calibri"/>
                <a:ea typeface="Calibri"/>
                <a:cs typeface="Calibri"/>
                <a:sym typeface="Calibri"/>
              </a:defRPr>
            </a:lvl4pPr>
            <a:lvl5pPr indent="0" lvl="4" marL="1828800" marR="0" rtl="0" algn="l">
              <a:lnSpc>
                <a:spcPct val="100000"/>
              </a:lnSpc>
              <a:spcBef>
                <a:spcPts val="400"/>
              </a:spcBef>
              <a:spcAft>
                <a:spcPts val="0"/>
              </a:spcAft>
              <a:buClr>
                <a:srgbClr val="595959"/>
              </a:buClr>
              <a:buSzPts val="2000"/>
              <a:buFont typeface="Arial"/>
              <a:buNone/>
              <a:defRPr b="0" i="0" sz="2000" u="none" cap="none" strike="noStrike">
                <a:solidFill>
                  <a:srgbClr val="595959"/>
                </a:solidFill>
                <a:latin typeface="Calibri"/>
                <a:ea typeface="Calibri"/>
                <a:cs typeface="Calibri"/>
                <a:sym typeface="Calibri"/>
              </a:defRPr>
            </a:lvl5pPr>
            <a:lvl6pPr indent="0" lvl="5" marL="22860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6pPr>
            <a:lvl7pPr indent="0" lvl="6" marL="27432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7pPr>
            <a:lvl8pPr indent="0" lvl="7" marL="32004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8pPr>
            <a:lvl9pPr indent="0" lvl="8" marL="36576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9pPr>
          </a:lstStyle>
          <a:p/>
        </p:txBody>
      </p:sp>
      <p:sp>
        <p:nvSpPr>
          <p:cNvPr id="229" name="Google Shape;229;p46"/>
          <p:cNvSpPr txBox="1"/>
          <p:nvPr>
            <p:ph idx="1" type="body"/>
          </p:nvPr>
        </p:nvSpPr>
        <p:spPr>
          <a:xfrm>
            <a:off x="1792288" y="4876800"/>
            <a:ext cx="5486400" cy="609600"/>
          </a:xfrm>
          <a:prstGeom prst="rect">
            <a:avLst/>
          </a:prstGeom>
          <a:noFill/>
          <a:ln>
            <a:noFill/>
          </a:ln>
        </p:spPr>
        <p:txBody>
          <a:bodyPr anchorCtr="0" anchor="t" bIns="91425" lIns="91425" spcFirstLastPara="1" rIns="91425" wrap="square" tIns="91425">
            <a:noAutofit/>
          </a:bodyPr>
          <a:lstStyle>
            <a:lvl1pPr indent="-228600" lvl="0" marL="457200" marR="0" rtl="0" algn="l">
              <a:lnSpc>
                <a:spcPct val="100000"/>
              </a:lnSpc>
              <a:spcBef>
                <a:spcPts val="280"/>
              </a:spcBef>
              <a:spcAft>
                <a:spcPts val="0"/>
              </a:spcAft>
              <a:buClr>
                <a:srgbClr val="636463"/>
              </a:buClr>
              <a:buSzPts val="1400"/>
              <a:buFont typeface="Arial"/>
              <a:buNone/>
              <a:defRPr b="0" i="0" sz="1400" u="none" cap="none" strike="noStrike">
                <a:solidFill>
                  <a:srgbClr val="636463"/>
                </a:solidFill>
                <a:latin typeface="Calibri"/>
                <a:ea typeface="Calibri"/>
                <a:cs typeface="Calibri"/>
                <a:sym typeface="Calibri"/>
              </a:defRPr>
            </a:lvl1pPr>
            <a:lvl2pPr indent="-228600" lvl="1" marL="914400" marR="0" rtl="0" algn="l">
              <a:lnSpc>
                <a:spcPct val="100000"/>
              </a:lnSpc>
              <a:spcBef>
                <a:spcPts val="240"/>
              </a:spcBef>
              <a:spcAft>
                <a:spcPts val="0"/>
              </a:spcAft>
              <a:buClr>
                <a:srgbClr val="595959"/>
              </a:buClr>
              <a:buSzPts val="1200"/>
              <a:buFont typeface="Arial"/>
              <a:buNone/>
              <a:defRPr b="0" i="0" sz="1200" u="none" cap="none" strike="noStrike">
                <a:solidFill>
                  <a:srgbClr val="595959"/>
                </a:solidFill>
                <a:latin typeface="Calibri"/>
                <a:ea typeface="Calibri"/>
                <a:cs typeface="Calibri"/>
                <a:sym typeface="Calibri"/>
              </a:defRPr>
            </a:lvl2pPr>
            <a:lvl3pPr indent="-228600" lvl="2" marL="1371600" marR="0" rtl="0" algn="l">
              <a:lnSpc>
                <a:spcPct val="100000"/>
              </a:lnSpc>
              <a:spcBef>
                <a:spcPts val="200"/>
              </a:spcBef>
              <a:spcAft>
                <a:spcPts val="0"/>
              </a:spcAft>
              <a:buClr>
                <a:srgbClr val="595959"/>
              </a:buClr>
              <a:buSzPts val="1000"/>
              <a:buFont typeface="Arial"/>
              <a:buNone/>
              <a:defRPr b="0" i="0" sz="1000" u="none" cap="none" strike="noStrike">
                <a:solidFill>
                  <a:srgbClr val="595959"/>
                </a:solidFill>
                <a:latin typeface="Calibri"/>
                <a:ea typeface="Calibri"/>
                <a:cs typeface="Calibri"/>
                <a:sym typeface="Calibri"/>
              </a:defRPr>
            </a:lvl3pPr>
            <a:lvl4pPr indent="-228600" lvl="3" marL="1828800" marR="0" rtl="0" algn="l">
              <a:lnSpc>
                <a:spcPct val="100000"/>
              </a:lnSpc>
              <a:spcBef>
                <a:spcPts val="180"/>
              </a:spcBef>
              <a:spcAft>
                <a:spcPts val="0"/>
              </a:spcAft>
              <a:buClr>
                <a:srgbClr val="595959"/>
              </a:buClr>
              <a:buSzPts val="900"/>
              <a:buFont typeface="Arial"/>
              <a:buNone/>
              <a:defRPr b="0" i="0" sz="900" u="none" cap="none" strike="noStrike">
                <a:solidFill>
                  <a:srgbClr val="595959"/>
                </a:solidFill>
                <a:latin typeface="Calibri"/>
                <a:ea typeface="Calibri"/>
                <a:cs typeface="Calibri"/>
                <a:sym typeface="Calibri"/>
              </a:defRPr>
            </a:lvl4pPr>
            <a:lvl5pPr indent="-228600" lvl="4" marL="2286000" marR="0" rtl="0" algn="l">
              <a:lnSpc>
                <a:spcPct val="100000"/>
              </a:lnSpc>
              <a:spcBef>
                <a:spcPts val="180"/>
              </a:spcBef>
              <a:spcAft>
                <a:spcPts val="0"/>
              </a:spcAft>
              <a:buClr>
                <a:srgbClr val="595959"/>
              </a:buClr>
              <a:buSzPts val="900"/>
              <a:buFont typeface="Arial"/>
              <a:buNone/>
              <a:defRPr b="0" i="0" sz="900" u="none" cap="none" strike="noStrike">
                <a:solidFill>
                  <a:srgbClr val="595959"/>
                </a:solidFill>
                <a:latin typeface="Calibri"/>
                <a:ea typeface="Calibri"/>
                <a:cs typeface="Calibri"/>
                <a:sym typeface="Calibri"/>
              </a:defRPr>
            </a:lvl5pPr>
            <a:lvl6pPr indent="-228600" lvl="5" marL="2743200" marR="0" rtl="0" algn="l">
              <a:lnSpc>
                <a:spcPct val="100000"/>
              </a:lnSpc>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9pPr>
          </a:lstStyle>
          <a:p/>
        </p:txBody>
      </p:sp>
      <p:sp>
        <p:nvSpPr>
          <p:cNvPr id="230" name="Google Shape;230;p46"/>
          <p:cNvSpPr txBox="1"/>
          <p:nvPr>
            <p:ph idx="10" type="dt"/>
          </p:nvPr>
        </p:nvSpPr>
        <p:spPr>
          <a:xfrm>
            <a:off x="457200" y="6356350"/>
            <a:ext cx="2133600" cy="3651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6pPr>
            <a:lvl7pPr indent="0" lvl="6" marL="2743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7pPr>
            <a:lvl8pPr indent="0" lvl="7" marL="3200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8pPr>
            <a:lvl9pPr indent="0" lvl="8" marL="3657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9pPr>
          </a:lstStyle>
          <a:p/>
        </p:txBody>
      </p:sp>
      <p:sp>
        <p:nvSpPr>
          <p:cNvPr id="231" name="Google Shape;231;p46"/>
          <p:cNvSpPr txBox="1"/>
          <p:nvPr>
            <p:ph idx="11" type="ftr"/>
          </p:nvPr>
        </p:nvSpPr>
        <p:spPr>
          <a:xfrm>
            <a:off x="3124200" y="6356350"/>
            <a:ext cx="2895600" cy="365100"/>
          </a:xfrm>
          <a:prstGeom prst="rect">
            <a:avLst/>
          </a:prstGeom>
          <a:noFill/>
          <a:ln>
            <a:noFill/>
          </a:ln>
        </p:spPr>
        <p:txBody>
          <a:bodyPr anchorCtr="0" anchor="ctr" bIns="91425" lIns="91425" spcFirstLastPara="1" rIns="91425" wrap="square" tIns="91425">
            <a:noAutofit/>
          </a:bodyPr>
          <a:lstStyle>
            <a:lvl1pPr indent="0" lvl="0" marL="0" marR="0" rtl="0" algn="ct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6pPr>
            <a:lvl7pPr indent="0" lvl="6" marL="2743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7pPr>
            <a:lvl8pPr indent="0" lvl="7" marL="3200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8pPr>
            <a:lvl9pPr indent="0" lvl="8" marL="3657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9pPr>
          </a:lstStyle>
          <a:p/>
        </p:txBody>
      </p:sp>
      <p:sp>
        <p:nvSpPr>
          <p:cNvPr id="232" name="Google Shape;232;p46"/>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1pPr>
            <a:lvl2pPr indent="0" lvl="1"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2pPr>
            <a:lvl3pPr indent="0" lvl="2"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3pPr>
            <a:lvl4pPr indent="0" lvl="3"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4pPr>
            <a:lvl5pPr indent="0" lvl="4"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5pPr>
            <a:lvl6pPr indent="0" lvl="5"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6pPr>
            <a:lvl7pPr indent="0" lvl="6"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7pPr>
            <a:lvl8pPr indent="0" lvl="7"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8pPr>
            <a:lvl9pPr indent="0" lvl="8"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Blank">
  <p:cSld name="5_Blank">
    <p:spTree>
      <p:nvGrpSpPr>
        <p:cNvPr id="233" name="Shape 233"/>
        <p:cNvGrpSpPr/>
        <p:nvPr/>
      </p:nvGrpSpPr>
      <p:grpSpPr>
        <a:xfrm>
          <a:off x="0" y="0"/>
          <a:ext cx="0" cy="0"/>
          <a:chOff x="0" y="0"/>
          <a:chExt cx="0" cy="0"/>
        </a:xfrm>
      </p:grpSpPr>
      <p:sp>
        <p:nvSpPr>
          <p:cNvPr id="234" name="Google Shape;234;p47"/>
          <p:cNvSpPr txBox="1"/>
          <p:nvPr>
            <p:ph idx="1" type="body"/>
          </p:nvPr>
        </p:nvSpPr>
        <p:spPr>
          <a:xfrm>
            <a:off x="309562" y="1365299"/>
            <a:ext cx="8497800" cy="5389500"/>
          </a:xfrm>
          <a:prstGeom prst="rect">
            <a:avLst/>
          </a:prstGeom>
          <a:noFill/>
          <a:ln>
            <a:noFill/>
          </a:ln>
        </p:spPr>
        <p:txBody>
          <a:bodyPr anchorCtr="0" anchor="t" bIns="91425" lIns="91425" spcFirstLastPara="1" rIns="91425" wrap="square" tIns="91425">
            <a:noAutofit/>
          </a:bodyPr>
          <a:lstStyle>
            <a:lvl1pPr indent="-228600" lvl="0" marL="457200" marR="0" rtl="0" algn="ctr">
              <a:lnSpc>
                <a:spcPct val="100000"/>
              </a:lnSpc>
              <a:spcBef>
                <a:spcPts val="0"/>
              </a:spcBef>
              <a:spcAft>
                <a:spcPts val="0"/>
              </a:spcAft>
              <a:buClr>
                <a:srgbClr val="3F3F3F"/>
              </a:buClr>
              <a:buSzPts val="2400"/>
              <a:buFont typeface="Arial"/>
              <a:buNone/>
              <a:defRPr b="0" i="0" sz="2400" u="none" cap="none" strike="noStrike">
                <a:solidFill>
                  <a:srgbClr val="3F3F3F"/>
                </a:solidFill>
                <a:latin typeface="Calibri"/>
                <a:ea typeface="Calibri"/>
                <a:cs typeface="Calibri"/>
                <a:sym typeface="Calibri"/>
              </a:defRPr>
            </a:lvl1pPr>
            <a:lvl2pPr indent="-381000" lvl="1" marL="914400" marR="0" rtl="0" algn="ctr">
              <a:lnSpc>
                <a:spcPct val="100000"/>
              </a:lnSpc>
              <a:spcBef>
                <a:spcPts val="0"/>
              </a:spcBef>
              <a:spcAft>
                <a:spcPts val="0"/>
              </a:spcAft>
              <a:buClr>
                <a:srgbClr val="3F3F3F"/>
              </a:buClr>
              <a:buSzPts val="2400"/>
              <a:buFont typeface="Arial"/>
              <a:buChar char="•"/>
              <a:defRPr b="0" i="0" sz="2400" u="none" cap="none" strike="noStrike">
                <a:solidFill>
                  <a:srgbClr val="3F3F3F"/>
                </a:solidFill>
                <a:latin typeface="Calibri"/>
                <a:ea typeface="Calibri"/>
                <a:cs typeface="Calibri"/>
                <a:sym typeface="Calibri"/>
              </a:defRPr>
            </a:lvl2pPr>
            <a:lvl3pPr indent="-381000" lvl="2" marL="1371600" marR="0" rtl="0" algn="ctr">
              <a:lnSpc>
                <a:spcPct val="100000"/>
              </a:lnSpc>
              <a:spcBef>
                <a:spcPts val="0"/>
              </a:spcBef>
              <a:spcAft>
                <a:spcPts val="0"/>
              </a:spcAft>
              <a:buClr>
                <a:srgbClr val="3F3F3F"/>
              </a:buClr>
              <a:buSzPts val="2400"/>
              <a:buFont typeface="Arial"/>
              <a:buChar char="•"/>
              <a:defRPr b="0" i="0" sz="2400" u="none" cap="none" strike="noStrike">
                <a:solidFill>
                  <a:srgbClr val="3F3F3F"/>
                </a:solidFill>
                <a:latin typeface="Calibri"/>
                <a:ea typeface="Calibri"/>
                <a:cs typeface="Calibri"/>
                <a:sym typeface="Calibri"/>
              </a:defRPr>
            </a:lvl3pPr>
            <a:lvl4pPr indent="-381000" lvl="3" marL="1828800" marR="0" rtl="0" algn="ctr">
              <a:lnSpc>
                <a:spcPct val="100000"/>
              </a:lnSpc>
              <a:spcBef>
                <a:spcPts val="0"/>
              </a:spcBef>
              <a:spcAft>
                <a:spcPts val="0"/>
              </a:spcAft>
              <a:buClr>
                <a:srgbClr val="3F3F3F"/>
              </a:buClr>
              <a:buSzPts val="2400"/>
              <a:buFont typeface="Arial"/>
              <a:buChar char="•"/>
              <a:defRPr b="0" i="0" sz="2400" u="none" cap="none" strike="noStrike">
                <a:solidFill>
                  <a:srgbClr val="3F3F3F"/>
                </a:solidFill>
                <a:latin typeface="Calibri"/>
                <a:ea typeface="Calibri"/>
                <a:cs typeface="Calibri"/>
                <a:sym typeface="Calibri"/>
              </a:defRPr>
            </a:lvl4pPr>
            <a:lvl5pPr indent="-381000" lvl="4" marL="2286000" marR="0" rtl="0" algn="ctr">
              <a:lnSpc>
                <a:spcPct val="100000"/>
              </a:lnSpc>
              <a:spcBef>
                <a:spcPts val="0"/>
              </a:spcBef>
              <a:spcAft>
                <a:spcPts val="0"/>
              </a:spcAft>
              <a:buClr>
                <a:srgbClr val="3F3F3F"/>
              </a:buClr>
              <a:buSzPts val="2400"/>
              <a:buFont typeface="Arial"/>
              <a:buChar char="•"/>
              <a:defRPr b="0" i="0" sz="2400" u="none" cap="none" strike="noStrike">
                <a:solidFill>
                  <a:srgbClr val="3F3F3F"/>
                </a:solidFill>
                <a:latin typeface="Calibri"/>
                <a:ea typeface="Calibri"/>
                <a:cs typeface="Calibri"/>
                <a:sym typeface="Calibri"/>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235" name="Google Shape;235;p47"/>
          <p:cNvSpPr txBox="1"/>
          <p:nvPr>
            <p:ph type="title"/>
          </p:nvPr>
        </p:nvSpPr>
        <p:spPr>
          <a:xfrm>
            <a:off x="309562" y="317803"/>
            <a:ext cx="8497800" cy="703200"/>
          </a:xfrm>
          <a:prstGeom prst="rect">
            <a:avLst/>
          </a:prstGeom>
          <a:noFill/>
          <a:ln>
            <a:noFill/>
          </a:ln>
        </p:spPr>
        <p:txBody>
          <a:bodyPr anchorCtr="0" anchor="ctr" bIns="91425" lIns="91425" spcFirstLastPara="1" rIns="91425" wrap="square" tIns="91425">
            <a:noAutofit/>
          </a:bodyPr>
          <a:lstStyle>
            <a:lvl1pPr indent="0" lvl="0" marL="0" marR="0" rtl="0" algn="ctr">
              <a:lnSpc>
                <a:spcPct val="100000"/>
              </a:lnSpc>
              <a:spcBef>
                <a:spcPts val="0"/>
              </a:spcBef>
              <a:spcAft>
                <a:spcPts val="0"/>
              </a:spcAft>
              <a:buClr>
                <a:srgbClr val="002060"/>
              </a:buClr>
              <a:buSzPts val="3200"/>
              <a:buFont typeface="Calibri"/>
              <a:buNone/>
              <a:defRPr b="1" i="0" sz="3200" u="none" cap="none" strike="noStrike">
                <a:solidFill>
                  <a:srgbClr val="002060"/>
                </a:solidFill>
                <a:latin typeface="Calibri"/>
                <a:ea typeface="Calibri"/>
                <a:cs typeface="Calibri"/>
                <a:sym typeface="Calibri"/>
              </a:defRPr>
            </a:lvl1pPr>
            <a:lvl2pPr indent="0" lvl="1"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2pPr>
            <a:lvl3pPr indent="0" lvl="2"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3pPr>
            <a:lvl4pPr indent="0" lvl="3"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4pPr>
            <a:lvl5pPr indent="0" lvl="4"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5pPr>
            <a:lvl6pPr indent="0" lvl="5" marL="4572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6pPr>
            <a:lvl7pPr indent="0" lvl="6" marL="9144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7pPr>
            <a:lvl8pPr indent="0" lvl="7" marL="13716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8pPr>
            <a:lvl9pPr indent="0" lvl="8" marL="18288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9pPr>
          </a:lstStyle>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6_Title Slide">
  <p:cSld name="6_Title Slide">
    <p:spTree>
      <p:nvGrpSpPr>
        <p:cNvPr id="236" name="Shape 236"/>
        <p:cNvGrpSpPr/>
        <p:nvPr/>
      </p:nvGrpSpPr>
      <p:grpSpPr>
        <a:xfrm>
          <a:off x="0" y="0"/>
          <a:ext cx="0" cy="0"/>
          <a:chOff x="0" y="0"/>
          <a:chExt cx="0" cy="0"/>
        </a:xfrm>
      </p:grpSpPr>
      <p:pic>
        <p:nvPicPr>
          <p:cNvPr id="237" name="Google Shape;237;p48"/>
          <p:cNvPicPr preferRelativeResize="0"/>
          <p:nvPr/>
        </p:nvPicPr>
        <p:blipFill rotWithShape="1">
          <a:blip r:embed="rId2">
            <a:alphaModFix/>
          </a:blip>
          <a:srcRect b="0" l="0" r="0" t="0"/>
          <a:stretch/>
        </p:blipFill>
        <p:spPr>
          <a:xfrm>
            <a:off x="4763" y="0"/>
            <a:ext cx="6846862" cy="5127041"/>
          </a:xfrm>
          <a:prstGeom prst="rect">
            <a:avLst/>
          </a:prstGeom>
          <a:noFill/>
          <a:ln>
            <a:noFill/>
          </a:ln>
        </p:spPr>
      </p:pic>
      <p:sp>
        <p:nvSpPr>
          <p:cNvPr id="238" name="Google Shape;238;p48"/>
          <p:cNvSpPr txBox="1"/>
          <p:nvPr>
            <p:ph idx="1" type="subTitle"/>
          </p:nvPr>
        </p:nvSpPr>
        <p:spPr>
          <a:xfrm>
            <a:off x="1371600" y="3581400"/>
            <a:ext cx="6400800" cy="457200"/>
          </a:xfrm>
          <a:prstGeom prst="rect">
            <a:avLst/>
          </a:prstGeom>
          <a:noFill/>
          <a:ln>
            <a:noFill/>
          </a:ln>
        </p:spPr>
        <p:txBody>
          <a:bodyPr anchorCtr="0" anchor="t" bIns="91425" lIns="91425" spcFirstLastPara="1" rIns="91425" wrap="square" tIns="91425">
            <a:noAutofit/>
          </a:bodyPr>
          <a:lstStyle>
            <a:lvl1pPr indent="0" lvl="0" marL="0" marR="0" rtl="0" algn="ctr">
              <a:lnSpc>
                <a:spcPct val="100000"/>
              </a:lnSpc>
              <a:spcBef>
                <a:spcPts val="480"/>
              </a:spcBef>
              <a:spcAft>
                <a:spcPts val="0"/>
              </a:spcAft>
              <a:buClr>
                <a:srgbClr val="636463"/>
              </a:buClr>
              <a:buSzPts val="2400"/>
              <a:buFont typeface="Arial"/>
              <a:buNone/>
              <a:defRPr b="0" i="0" sz="2400" u="none" cap="none" strike="noStrike">
                <a:solidFill>
                  <a:srgbClr val="636463"/>
                </a:solidFill>
                <a:latin typeface="Calibri"/>
                <a:ea typeface="Calibri"/>
                <a:cs typeface="Calibri"/>
                <a:sym typeface="Calibri"/>
              </a:defRPr>
            </a:lvl1pPr>
            <a:lvl2pPr indent="0" lvl="1" marL="457200" marR="0" rtl="0" algn="ctr">
              <a:lnSpc>
                <a:spcPct val="100000"/>
              </a:lnSpc>
              <a:spcBef>
                <a:spcPts val="560"/>
              </a:spcBef>
              <a:spcAft>
                <a:spcPts val="0"/>
              </a:spcAft>
              <a:buClr>
                <a:srgbClr val="888888"/>
              </a:buClr>
              <a:buSzPts val="2800"/>
              <a:buFont typeface="Arial"/>
              <a:buNone/>
              <a:defRPr b="0" i="0" sz="2800" u="none" cap="none" strike="noStrike">
                <a:solidFill>
                  <a:srgbClr val="888888"/>
                </a:solidFill>
                <a:latin typeface="Calibri"/>
                <a:ea typeface="Calibri"/>
                <a:cs typeface="Calibri"/>
                <a:sym typeface="Calibri"/>
              </a:defRPr>
            </a:lvl2pPr>
            <a:lvl3pPr indent="0" lvl="2" marL="914400" marR="0" rtl="0" algn="ctr">
              <a:lnSpc>
                <a:spcPct val="100000"/>
              </a:lnSpc>
              <a:spcBef>
                <a:spcPts val="480"/>
              </a:spcBef>
              <a:spcAft>
                <a:spcPts val="0"/>
              </a:spcAft>
              <a:buClr>
                <a:srgbClr val="888888"/>
              </a:buClr>
              <a:buSzPts val="2400"/>
              <a:buFont typeface="Arial"/>
              <a:buNone/>
              <a:defRPr b="0" i="0" sz="2400" u="none" cap="none" strike="noStrike">
                <a:solidFill>
                  <a:srgbClr val="888888"/>
                </a:solidFill>
                <a:latin typeface="Calibri"/>
                <a:ea typeface="Calibri"/>
                <a:cs typeface="Calibri"/>
                <a:sym typeface="Calibri"/>
              </a:defRPr>
            </a:lvl3pPr>
            <a:lvl4pPr indent="0" lvl="3" marL="1371600" marR="0" rtl="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4pPr>
            <a:lvl5pPr indent="0" lvl="4" marL="1828800" marR="0" rtl="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5pPr>
            <a:lvl6pPr indent="0" lvl="5" marL="2286000" marR="0" rtl="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6pPr>
            <a:lvl7pPr indent="0" lvl="6" marL="2743200" marR="0" rtl="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7pPr>
            <a:lvl8pPr indent="0" lvl="7" marL="3200400" marR="0" rtl="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8pPr>
            <a:lvl9pPr indent="0" lvl="8" marL="3657600" marR="0" rtl="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9pPr>
          </a:lstStyle>
          <a:p/>
        </p:txBody>
      </p:sp>
      <p:sp>
        <p:nvSpPr>
          <p:cNvPr id="239" name="Google Shape;239;p48"/>
          <p:cNvSpPr txBox="1"/>
          <p:nvPr>
            <p:ph type="title"/>
          </p:nvPr>
        </p:nvSpPr>
        <p:spPr>
          <a:xfrm>
            <a:off x="457200" y="1905000"/>
            <a:ext cx="8229600" cy="1524000"/>
          </a:xfrm>
          <a:prstGeom prst="rect">
            <a:avLst/>
          </a:prstGeom>
          <a:noFill/>
          <a:ln>
            <a:noFill/>
          </a:ln>
        </p:spPr>
        <p:txBody>
          <a:bodyPr anchorCtr="0" anchor="ctr" bIns="91425" lIns="91425" spcFirstLastPara="1" rIns="91425" wrap="square" tIns="91425">
            <a:noAutofit/>
          </a:bodyPr>
          <a:lstStyle>
            <a:lvl1pPr indent="0" lvl="0" marL="0" marR="0" rtl="0" algn="ctr">
              <a:lnSpc>
                <a:spcPct val="100000"/>
              </a:lnSpc>
              <a:spcBef>
                <a:spcPts val="0"/>
              </a:spcBef>
              <a:spcAft>
                <a:spcPts val="0"/>
              </a:spcAft>
              <a:buClr>
                <a:srgbClr val="343451"/>
              </a:buClr>
              <a:buSzPts val="4000"/>
              <a:buFont typeface="Arial"/>
              <a:buNone/>
              <a:defRPr b="0" i="0" sz="4000" u="none" cap="none" strike="noStrike">
                <a:solidFill>
                  <a:srgbClr val="343451"/>
                </a:solidFill>
                <a:latin typeface="Arial"/>
                <a:ea typeface="Arial"/>
                <a:cs typeface="Arial"/>
                <a:sym typeface="Arial"/>
              </a:defRPr>
            </a:lvl1pPr>
            <a:lvl2pPr indent="0" lvl="1"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2pPr>
            <a:lvl3pPr indent="0" lvl="2"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3pPr>
            <a:lvl4pPr indent="0" lvl="3"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4pPr>
            <a:lvl5pPr indent="0" lvl="4"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5pPr>
            <a:lvl6pPr indent="0" lvl="5" marL="4572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6pPr>
            <a:lvl7pPr indent="0" lvl="6" marL="9144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7pPr>
            <a:lvl8pPr indent="0" lvl="7" marL="13716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8pPr>
            <a:lvl9pPr indent="0" lvl="8" marL="18288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9pPr>
          </a:lstStyle>
          <a:p/>
        </p:txBody>
      </p:sp>
      <p:sp>
        <p:nvSpPr>
          <p:cNvPr id="240" name="Google Shape;240;p48"/>
          <p:cNvSpPr txBox="1"/>
          <p:nvPr>
            <p:ph idx="10" type="dt"/>
          </p:nvPr>
        </p:nvSpPr>
        <p:spPr>
          <a:xfrm>
            <a:off x="457200" y="6356350"/>
            <a:ext cx="2133600" cy="3651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rgbClr val="343451"/>
              </a:buClr>
              <a:buSzPts val="1200"/>
              <a:buFont typeface="Calibri"/>
              <a:buNone/>
              <a:defRPr b="0" i="0" sz="1200" u="none" cap="none" strike="noStrike">
                <a:solidFill>
                  <a:srgbClr val="34345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6pPr>
            <a:lvl7pPr indent="0" lvl="6" marL="2743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7pPr>
            <a:lvl8pPr indent="0" lvl="7" marL="3200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8pPr>
            <a:lvl9pPr indent="0" lvl="8" marL="3657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9pPr>
          </a:lstStyle>
          <a:p/>
        </p:txBody>
      </p:sp>
      <p:sp>
        <p:nvSpPr>
          <p:cNvPr id="241" name="Google Shape;241;p48"/>
          <p:cNvSpPr txBox="1"/>
          <p:nvPr>
            <p:ph idx="11" type="ftr"/>
          </p:nvPr>
        </p:nvSpPr>
        <p:spPr>
          <a:xfrm>
            <a:off x="3124200" y="6356350"/>
            <a:ext cx="2895600" cy="365100"/>
          </a:xfrm>
          <a:prstGeom prst="rect">
            <a:avLst/>
          </a:prstGeom>
          <a:noFill/>
          <a:ln>
            <a:noFill/>
          </a:ln>
        </p:spPr>
        <p:txBody>
          <a:bodyPr anchorCtr="0" anchor="ctr" bIns="91425" lIns="91425" spcFirstLastPara="1" rIns="91425" wrap="square" tIns="91425">
            <a:noAutofit/>
          </a:bodyPr>
          <a:lstStyle>
            <a:lvl1pPr indent="0" lvl="0" marL="0" marR="0" rtl="0" algn="ctr">
              <a:lnSpc>
                <a:spcPct val="100000"/>
              </a:lnSpc>
              <a:spcBef>
                <a:spcPts val="0"/>
              </a:spcBef>
              <a:spcAft>
                <a:spcPts val="0"/>
              </a:spcAft>
              <a:buClr>
                <a:srgbClr val="343451"/>
              </a:buClr>
              <a:buSzPts val="1200"/>
              <a:buFont typeface="Calibri"/>
              <a:buNone/>
              <a:defRPr b="0" i="0" sz="1200" u="none" cap="none" strike="noStrike">
                <a:solidFill>
                  <a:srgbClr val="34345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6pPr>
            <a:lvl7pPr indent="0" lvl="6" marL="2743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7pPr>
            <a:lvl8pPr indent="0" lvl="7" marL="3200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8pPr>
            <a:lvl9pPr indent="0" lvl="8" marL="3657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9pPr>
          </a:lstStyle>
          <a:p/>
        </p:txBody>
      </p:sp>
      <p:sp>
        <p:nvSpPr>
          <p:cNvPr id="242" name="Google Shape;242;p48"/>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Clr>
                <a:srgbClr val="343451"/>
              </a:buClr>
              <a:buSzPts val="300"/>
              <a:buFont typeface="Calibri"/>
              <a:buNone/>
              <a:defRPr b="0" i="0" sz="1200" u="none" cap="none" strike="noStrike">
                <a:solidFill>
                  <a:srgbClr val="343451"/>
                </a:solidFill>
                <a:latin typeface="Calibri"/>
                <a:ea typeface="Calibri"/>
                <a:cs typeface="Calibri"/>
                <a:sym typeface="Calibri"/>
              </a:defRPr>
            </a:lvl1pPr>
            <a:lvl2pPr indent="0" lvl="1" marL="0" marR="0" rtl="0" algn="r">
              <a:spcBef>
                <a:spcPts val="0"/>
              </a:spcBef>
              <a:buClr>
                <a:srgbClr val="343451"/>
              </a:buClr>
              <a:buSzPts val="300"/>
              <a:buFont typeface="Calibri"/>
              <a:buNone/>
              <a:defRPr b="0" i="0" sz="1200" u="none" cap="none" strike="noStrike">
                <a:solidFill>
                  <a:srgbClr val="343451"/>
                </a:solidFill>
                <a:latin typeface="Calibri"/>
                <a:ea typeface="Calibri"/>
                <a:cs typeface="Calibri"/>
                <a:sym typeface="Calibri"/>
              </a:defRPr>
            </a:lvl2pPr>
            <a:lvl3pPr indent="0" lvl="2" marL="0" marR="0" rtl="0" algn="r">
              <a:spcBef>
                <a:spcPts val="0"/>
              </a:spcBef>
              <a:buClr>
                <a:srgbClr val="343451"/>
              </a:buClr>
              <a:buSzPts val="300"/>
              <a:buFont typeface="Calibri"/>
              <a:buNone/>
              <a:defRPr b="0" i="0" sz="1200" u="none" cap="none" strike="noStrike">
                <a:solidFill>
                  <a:srgbClr val="343451"/>
                </a:solidFill>
                <a:latin typeface="Calibri"/>
                <a:ea typeface="Calibri"/>
                <a:cs typeface="Calibri"/>
                <a:sym typeface="Calibri"/>
              </a:defRPr>
            </a:lvl3pPr>
            <a:lvl4pPr indent="0" lvl="3" marL="0" marR="0" rtl="0" algn="r">
              <a:spcBef>
                <a:spcPts val="0"/>
              </a:spcBef>
              <a:buClr>
                <a:srgbClr val="343451"/>
              </a:buClr>
              <a:buSzPts val="300"/>
              <a:buFont typeface="Calibri"/>
              <a:buNone/>
              <a:defRPr b="0" i="0" sz="1200" u="none" cap="none" strike="noStrike">
                <a:solidFill>
                  <a:srgbClr val="343451"/>
                </a:solidFill>
                <a:latin typeface="Calibri"/>
                <a:ea typeface="Calibri"/>
                <a:cs typeface="Calibri"/>
                <a:sym typeface="Calibri"/>
              </a:defRPr>
            </a:lvl4pPr>
            <a:lvl5pPr indent="0" lvl="4" marL="0" marR="0" rtl="0" algn="r">
              <a:spcBef>
                <a:spcPts val="0"/>
              </a:spcBef>
              <a:buClr>
                <a:srgbClr val="343451"/>
              </a:buClr>
              <a:buSzPts val="300"/>
              <a:buFont typeface="Calibri"/>
              <a:buNone/>
              <a:defRPr b="0" i="0" sz="1200" u="none" cap="none" strike="noStrike">
                <a:solidFill>
                  <a:srgbClr val="343451"/>
                </a:solidFill>
                <a:latin typeface="Calibri"/>
                <a:ea typeface="Calibri"/>
                <a:cs typeface="Calibri"/>
                <a:sym typeface="Calibri"/>
              </a:defRPr>
            </a:lvl5pPr>
            <a:lvl6pPr indent="0" lvl="5" marL="0" marR="0" rtl="0" algn="r">
              <a:spcBef>
                <a:spcPts val="0"/>
              </a:spcBef>
              <a:buClr>
                <a:srgbClr val="343451"/>
              </a:buClr>
              <a:buSzPts val="300"/>
              <a:buFont typeface="Calibri"/>
              <a:buNone/>
              <a:defRPr b="0" i="0" sz="1200" u="none" cap="none" strike="noStrike">
                <a:solidFill>
                  <a:srgbClr val="343451"/>
                </a:solidFill>
                <a:latin typeface="Calibri"/>
                <a:ea typeface="Calibri"/>
                <a:cs typeface="Calibri"/>
                <a:sym typeface="Calibri"/>
              </a:defRPr>
            </a:lvl6pPr>
            <a:lvl7pPr indent="0" lvl="6" marL="0" marR="0" rtl="0" algn="r">
              <a:spcBef>
                <a:spcPts val="0"/>
              </a:spcBef>
              <a:buClr>
                <a:srgbClr val="343451"/>
              </a:buClr>
              <a:buSzPts val="300"/>
              <a:buFont typeface="Calibri"/>
              <a:buNone/>
              <a:defRPr b="0" i="0" sz="1200" u="none" cap="none" strike="noStrike">
                <a:solidFill>
                  <a:srgbClr val="343451"/>
                </a:solidFill>
                <a:latin typeface="Calibri"/>
                <a:ea typeface="Calibri"/>
                <a:cs typeface="Calibri"/>
                <a:sym typeface="Calibri"/>
              </a:defRPr>
            </a:lvl7pPr>
            <a:lvl8pPr indent="0" lvl="7" marL="0" marR="0" rtl="0" algn="r">
              <a:spcBef>
                <a:spcPts val="0"/>
              </a:spcBef>
              <a:buClr>
                <a:srgbClr val="343451"/>
              </a:buClr>
              <a:buSzPts val="300"/>
              <a:buFont typeface="Calibri"/>
              <a:buNone/>
              <a:defRPr b="0" i="0" sz="1200" u="none" cap="none" strike="noStrike">
                <a:solidFill>
                  <a:srgbClr val="343451"/>
                </a:solidFill>
                <a:latin typeface="Calibri"/>
                <a:ea typeface="Calibri"/>
                <a:cs typeface="Calibri"/>
                <a:sym typeface="Calibri"/>
              </a:defRPr>
            </a:lvl8pPr>
            <a:lvl9pPr indent="0" lvl="8" marL="0" marR="0" rtl="0" algn="r">
              <a:spcBef>
                <a:spcPts val="0"/>
              </a:spcBef>
              <a:buClr>
                <a:srgbClr val="343451"/>
              </a:buClr>
              <a:buSzPts val="300"/>
              <a:buFont typeface="Calibri"/>
              <a:buNone/>
              <a:defRPr b="0" i="0" sz="1200" u="none" cap="none" strike="noStrike">
                <a:solidFill>
                  <a:srgbClr val="34345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4_Picture with Caption">
  <p:cSld name="14_Picture with Caption">
    <p:spTree>
      <p:nvGrpSpPr>
        <p:cNvPr id="243" name="Shape 243"/>
        <p:cNvGrpSpPr/>
        <p:nvPr/>
      </p:nvGrpSpPr>
      <p:grpSpPr>
        <a:xfrm>
          <a:off x="0" y="0"/>
          <a:ext cx="0" cy="0"/>
          <a:chOff x="0" y="0"/>
          <a:chExt cx="0" cy="0"/>
        </a:xfrm>
      </p:grpSpPr>
      <p:sp>
        <p:nvSpPr>
          <p:cNvPr id="244" name="Google Shape;244;p49"/>
          <p:cNvSpPr/>
          <p:nvPr>
            <p:ph idx="2" type="pic"/>
          </p:nvPr>
        </p:nvSpPr>
        <p:spPr>
          <a:xfrm>
            <a:off x="1792288" y="1142999"/>
            <a:ext cx="5486400" cy="35847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640"/>
              </a:spcBef>
              <a:spcAft>
                <a:spcPts val="0"/>
              </a:spcAft>
              <a:buClr>
                <a:srgbClr val="595959"/>
              </a:buClr>
              <a:buSzPts val="3200"/>
              <a:buFont typeface="Arial"/>
              <a:buNone/>
              <a:defRPr b="0" i="0" sz="3200" u="none" cap="none" strike="noStrike">
                <a:solidFill>
                  <a:srgbClr val="595959"/>
                </a:solidFill>
                <a:latin typeface="Calibri"/>
                <a:ea typeface="Calibri"/>
                <a:cs typeface="Calibri"/>
                <a:sym typeface="Calibri"/>
              </a:defRPr>
            </a:lvl1pPr>
            <a:lvl2pPr indent="0" lvl="1" marL="457200" marR="0" rtl="0" algn="l">
              <a:lnSpc>
                <a:spcPct val="100000"/>
              </a:lnSpc>
              <a:spcBef>
                <a:spcPts val="560"/>
              </a:spcBef>
              <a:spcAft>
                <a:spcPts val="0"/>
              </a:spcAft>
              <a:buClr>
                <a:srgbClr val="595959"/>
              </a:buClr>
              <a:buSzPts val="2800"/>
              <a:buFont typeface="Arial"/>
              <a:buNone/>
              <a:defRPr b="0" i="0" sz="2800" u="none" cap="none" strike="noStrike">
                <a:solidFill>
                  <a:srgbClr val="595959"/>
                </a:solidFill>
                <a:latin typeface="Calibri"/>
                <a:ea typeface="Calibri"/>
                <a:cs typeface="Calibri"/>
                <a:sym typeface="Calibri"/>
              </a:defRPr>
            </a:lvl2pPr>
            <a:lvl3pPr indent="0" lvl="2" marL="914400" marR="0" rtl="0" algn="l">
              <a:lnSpc>
                <a:spcPct val="100000"/>
              </a:lnSpc>
              <a:spcBef>
                <a:spcPts val="480"/>
              </a:spcBef>
              <a:spcAft>
                <a:spcPts val="0"/>
              </a:spcAft>
              <a:buClr>
                <a:srgbClr val="595959"/>
              </a:buClr>
              <a:buSzPts val="2400"/>
              <a:buFont typeface="Arial"/>
              <a:buNone/>
              <a:defRPr b="0" i="0" sz="2400" u="none" cap="none" strike="noStrike">
                <a:solidFill>
                  <a:srgbClr val="595959"/>
                </a:solidFill>
                <a:latin typeface="Calibri"/>
                <a:ea typeface="Calibri"/>
                <a:cs typeface="Calibri"/>
                <a:sym typeface="Calibri"/>
              </a:defRPr>
            </a:lvl3pPr>
            <a:lvl4pPr indent="0" lvl="3" marL="1371600" marR="0" rtl="0" algn="l">
              <a:lnSpc>
                <a:spcPct val="100000"/>
              </a:lnSpc>
              <a:spcBef>
                <a:spcPts val="400"/>
              </a:spcBef>
              <a:spcAft>
                <a:spcPts val="0"/>
              </a:spcAft>
              <a:buClr>
                <a:srgbClr val="595959"/>
              </a:buClr>
              <a:buSzPts val="2000"/>
              <a:buFont typeface="Arial"/>
              <a:buNone/>
              <a:defRPr b="0" i="0" sz="2000" u="none" cap="none" strike="noStrike">
                <a:solidFill>
                  <a:srgbClr val="595959"/>
                </a:solidFill>
                <a:latin typeface="Calibri"/>
                <a:ea typeface="Calibri"/>
                <a:cs typeface="Calibri"/>
                <a:sym typeface="Calibri"/>
              </a:defRPr>
            </a:lvl4pPr>
            <a:lvl5pPr indent="0" lvl="4" marL="1828800" marR="0" rtl="0" algn="l">
              <a:lnSpc>
                <a:spcPct val="100000"/>
              </a:lnSpc>
              <a:spcBef>
                <a:spcPts val="400"/>
              </a:spcBef>
              <a:spcAft>
                <a:spcPts val="0"/>
              </a:spcAft>
              <a:buClr>
                <a:srgbClr val="595959"/>
              </a:buClr>
              <a:buSzPts val="2000"/>
              <a:buFont typeface="Arial"/>
              <a:buNone/>
              <a:defRPr b="0" i="0" sz="2000" u="none" cap="none" strike="noStrike">
                <a:solidFill>
                  <a:srgbClr val="595959"/>
                </a:solidFill>
                <a:latin typeface="Calibri"/>
                <a:ea typeface="Calibri"/>
                <a:cs typeface="Calibri"/>
                <a:sym typeface="Calibri"/>
              </a:defRPr>
            </a:lvl5pPr>
            <a:lvl6pPr indent="0" lvl="5" marL="22860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6pPr>
            <a:lvl7pPr indent="0" lvl="6" marL="27432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7pPr>
            <a:lvl8pPr indent="0" lvl="7" marL="32004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8pPr>
            <a:lvl9pPr indent="0" lvl="8" marL="36576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9pPr>
          </a:lstStyle>
          <a:p/>
        </p:txBody>
      </p:sp>
      <p:sp>
        <p:nvSpPr>
          <p:cNvPr id="245" name="Google Shape;245;p49"/>
          <p:cNvSpPr txBox="1"/>
          <p:nvPr>
            <p:ph idx="1" type="body"/>
          </p:nvPr>
        </p:nvSpPr>
        <p:spPr>
          <a:xfrm>
            <a:off x="1792288" y="4876800"/>
            <a:ext cx="5486400" cy="609600"/>
          </a:xfrm>
          <a:prstGeom prst="rect">
            <a:avLst/>
          </a:prstGeom>
          <a:noFill/>
          <a:ln>
            <a:noFill/>
          </a:ln>
        </p:spPr>
        <p:txBody>
          <a:bodyPr anchorCtr="0" anchor="t" bIns="91425" lIns="91425" spcFirstLastPara="1" rIns="91425" wrap="square" tIns="91425">
            <a:noAutofit/>
          </a:bodyPr>
          <a:lstStyle>
            <a:lvl1pPr indent="-228600" lvl="0" marL="457200" marR="0" rtl="0" algn="l">
              <a:lnSpc>
                <a:spcPct val="100000"/>
              </a:lnSpc>
              <a:spcBef>
                <a:spcPts val="280"/>
              </a:spcBef>
              <a:spcAft>
                <a:spcPts val="0"/>
              </a:spcAft>
              <a:buClr>
                <a:srgbClr val="636463"/>
              </a:buClr>
              <a:buSzPts val="1400"/>
              <a:buFont typeface="Arial"/>
              <a:buNone/>
              <a:defRPr b="0" i="0" sz="1400" u="none" cap="none" strike="noStrike">
                <a:solidFill>
                  <a:srgbClr val="636463"/>
                </a:solidFill>
                <a:latin typeface="Calibri"/>
                <a:ea typeface="Calibri"/>
                <a:cs typeface="Calibri"/>
                <a:sym typeface="Calibri"/>
              </a:defRPr>
            </a:lvl1pPr>
            <a:lvl2pPr indent="-228600" lvl="1" marL="914400" marR="0" rtl="0" algn="l">
              <a:lnSpc>
                <a:spcPct val="100000"/>
              </a:lnSpc>
              <a:spcBef>
                <a:spcPts val="240"/>
              </a:spcBef>
              <a:spcAft>
                <a:spcPts val="0"/>
              </a:spcAft>
              <a:buClr>
                <a:srgbClr val="595959"/>
              </a:buClr>
              <a:buSzPts val="1200"/>
              <a:buFont typeface="Arial"/>
              <a:buNone/>
              <a:defRPr b="0" i="0" sz="1200" u="none" cap="none" strike="noStrike">
                <a:solidFill>
                  <a:srgbClr val="595959"/>
                </a:solidFill>
                <a:latin typeface="Calibri"/>
                <a:ea typeface="Calibri"/>
                <a:cs typeface="Calibri"/>
                <a:sym typeface="Calibri"/>
              </a:defRPr>
            </a:lvl2pPr>
            <a:lvl3pPr indent="-228600" lvl="2" marL="1371600" marR="0" rtl="0" algn="l">
              <a:lnSpc>
                <a:spcPct val="100000"/>
              </a:lnSpc>
              <a:spcBef>
                <a:spcPts val="200"/>
              </a:spcBef>
              <a:spcAft>
                <a:spcPts val="0"/>
              </a:spcAft>
              <a:buClr>
                <a:srgbClr val="595959"/>
              </a:buClr>
              <a:buSzPts val="1000"/>
              <a:buFont typeface="Arial"/>
              <a:buNone/>
              <a:defRPr b="0" i="0" sz="1000" u="none" cap="none" strike="noStrike">
                <a:solidFill>
                  <a:srgbClr val="595959"/>
                </a:solidFill>
                <a:latin typeface="Calibri"/>
                <a:ea typeface="Calibri"/>
                <a:cs typeface="Calibri"/>
                <a:sym typeface="Calibri"/>
              </a:defRPr>
            </a:lvl3pPr>
            <a:lvl4pPr indent="-228600" lvl="3" marL="1828800" marR="0" rtl="0" algn="l">
              <a:lnSpc>
                <a:spcPct val="100000"/>
              </a:lnSpc>
              <a:spcBef>
                <a:spcPts val="180"/>
              </a:spcBef>
              <a:spcAft>
                <a:spcPts val="0"/>
              </a:spcAft>
              <a:buClr>
                <a:srgbClr val="595959"/>
              </a:buClr>
              <a:buSzPts val="900"/>
              <a:buFont typeface="Arial"/>
              <a:buNone/>
              <a:defRPr b="0" i="0" sz="900" u="none" cap="none" strike="noStrike">
                <a:solidFill>
                  <a:srgbClr val="595959"/>
                </a:solidFill>
                <a:latin typeface="Calibri"/>
                <a:ea typeface="Calibri"/>
                <a:cs typeface="Calibri"/>
                <a:sym typeface="Calibri"/>
              </a:defRPr>
            </a:lvl4pPr>
            <a:lvl5pPr indent="-228600" lvl="4" marL="2286000" marR="0" rtl="0" algn="l">
              <a:lnSpc>
                <a:spcPct val="100000"/>
              </a:lnSpc>
              <a:spcBef>
                <a:spcPts val="180"/>
              </a:spcBef>
              <a:spcAft>
                <a:spcPts val="0"/>
              </a:spcAft>
              <a:buClr>
                <a:srgbClr val="595959"/>
              </a:buClr>
              <a:buSzPts val="900"/>
              <a:buFont typeface="Arial"/>
              <a:buNone/>
              <a:defRPr b="0" i="0" sz="900" u="none" cap="none" strike="noStrike">
                <a:solidFill>
                  <a:srgbClr val="595959"/>
                </a:solidFill>
                <a:latin typeface="Calibri"/>
                <a:ea typeface="Calibri"/>
                <a:cs typeface="Calibri"/>
                <a:sym typeface="Calibri"/>
              </a:defRPr>
            </a:lvl5pPr>
            <a:lvl6pPr indent="-228600" lvl="5" marL="2743200" marR="0" rtl="0" algn="l">
              <a:lnSpc>
                <a:spcPct val="100000"/>
              </a:lnSpc>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9pPr>
          </a:lstStyle>
          <a:p/>
        </p:txBody>
      </p:sp>
      <p:sp>
        <p:nvSpPr>
          <p:cNvPr id="246" name="Google Shape;246;p49"/>
          <p:cNvSpPr txBox="1"/>
          <p:nvPr>
            <p:ph idx="10" type="dt"/>
          </p:nvPr>
        </p:nvSpPr>
        <p:spPr>
          <a:xfrm>
            <a:off x="457200" y="6356350"/>
            <a:ext cx="2133600" cy="3651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6pPr>
            <a:lvl7pPr indent="0" lvl="6" marL="2743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7pPr>
            <a:lvl8pPr indent="0" lvl="7" marL="3200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8pPr>
            <a:lvl9pPr indent="0" lvl="8" marL="3657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9pPr>
          </a:lstStyle>
          <a:p/>
        </p:txBody>
      </p:sp>
      <p:sp>
        <p:nvSpPr>
          <p:cNvPr id="247" name="Google Shape;247;p49"/>
          <p:cNvSpPr txBox="1"/>
          <p:nvPr>
            <p:ph idx="11" type="ftr"/>
          </p:nvPr>
        </p:nvSpPr>
        <p:spPr>
          <a:xfrm>
            <a:off x="3124200" y="6356350"/>
            <a:ext cx="2895600" cy="365100"/>
          </a:xfrm>
          <a:prstGeom prst="rect">
            <a:avLst/>
          </a:prstGeom>
          <a:noFill/>
          <a:ln>
            <a:noFill/>
          </a:ln>
        </p:spPr>
        <p:txBody>
          <a:bodyPr anchorCtr="0" anchor="ctr" bIns="91425" lIns="91425" spcFirstLastPara="1" rIns="91425" wrap="square" tIns="91425">
            <a:noAutofit/>
          </a:bodyPr>
          <a:lstStyle>
            <a:lvl1pPr indent="0" lvl="0" marL="0" marR="0" rtl="0" algn="ct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6pPr>
            <a:lvl7pPr indent="0" lvl="6" marL="2743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7pPr>
            <a:lvl8pPr indent="0" lvl="7" marL="3200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8pPr>
            <a:lvl9pPr indent="0" lvl="8" marL="3657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9pPr>
          </a:lstStyle>
          <a:p/>
        </p:txBody>
      </p:sp>
      <p:sp>
        <p:nvSpPr>
          <p:cNvPr id="248" name="Google Shape;248;p49"/>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1pPr>
            <a:lvl2pPr indent="0" lvl="1"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2pPr>
            <a:lvl3pPr indent="0" lvl="2"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3pPr>
            <a:lvl4pPr indent="0" lvl="3"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4pPr>
            <a:lvl5pPr indent="0" lvl="4"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5pPr>
            <a:lvl6pPr indent="0" lvl="5"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6pPr>
            <a:lvl7pPr indent="0" lvl="6"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7pPr>
            <a:lvl8pPr indent="0" lvl="7"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8pPr>
            <a:lvl9pPr indent="0" lvl="8"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Comparison">
  <p:cSld name="3_Comparison">
    <p:spTree>
      <p:nvGrpSpPr>
        <p:cNvPr id="249" name="Shape 249"/>
        <p:cNvGrpSpPr/>
        <p:nvPr/>
      </p:nvGrpSpPr>
      <p:grpSpPr>
        <a:xfrm>
          <a:off x="0" y="0"/>
          <a:ext cx="0" cy="0"/>
          <a:chOff x="0" y="0"/>
          <a:chExt cx="0" cy="0"/>
        </a:xfrm>
      </p:grpSpPr>
      <p:sp>
        <p:nvSpPr>
          <p:cNvPr id="250" name="Google Shape;250;p50"/>
          <p:cNvSpPr txBox="1"/>
          <p:nvPr>
            <p:ph type="title"/>
          </p:nvPr>
        </p:nvSpPr>
        <p:spPr>
          <a:xfrm>
            <a:off x="331787" y="2883892"/>
            <a:ext cx="8481900" cy="703200"/>
          </a:xfrm>
          <a:prstGeom prst="rect">
            <a:avLst/>
          </a:prstGeom>
          <a:noFill/>
          <a:ln>
            <a:noFill/>
          </a:ln>
        </p:spPr>
        <p:txBody>
          <a:bodyPr anchorCtr="0" anchor="ctr" bIns="91425" lIns="91425" spcFirstLastPara="1" rIns="91425" wrap="square" tIns="91425">
            <a:noAutofit/>
          </a:bodyPr>
          <a:lstStyle>
            <a:lvl1pPr indent="0" lvl="0" marL="0" marR="0" rtl="0" algn="ctr">
              <a:lnSpc>
                <a:spcPct val="100000"/>
              </a:lnSpc>
              <a:spcBef>
                <a:spcPts val="0"/>
              </a:spcBef>
              <a:spcAft>
                <a:spcPts val="0"/>
              </a:spcAft>
              <a:buClr>
                <a:srgbClr val="002060"/>
              </a:buClr>
              <a:buSzPts val="3600"/>
              <a:buFont typeface="Calibri"/>
              <a:buNone/>
              <a:defRPr b="1" i="0" sz="3600" u="none" cap="none" strike="noStrike">
                <a:solidFill>
                  <a:srgbClr val="002060"/>
                </a:solidFill>
                <a:latin typeface="Calibri"/>
                <a:ea typeface="Calibri"/>
                <a:cs typeface="Calibri"/>
                <a:sym typeface="Calibri"/>
              </a:defRPr>
            </a:lvl1pPr>
            <a:lvl2pPr indent="0" lvl="1"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2pPr>
            <a:lvl3pPr indent="0" lvl="2"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3pPr>
            <a:lvl4pPr indent="0" lvl="3"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4pPr>
            <a:lvl5pPr indent="0" lvl="4"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5pPr>
            <a:lvl6pPr indent="0" lvl="5" marL="4572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6pPr>
            <a:lvl7pPr indent="0" lvl="6" marL="9144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7pPr>
            <a:lvl8pPr indent="0" lvl="7" marL="13716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8pPr>
            <a:lvl9pPr indent="0" lvl="8" marL="18288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9pPr>
          </a:lstStyle>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7_Title Slide">
  <p:cSld name="7_Title Slide">
    <p:spTree>
      <p:nvGrpSpPr>
        <p:cNvPr id="251" name="Shape 251"/>
        <p:cNvGrpSpPr/>
        <p:nvPr/>
      </p:nvGrpSpPr>
      <p:grpSpPr>
        <a:xfrm>
          <a:off x="0" y="0"/>
          <a:ext cx="0" cy="0"/>
          <a:chOff x="0" y="0"/>
          <a:chExt cx="0" cy="0"/>
        </a:xfrm>
      </p:grpSpPr>
      <p:pic>
        <p:nvPicPr>
          <p:cNvPr id="252" name="Google Shape;252;p51"/>
          <p:cNvPicPr preferRelativeResize="0"/>
          <p:nvPr/>
        </p:nvPicPr>
        <p:blipFill rotWithShape="1">
          <a:blip r:embed="rId2">
            <a:alphaModFix/>
          </a:blip>
          <a:srcRect b="0" l="0" r="0" t="0"/>
          <a:stretch/>
        </p:blipFill>
        <p:spPr>
          <a:xfrm>
            <a:off x="4763" y="0"/>
            <a:ext cx="6846862" cy="5127041"/>
          </a:xfrm>
          <a:prstGeom prst="rect">
            <a:avLst/>
          </a:prstGeom>
          <a:noFill/>
          <a:ln>
            <a:noFill/>
          </a:ln>
        </p:spPr>
      </p:pic>
      <p:sp>
        <p:nvSpPr>
          <p:cNvPr id="253" name="Google Shape;253;p51"/>
          <p:cNvSpPr txBox="1"/>
          <p:nvPr>
            <p:ph idx="1" type="subTitle"/>
          </p:nvPr>
        </p:nvSpPr>
        <p:spPr>
          <a:xfrm>
            <a:off x="1371600" y="3581400"/>
            <a:ext cx="6400800" cy="457200"/>
          </a:xfrm>
          <a:prstGeom prst="rect">
            <a:avLst/>
          </a:prstGeom>
          <a:noFill/>
          <a:ln>
            <a:noFill/>
          </a:ln>
        </p:spPr>
        <p:txBody>
          <a:bodyPr anchorCtr="0" anchor="t" bIns="91425" lIns="91425" spcFirstLastPara="1" rIns="91425" wrap="square" tIns="91425">
            <a:noAutofit/>
          </a:bodyPr>
          <a:lstStyle>
            <a:lvl1pPr indent="0" lvl="0" marL="0" marR="0" rtl="0" algn="ctr">
              <a:lnSpc>
                <a:spcPct val="100000"/>
              </a:lnSpc>
              <a:spcBef>
                <a:spcPts val="480"/>
              </a:spcBef>
              <a:spcAft>
                <a:spcPts val="0"/>
              </a:spcAft>
              <a:buClr>
                <a:srgbClr val="636463"/>
              </a:buClr>
              <a:buSzPts val="2400"/>
              <a:buFont typeface="Arial"/>
              <a:buNone/>
              <a:defRPr b="0" i="0" sz="2400" u="none" cap="none" strike="noStrike">
                <a:solidFill>
                  <a:srgbClr val="636463"/>
                </a:solidFill>
                <a:latin typeface="Calibri"/>
                <a:ea typeface="Calibri"/>
                <a:cs typeface="Calibri"/>
                <a:sym typeface="Calibri"/>
              </a:defRPr>
            </a:lvl1pPr>
            <a:lvl2pPr indent="0" lvl="1" marL="457200" marR="0" rtl="0" algn="ctr">
              <a:lnSpc>
                <a:spcPct val="100000"/>
              </a:lnSpc>
              <a:spcBef>
                <a:spcPts val="560"/>
              </a:spcBef>
              <a:spcAft>
                <a:spcPts val="0"/>
              </a:spcAft>
              <a:buClr>
                <a:srgbClr val="888888"/>
              </a:buClr>
              <a:buSzPts val="2800"/>
              <a:buFont typeface="Arial"/>
              <a:buNone/>
              <a:defRPr b="0" i="0" sz="2800" u="none" cap="none" strike="noStrike">
                <a:solidFill>
                  <a:srgbClr val="888888"/>
                </a:solidFill>
                <a:latin typeface="Calibri"/>
                <a:ea typeface="Calibri"/>
                <a:cs typeface="Calibri"/>
                <a:sym typeface="Calibri"/>
              </a:defRPr>
            </a:lvl2pPr>
            <a:lvl3pPr indent="0" lvl="2" marL="914400" marR="0" rtl="0" algn="ctr">
              <a:lnSpc>
                <a:spcPct val="100000"/>
              </a:lnSpc>
              <a:spcBef>
                <a:spcPts val="480"/>
              </a:spcBef>
              <a:spcAft>
                <a:spcPts val="0"/>
              </a:spcAft>
              <a:buClr>
                <a:srgbClr val="888888"/>
              </a:buClr>
              <a:buSzPts val="2400"/>
              <a:buFont typeface="Arial"/>
              <a:buNone/>
              <a:defRPr b="0" i="0" sz="2400" u="none" cap="none" strike="noStrike">
                <a:solidFill>
                  <a:srgbClr val="888888"/>
                </a:solidFill>
                <a:latin typeface="Calibri"/>
                <a:ea typeface="Calibri"/>
                <a:cs typeface="Calibri"/>
                <a:sym typeface="Calibri"/>
              </a:defRPr>
            </a:lvl3pPr>
            <a:lvl4pPr indent="0" lvl="3" marL="1371600" marR="0" rtl="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4pPr>
            <a:lvl5pPr indent="0" lvl="4" marL="1828800" marR="0" rtl="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5pPr>
            <a:lvl6pPr indent="0" lvl="5" marL="2286000" marR="0" rtl="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6pPr>
            <a:lvl7pPr indent="0" lvl="6" marL="2743200" marR="0" rtl="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7pPr>
            <a:lvl8pPr indent="0" lvl="7" marL="3200400" marR="0" rtl="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8pPr>
            <a:lvl9pPr indent="0" lvl="8" marL="3657600" marR="0" rtl="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9pPr>
          </a:lstStyle>
          <a:p/>
        </p:txBody>
      </p:sp>
      <p:sp>
        <p:nvSpPr>
          <p:cNvPr id="254" name="Google Shape;254;p51"/>
          <p:cNvSpPr txBox="1"/>
          <p:nvPr>
            <p:ph type="title"/>
          </p:nvPr>
        </p:nvSpPr>
        <p:spPr>
          <a:xfrm>
            <a:off x="457200" y="1905000"/>
            <a:ext cx="8229600" cy="1524000"/>
          </a:xfrm>
          <a:prstGeom prst="rect">
            <a:avLst/>
          </a:prstGeom>
          <a:noFill/>
          <a:ln>
            <a:noFill/>
          </a:ln>
        </p:spPr>
        <p:txBody>
          <a:bodyPr anchorCtr="0" anchor="ctr" bIns="91425" lIns="91425" spcFirstLastPara="1" rIns="91425" wrap="square" tIns="91425">
            <a:noAutofit/>
          </a:bodyPr>
          <a:lstStyle>
            <a:lvl1pPr indent="0" lvl="0" marL="0" marR="0" rtl="0" algn="ctr">
              <a:lnSpc>
                <a:spcPct val="100000"/>
              </a:lnSpc>
              <a:spcBef>
                <a:spcPts val="0"/>
              </a:spcBef>
              <a:spcAft>
                <a:spcPts val="0"/>
              </a:spcAft>
              <a:buClr>
                <a:srgbClr val="343451"/>
              </a:buClr>
              <a:buSzPts val="4000"/>
              <a:buFont typeface="Arial"/>
              <a:buNone/>
              <a:defRPr b="0" i="0" sz="4000" u="none" cap="none" strike="noStrike">
                <a:solidFill>
                  <a:srgbClr val="343451"/>
                </a:solidFill>
                <a:latin typeface="Arial"/>
                <a:ea typeface="Arial"/>
                <a:cs typeface="Arial"/>
                <a:sym typeface="Arial"/>
              </a:defRPr>
            </a:lvl1pPr>
            <a:lvl2pPr indent="0" lvl="1"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2pPr>
            <a:lvl3pPr indent="0" lvl="2"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3pPr>
            <a:lvl4pPr indent="0" lvl="3"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4pPr>
            <a:lvl5pPr indent="0" lvl="4"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5pPr>
            <a:lvl6pPr indent="0" lvl="5" marL="4572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6pPr>
            <a:lvl7pPr indent="0" lvl="6" marL="9144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7pPr>
            <a:lvl8pPr indent="0" lvl="7" marL="13716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8pPr>
            <a:lvl9pPr indent="0" lvl="8" marL="18288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9pPr>
          </a:lstStyle>
          <a:p/>
        </p:txBody>
      </p:sp>
      <p:sp>
        <p:nvSpPr>
          <p:cNvPr id="255" name="Google Shape;255;p51"/>
          <p:cNvSpPr txBox="1"/>
          <p:nvPr>
            <p:ph idx="10" type="dt"/>
          </p:nvPr>
        </p:nvSpPr>
        <p:spPr>
          <a:xfrm>
            <a:off x="457200" y="6356350"/>
            <a:ext cx="2133600" cy="3651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rgbClr val="343451"/>
              </a:buClr>
              <a:buSzPts val="1200"/>
              <a:buFont typeface="Calibri"/>
              <a:buNone/>
              <a:defRPr b="0" i="0" sz="1200" u="none" cap="none" strike="noStrike">
                <a:solidFill>
                  <a:srgbClr val="34345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6pPr>
            <a:lvl7pPr indent="0" lvl="6" marL="2743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7pPr>
            <a:lvl8pPr indent="0" lvl="7" marL="3200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8pPr>
            <a:lvl9pPr indent="0" lvl="8" marL="3657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9pPr>
          </a:lstStyle>
          <a:p/>
        </p:txBody>
      </p:sp>
      <p:sp>
        <p:nvSpPr>
          <p:cNvPr id="256" name="Google Shape;256;p51"/>
          <p:cNvSpPr txBox="1"/>
          <p:nvPr>
            <p:ph idx="11" type="ftr"/>
          </p:nvPr>
        </p:nvSpPr>
        <p:spPr>
          <a:xfrm>
            <a:off x="3124200" y="6356350"/>
            <a:ext cx="2895600" cy="365100"/>
          </a:xfrm>
          <a:prstGeom prst="rect">
            <a:avLst/>
          </a:prstGeom>
          <a:noFill/>
          <a:ln>
            <a:noFill/>
          </a:ln>
        </p:spPr>
        <p:txBody>
          <a:bodyPr anchorCtr="0" anchor="ctr" bIns="91425" lIns="91425" spcFirstLastPara="1" rIns="91425" wrap="square" tIns="91425">
            <a:noAutofit/>
          </a:bodyPr>
          <a:lstStyle>
            <a:lvl1pPr indent="0" lvl="0" marL="0" marR="0" rtl="0" algn="ctr">
              <a:lnSpc>
                <a:spcPct val="100000"/>
              </a:lnSpc>
              <a:spcBef>
                <a:spcPts val="0"/>
              </a:spcBef>
              <a:spcAft>
                <a:spcPts val="0"/>
              </a:spcAft>
              <a:buClr>
                <a:srgbClr val="343451"/>
              </a:buClr>
              <a:buSzPts val="1200"/>
              <a:buFont typeface="Calibri"/>
              <a:buNone/>
              <a:defRPr b="0" i="0" sz="1200" u="none" cap="none" strike="noStrike">
                <a:solidFill>
                  <a:srgbClr val="34345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6pPr>
            <a:lvl7pPr indent="0" lvl="6" marL="2743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7pPr>
            <a:lvl8pPr indent="0" lvl="7" marL="3200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8pPr>
            <a:lvl9pPr indent="0" lvl="8" marL="3657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9pPr>
          </a:lstStyle>
          <a:p/>
        </p:txBody>
      </p:sp>
      <p:sp>
        <p:nvSpPr>
          <p:cNvPr id="257" name="Google Shape;257;p51"/>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Clr>
                <a:srgbClr val="343451"/>
              </a:buClr>
              <a:buSzPts val="300"/>
              <a:buFont typeface="Calibri"/>
              <a:buNone/>
              <a:defRPr b="0" i="0" sz="1200" u="none" cap="none" strike="noStrike">
                <a:solidFill>
                  <a:srgbClr val="343451"/>
                </a:solidFill>
                <a:latin typeface="Calibri"/>
                <a:ea typeface="Calibri"/>
                <a:cs typeface="Calibri"/>
                <a:sym typeface="Calibri"/>
              </a:defRPr>
            </a:lvl1pPr>
            <a:lvl2pPr indent="0" lvl="1" marL="0" marR="0" rtl="0" algn="r">
              <a:spcBef>
                <a:spcPts val="0"/>
              </a:spcBef>
              <a:buClr>
                <a:srgbClr val="343451"/>
              </a:buClr>
              <a:buSzPts val="300"/>
              <a:buFont typeface="Calibri"/>
              <a:buNone/>
              <a:defRPr b="0" i="0" sz="1200" u="none" cap="none" strike="noStrike">
                <a:solidFill>
                  <a:srgbClr val="343451"/>
                </a:solidFill>
                <a:latin typeface="Calibri"/>
                <a:ea typeface="Calibri"/>
                <a:cs typeface="Calibri"/>
                <a:sym typeface="Calibri"/>
              </a:defRPr>
            </a:lvl2pPr>
            <a:lvl3pPr indent="0" lvl="2" marL="0" marR="0" rtl="0" algn="r">
              <a:spcBef>
                <a:spcPts val="0"/>
              </a:spcBef>
              <a:buClr>
                <a:srgbClr val="343451"/>
              </a:buClr>
              <a:buSzPts val="300"/>
              <a:buFont typeface="Calibri"/>
              <a:buNone/>
              <a:defRPr b="0" i="0" sz="1200" u="none" cap="none" strike="noStrike">
                <a:solidFill>
                  <a:srgbClr val="343451"/>
                </a:solidFill>
                <a:latin typeface="Calibri"/>
                <a:ea typeface="Calibri"/>
                <a:cs typeface="Calibri"/>
                <a:sym typeface="Calibri"/>
              </a:defRPr>
            </a:lvl3pPr>
            <a:lvl4pPr indent="0" lvl="3" marL="0" marR="0" rtl="0" algn="r">
              <a:spcBef>
                <a:spcPts val="0"/>
              </a:spcBef>
              <a:buClr>
                <a:srgbClr val="343451"/>
              </a:buClr>
              <a:buSzPts val="300"/>
              <a:buFont typeface="Calibri"/>
              <a:buNone/>
              <a:defRPr b="0" i="0" sz="1200" u="none" cap="none" strike="noStrike">
                <a:solidFill>
                  <a:srgbClr val="343451"/>
                </a:solidFill>
                <a:latin typeface="Calibri"/>
                <a:ea typeface="Calibri"/>
                <a:cs typeface="Calibri"/>
                <a:sym typeface="Calibri"/>
              </a:defRPr>
            </a:lvl4pPr>
            <a:lvl5pPr indent="0" lvl="4" marL="0" marR="0" rtl="0" algn="r">
              <a:spcBef>
                <a:spcPts val="0"/>
              </a:spcBef>
              <a:buClr>
                <a:srgbClr val="343451"/>
              </a:buClr>
              <a:buSzPts val="300"/>
              <a:buFont typeface="Calibri"/>
              <a:buNone/>
              <a:defRPr b="0" i="0" sz="1200" u="none" cap="none" strike="noStrike">
                <a:solidFill>
                  <a:srgbClr val="343451"/>
                </a:solidFill>
                <a:latin typeface="Calibri"/>
                <a:ea typeface="Calibri"/>
                <a:cs typeface="Calibri"/>
                <a:sym typeface="Calibri"/>
              </a:defRPr>
            </a:lvl5pPr>
            <a:lvl6pPr indent="0" lvl="5" marL="0" marR="0" rtl="0" algn="r">
              <a:spcBef>
                <a:spcPts val="0"/>
              </a:spcBef>
              <a:buClr>
                <a:srgbClr val="343451"/>
              </a:buClr>
              <a:buSzPts val="300"/>
              <a:buFont typeface="Calibri"/>
              <a:buNone/>
              <a:defRPr b="0" i="0" sz="1200" u="none" cap="none" strike="noStrike">
                <a:solidFill>
                  <a:srgbClr val="343451"/>
                </a:solidFill>
                <a:latin typeface="Calibri"/>
                <a:ea typeface="Calibri"/>
                <a:cs typeface="Calibri"/>
                <a:sym typeface="Calibri"/>
              </a:defRPr>
            </a:lvl6pPr>
            <a:lvl7pPr indent="0" lvl="6" marL="0" marR="0" rtl="0" algn="r">
              <a:spcBef>
                <a:spcPts val="0"/>
              </a:spcBef>
              <a:buClr>
                <a:srgbClr val="343451"/>
              </a:buClr>
              <a:buSzPts val="300"/>
              <a:buFont typeface="Calibri"/>
              <a:buNone/>
              <a:defRPr b="0" i="0" sz="1200" u="none" cap="none" strike="noStrike">
                <a:solidFill>
                  <a:srgbClr val="343451"/>
                </a:solidFill>
                <a:latin typeface="Calibri"/>
                <a:ea typeface="Calibri"/>
                <a:cs typeface="Calibri"/>
                <a:sym typeface="Calibri"/>
              </a:defRPr>
            </a:lvl7pPr>
            <a:lvl8pPr indent="0" lvl="7" marL="0" marR="0" rtl="0" algn="r">
              <a:spcBef>
                <a:spcPts val="0"/>
              </a:spcBef>
              <a:buClr>
                <a:srgbClr val="343451"/>
              </a:buClr>
              <a:buSzPts val="300"/>
              <a:buFont typeface="Calibri"/>
              <a:buNone/>
              <a:defRPr b="0" i="0" sz="1200" u="none" cap="none" strike="noStrike">
                <a:solidFill>
                  <a:srgbClr val="343451"/>
                </a:solidFill>
                <a:latin typeface="Calibri"/>
                <a:ea typeface="Calibri"/>
                <a:cs typeface="Calibri"/>
                <a:sym typeface="Calibri"/>
              </a:defRPr>
            </a:lvl8pPr>
            <a:lvl9pPr indent="0" lvl="8" marL="0" marR="0" rtl="0" algn="r">
              <a:spcBef>
                <a:spcPts val="0"/>
              </a:spcBef>
              <a:buClr>
                <a:srgbClr val="343451"/>
              </a:buClr>
              <a:buSzPts val="300"/>
              <a:buFont typeface="Calibri"/>
              <a:buNone/>
              <a:defRPr b="0" i="0" sz="1200" u="none" cap="none" strike="noStrike">
                <a:solidFill>
                  <a:srgbClr val="34345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5_Picture with Caption">
  <p:cSld name="15_Picture with Caption">
    <p:spTree>
      <p:nvGrpSpPr>
        <p:cNvPr id="258" name="Shape 258"/>
        <p:cNvGrpSpPr/>
        <p:nvPr/>
      </p:nvGrpSpPr>
      <p:grpSpPr>
        <a:xfrm>
          <a:off x="0" y="0"/>
          <a:ext cx="0" cy="0"/>
          <a:chOff x="0" y="0"/>
          <a:chExt cx="0" cy="0"/>
        </a:xfrm>
      </p:grpSpPr>
      <p:sp>
        <p:nvSpPr>
          <p:cNvPr id="259" name="Google Shape;259;p52"/>
          <p:cNvSpPr/>
          <p:nvPr>
            <p:ph idx="2" type="pic"/>
          </p:nvPr>
        </p:nvSpPr>
        <p:spPr>
          <a:xfrm>
            <a:off x="1792288" y="1142999"/>
            <a:ext cx="5486400" cy="35847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640"/>
              </a:spcBef>
              <a:spcAft>
                <a:spcPts val="0"/>
              </a:spcAft>
              <a:buClr>
                <a:srgbClr val="595959"/>
              </a:buClr>
              <a:buSzPts val="3200"/>
              <a:buFont typeface="Arial"/>
              <a:buNone/>
              <a:defRPr b="0" i="0" sz="3200" u="none" cap="none" strike="noStrike">
                <a:solidFill>
                  <a:srgbClr val="595959"/>
                </a:solidFill>
                <a:latin typeface="Calibri"/>
                <a:ea typeface="Calibri"/>
                <a:cs typeface="Calibri"/>
                <a:sym typeface="Calibri"/>
              </a:defRPr>
            </a:lvl1pPr>
            <a:lvl2pPr indent="0" lvl="1" marL="457200" marR="0" rtl="0" algn="l">
              <a:lnSpc>
                <a:spcPct val="100000"/>
              </a:lnSpc>
              <a:spcBef>
                <a:spcPts val="560"/>
              </a:spcBef>
              <a:spcAft>
                <a:spcPts val="0"/>
              </a:spcAft>
              <a:buClr>
                <a:srgbClr val="595959"/>
              </a:buClr>
              <a:buSzPts val="2800"/>
              <a:buFont typeface="Arial"/>
              <a:buNone/>
              <a:defRPr b="0" i="0" sz="2800" u="none" cap="none" strike="noStrike">
                <a:solidFill>
                  <a:srgbClr val="595959"/>
                </a:solidFill>
                <a:latin typeface="Calibri"/>
                <a:ea typeface="Calibri"/>
                <a:cs typeface="Calibri"/>
                <a:sym typeface="Calibri"/>
              </a:defRPr>
            </a:lvl2pPr>
            <a:lvl3pPr indent="0" lvl="2" marL="914400" marR="0" rtl="0" algn="l">
              <a:lnSpc>
                <a:spcPct val="100000"/>
              </a:lnSpc>
              <a:spcBef>
                <a:spcPts val="480"/>
              </a:spcBef>
              <a:spcAft>
                <a:spcPts val="0"/>
              </a:spcAft>
              <a:buClr>
                <a:srgbClr val="595959"/>
              </a:buClr>
              <a:buSzPts val="2400"/>
              <a:buFont typeface="Arial"/>
              <a:buNone/>
              <a:defRPr b="0" i="0" sz="2400" u="none" cap="none" strike="noStrike">
                <a:solidFill>
                  <a:srgbClr val="595959"/>
                </a:solidFill>
                <a:latin typeface="Calibri"/>
                <a:ea typeface="Calibri"/>
                <a:cs typeface="Calibri"/>
                <a:sym typeface="Calibri"/>
              </a:defRPr>
            </a:lvl3pPr>
            <a:lvl4pPr indent="0" lvl="3" marL="1371600" marR="0" rtl="0" algn="l">
              <a:lnSpc>
                <a:spcPct val="100000"/>
              </a:lnSpc>
              <a:spcBef>
                <a:spcPts val="400"/>
              </a:spcBef>
              <a:spcAft>
                <a:spcPts val="0"/>
              </a:spcAft>
              <a:buClr>
                <a:srgbClr val="595959"/>
              </a:buClr>
              <a:buSzPts val="2000"/>
              <a:buFont typeface="Arial"/>
              <a:buNone/>
              <a:defRPr b="0" i="0" sz="2000" u="none" cap="none" strike="noStrike">
                <a:solidFill>
                  <a:srgbClr val="595959"/>
                </a:solidFill>
                <a:latin typeface="Calibri"/>
                <a:ea typeface="Calibri"/>
                <a:cs typeface="Calibri"/>
                <a:sym typeface="Calibri"/>
              </a:defRPr>
            </a:lvl4pPr>
            <a:lvl5pPr indent="0" lvl="4" marL="1828800" marR="0" rtl="0" algn="l">
              <a:lnSpc>
                <a:spcPct val="100000"/>
              </a:lnSpc>
              <a:spcBef>
                <a:spcPts val="400"/>
              </a:spcBef>
              <a:spcAft>
                <a:spcPts val="0"/>
              </a:spcAft>
              <a:buClr>
                <a:srgbClr val="595959"/>
              </a:buClr>
              <a:buSzPts val="2000"/>
              <a:buFont typeface="Arial"/>
              <a:buNone/>
              <a:defRPr b="0" i="0" sz="2000" u="none" cap="none" strike="noStrike">
                <a:solidFill>
                  <a:srgbClr val="595959"/>
                </a:solidFill>
                <a:latin typeface="Calibri"/>
                <a:ea typeface="Calibri"/>
                <a:cs typeface="Calibri"/>
                <a:sym typeface="Calibri"/>
              </a:defRPr>
            </a:lvl5pPr>
            <a:lvl6pPr indent="0" lvl="5" marL="22860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6pPr>
            <a:lvl7pPr indent="0" lvl="6" marL="27432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7pPr>
            <a:lvl8pPr indent="0" lvl="7" marL="32004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8pPr>
            <a:lvl9pPr indent="0" lvl="8" marL="36576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9pPr>
          </a:lstStyle>
          <a:p/>
        </p:txBody>
      </p:sp>
      <p:sp>
        <p:nvSpPr>
          <p:cNvPr id="260" name="Google Shape;260;p52"/>
          <p:cNvSpPr txBox="1"/>
          <p:nvPr>
            <p:ph idx="1" type="body"/>
          </p:nvPr>
        </p:nvSpPr>
        <p:spPr>
          <a:xfrm>
            <a:off x="1792288" y="4876800"/>
            <a:ext cx="5486400" cy="609600"/>
          </a:xfrm>
          <a:prstGeom prst="rect">
            <a:avLst/>
          </a:prstGeom>
          <a:noFill/>
          <a:ln>
            <a:noFill/>
          </a:ln>
        </p:spPr>
        <p:txBody>
          <a:bodyPr anchorCtr="0" anchor="t" bIns="91425" lIns="91425" spcFirstLastPara="1" rIns="91425" wrap="square" tIns="91425">
            <a:noAutofit/>
          </a:bodyPr>
          <a:lstStyle>
            <a:lvl1pPr indent="-228600" lvl="0" marL="457200" marR="0" rtl="0" algn="l">
              <a:lnSpc>
                <a:spcPct val="100000"/>
              </a:lnSpc>
              <a:spcBef>
                <a:spcPts val="280"/>
              </a:spcBef>
              <a:spcAft>
                <a:spcPts val="0"/>
              </a:spcAft>
              <a:buClr>
                <a:srgbClr val="636463"/>
              </a:buClr>
              <a:buSzPts val="1400"/>
              <a:buFont typeface="Arial"/>
              <a:buNone/>
              <a:defRPr b="0" i="0" sz="1400" u="none" cap="none" strike="noStrike">
                <a:solidFill>
                  <a:srgbClr val="636463"/>
                </a:solidFill>
                <a:latin typeface="Calibri"/>
                <a:ea typeface="Calibri"/>
                <a:cs typeface="Calibri"/>
                <a:sym typeface="Calibri"/>
              </a:defRPr>
            </a:lvl1pPr>
            <a:lvl2pPr indent="-228600" lvl="1" marL="914400" marR="0" rtl="0" algn="l">
              <a:lnSpc>
                <a:spcPct val="100000"/>
              </a:lnSpc>
              <a:spcBef>
                <a:spcPts val="240"/>
              </a:spcBef>
              <a:spcAft>
                <a:spcPts val="0"/>
              </a:spcAft>
              <a:buClr>
                <a:srgbClr val="595959"/>
              </a:buClr>
              <a:buSzPts val="1200"/>
              <a:buFont typeface="Arial"/>
              <a:buNone/>
              <a:defRPr b="0" i="0" sz="1200" u="none" cap="none" strike="noStrike">
                <a:solidFill>
                  <a:srgbClr val="595959"/>
                </a:solidFill>
                <a:latin typeface="Calibri"/>
                <a:ea typeface="Calibri"/>
                <a:cs typeface="Calibri"/>
                <a:sym typeface="Calibri"/>
              </a:defRPr>
            </a:lvl2pPr>
            <a:lvl3pPr indent="-228600" lvl="2" marL="1371600" marR="0" rtl="0" algn="l">
              <a:lnSpc>
                <a:spcPct val="100000"/>
              </a:lnSpc>
              <a:spcBef>
                <a:spcPts val="200"/>
              </a:spcBef>
              <a:spcAft>
                <a:spcPts val="0"/>
              </a:spcAft>
              <a:buClr>
                <a:srgbClr val="595959"/>
              </a:buClr>
              <a:buSzPts val="1000"/>
              <a:buFont typeface="Arial"/>
              <a:buNone/>
              <a:defRPr b="0" i="0" sz="1000" u="none" cap="none" strike="noStrike">
                <a:solidFill>
                  <a:srgbClr val="595959"/>
                </a:solidFill>
                <a:latin typeface="Calibri"/>
                <a:ea typeface="Calibri"/>
                <a:cs typeface="Calibri"/>
                <a:sym typeface="Calibri"/>
              </a:defRPr>
            </a:lvl3pPr>
            <a:lvl4pPr indent="-228600" lvl="3" marL="1828800" marR="0" rtl="0" algn="l">
              <a:lnSpc>
                <a:spcPct val="100000"/>
              </a:lnSpc>
              <a:spcBef>
                <a:spcPts val="180"/>
              </a:spcBef>
              <a:spcAft>
                <a:spcPts val="0"/>
              </a:spcAft>
              <a:buClr>
                <a:srgbClr val="595959"/>
              </a:buClr>
              <a:buSzPts val="900"/>
              <a:buFont typeface="Arial"/>
              <a:buNone/>
              <a:defRPr b="0" i="0" sz="900" u="none" cap="none" strike="noStrike">
                <a:solidFill>
                  <a:srgbClr val="595959"/>
                </a:solidFill>
                <a:latin typeface="Calibri"/>
                <a:ea typeface="Calibri"/>
                <a:cs typeface="Calibri"/>
                <a:sym typeface="Calibri"/>
              </a:defRPr>
            </a:lvl4pPr>
            <a:lvl5pPr indent="-228600" lvl="4" marL="2286000" marR="0" rtl="0" algn="l">
              <a:lnSpc>
                <a:spcPct val="100000"/>
              </a:lnSpc>
              <a:spcBef>
                <a:spcPts val="180"/>
              </a:spcBef>
              <a:spcAft>
                <a:spcPts val="0"/>
              </a:spcAft>
              <a:buClr>
                <a:srgbClr val="595959"/>
              </a:buClr>
              <a:buSzPts val="900"/>
              <a:buFont typeface="Arial"/>
              <a:buNone/>
              <a:defRPr b="0" i="0" sz="900" u="none" cap="none" strike="noStrike">
                <a:solidFill>
                  <a:srgbClr val="595959"/>
                </a:solidFill>
                <a:latin typeface="Calibri"/>
                <a:ea typeface="Calibri"/>
                <a:cs typeface="Calibri"/>
                <a:sym typeface="Calibri"/>
              </a:defRPr>
            </a:lvl5pPr>
            <a:lvl6pPr indent="-228600" lvl="5" marL="2743200" marR="0" rtl="0" algn="l">
              <a:lnSpc>
                <a:spcPct val="100000"/>
              </a:lnSpc>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9pPr>
          </a:lstStyle>
          <a:p/>
        </p:txBody>
      </p:sp>
      <p:sp>
        <p:nvSpPr>
          <p:cNvPr id="261" name="Google Shape;261;p52"/>
          <p:cNvSpPr txBox="1"/>
          <p:nvPr>
            <p:ph idx="10" type="dt"/>
          </p:nvPr>
        </p:nvSpPr>
        <p:spPr>
          <a:xfrm>
            <a:off x="457200" y="6356350"/>
            <a:ext cx="2133600" cy="3651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6pPr>
            <a:lvl7pPr indent="0" lvl="6" marL="2743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7pPr>
            <a:lvl8pPr indent="0" lvl="7" marL="3200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8pPr>
            <a:lvl9pPr indent="0" lvl="8" marL="3657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9pPr>
          </a:lstStyle>
          <a:p/>
        </p:txBody>
      </p:sp>
      <p:sp>
        <p:nvSpPr>
          <p:cNvPr id="262" name="Google Shape;262;p52"/>
          <p:cNvSpPr txBox="1"/>
          <p:nvPr>
            <p:ph idx="11" type="ftr"/>
          </p:nvPr>
        </p:nvSpPr>
        <p:spPr>
          <a:xfrm>
            <a:off x="3124200" y="6356350"/>
            <a:ext cx="2895600" cy="365100"/>
          </a:xfrm>
          <a:prstGeom prst="rect">
            <a:avLst/>
          </a:prstGeom>
          <a:noFill/>
          <a:ln>
            <a:noFill/>
          </a:ln>
        </p:spPr>
        <p:txBody>
          <a:bodyPr anchorCtr="0" anchor="ctr" bIns="91425" lIns="91425" spcFirstLastPara="1" rIns="91425" wrap="square" tIns="91425">
            <a:noAutofit/>
          </a:bodyPr>
          <a:lstStyle>
            <a:lvl1pPr indent="0" lvl="0" marL="0" marR="0" rtl="0" algn="ct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6pPr>
            <a:lvl7pPr indent="0" lvl="6" marL="2743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7pPr>
            <a:lvl8pPr indent="0" lvl="7" marL="3200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8pPr>
            <a:lvl9pPr indent="0" lvl="8" marL="3657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9pPr>
          </a:lstStyle>
          <a:p/>
        </p:txBody>
      </p:sp>
      <p:sp>
        <p:nvSpPr>
          <p:cNvPr id="263" name="Google Shape;263;p52"/>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1pPr>
            <a:lvl2pPr indent="0" lvl="1"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2pPr>
            <a:lvl3pPr indent="0" lvl="2"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3pPr>
            <a:lvl4pPr indent="0" lvl="3"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4pPr>
            <a:lvl5pPr indent="0" lvl="4"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5pPr>
            <a:lvl6pPr indent="0" lvl="5"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6pPr>
            <a:lvl7pPr indent="0" lvl="6"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7pPr>
            <a:lvl8pPr indent="0" lvl="7"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8pPr>
            <a:lvl9pPr indent="0" lvl="8"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8_Title Slide">
  <p:cSld name="8_Title Slide">
    <p:spTree>
      <p:nvGrpSpPr>
        <p:cNvPr id="264" name="Shape 264"/>
        <p:cNvGrpSpPr/>
        <p:nvPr/>
      </p:nvGrpSpPr>
      <p:grpSpPr>
        <a:xfrm>
          <a:off x="0" y="0"/>
          <a:ext cx="0" cy="0"/>
          <a:chOff x="0" y="0"/>
          <a:chExt cx="0" cy="0"/>
        </a:xfrm>
      </p:grpSpPr>
      <p:pic>
        <p:nvPicPr>
          <p:cNvPr id="265" name="Google Shape;265;p53"/>
          <p:cNvPicPr preferRelativeResize="0"/>
          <p:nvPr/>
        </p:nvPicPr>
        <p:blipFill rotWithShape="1">
          <a:blip r:embed="rId2">
            <a:alphaModFix/>
          </a:blip>
          <a:srcRect b="0" l="0" r="0" t="0"/>
          <a:stretch/>
        </p:blipFill>
        <p:spPr>
          <a:xfrm>
            <a:off x="4763" y="0"/>
            <a:ext cx="6846862" cy="5127041"/>
          </a:xfrm>
          <a:prstGeom prst="rect">
            <a:avLst/>
          </a:prstGeom>
          <a:noFill/>
          <a:ln>
            <a:noFill/>
          </a:ln>
        </p:spPr>
      </p:pic>
      <p:sp>
        <p:nvSpPr>
          <p:cNvPr id="266" name="Google Shape;266;p53"/>
          <p:cNvSpPr txBox="1"/>
          <p:nvPr>
            <p:ph idx="1" type="subTitle"/>
          </p:nvPr>
        </p:nvSpPr>
        <p:spPr>
          <a:xfrm>
            <a:off x="1371600" y="3581400"/>
            <a:ext cx="6400800" cy="457200"/>
          </a:xfrm>
          <a:prstGeom prst="rect">
            <a:avLst/>
          </a:prstGeom>
          <a:noFill/>
          <a:ln>
            <a:noFill/>
          </a:ln>
        </p:spPr>
        <p:txBody>
          <a:bodyPr anchorCtr="0" anchor="t" bIns="91425" lIns="91425" spcFirstLastPara="1" rIns="91425" wrap="square" tIns="91425">
            <a:noAutofit/>
          </a:bodyPr>
          <a:lstStyle>
            <a:lvl1pPr indent="0" lvl="0" marL="0" marR="0" rtl="0" algn="ctr">
              <a:lnSpc>
                <a:spcPct val="100000"/>
              </a:lnSpc>
              <a:spcBef>
                <a:spcPts val="480"/>
              </a:spcBef>
              <a:spcAft>
                <a:spcPts val="0"/>
              </a:spcAft>
              <a:buClr>
                <a:srgbClr val="636463"/>
              </a:buClr>
              <a:buSzPts val="2400"/>
              <a:buFont typeface="Arial"/>
              <a:buNone/>
              <a:defRPr b="0" i="0" sz="2400" u="none" cap="none" strike="noStrike">
                <a:solidFill>
                  <a:srgbClr val="636463"/>
                </a:solidFill>
                <a:latin typeface="Calibri"/>
                <a:ea typeface="Calibri"/>
                <a:cs typeface="Calibri"/>
                <a:sym typeface="Calibri"/>
              </a:defRPr>
            </a:lvl1pPr>
            <a:lvl2pPr indent="0" lvl="1" marL="457200" marR="0" rtl="0" algn="ctr">
              <a:lnSpc>
                <a:spcPct val="100000"/>
              </a:lnSpc>
              <a:spcBef>
                <a:spcPts val="560"/>
              </a:spcBef>
              <a:spcAft>
                <a:spcPts val="0"/>
              </a:spcAft>
              <a:buClr>
                <a:srgbClr val="888888"/>
              </a:buClr>
              <a:buSzPts val="2800"/>
              <a:buFont typeface="Arial"/>
              <a:buNone/>
              <a:defRPr b="0" i="0" sz="2800" u="none" cap="none" strike="noStrike">
                <a:solidFill>
                  <a:srgbClr val="888888"/>
                </a:solidFill>
                <a:latin typeface="Calibri"/>
                <a:ea typeface="Calibri"/>
                <a:cs typeface="Calibri"/>
                <a:sym typeface="Calibri"/>
              </a:defRPr>
            </a:lvl2pPr>
            <a:lvl3pPr indent="0" lvl="2" marL="914400" marR="0" rtl="0" algn="ctr">
              <a:lnSpc>
                <a:spcPct val="100000"/>
              </a:lnSpc>
              <a:spcBef>
                <a:spcPts val="480"/>
              </a:spcBef>
              <a:spcAft>
                <a:spcPts val="0"/>
              </a:spcAft>
              <a:buClr>
                <a:srgbClr val="888888"/>
              </a:buClr>
              <a:buSzPts val="2400"/>
              <a:buFont typeface="Arial"/>
              <a:buNone/>
              <a:defRPr b="0" i="0" sz="2400" u="none" cap="none" strike="noStrike">
                <a:solidFill>
                  <a:srgbClr val="888888"/>
                </a:solidFill>
                <a:latin typeface="Calibri"/>
                <a:ea typeface="Calibri"/>
                <a:cs typeface="Calibri"/>
                <a:sym typeface="Calibri"/>
              </a:defRPr>
            </a:lvl3pPr>
            <a:lvl4pPr indent="0" lvl="3" marL="1371600" marR="0" rtl="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4pPr>
            <a:lvl5pPr indent="0" lvl="4" marL="1828800" marR="0" rtl="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5pPr>
            <a:lvl6pPr indent="0" lvl="5" marL="2286000" marR="0" rtl="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6pPr>
            <a:lvl7pPr indent="0" lvl="6" marL="2743200" marR="0" rtl="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7pPr>
            <a:lvl8pPr indent="0" lvl="7" marL="3200400" marR="0" rtl="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8pPr>
            <a:lvl9pPr indent="0" lvl="8" marL="3657600" marR="0" rtl="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9pPr>
          </a:lstStyle>
          <a:p/>
        </p:txBody>
      </p:sp>
      <p:sp>
        <p:nvSpPr>
          <p:cNvPr id="267" name="Google Shape;267;p53"/>
          <p:cNvSpPr txBox="1"/>
          <p:nvPr>
            <p:ph type="title"/>
          </p:nvPr>
        </p:nvSpPr>
        <p:spPr>
          <a:xfrm>
            <a:off x="457200" y="1905000"/>
            <a:ext cx="8229600" cy="1524000"/>
          </a:xfrm>
          <a:prstGeom prst="rect">
            <a:avLst/>
          </a:prstGeom>
          <a:noFill/>
          <a:ln>
            <a:noFill/>
          </a:ln>
        </p:spPr>
        <p:txBody>
          <a:bodyPr anchorCtr="0" anchor="ctr" bIns="91425" lIns="91425" spcFirstLastPara="1" rIns="91425" wrap="square" tIns="91425">
            <a:noAutofit/>
          </a:bodyPr>
          <a:lstStyle>
            <a:lvl1pPr indent="0" lvl="0" marL="0" marR="0" rtl="0" algn="ctr">
              <a:lnSpc>
                <a:spcPct val="100000"/>
              </a:lnSpc>
              <a:spcBef>
                <a:spcPts val="0"/>
              </a:spcBef>
              <a:spcAft>
                <a:spcPts val="0"/>
              </a:spcAft>
              <a:buClr>
                <a:srgbClr val="343451"/>
              </a:buClr>
              <a:buSzPts val="4000"/>
              <a:buFont typeface="Arial"/>
              <a:buNone/>
              <a:defRPr b="0" i="0" sz="4000" u="none" cap="none" strike="noStrike">
                <a:solidFill>
                  <a:srgbClr val="343451"/>
                </a:solidFill>
                <a:latin typeface="Arial"/>
                <a:ea typeface="Arial"/>
                <a:cs typeface="Arial"/>
                <a:sym typeface="Arial"/>
              </a:defRPr>
            </a:lvl1pPr>
            <a:lvl2pPr indent="0" lvl="1"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2pPr>
            <a:lvl3pPr indent="0" lvl="2"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3pPr>
            <a:lvl4pPr indent="0" lvl="3"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4pPr>
            <a:lvl5pPr indent="0" lvl="4"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5pPr>
            <a:lvl6pPr indent="0" lvl="5" marL="4572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6pPr>
            <a:lvl7pPr indent="0" lvl="6" marL="9144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7pPr>
            <a:lvl8pPr indent="0" lvl="7" marL="13716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8pPr>
            <a:lvl9pPr indent="0" lvl="8" marL="18288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9pPr>
          </a:lstStyle>
          <a:p/>
        </p:txBody>
      </p:sp>
      <p:sp>
        <p:nvSpPr>
          <p:cNvPr id="268" name="Google Shape;268;p53"/>
          <p:cNvSpPr txBox="1"/>
          <p:nvPr>
            <p:ph idx="10" type="dt"/>
          </p:nvPr>
        </p:nvSpPr>
        <p:spPr>
          <a:xfrm>
            <a:off x="457200" y="6356350"/>
            <a:ext cx="2133600" cy="3651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rgbClr val="343451"/>
              </a:buClr>
              <a:buSzPts val="1200"/>
              <a:buFont typeface="Calibri"/>
              <a:buNone/>
              <a:defRPr b="0" i="0" sz="1200" u="none" cap="none" strike="noStrike">
                <a:solidFill>
                  <a:srgbClr val="34345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6pPr>
            <a:lvl7pPr indent="0" lvl="6" marL="2743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7pPr>
            <a:lvl8pPr indent="0" lvl="7" marL="3200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8pPr>
            <a:lvl9pPr indent="0" lvl="8" marL="3657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9pPr>
          </a:lstStyle>
          <a:p/>
        </p:txBody>
      </p:sp>
      <p:sp>
        <p:nvSpPr>
          <p:cNvPr id="269" name="Google Shape;269;p53"/>
          <p:cNvSpPr txBox="1"/>
          <p:nvPr>
            <p:ph idx="11" type="ftr"/>
          </p:nvPr>
        </p:nvSpPr>
        <p:spPr>
          <a:xfrm>
            <a:off x="3124200" y="6356350"/>
            <a:ext cx="2895600" cy="365100"/>
          </a:xfrm>
          <a:prstGeom prst="rect">
            <a:avLst/>
          </a:prstGeom>
          <a:noFill/>
          <a:ln>
            <a:noFill/>
          </a:ln>
        </p:spPr>
        <p:txBody>
          <a:bodyPr anchorCtr="0" anchor="ctr" bIns="91425" lIns="91425" spcFirstLastPara="1" rIns="91425" wrap="square" tIns="91425">
            <a:noAutofit/>
          </a:bodyPr>
          <a:lstStyle>
            <a:lvl1pPr indent="0" lvl="0" marL="0" marR="0" rtl="0" algn="ctr">
              <a:lnSpc>
                <a:spcPct val="100000"/>
              </a:lnSpc>
              <a:spcBef>
                <a:spcPts val="0"/>
              </a:spcBef>
              <a:spcAft>
                <a:spcPts val="0"/>
              </a:spcAft>
              <a:buClr>
                <a:srgbClr val="343451"/>
              </a:buClr>
              <a:buSzPts val="1200"/>
              <a:buFont typeface="Calibri"/>
              <a:buNone/>
              <a:defRPr b="0" i="0" sz="1200" u="none" cap="none" strike="noStrike">
                <a:solidFill>
                  <a:srgbClr val="34345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6pPr>
            <a:lvl7pPr indent="0" lvl="6" marL="2743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7pPr>
            <a:lvl8pPr indent="0" lvl="7" marL="3200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8pPr>
            <a:lvl9pPr indent="0" lvl="8" marL="3657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9pPr>
          </a:lstStyle>
          <a:p/>
        </p:txBody>
      </p:sp>
      <p:sp>
        <p:nvSpPr>
          <p:cNvPr id="270" name="Google Shape;270;p53"/>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Clr>
                <a:srgbClr val="343451"/>
              </a:buClr>
              <a:buSzPts val="300"/>
              <a:buFont typeface="Calibri"/>
              <a:buNone/>
              <a:defRPr b="0" i="0" sz="1200" u="none" cap="none" strike="noStrike">
                <a:solidFill>
                  <a:srgbClr val="343451"/>
                </a:solidFill>
                <a:latin typeface="Calibri"/>
                <a:ea typeface="Calibri"/>
                <a:cs typeface="Calibri"/>
                <a:sym typeface="Calibri"/>
              </a:defRPr>
            </a:lvl1pPr>
            <a:lvl2pPr indent="0" lvl="1" marL="0" marR="0" rtl="0" algn="r">
              <a:spcBef>
                <a:spcPts val="0"/>
              </a:spcBef>
              <a:buClr>
                <a:srgbClr val="343451"/>
              </a:buClr>
              <a:buSzPts val="300"/>
              <a:buFont typeface="Calibri"/>
              <a:buNone/>
              <a:defRPr b="0" i="0" sz="1200" u="none" cap="none" strike="noStrike">
                <a:solidFill>
                  <a:srgbClr val="343451"/>
                </a:solidFill>
                <a:latin typeface="Calibri"/>
                <a:ea typeface="Calibri"/>
                <a:cs typeface="Calibri"/>
                <a:sym typeface="Calibri"/>
              </a:defRPr>
            </a:lvl2pPr>
            <a:lvl3pPr indent="0" lvl="2" marL="0" marR="0" rtl="0" algn="r">
              <a:spcBef>
                <a:spcPts val="0"/>
              </a:spcBef>
              <a:buClr>
                <a:srgbClr val="343451"/>
              </a:buClr>
              <a:buSzPts val="300"/>
              <a:buFont typeface="Calibri"/>
              <a:buNone/>
              <a:defRPr b="0" i="0" sz="1200" u="none" cap="none" strike="noStrike">
                <a:solidFill>
                  <a:srgbClr val="343451"/>
                </a:solidFill>
                <a:latin typeface="Calibri"/>
                <a:ea typeface="Calibri"/>
                <a:cs typeface="Calibri"/>
                <a:sym typeface="Calibri"/>
              </a:defRPr>
            </a:lvl3pPr>
            <a:lvl4pPr indent="0" lvl="3" marL="0" marR="0" rtl="0" algn="r">
              <a:spcBef>
                <a:spcPts val="0"/>
              </a:spcBef>
              <a:buClr>
                <a:srgbClr val="343451"/>
              </a:buClr>
              <a:buSzPts val="300"/>
              <a:buFont typeface="Calibri"/>
              <a:buNone/>
              <a:defRPr b="0" i="0" sz="1200" u="none" cap="none" strike="noStrike">
                <a:solidFill>
                  <a:srgbClr val="343451"/>
                </a:solidFill>
                <a:latin typeface="Calibri"/>
                <a:ea typeface="Calibri"/>
                <a:cs typeface="Calibri"/>
                <a:sym typeface="Calibri"/>
              </a:defRPr>
            </a:lvl4pPr>
            <a:lvl5pPr indent="0" lvl="4" marL="0" marR="0" rtl="0" algn="r">
              <a:spcBef>
                <a:spcPts val="0"/>
              </a:spcBef>
              <a:buClr>
                <a:srgbClr val="343451"/>
              </a:buClr>
              <a:buSzPts val="300"/>
              <a:buFont typeface="Calibri"/>
              <a:buNone/>
              <a:defRPr b="0" i="0" sz="1200" u="none" cap="none" strike="noStrike">
                <a:solidFill>
                  <a:srgbClr val="343451"/>
                </a:solidFill>
                <a:latin typeface="Calibri"/>
                <a:ea typeface="Calibri"/>
                <a:cs typeface="Calibri"/>
                <a:sym typeface="Calibri"/>
              </a:defRPr>
            </a:lvl5pPr>
            <a:lvl6pPr indent="0" lvl="5" marL="0" marR="0" rtl="0" algn="r">
              <a:spcBef>
                <a:spcPts val="0"/>
              </a:spcBef>
              <a:buClr>
                <a:srgbClr val="343451"/>
              </a:buClr>
              <a:buSzPts val="300"/>
              <a:buFont typeface="Calibri"/>
              <a:buNone/>
              <a:defRPr b="0" i="0" sz="1200" u="none" cap="none" strike="noStrike">
                <a:solidFill>
                  <a:srgbClr val="343451"/>
                </a:solidFill>
                <a:latin typeface="Calibri"/>
                <a:ea typeface="Calibri"/>
                <a:cs typeface="Calibri"/>
                <a:sym typeface="Calibri"/>
              </a:defRPr>
            </a:lvl6pPr>
            <a:lvl7pPr indent="0" lvl="6" marL="0" marR="0" rtl="0" algn="r">
              <a:spcBef>
                <a:spcPts val="0"/>
              </a:spcBef>
              <a:buClr>
                <a:srgbClr val="343451"/>
              </a:buClr>
              <a:buSzPts val="300"/>
              <a:buFont typeface="Calibri"/>
              <a:buNone/>
              <a:defRPr b="0" i="0" sz="1200" u="none" cap="none" strike="noStrike">
                <a:solidFill>
                  <a:srgbClr val="343451"/>
                </a:solidFill>
                <a:latin typeface="Calibri"/>
                <a:ea typeface="Calibri"/>
                <a:cs typeface="Calibri"/>
                <a:sym typeface="Calibri"/>
              </a:defRPr>
            </a:lvl7pPr>
            <a:lvl8pPr indent="0" lvl="7" marL="0" marR="0" rtl="0" algn="r">
              <a:spcBef>
                <a:spcPts val="0"/>
              </a:spcBef>
              <a:buClr>
                <a:srgbClr val="343451"/>
              </a:buClr>
              <a:buSzPts val="300"/>
              <a:buFont typeface="Calibri"/>
              <a:buNone/>
              <a:defRPr b="0" i="0" sz="1200" u="none" cap="none" strike="noStrike">
                <a:solidFill>
                  <a:srgbClr val="343451"/>
                </a:solidFill>
                <a:latin typeface="Calibri"/>
                <a:ea typeface="Calibri"/>
                <a:cs typeface="Calibri"/>
                <a:sym typeface="Calibri"/>
              </a:defRPr>
            </a:lvl8pPr>
            <a:lvl9pPr indent="0" lvl="8" marL="0" marR="0" rtl="0" algn="r">
              <a:spcBef>
                <a:spcPts val="0"/>
              </a:spcBef>
              <a:buClr>
                <a:srgbClr val="343451"/>
              </a:buClr>
              <a:buSzPts val="300"/>
              <a:buFont typeface="Calibri"/>
              <a:buNone/>
              <a:defRPr b="0" i="0" sz="1200" u="none" cap="none" strike="noStrike">
                <a:solidFill>
                  <a:srgbClr val="34345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6_Picture with Caption">
  <p:cSld name="16_Picture with Caption">
    <p:spTree>
      <p:nvGrpSpPr>
        <p:cNvPr id="271" name="Shape 271"/>
        <p:cNvGrpSpPr/>
        <p:nvPr/>
      </p:nvGrpSpPr>
      <p:grpSpPr>
        <a:xfrm>
          <a:off x="0" y="0"/>
          <a:ext cx="0" cy="0"/>
          <a:chOff x="0" y="0"/>
          <a:chExt cx="0" cy="0"/>
        </a:xfrm>
      </p:grpSpPr>
      <p:sp>
        <p:nvSpPr>
          <p:cNvPr id="272" name="Google Shape;272;p54"/>
          <p:cNvSpPr/>
          <p:nvPr>
            <p:ph idx="2" type="pic"/>
          </p:nvPr>
        </p:nvSpPr>
        <p:spPr>
          <a:xfrm>
            <a:off x="1792288" y="1142999"/>
            <a:ext cx="5486400" cy="35847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640"/>
              </a:spcBef>
              <a:spcAft>
                <a:spcPts val="0"/>
              </a:spcAft>
              <a:buClr>
                <a:srgbClr val="595959"/>
              </a:buClr>
              <a:buSzPts val="3200"/>
              <a:buFont typeface="Arial"/>
              <a:buNone/>
              <a:defRPr b="0" i="0" sz="3200" u="none" cap="none" strike="noStrike">
                <a:solidFill>
                  <a:srgbClr val="595959"/>
                </a:solidFill>
                <a:latin typeface="Calibri"/>
                <a:ea typeface="Calibri"/>
                <a:cs typeface="Calibri"/>
                <a:sym typeface="Calibri"/>
              </a:defRPr>
            </a:lvl1pPr>
            <a:lvl2pPr indent="0" lvl="1" marL="457200" marR="0" rtl="0" algn="l">
              <a:lnSpc>
                <a:spcPct val="100000"/>
              </a:lnSpc>
              <a:spcBef>
                <a:spcPts val="560"/>
              </a:spcBef>
              <a:spcAft>
                <a:spcPts val="0"/>
              </a:spcAft>
              <a:buClr>
                <a:srgbClr val="595959"/>
              </a:buClr>
              <a:buSzPts val="2800"/>
              <a:buFont typeface="Arial"/>
              <a:buNone/>
              <a:defRPr b="0" i="0" sz="2800" u="none" cap="none" strike="noStrike">
                <a:solidFill>
                  <a:srgbClr val="595959"/>
                </a:solidFill>
                <a:latin typeface="Calibri"/>
                <a:ea typeface="Calibri"/>
                <a:cs typeface="Calibri"/>
                <a:sym typeface="Calibri"/>
              </a:defRPr>
            </a:lvl2pPr>
            <a:lvl3pPr indent="0" lvl="2" marL="914400" marR="0" rtl="0" algn="l">
              <a:lnSpc>
                <a:spcPct val="100000"/>
              </a:lnSpc>
              <a:spcBef>
                <a:spcPts val="480"/>
              </a:spcBef>
              <a:spcAft>
                <a:spcPts val="0"/>
              </a:spcAft>
              <a:buClr>
                <a:srgbClr val="595959"/>
              </a:buClr>
              <a:buSzPts val="2400"/>
              <a:buFont typeface="Arial"/>
              <a:buNone/>
              <a:defRPr b="0" i="0" sz="2400" u="none" cap="none" strike="noStrike">
                <a:solidFill>
                  <a:srgbClr val="595959"/>
                </a:solidFill>
                <a:latin typeface="Calibri"/>
                <a:ea typeface="Calibri"/>
                <a:cs typeface="Calibri"/>
                <a:sym typeface="Calibri"/>
              </a:defRPr>
            </a:lvl3pPr>
            <a:lvl4pPr indent="0" lvl="3" marL="1371600" marR="0" rtl="0" algn="l">
              <a:lnSpc>
                <a:spcPct val="100000"/>
              </a:lnSpc>
              <a:spcBef>
                <a:spcPts val="400"/>
              </a:spcBef>
              <a:spcAft>
                <a:spcPts val="0"/>
              </a:spcAft>
              <a:buClr>
                <a:srgbClr val="595959"/>
              </a:buClr>
              <a:buSzPts val="2000"/>
              <a:buFont typeface="Arial"/>
              <a:buNone/>
              <a:defRPr b="0" i="0" sz="2000" u="none" cap="none" strike="noStrike">
                <a:solidFill>
                  <a:srgbClr val="595959"/>
                </a:solidFill>
                <a:latin typeface="Calibri"/>
                <a:ea typeface="Calibri"/>
                <a:cs typeface="Calibri"/>
                <a:sym typeface="Calibri"/>
              </a:defRPr>
            </a:lvl4pPr>
            <a:lvl5pPr indent="0" lvl="4" marL="1828800" marR="0" rtl="0" algn="l">
              <a:lnSpc>
                <a:spcPct val="100000"/>
              </a:lnSpc>
              <a:spcBef>
                <a:spcPts val="400"/>
              </a:spcBef>
              <a:spcAft>
                <a:spcPts val="0"/>
              </a:spcAft>
              <a:buClr>
                <a:srgbClr val="595959"/>
              </a:buClr>
              <a:buSzPts val="2000"/>
              <a:buFont typeface="Arial"/>
              <a:buNone/>
              <a:defRPr b="0" i="0" sz="2000" u="none" cap="none" strike="noStrike">
                <a:solidFill>
                  <a:srgbClr val="595959"/>
                </a:solidFill>
                <a:latin typeface="Calibri"/>
                <a:ea typeface="Calibri"/>
                <a:cs typeface="Calibri"/>
                <a:sym typeface="Calibri"/>
              </a:defRPr>
            </a:lvl5pPr>
            <a:lvl6pPr indent="0" lvl="5" marL="22860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6pPr>
            <a:lvl7pPr indent="0" lvl="6" marL="27432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7pPr>
            <a:lvl8pPr indent="0" lvl="7" marL="32004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8pPr>
            <a:lvl9pPr indent="0" lvl="8" marL="36576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9pPr>
          </a:lstStyle>
          <a:p/>
        </p:txBody>
      </p:sp>
      <p:sp>
        <p:nvSpPr>
          <p:cNvPr id="273" name="Google Shape;273;p54"/>
          <p:cNvSpPr txBox="1"/>
          <p:nvPr>
            <p:ph idx="1" type="body"/>
          </p:nvPr>
        </p:nvSpPr>
        <p:spPr>
          <a:xfrm>
            <a:off x="1792288" y="4876800"/>
            <a:ext cx="5486400" cy="609600"/>
          </a:xfrm>
          <a:prstGeom prst="rect">
            <a:avLst/>
          </a:prstGeom>
          <a:noFill/>
          <a:ln>
            <a:noFill/>
          </a:ln>
        </p:spPr>
        <p:txBody>
          <a:bodyPr anchorCtr="0" anchor="t" bIns="91425" lIns="91425" spcFirstLastPara="1" rIns="91425" wrap="square" tIns="91425">
            <a:noAutofit/>
          </a:bodyPr>
          <a:lstStyle>
            <a:lvl1pPr indent="-228600" lvl="0" marL="457200" marR="0" rtl="0" algn="l">
              <a:lnSpc>
                <a:spcPct val="100000"/>
              </a:lnSpc>
              <a:spcBef>
                <a:spcPts val="280"/>
              </a:spcBef>
              <a:spcAft>
                <a:spcPts val="0"/>
              </a:spcAft>
              <a:buClr>
                <a:srgbClr val="636463"/>
              </a:buClr>
              <a:buSzPts val="1400"/>
              <a:buFont typeface="Arial"/>
              <a:buNone/>
              <a:defRPr b="0" i="0" sz="1400" u="none" cap="none" strike="noStrike">
                <a:solidFill>
                  <a:srgbClr val="636463"/>
                </a:solidFill>
                <a:latin typeface="Calibri"/>
                <a:ea typeface="Calibri"/>
                <a:cs typeface="Calibri"/>
                <a:sym typeface="Calibri"/>
              </a:defRPr>
            </a:lvl1pPr>
            <a:lvl2pPr indent="-228600" lvl="1" marL="914400" marR="0" rtl="0" algn="l">
              <a:lnSpc>
                <a:spcPct val="100000"/>
              </a:lnSpc>
              <a:spcBef>
                <a:spcPts val="240"/>
              </a:spcBef>
              <a:spcAft>
                <a:spcPts val="0"/>
              </a:spcAft>
              <a:buClr>
                <a:srgbClr val="595959"/>
              </a:buClr>
              <a:buSzPts val="1200"/>
              <a:buFont typeface="Arial"/>
              <a:buNone/>
              <a:defRPr b="0" i="0" sz="1200" u="none" cap="none" strike="noStrike">
                <a:solidFill>
                  <a:srgbClr val="595959"/>
                </a:solidFill>
                <a:latin typeface="Calibri"/>
                <a:ea typeface="Calibri"/>
                <a:cs typeface="Calibri"/>
                <a:sym typeface="Calibri"/>
              </a:defRPr>
            </a:lvl2pPr>
            <a:lvl3pPr indent="-228600" lvl="2" marL="1371600" marR="0" rtl="0" algn="l">
              <a:lnSpc>
                <a:spcPct val="100000"/>
              </a:lnSpc>
              <a:spcBef>
                <a:spcPts val="200"/>
              </a:spcBef>
              <a:spcAft>
                <a:spcPts val="0"/>
              </a:spcAft>
              <a:buClr>
                <a:srgbClr val="595959"/>
              </a:buClr>
              <a:buSzPts val="1000"/>
              <a:buFont typeface="Arial"/>
              <a:buNone/>
              <a:defRPr b="0" i="0" sz="1000" u="none" cap="none" strike="noStrike">
                <a:solidFill>
                  <a:srgbClr val="595959"/>
                </a:solidFill>
                <a:latin typeface="Calibri"/>
                <a:ea typeface="Calibri"/>
                <a:cs typeface="Calibri"/>
                <a:sym typeface="Calibri"/>
              </a:defRPr>
            </a:lvl3pPr>
            <a:lvl4pPr indent="-228600" lvl="3" marL="1828800" marR="0" rtl="0" algn="l">
              <a:lnSpc>
                <a:spcPct val="100000"/>
              </a:lnSpc>
              <a:spcBef>
                <a:spcPts val="180"/>
              </a:spcBef>
              <a:spcAft>
                <a:spcPts val="0"/>
              </a:spcAft>
              <a:buClr>
                <a:srgbClr val="595959"/>
              </a:buClr>
              <a:buSzPts val="900"/>
              <a:buFont typeface="Arial"/>
              <a:buNone/>
              <a:defRPr b="0" i="0" sz="900" u="none" cap="none" strike="noStrike">
                <a:solidFill>
                  <a:srgbClr val="595959"/>
                </a:solidFill>
                <a:latin typeface="Calibri"/>
                <a:ea typeface="Calibri"/>
                <a:cs typeface="Calibri"/>
                <a:sym typeface="Calibri"/>
              </a:defRPr>
            </a:lvl4pPr>
            <a:lvl5pPr indent="-228600" lvl="4" marL="2286000" marR="0" rtl="0" algn="l">
              <a:lnSpc>
                <a:spcPct val="100000"/>
              </a:lnSpc>
              <a:spcBef>
                <a:spcPts val="180"/>
              </a:spcBef>
              <a:spcAft>
                <a:spcPts val="0"/>
              </a:spcAft>
              <a:buClr>
                <a:srgbClr val="595959"/>
              </a:buClr>
              <a:buSzPts val="900"/>
              <a:buFont typeface="Arial"/>
              <a:buNone/>
              <a:defRPr b="0" i="0" sz="900" u="none" cap="none" strike="noStrike">
                <a:solidFill>
                  <a:srgbClr val="595959"/>
                </a:solidFill>
                <a:latin typeface="Calibri"/>
                <a:ea typeface="Calibri"/>
                <a:cs typeface="Calibri"/>
                <a:sym typeface="Calibri"/>
              </a:defRPr>
            </a:lvl5pPr>
            <a:lvl6pPr indent="-228600" lvl="5" marL="2743200" marR="0" rtl="0" algn="l">
              <a:lnSpc>
                <a:spcPct val="100000"/>
              </a:lnSpc>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9pPr>
          </a:lstStyle>
          <a:p/>
        </p:txBody>
      </p:sp>
      <p:sp>
        <p:nvSpPr>
          <p:cNvPr id="274" name="Google Shape;274;p54"/>
          <p:cNvSpPr txBox="1"/>
          <p:nvPr>
            <p:ph idx="10" type="dt"/>
          </p:nvPr>
        </p:nvSpPr>
        <p:spPr>
          <a:xfrm>
            <a:off x="457200" y="6356350"/>
            <a:ext cx="2133600" cy="3651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6pPr>
            <a:lvl7pPr indent="0" lvl="6" marL="2743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7pPr>
            <a:lvl8pPr indent="0" lvl="7" marL="3200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8pPr>
            <a:lvl9pPr indent="0" lvl="8" marL="3657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9pPr>
          </a:lstStyle>
          <a:p/>
        </p:txBody>
      </p:sp>
      <p:sp>
        <p:nvSpPr>
          <p:cNvPr id="275" name="Google Shape;275;p54"/>
          <p:cNvSpPr txBox="1"/>
          <p:nvPr>
            <p:ph idx="11" type="ftr"/>
          </p:nvPr>
        </p:nvSpPr>
        <p:spPr>
          <a:xfrm>
            <a:off x="3124200" y="6356350"/>
            <a:ext cx="2895600" cy="365100"/>
          </a:xfrm>
          <a:prstGeom prst="rect">
            <a:avLst/>
          </a:prstGeom>
          <a:noFill/>
          <a:ln>
            <a:noFill/>
          </a:ln>
        </p:spPr>
        <p:txBody>
          <a:bodyPr anchorCtr="0" anchor="ctr" bIns="91425" lIns="91425" spcFirstLastPara="1" rIns="91425" wrap="square" tIns="91425">
            <a:noAutofit/>
          </a:bodyPr>
          <a:lstStyle>
            <a:lvl1pPr indent="0" lvl="0" marL="0" marR="0" rtl="0" algn="ct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6pPr>
            <a:lvl7pPr indent="0" lvl="6" marL="2743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7pPr>
            <a:lvl8pPr indent="0" lvl="7" marL="3200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8pPr>
            <a:lvl9pPr indent="0" lvl="8" marL="3657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9pPr>
          </a:lstStyle>
          <a:p/>
        </p:txBody>
      </p:sp>
      <p:sp>
        <p:nvSpPr>
          <p:cNvPr id="276" name="Google Shape;276;p54"/>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1pPr>
            <a:lvl2pPr indent="0" lvl="1"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2pPr>
            <a:lvl3pPr indent="0" lvl="2"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3pPr>
            <a:lvl4pPr indent="0" lvl="3"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4pPr>
            <a:lvl5pPr indent="0" lvl="4"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5pPr>
            <a:lvl6pPr indent="0" lvl="5"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6pPr>
            <a:lvl7pPr indent="0" lvl="6"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7pPr>
            <a:lvl8pPr indent="0" lvl="7"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8pPr>
            <a:lvl9pPr indent="0" lvl="8"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_Title Slide">
  <p:cSld name="9_Title Slide">
    <p:spTree>
      <p:nvGrpSpPr>
        <p:cNvPr id="277" name="Shape 277"/>
        <p:cNvGrpSpPr/>
        <p:nvPr/>
      </p:nvGrpSpPr>
      <p:grpSpPr>
        <a:xfrm>
          <a:off x="0" y="0"/>
          <a:ext cx="0" cy="0"/>
          <a:chOff x="0" y="0"/>
          <a:chExt cx="0" cy="0"/>
        </a:xfrm>
      </p:grpSpPr>
      <p:pic>
        <p:nvPicPr>
          <p:cNvPr id="278" name="Google Shape;278;p55"/>
          <p:cNvPicPr preferRelativeResize="0"/>
          <p:nvPr/>
        </p:nvPicPr>
        <p:blipFill rotWithShape="1">
          <a:blip r:embed="rId2">
            <a:alphaModFix/>
          </a:blip>
          <a:srcRect b="0" l="0" r="0" t="0"/>
          <a:stretch/>
        </p:blipFill>
        <p:spPr>
          <a:xfrm>
            <a:off x="4763" y="0"/>
            <a:ext cx="6846862" cy="5127041"/>
          </a:xfrm>
          <a:prstGeom prst="rect">
            <a:avLst/>
          </a:prstGeom>
          <a:noFill/>
          <a:ln>
            <a:noFill/>
          </a:ln>
        </p:spPr>
      </p:pic>
      <p:sp>
        <p:nvSpPr>
          <p:cNvPr id="279" name="Google Shape;279;p55"/>
          <p:cNvSpPr txBox="1"/>
          <p:nvPr>
            <p:ph idx="1" type="subTitle"/>
          </p:nvPr>
        </p:nvSpPr>
        <p:spPr>
          <a:xfrm>
            <a:off x="1371600" y="3581400"/>
            <a:ext cx="6400800" cy="457200"/>
          </a:xfrm>
          <a:prstGeom prst="rect">
            <a:avLst/>
          </a:prstGeom>
          <a:noFill/>
          <a:ln>
            <a:noFill/>
          </a:ln>
        </p:spPr>
        <p:txBody>
          <a:bodyPr anchorCtr="0" anchor="t" bIns="91425" lIns="91425" spcFirstLastPara="1" rIns="91425" wrap="square" tIns="91425">
            <a:noAutofit/>
          </a:bodyPr>
          <a:lstStyle>
            <a:lvl1pPr indent="0" lvl="0" marL="0" marR="0" rtl="0" algn="ctr">
              <a:lnSpc>
                <a:spcPct val="100000"/>
              </a:lnSpc>
              <a:spcBef>
                <a:spcPts val="480"/>
              </a:spcBef>
              <a:spcAft>
                <a:spcPts val="0"/>
              </a:spcAft>
              <a:buClr>
                <a:srgbClr val="636463"/>
              </a:buClr>
              <a:buSzPts val="2400"/>
              <a:buFont typeface="Arial"/>
              <a:buNone/>
              <a:defRPr b="0" i="0" sz="2400" u="none" cap="none" strike="noStrike">
                <a:solidFill>
                  <a:srgbClr val="636463"/>
                </a:solidFill>
                <a:latin typeface="Calibri"/>
                <a:ea typeface="Calibri"/>
                <a:cs typeface="Calibri"/>
                <a:sym typeface="Calibri"/>
              </a:defRPr>
            </a:lvl1pPr>
            <a:lvl2pPr indent="0" lvl="1" marL="457200" marR="0" rtl="0" algn="ctr">
              <a:lnSpc>
                <a:spcPct val="100000"/>
              </a:lnSpc>
              <a:spcBef>
                <a:spcPts val="560"/>
              </a:spcBef>
              <a:spcAft>
                <a:spcPts val="0"/>
              </a:spcAft>
              <a:buClr>
                <a:srgbClr val="888888"/>
              </a:buClr>
              <a:buSzPts val="2800"/>
              <a:buFont typeface="Arial"/>
              <a:buNone/>
              <a:defRPr b="0" i="0" sz="2800" u="none" cap="none" strike="noStrike">
                <a:solidFill>
                  <a:srgbClr val="888888"/>
                </a:solidFill>
                <a:latin typeface="Calibri"/>
                <a:ea typeface="Calibri"/>
                <a:cs typeface="Calibri"/>
                <a:sym typeface="Calibri"/>
              </a:defRPr>
            </a:lvl2pPr>
            <a:lvl3pPr indent="0" lvl="2" marL="914400" marR="0" rtl="0" algn="ctr">
              <a:lnSpc>
                <a:spcPct val="100000"/>
              </a:lnSpc>
              <a:spcBef>
                <a:spcPts val="480"/>
              </a:spcBef>
              <a:spcAft>
                <a:spcPts val="0"/>
              </a:spcAft>
              <a:buClr>
                <a:srgbClr val="888888"/>
              </a:buClr>
              <a:buSzPts val="2400"/>
              <a:buFont typeface="Arial"/>
              <a:buNone/>
              <a:defRPr b="0" i="0" sz="2400" u="none" cap="none" strike="noStrike">
                <a:solidFill>
                  <a:srgbClr val="888888"/>
                </a:solidFill>
                <a:latin typeface="Calibri"/>
                <a:ea typeface="Calibri"/>
                <a:cs typeface="Calibri"/>
                <a:sym typeface="Calibri"/>
              </a:defRPr>
            </a:lvl3pPr>
            <a:lvl4pPr indent="0" lvl="3" marL="1371600" marR="0" rtl="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4pPr>
            <a:lvl5pPr indent="0" lvl="4" marL="1828800" marR="0" rtl="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5pPr>
            <a:lvl6pPr indent="0" lvl="5" marL="2286000" marR="0" rtl="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6pPr>
            <a:lvl7pPr indent="0" lvl="6" marL="2743200" marR="0" rtl="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7pPr>
            <a:lvl8pPr indent="0" lvl="7" marL="3200400" marR="0" rtl="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8pPr>
            <a:lvl9pPr indent="0" lvl="8" marL="3657600" marR="0" rtl="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9pPr>
          </a:lstStyle>
          <a:p/>
        </p:txBody>
      </p:sp>
      <p:sp>
        <p:nvSpPr>
          <p:cNvPr id="280" name="Google Shape;280;p55"/>
          <p:cNvSpPr txBox="1"/>
          <p:nvPr>
            <p:ph type="title"/>
          </p:nvPr>
        </p:nvSpPr>
        <p:spPr>
          <a:xfrm>
            <a:off x="457200" y="1905000"/>
            <a:ext cx="8229600" cy="1524000"/>
          </a:xfrm>
          <a:prstGeom prst="rect">
            <a:avLst/>
          </a:prstGeom>
          <a:noFill/>
          <a:ln>
            <a:noFill/>
          </a:ln>
        </p:spPr>
        <p:txBody>
          <a:bodyPr anchorCtr="0" anchor="ctr" bIns="91425" lIns="91425" spcFirstLastPara="1" rIns="91425" wrap="square" tIns="91425">
            <a:noAutofit/>
          </a:bodyPr>
          <a:lstStyle>
            <a:lvl1pPr indent="0" lvl="0" marL="0" marR="0" rtl="0" algn="ctr">
              <a:lnSpc>
                <a:spcPct val="100000"/>
              </a:lnSpc>
              <a:spcBef>
                <a:spcPts val="0"/>
              </a:spcBef>
              <a:spcAft>
                <a:spcPts val="0"/>
              </a:spcAft>
              <a:buClr>
                <a:srgbClr val="343451"/>
              </a:buClr>
              <a:buSzPts val="4000"/>
              <a:buFont typeface="Arial"/>
              <a:buNone/>
              <a:defRPr b="0" i="0" sz="4000" u="none" cap="none" strike="noStrike">
                <a:solidFill>
                  <a:srgbClr val="343451"/>
                </a:solidFill>
                <a:latin typeface="Arial"/>
                <a:ea typeface="Arial"/>
                <a:cs typeface="Arial"/>
                <a:sym typeface="Arial"/>
              </a:defRPr>
            </a:lvl1pPr>
            <a:lvl2pPr indent="0" lvl="1"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2pPr>
            <a:lvl3pPr indent="0" lvl="2"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3pPr>
            <a:lvl4pPr indent="0" lvl="3"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4pPr>
            <a:lvl5pPr indent="0" lvl="4"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5pPr>
            <a:lvl6pPr indent="0" lvl="5" marL="4572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6pPr>
            <a:lvl7pPr indent="0" lvl="6" marL="9144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7pPr>
            <a:lvl8pPr indent="0" lvl="7" marL="13716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8pPr>
            <a:lvl9pPr indent="0" lvl="8" marL="18288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9pPr>
          </a:lstStyle>
          <a:p/>
        </p:txBody>
      </p:sp>
      <p:sp>
        <p:nvSpPr>
          <p:cNvPr id="281" name="Google Shape;281;p55"/>
          <p:cNvSpPr txBox="1"/>
          <p:nvPr>
            <p:ph idx="10" type="dt"/>
          </p:nvPr>
        </p:nvSpPr>
        <p:spPr>
          <a:xfrm>
            <a:off x="457200" y="6356350"/>
            <a:ext cx="2133600" cy="3651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rgbClr val="343451"/>
              </a:buClr>
              <a:buSzPts val="1200"/>
              <a:buFont typeface="Calibri"/>
              <a:buNone/>
              <a:defRPr b="0" i="0" sz="1200" u="none" cap="none" strike="noStrike">
                <a:solidFill>
                  <a:srgbClr val="34345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6pPr>
            <a:lvl7pPr indent="0" lvl="6" marL="2743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7pPr>
            <a:lvl8pPr indent="0" lvl="7" marL="3200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8pPr>
            <a:lvl9pPr indent="0" lvl="8" marL="3657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9pPr>
          </a:lstStyle>
          <a:p/>
        </p:txBody>
      </p:sp>
      <p:sp>
        <p:nvSpPr>
          <p:cNvPr id="282" name="Google Shape;282;p55"/>
          <p:cNvSpPr txBox="1"/>
          <p:nvPr>
            <p:ph idx="11" type="ftr"/>
          </p:nvPr>
        </p:nvSpPr>
        <p:spPr>
          <a:xfrm>
            <a:off x="3124200" y="6356350"/>
            <a:ext cx="2895600" cy="365100"/>
          </a:xfrm>
          <a:prstGeom prst="rect">
            <a:avLst/>
          </a:prstGeom>
          <a:noFill/>
          <a:ln>
            <a:noFill/>
          </a:ln>
        </p:spPr>
        <p:txBody>
          <a:bodyPr anchorCtr="0" anchor="ctr" bIns="91425" lIns="91425" spcFirstLastPara="1" rIns="91425" wrap="square" tIns="91425">
            <a:noAutofit/>
          </a:bodyPr>
          <a:lstStyle>
            <a:lvl1pPr indent="0" lvl="0" marL="0" marR="0" rtl="0" algn="ctr">
              <a:lnSpc>
                <a:spcPct val="100000"/>
              </a:lnSpc>
              <a:spcBef>
                <a:spcPts val="0"/>
              </a:spcBef>
              <a:spcAft>
                <a:spcPts val="0"/>
              </a:spcAft>
              <a:buClr>
                <a:srgbClr val="343451"/>
              </a:buClr>
              <a:buSzPts val="1200"/>
              <a:buFont typeface="Calibri"/>
              <a:buNone/>
              <a:defRPr b="0" i="0" sz="1200" u="none" cap="none" strike="noStrike">
                <a:solidFill>
                  <a:srgbClr val="34345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6pPr>
            <a:lvl7pPr indent="0" lvl="6" marL="2743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7pPr>
            <a:lvl8pPr indent="0" lvl="7" marL="3200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8pPr>
            <a:lvl9pPr indent="0" lvl="8" marL="3657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9pPr>
          </a:lstStyle>
          <a:p/>
        </p:txBody>
      </p:sp>
      <p:sp>
        <p:nvSpPr>
          <p:cNvPr id="283" name="Google Shape;283;p55"/>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Clr>
                <a:srgbClr val="343451"/>
              </a:buClr>
              <a:buSzPts val="300"/>
              <a:buFont typeface="Calibri"/>
              <a:buNone/>
              <a:defRPr b="0" i="0" sz="1200" u="none" cap="none" strike="noStrike">
                <a:solidFill>
                  <a:srgbClr val="343451"/>
                </a:solidFill>
                <a:latin typeface="Calibri"/>
                <a:ea typeface="Calibri"/>
                <a:cs typeface="Calibri"/>
                <a:sym typeface="Calibri"/>
              </a:defRPr>
            </a:lvl1pPr>
            <a:lvl2pPr indent="0" lvl="1" marL="0" marR="0" rtl="0" algn="r">
              <a:spcBef>
                <a:spcPts val="0"/>
              </a:spcBef>
              <a:buClr>
                <a:srgbClr val="343451"/>
              </a:buClr>
              <a:buSzPts val="300"/>
              <a:buFont typeface="Calibri"/>
              <a:buNone/>
              <a:defRPr b="0" i="0" sz="1200" u="none" cap="none" strike="noStrike">
                <a:solidFill>
                  <a:srgbClr val="343451"/>
                </a:solidFill>
                <a:latin typeface="Calibri"/>
                <a:ea typeface="Calibri"/>
                <a:cs typeface="Calibri"/>
                <a:sym typeface="Calibri"/>
              </a:defRPr>
            </a:lvl2pPr>
            <a:lvl3pPr indent="0" lvl="2" marL="0" marR="0" rtl="0" algn="r">
              <a:spcBef>
                <a:spcPts val="0"/>
              </a:spcBef>
              <a:buClr>
                <a:srgbClr val="343451"/>
              </a:buClr>
              <a:buSzPts val="300"/>
              <a:buFont typeface="Calibri"/>
              <a:buNone/>
              <a:defRPr b="0" i="0" sz="1200" u="none" cap="none" strike="noStrike">
                <a:solidFill>
                  <a:srgbClr val="343451"/>
                </a:solidFill>
                <a:latin typeface="Calibri"/>
                <a:ea typeface="Calibri"/>
                <a:cs typeface="Calibri"/>
                <a:sym typeface="Calibri"/>
              </a:defRPr>
            </a:lvl3pPr>
            <a:lvl4pPr indent="0" lvl="3" marL="0" marR="0" rtl="0" algn="r">
              <a:spcBef>
                <a:spcPts val="0"/>
              </a:spcBef>
              <a:buClr>
                <a:srgbClr val="343451"/>
              </a:buClr>
              <a:buSzPts val="300"/>
              <a:buFont typeface="Calibri"/>
              <a:buNone/>
              <a:defRPr b="0" i="0" sz="1200" u="none" cap="none" strike="noStrike">
                <a:solidFill>
                  <a:srgbClr val="343451"/>
                </a:solidFill>
                <a:latin typeface="Calibri"/>
                <a:ea typeface="Calibri"/>
                <a:cs typeface="Calibri"/>
                <a:sym typeface="Calibri"/>
              </a:defRPr>
            </a:lvl4pPr>
            <a:lvl5pPr indent="0" lvl="4" marL="0" marR="0" rtl="0" algn="r">
              <a:spcBef>
                <a:spcPts val="0"/>
              </a:spcBef>
              <a:buClr>
                <a:srgbClr val="343451"/>
              </a:buClr>
              <a:buSzPts val="300"/>
              <a:buFont typeface="Calibri"/>
              <a:buNone/>
              <a:defRPr b="0" i="0" sz="1200" u="none" cap="none" strike="noStrike">
                <a:solidFill>
                  <a:srgbClr val="343451"/>
                </a:solidFill>
                <a:latin typeface="Calibri"/>
                <a:ea typeface="Calibri"/>
                <a:cs typeface="Calibri"/>
                <a:sym typeface="Calibri"/>
              </a:defRPr>
            </a:lvl5pPr>
            <a:lvl6pPr indent="0" lvl="5" marL="0" marR="0" rtl="0" algn="r">
              <a:spcBef>
                <a:spcPts val="0"/>
              </a:spcBef>
              <a:buClr>
                <a:srgbClr val="343451"/>
              </a:buClr>
              <a:buSzPts val="300"/>
              <a:buFont typeface="Calibri"/>
              <a:buNone/>
              <a:defRPr b="0" i="0" sz="1200" u="none" cap="none" strike="noStrike">
                <a:solidFill>
                  <a:srgbClr val="343451"/>
                </a:solidFill>
                <a:latin typeface="Calibri"/>
                <a:ea typeface="Calibri"/>
                <a:cs typeface="Calibri"/>
                <a:sym typeface="Calibri"/>
              </a:defRPr>
            </a:lvl6pPr>
            <a:lvl7pPr indent="0" lvl="6" marL="0" marR="0" rtl="0" algn="r">
              <a:spcBef>
                <a:spcPts val="0"/>
              </a:spcBef>
              <a:buClr>
                <a:srgbClr val="343451"/>
              </a:buClr>
              <a:buSzPts val="300"/>
              <a:buFont typeface="Calibri"/>
              <a:buNone/>
              <a:defRPr b="0" i="0" sz="1200" u="none" cap="none" strike="noStrike">
                <a:solidFill>
                  <a:srgbClr val="343451"/>
                </a:solidFill>
                <a:latin typeface="Calibri"/>
                <a:ea typeface="Calibri"/>
                <a:cs typeface="Calibri"/>
                <a:sym typeface="Calibri"/>
              </a:defRPr>
            </a:lvl7pPr>
            <a:lvl8pPr indent="0" lvl="7" marL="0" marR="0" rtl="0" algn="r">
              <a:spcBef>
                <a:spcPts val="0"/>
              </a:spcBef>
              <a:buClr>
                <a:srgbClr val="343451"/>
              </a:buClr>
              <a:buSzPts val="300"/>
              <a:buFont typeface="Calibri"/>
              <a:buNone/>
              <a:defRPr b="0" i="0" sz="1200" u="none" cap="none" strike="noStrike">
                <a:solidFill>
                  <a:srgbClr val="343451"/>
                </a:solidFill>
                <a:latin typeface="Calibri"/>
                <a:ea typeface="Calibri"/>
                <a:cs typeface="Calibri"/>
                <a:sym typeface="Calibri"/>
              </a:defRPr>
            </a:lvl8pPr>
            <a:lvl9pPr indent="0" lvl="8" marL="0" marR="0" rtl="0" algn="r">
              <a:spcBef>
                <a:spcPts val="0"/>
              </a:spcBef>
              <a:buClr>
                <a:srgbClr val="343451"/>
              </a:buClr>
              <a:buSzPts val="300"/>
              <a:buFont typeface="Calibri"/>
              <a:buNone/>
              <a:defRPr b="0" i="0" sz="1200" u="none" cap="none" strike="noStrike">
                <a:solidFill>
                  <a:srgbClr val="34345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7_Picture with Caption">
  <p:cSld name="17_Picture with Caption">
    <p:spTree>
      <p:nvGrpSpPr>
        <p:cNvPr id="284" name="Shape 284"/>
        <p:cNvGrpSpPr/>
        <p:nvPr/>
      </p:nvGrpSpPr>
      <p:grpSpPr>
        <a:xfrm>
          <a:off x="0" y="0"/>
          <a:ext cx="0" cy="0"/>
          <a:chOff x="0" y="0"/>
          <a:chExt cx="0" cy="0"/>
        </a:xfrm>
      </p:grpSpPr>
      <p:sp>
        <p:nvSpPr>
          <p:cNvPr id="285" name="Google Shape;285;p56"/>
          <p:cNvSpPr/>
          <p:nvPr>
            <p:ph idx="2" type="pic"/>
          </p:nvPr>
        </p:nvSpPr>
        <p:spPr>
          <a:xfrm>
            <a:off x="1792288" y="1142999"/>
            <a:ext cx="5486400" cy="35847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640"/>
              </a:spcBef>
              <a:spcAft>
                <a:spcPts val="0"/>
              </a:spcAft>
              <a:buClr>
                <a:srgbClr val="595959"/>
              </a:buClr>
              <a:buSzPts val="3200"/>
              <a:buFont typeface="Arial"/>
              <a:buNone/>
              <a:defRPr b="0" i="0" sz="3200" u="none" cap="none" strike="noStrike">
                <a:solidFill>
                  <a:srgbClr val="595959"/>
                </a:solidFill>
                <a:latin typeface="Calibri"/>
                <a:ea typeface="Calibri"/>
                <a:cs typeface="Calibri"/>
                <a:sym typeface="Calibri"/>
              </a:defRPr>
            </a:lvl1pPr>
            <a:lvl2pPr indent="0" lvl="1" marL="457200" marR="0" rtl="0" algn="l">
              <a:lnSpc>
                <a:spcPct val="100000"/>
              </a:lnSpc>
              <a:spcBef>
                <a:spcPts val="560"/>
              </a:spcBef>
              <a:spcAft>
                <a:spcPts val="0"/>
              </a:spcAft>
              <a:buClr>
                <a:srgbClr val="595959"/>
              </a:buClr>
              <a:buSzPts val="2800"/>
              <a:buFont typeface="Arial"/>
              <a:buNone/>
              <a:defRPr b="0" i="0" sz="2800" u="none" cap="none" strike="noStrike">
                <a:solidFill>
                  <a:srgbClr val="595959"/>
                </a:solidFill>
                <a:latin typeface="Calibri"/>
                <a:ea typeface="Calibri"/>
                <a:cs typeface="Calibri"/>
                <a:sym typeface="Calibri"/>
              </a:defRPr>
            </a:lvl2pPr>
            <a:lvl3pPr indent="0" lvl="2" marL="914400" marR="0" rtl="0" algn="l">
              <a:lnSpc>
                <a:spcPct val="100000"/>
              </a:lnSpc>
              <a:spcBef>
                <a:spcPts val="480"/>
              </a:spcBef>
              <a:spcAft>
                <a:spcPts val="0"/>
              </a:spcAft>
              <a:buClr>
                <a:srgbClr val="595959"/>
              </a:buClr>
              <a:buSzPts val="2400"/>
              <a:buFont typeface="Arial"/>
              <a:buNone/>
              <a:defRPr b="0" i="0" sz="2400" u="none" cap="none" strike="noStrike">
                <a:solidFill>
                  <a:srgbClr val="595959"/>
                </a:solidFill>
                <a:latin typeface="Calibri"/>
                <a:ea typeface="Calibri"/>
                <a:cs typeface="Calibri"/>
                <a:sym typeface="Calibri"/>
              </a:defRPr>
            </a:lvl3pPr>
            <a:lvl4pPr indent="0" lvl="3" marL="1371600" marR="0" rtl="0" algn="l">
              <a:lnSpc>
                <a:spcPct val="100000"/>
              </a:lnSpc>
              <a:spcBef>
                <a:spcPts val="400"/>
              </a:spcBef>
              <a:spcAft>
                <a:spcPts val="0"/>
              </a:spcAft>
              <a:buClr>
                <a:srgbClr val="595959"/>
              </a:buClr>
              <a:buSzPts val="2000"/>
              <a:buFont typeface="Arial"/>
              <a:buNone/>
              <a:defRPr b="0" i="0" sz="2000" u="none" cap="none" strike="noStrike">
                <a:solidFill>
                  <a:srgbClr val="595959"/>
                </a:solidFill>
                <a:latin typeface="Calibri"/>
                <a:ea typeface="Calibri"/>
                <a:cs typeface="Calibri"/>
                <a:sym typeface="Calibri"/>
              </a:defRPr>
            </a:lvl4pPr>
            <a:lvl5pPr indent="0" lvl="4" marL="1828800" marR="0" rtl="0" algn="l">
              <a:lnSpc>
                <a:spcPct val="100000"/>
              </a:lnSpc>
              <a:spcBef>
                <a:spcPts val="400"/>
              </a:spcBef>
              <a:spcAft>
                <a:spcPts val="0"/>
              </a:spcAft>
              <a:buClr>
                <a:srgbClr val="595959"/>
              </a:buClr>
              <a:buSzPts val="2000"/>
              <a:buFont typeface="Arial"/>
              <a:buNone/>
              <a:defRPr b="0" i="0" sz="2000" u="none" cap="none" strike="noStrike">
                <a:solidFill>
                  <a:srgbClr val="595959"/>
                </a:solidFill>
                <a:latin typeface="Calibri"/>
                <a:ea typeface="Calibri"/>
                <a:cs typeface="Calibri"/>
                <a:sym typeface="Calibri"/>
              </a:defRPr>
            </a:lvl5pPr>
            <a:lvl6pPr indent="0" lvl="5" marL="22860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6pPr>
            <a:lvl7pPr indent="0" lvl="6" marL="27432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7pPr>
            <a:lvl8pPr indent="0" lvl="7" marL="32004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8pPr>
            <a:lvl9pPr indent="0" lvl="8" marL="36576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9pPr>
          </a:lstStyle>
          <a:p/>
        </p:txBody>
      </p:sp>
      <p:sp>
        <p:nvSpPr>
          <p:cNvPr id="286" name="Google Shape;286;p56"/>
          <p:cNvSpPr txBox="1"/>
          <p:nvPr>
            <p:ph idx="1" type="body"/>
          </p:nvPr>
        </p:nvSpPr>
        <p:spPr>
          <a:xfrm>
            <a:off x="1792288" y="4876800"/>
            <a:ext cx="5486400" cy="609600"/>
          </a:xfrm>
          <a:prstGeom prst="rect">
            <a:avLst/>
          </a:prstGeom>
          <a:noFill/>
          <a:ln>
            <a:noFill/>
          </a:ln>
        </p:spPr>
        <p:txBody>
          <a:bodyPr anchorCtr="0" anchor="t" bIns="91425" lIns="91425" spcFirstLastPara="1" rIns="91425" wrap="square" tIns="91425">
            <a:noAutofit/>
          </a:bodyPr>
          <a:lstStyle>
            <a:lvl1pPr indent="-228600" lvl="0" marL="457200" marR="0" rtl="0" algn="l">
              <a:lnSpc>
                <a:spcPct val="100000"/>
              </a:lnSpc>
              <a:spcBef>
                <a:spcPts val="280"/>
              </a:spcBef>
              <a:spcAft>
                <a:spcPts val="0"/>
              </a:spcAft>
              <a:buClr>
                <a:srgbClr val="636463"/>
              </a:buClr>
              <a:buSzPts val="1400"/>
              <a:buFont typeface="Arial"/>
              <a:buNone/>
              <a:defRPr b="0" i="0" sz="1400" u="none" cap="none" strike="noStrike">
                <a:solidFill>
                  <a:srgbClr val="636463"/>
                </a:solidFill>
                <a:latin typeface="Calibri"/>
                <a:ea typeface="Calibri"/>
                <a:cs typeface="Calibri"/>
                <a:sym typeface="Calibri"/>
              </a:defRPr>
            </a:lvl1pPr>
            <a:lvl2pPr indent="-228600" lvl="1" marL="914400" marR="0" rtl="0" algn="l">
              <a:lnSpc>
                <a:spcPct val="100000"/>
              </a:lnSpc>
              <a:spcBef>
                <a:spcPts val="240"/>
              </a:spcBef>
              <a:spcAft>
                <a:spcPts val="0"/>
              </a:spcAft>
              <a:buClr>
                <a:srgbClr val="595959"/>
              </a:buClr>
              <a:buSzPts val="1200"/>
              <a:buFont typeface="Arial"/>
              <a:buNone/>
              <a:defRPr b="0" i="0" sz="1200" u="none" cap="none" strike="noStrike">
                <a:solidFill>
                  <a:srgbClr val="595959"/>
                </a:solidFill>
                <a:latin typeface="Calibri"/>
                <a:ea typeface="Calibri"/>
                <a:cs typeface="Calibri"/>
                <a:sym typeface="Calibri"/>
              </a:defRPr>
            </a:lvl2pPr>
            <a:lvl3pPr indent="-228600" lvl="2" marL="1371600" marR="0" rtl="0" algn="l">
              <a:lnSpc>
                <a:spcPct val="100000"/>
              </a:lnSpc>
              <a:spcBef>
                <a:spcPts val="200"/>
              </a:spcBef>
              <a:spcAft>
                <a:spcPts val="0"/>
              </a:spcAft>
              <a:buClr>
                <a:srgbClr val="595959"/>
              </a:buClr>
              <a:buSzPts val="1000"/>
              <a:buFont typeface="Arial"/>
              <a:buNone/>
              <a:defRPr b="0" i="0" sz="1000" u="none" cap="none" strike="noStrike">
                <a:solidFill>
                  <a:srgbClr val="595959"/>
                </a:solidFill>
                <a:latin typeface="Calibri"/>
                <a:ea typeface="Calibri"/>
                <a:cs typeface="Calibri"/>
                <a:sym typeface="Calibri"/>
              </a:defRPr>
            </a:lvl3pPr>
            <a:lvl4pPr indent="-228600" lvl="3" marL="1828800" marR="0" rtl="0" algn="l">
              <a:lnSpc>
                <a:spcPct val="100000"/>
              </a:lnSpc>
              <a:spcBef>
                <a:spcPts val="180"/>
              </a:spcBef>
              <a:spcAft>
                <a:spcPts val="0"/>
              </a:spcAft>
              <a:buClr>
                <a:srgbClr val="595959"/>
              </a:buClr>
              <a:buSzPts val="900"/>
              <a:buFont typeface="Arial"/>
              <a:buNone/>
              <a:defRPr b="0" i="0" sz="900" u="none" cap="none" strike="noStrike">
                <a:solidFill>
                  <a:srgbClr val="595959"/>
                </a:solidFill>
                <a:latin typeface="Calibri"/>
                <a:ea typeface="Calibri"/>
                <a:cs typeface="Calibri"/>
                <a:sym typeface="Calibri"/>
              </a:defRPr>
            </a:lvl4pPr>
            <a:lvl5pPr indent="-228600" lvl="4" marL="2286000" marR="0" rtl="0" algn="l">
              <a:lnSpc>
                <a:spcPct val="100000"/>
              </a:lnSpc>
              <a:spcBef>
                <a:spcPts val="180"/>
              </a:spcBef>
              <a:spcAft>
                <a:spcPts val="0"/>
              </a:spcAft>
              <a:buClr>
                <a:srgbClr val="595959"/>
              </a:buClr>
              <a:buSzPts val="900"/>
              <a:buFont typeface="Arial"/>
              <a:buNone/>
              <a:defRPr b="0" i="0" sz="900" u="none" cap="none" strike="noStrike">
                <a:solidFill>
                  <a:srgbClr val="595959"/>
                </a:solidFill>
                <a:latin typeface="Calibri"/>
                <a:ea typeface="Calibri"/>
                <a:cs typeface="Calibri"/>
                <a:sym typeface="Calibri"/>
              </a:defRPr>
            </a:lvl5pPr>
            <a:lvl6pPr indent="-228600" lvl="5" marL="2743200" marR="0" rtl="0" algn="l">
              <a:lnSpc>
                <a:spcPct val="100000"/>
              </a:lnSpc>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9pPr>
          </a:lstStyle>
          <a:p/>
        </p:txBody>
      </p:sp>
      <p:sp>
        <p:nvSpPr>
          <p:cNvPr id="287" name="Google Shape;287;p56"/>
          <p:cNvSpPr txBox="1"/>
          <p:nvPr>
            <p:ph idx="10" type="dt"/>
          </p:nvPr>
        </p:nvSpPr>
        <p:spPr>
          <a:xfrm>
            <a:off x="457200" y="6356350"/>
            <a:ext cx="2133600" cy="3651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6pPr>
            <a:lvl7pPr indent="0" lvl="6" marL="2743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7pPr>
            <a:lvl8pPr indent="0" lvl="7" marL="3200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8pPr>
            <a:lvl9pPr indent="0" lvl="8" marL="3657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9pPr>
          </a:lstStyle>
          <a:p/>
        </p:txBody>
      </p:sp>
      <p:sp>
        <p:nvSpPr>
          <p:cNvPr id="288" name="Google Shape;288;p56"/>
          <p:cNvSpPr txBox="1"/>
          <p:nvPr>
            <p:ph idx="11" type="ftr"/>
          </p:nvPr>
        </p:nvSpPr>
        <p:spPr>
          <a:xfrm>
            <a:off x="3124200" y="6356350"/>
            <a:ext cx="2895600" cy="365100"/>
          </a:xfrm>
          <a:prstGeom prst="rect">
            <a:avLst/>
          </a:prstGeom>
          <a:noFill/>
          <a:ln>
            <a:noFill/>
          </a:ln>
        </p:spPr>
        <p:txBody>
          <a:bodyPr anchorCtr="0" anchor="ctr" bIns="91425" lIns="91425" spcFirstLastPara="1" rIns="91425" wrap="square" tIns="91425">
            <a:noAutofit/>
          </a:bodyPr>
          <a:lstStyle>
            <a:lvl1pPr indent="0" lvl="0" marL="0" marR="0" rtl="0" algn="ct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6pPr>
            <a:lvl7pPr indent="0" lvl="6" marL="2743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7pPr>
            <a:lvl8pPr indent="0" lvl="7" marL="3200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8pPr>
            <a:lvl9pPr indent="0" lvl="8" marL="3657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9pPr>
          </a:lstStyle>
          <a:p/>
        </p:txBody>
      </p:sp>
      <p:sp>
        <p:nvSpPr>
          <p:cNvPr id="289" name="Google Shape;289;p56"/>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1pPr>
            <a:lvl2pPr indent="0" lvl="1"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2pPr>
            <a:lvl3pPr indent="0" lvl="2"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3pPr>
            <a:lvl4pPr indent="0" lvl="3"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4pPr>
            <a:lvl5pPr indent="0" lvl="4"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5pPr>
            <a:lvl6pPr indent="0" lvl="5"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6pPr>
            <a:lvl7pPr indent="0" lvl="6"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7pPr>
            <a:lvl8pPr indent="0" lvl="7"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8pPr>
            <a:lvl9pPr indent="0" lvl="8"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Comparison">
  <p:cSld name="4_Comparison">
    <p:spTree>
      <p:nvGrpSpPr>
        <p:cNvPr id="290" name="Shape 290"/>
        <p:cNvGrpSpPr/>
        <p:nvPr/>
      </p:nvGrpSpPr>
      <p:grpSpPr>
        <a:xfrm>
          <a:off x="0" y="0"/>
          <a:ext cx="0" cy="0"/>
          <a:chOff x="0" y="0"/>
          <a:chExt cx="0" cy="0"/>
        </a:xfrm>
      </p:grpSpPr>
      <p:sp>
        <p:nvSpPr>
          <p:cNvPr id="291" name="Google Shape;291;p57"/>
          <p:cNvSpPr txBox="1"/>
          <p:nvPr>
            <p:ph type="title"/>
          </p:nvPr>
        </p:nvSpPr>
        <p:spPr>
          <a:xfrm>
            <a:off x="331787" y="2883892"/>
            <a:ext cx="8481900" cy="703200"/>
          </a:xfrm>
          <a:prstGeom prst="rect">
            <a:avLst/>
          </a:prstGeom>
          <a:noFill/>
          <a:ln>
            <a:noFill/>
          </a:ln>
        </p:spPr>
        <p:txBody>
          <a:bodyPr anchorCtr="0" anchor="ctr" bIns="91425" lIns="91425" spcFirstLastPara="1" rIns="91425" wrap="square" tIns="91425">
            <a:noAutofit/>
          </a:bodyPr>
          <a:lstStyle>
            <a:lvl1pPr indent="0" lvl="0" marL="0" marR="0" rtl="0" algn="ctr">
              <a:lnSpc>
                <a:spcPct val="100000"/>
              </a:lnSpc>
              <a:spcBef>
                <a:spcPts val="0"/>
              </a:spcBef>
              <a:spcAft>
                <a:spcPts val="0"/>
              </a:spcAft>
              <a:buClr>
                <a:srgbClr val="002060"/>
              </a:buClr>
              <a:buSzPts val="3600"/>
              <a:buFont typeface="Calibri"/>
              <a:buNone/>
              <a:defRPr b="1" i="0" sz="3600" u="none" cap="none" strike="noStrike">
                <a:solidFill>
                  <a:srgbClr val="002060"/>
                </a:solidFill>
                <a:latin typeface="Calibri"/>
                <a:ea typeface="Calibri"/>
                <a:cs typeface="Calibri"/>
                <a:sym typeface="Calibri"/>
              </a:defRPr>
            </a:lvl1pPr>
            <a:lvl2pPr indent="0" lvl="1"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2pPr>
            <a:lvl3pPr indent="0" lvl="2"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3pPr>
            <a:lvl4pPr indent="0" lvl="3"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4pPr>
            <a:lvl5pPr indent="0" lvl="4"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5pPr>
            <a:lvl6pPr indent="0" lvl="5" marL="4572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6pPr>
            <a:lvl7pPr indent="0" lvl="6" marL="9144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7pPr>
            <a:lvl8pPr indent="0" lvl="7" marL="13716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8pPr>
            <a:lvl9pPr indent="0" lvl="8" marL="18288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9pPr>
          </a:lstStyle>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_Title Slide">
  <p:cSld name="10_Title Slide">
    <p:spTree>
      <p:nvGrpSpPr>
        <p:cNvPr id="292" name="Shape 292"/>
        <p:cNvGrpSpPr/>
        <p:nvPr/>
      </p:nvGrpSpPr>
      <p:grpSpPr>
        <a:xfrm>
          <a:off x="0" y="0"/>
          <a:ext cx="0" cy="0"/>
          <a:chOff x="0" y="0"/>
          <a:chExt cx="0" cy="0"/>
        </a:xfrm>
      </p:grpSpPr>
      <p:pic>
        <p:nvPicPr>
          <p:cNvPr id="293" name="Google Shape;293;p58"/>
          <p:cNvPicPr preferRelativeResize="0"/>
          <p:nvPr/>
        </p:nvPicPr>
        <p:blipFill rotWithShape="1">
          <a:blip r:embed="rId2">
            <a:alphaModFix/>
          </a:blip>
          <a:srcRect b="0" l="0" r="0" t="0"/>
          <a:stretch/>
        </p:blipFill>
        <p:spPr>
          <a:xfrm>
            <a:off x="4763" y="0"/>
            <a:ext cx="6846862" cy="5127041"/>
          </a:xfrm>
          <a:prstGeom prst="rect">
            <a:avLst/>
          </a:prstGeom>
          <a:noFill/>
          <a:ln>
            <a:noFill/>
          </a:ln>
        </p:spPr>
      </p:pic>
      <p:sp>
        <p:nvSpPr>
          <p:cNvPr id="294" name="Google Shape;294;p58"/>
          <p:cNvSpPr txBox="1"/>
          <p:nvPr>
            <p:ph idx="1" type="subTitle"/>
          </p:nvPr>
        </p:nvSpPr>
        <p:spPr>
          <a:xfrm>
            <a:off x="1371600" y="3581400"/>
            <a:ext cx="6400800" cy="457200"/>
          </a:xfrm>
          <a:prstGeom prst="rect">
            <a:avLst/>
          </a:prstGeom>
          <a:noFill/>
          <a:ln>
            <a:noFill/>
          </a:ln>
        </p:spPr>
        <p:txBody>
          <a:bodyPr anchorCtr="0" anchor="t" bIns="91425" lIns="91425" spcFirstLastPara="1" rIns="91425" wrap="square" tIns="91425">
            <a:noAutofit/>
          </a:bodyPr>
          <a:lstStyle>
            <a:lvl1pPr indent="0" lvl="0" marL="0" marR="0" rtl="0" algn="ctr">
              <a:lnSpc>
                <a:spcPct val="100000"/>
              </a:lnSpc>
              <a:spcBef>
                <a:spcPts val="480"/>
              </a:spcBef>
              <a:spcAft>
                <a:spcPts val="0"/>
              </a:spcAft>
              <a:buClr>
                <a:srgbClr val="636463"/>
              </a:buClr>
              <a:buSzPts val="2400"/>
              <a:buFont typeface="Arial"/>
              <a:buNone/>
              <a:defRPr b="0" i="0" sz="2400" u="none" cap="none" strike="noStrike">
                <a:solidFill>
                  <a:srgbClr val="636463"/>
                </a:solidFill>
                <a:latin typeface="Calibri"/>
                <a:ea typeface="Calibri"/>
                <a:cs typeface="Calibri"/>
                <a:sym typeface="Calibri"/>
              </a:defRPr>
            </a:lvl1pPr>
            <a:lvl2pPr indent="0" lvl="1" marL="457200" marR="0" rtl="0" algn="ctr">
              <a:lnSpc>
                <a:spcPct val="100000"/>
              </a:lnSpc>
              <a:spcBef>
                <a:spcPts val="560"/>
              </a:spcBef>
              <a:spcAft>
                <a:spcPts val="0"/>
              </a:spcAft>
              <a:buClr>
                <a:srgbClr val="888888"/>
              </a:buClr>
              <a:buSzPts val="2800"/>
              <a:buFont typeface="Arial"/>
              <a:buNone/>
              <a:defRPr b="0" i="0" sz="2800" u="none" cap="none" strike="noStrike">
                <a:solidFill>
                  <a:srgbClr val="888888"/>
                </a:solidFill>
                <a:latin typeface="Calibri"/>
                <a:ea typeface="Calibri"/>
                <a:cs typeface="Calibri"/>
                <a:sym typeface="Calibri"/>
              </a:defRPr>
            </a:lvl2pPr>
            <a:lvl3pPr indent="0" lvl="2" marL="914400" marR="0" rtl="0" algn="ctr">
              <a:lnSpc>
                <a:spcPct val="100000"/>
              </a:lnSpc>
              <a:spcBef>
                <a:spcPts val="480"/>
              </a:spcBef>
              <a:spcAft>
                <a:spcPts val="0"/>
              </a:spcAft>
              <a:buClr>
                <a:srgbClr val="888888"/>
              </a:buClr>
              <a:buSzPts val="2400"/>
              <a:buFont typeface="Arial"/>
              <a:buNone/>
              <a:defRPr b="0" i="0" sz="2400" u="none" cap="none" strike="noStrike">
                <a:solidFill>
                  <a:srgbClr val="888888"/>
                </a:solidFill>
                <a:latin typeface="Calibri"/>
                <a:ea typeface="Calibri"/>
                <a:cs typeface="Calibri"/>
                <a:sym typeface="Calibri"/>
              </a:defRPr>
            </a:lvl3pPr>
            <a:lvl4pPr indent="0" lvl="3" marL="1371600" marR="0" rtl="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4pPr>
            <a:lvl5pPr indent="0" lvl="4" marL="1828800" marR="0" rtl="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5pPr>
            <a:lvl6pPr indent="0" lvl="5" marL="2286000" marR="0" rtl="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6pPr>
            <a:lvl7pPr indent="0" lvl="6" marL="2743200" marR="0" rtl="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7pPr>
            <a:lvl8pPr indent="0" lvl="7" marL="3200400" marR="0" rtl="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8pPr>
            <a:lvl9pPr indent="0" lvl="8" marL="3657600" marR="0" rtl="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9pPr>
          </a:lstStyle>
          <a:p/>
        </p:txBody>
      </p:sp>
      <p:sp>
        <p:nvSpPr>
          <p:cNvPr id="295" name="Google Shape;295;p58"/>
          <p:cNvSpPr txBox="1"/>
          <p:nvPr>
            <p:ph type="title"/>
          </p:nvPr>
        </p:nvSpPr>
        <p:spPr>
          <a:xfrm>
            <a:off x="457200" y="1905000"/>
            <a:ext cx="8229600" cy="1524000"/>
          </a:xfrm>
          <a:prstGeom prst="rect">
            <a:avLst/>
          </a:prstGeom>
          <a:noFill/>
          <a:ln>
            <a:noFill/>
          </a:ln>
        </p:spPr>
        <p:txBody>
          <a:bodyPr anchorCtr="0" anchor="ctr" bIns="91425" lIns="91425" spcFirstLastPara="1" rIns="91425" wrap="square" tIns="91425">
            <a:noAutofit/>
          </a:bodyPr>
          <a:lstStyle>
            <a:lvl1pPr indent="0" lvl="0" marL="0" marR="0" rtl="0" algn="ctr">
              <a:lnSpc>
                <a:spcPct val="100000"/>
              </a:lnSpc>
              <a:spcBef>
                <a:spcPts val="0"/>
              </a:spcBef>
              <a:spcAft>
                <a:spcPts val="0"/>
              </a:spcAft>
              <a:buClr>
                <a:srgbClr val="343451"/>
              </a:buClr>
              <a:buSzPts val="4000"/>
              <a:buFont typeface="Arial"/>
              <a:buNone/>
              <a:defRPr b="0" i="0" sz="4000" u="none" cap="none" strike="noStrike">
                <a:solidFill>
                  <a:srgbClr val="343451"/>
                </a:solidFill>
                <a:latin typeface="Arial"/>
                <a:ea typeface="Arial"/>
                <a:cs typeface="Arial"/>
                <a:sym typeface="Arial"/>
              </a:defRPr>
            </a:lvl1pPr>
            <a:lvl2pPr indent="0" lvl="1"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2pPr>
            <a:lvl3pPr indent="0" lvl="2"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3pPr>
            <a:lvl4pPr indent="0" lvl="3"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4pPr>
            <a:lvl5pPr indent="0" lvl="4"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5pPr>
            <a:lvl6pPr indent="0" lvl="5" marL="4572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6pPr>
            <a:lvl7pPr indent="0" lvl="6" marL="9144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7pPr>
            <a:lvl8pPr indent="0" lvl="7" marL="13716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8pPr>
            <a:lvl9pPr indent="0" lvl="8" marL="18288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9pPr>
          </a:lstStyle>
          <a:p/>
        </p:txBody>
      </p:sp>
      <p:sp>
        <p:nvSpPr>
          <p:cNvPr id="296" name="Google Shape;296;p58"/>
          <p:cNvSpPr txBox="1"/>
          <p:nvPr>
            <p:ph idx="10" type="dt"/>
          </p:nvPr>
        </p:nvSpPr>
        <p:spPr>
          <a:xfrm>
            <a:off x="457200" y="6356350"/>
            <a:ext cx="2133600" cy="3651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rgbClr val="343451"/>
              </a:buClr>
              <a:buSzPts val="1200"/>
              <a:buFont typeface="Calibri"/>
              <a:buNone/>
              <a:defRPr b="0" i="0" sz="1200" u="none" cap="none" strike="noStrike">
                <a:solidFill>
                  <a:srgbClr val="34345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6pPr>
            <a:lvl7pPr indent="0" lvl="6" marL="2743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7pPr>
            <a:lvl8pPr indent="0" lvl="7" marL="3200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8pPr>
            <a:lvl9pPr indent="0" lvl="8" marL="3657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9pPr>
          </a:lstStyle>
          <a:p/>
        </p:txBody>
      </p:sp>
      <p:sp>
        <p:nvSpPr>
          <p:cNvPr id="297" name="Google Shape;297;p58"/>
          <p:cNvSpPr txBox="1"/>
          <p:nvPr>
            <p:ph idx="11" type="ftr"/>
          </p:nvPr>
        </p:nvSpPr>
        <p:spPr>
          <a:xfrm>
            <a:off x="3124200" y="6356350"/>
            <a:ext cx="2895600" cy="365100"/>
          </a:xfrm>
          <a:prstGeom prst="rect">
            <a:avLst/>
          </a:prstGeom>
          <a:noFill/>
          <a:ln>
            <a:noFill/>
          </a:ln>
        </p:spPr>
        <p:txBody>
          <a:bodyPr anchorCtr="0" anchor="ctr" bIns="91425" lIns="91425" spcFirstLastPara="1" rIns="91425" wrap="square" tIns="91425">
            <a:noAutofit/>
          </a:bodyPr>
          <a:lstStyle>
            <a:lvl1pPr indent="0" lvl="0" marL="0" marR="0" rtl="0" algn="ctr">
              <a:lnSpc>
                <a:spcPct val="100000"/>
              </a:lnSpc>
              <a:spcBef>
                <a:spcPts val="0"/>
              </a:spcBef>
              <a:spcAft>
                <a:spcPts val="0"/>
              </a:spcAft>
              <a:buClr>
                <a:srgbClr val="343451"/>
              </a:buClr>
              <a:buSzPts val="1200"/>
              <a:buFont typeface="Calibri"/>
              <a:buNone/>
              <a:defRPr b="0" i="0" sz="1200" u="none" cap="none" strike="noStrike">
                <a:solidFill>
                  <a:srgbClr val="34345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6pPr>
            <a:lvl7pPr indent="0" lvl="6" marL="2743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7pPr>
            <a:lvl8pPr indent="0" lvl="7" marL="3200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8pPr>
            <a:lvl9pPr indent="0" lvl="8" marL="3657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9pPr>
          </a:lstStyle>
          <a:p/>
        </p:txBody>
      </p:sp>
      <p:sp>
        <p:nvSpPr>
          <p:cNvPr id="298" name="Google Shape;298;p58"/>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Clr>
                <a:srgbClr val="343451"/>
              </a:buClr>
              <a:buSzPts val="300"/>
              <a:buFont typeface="Calibri"/>
              <a:buNone/>
              <a:defRPr b="0" i="0" sz="1200" u="none" cap="none" strike="noStrike">
                <a:solidFill>
                  <a:srgbClr val="343451"/>
                </a:solidFill>
                <a:latin typeface="Calibri"/>
                <a:ea typeface="Calibri"/>
                <a:cs typeface="Calibri"/>
                <a:sym typeface="Calibri"/>
              </a:defRPr>
            </a:lvl1pPr>
            <a:lvl2pPr indent="0" lvl="1" marL="0" marR="0" rtl="0" algn="r">
              <a:spcBef>
                <a:spcPts val="0"/>
              </a:spcBef>
              <a:buClr>
                <a:srgbClr val="343451"/>
              </a:buClr>
              <a:buSzPts val="300"/>
              <a:buFont typeface="Calibri"/>
              <a:buNone/>
              <a:defRPr b="0" i="0" sz="1200" u="none" cap="none" strike="noStrike">
                <a:solidFill>
                  <a:srgbClr val="343451"/>
                </a:solidFill>
                <a:latin typeface="Calibri"/>
                <a:ea typeface="Calibri"/>
                <a:cs typeface="Calibri"/>
                <a:sym typeface="Calibri"/>
              </a:defRPr>
            </a:lvl2pPr>
            <a:lvl3pPr indent="0" lvl="2" marL="0" marR="0" rtl="0" algn="r">
              <a:spcBef>
                <a:spcPts val="0"/>
              </a:spcBef>
              <a:buClr>
                <a:srgbClr val="343451"/>
              </a:buClr>
              <a:buSzPts val="300"/>
              <a:buFont typeface="Calibri"/>
              <a:buNone/>
              <a:defRPr b="0" i="0" sz="1200" u="none" cap="none" strike="noStrike">
                <a:solidFill>
                  <a:srgbClr val="343451"/>
                </a:solidFill>
                <a:latin typeface="Calibri"/>
                <a:ea typeface="Calibri"/>
                <a:cs typeface="Calibri"/>
                <a:sym typeface="Calibri"/>
              </a:defRPr>
            </a:lvl3pPr>
            <a:lvl4pPr indent="0" lvl="3" marL="0" marR="0" rtl="0" algn="r">
              <a:spcBef>
                <a:spcPts val="0"/>
              </a:spcBef>
              <a:buClr>
                <a:srgbClr val="343451"/>
              </a:buClr>
              <a:buSzPts val="300"/>
              <a:buFont typeface="Calibri"/>
              <a:buNone/>
              <a:defRPr b="0" i="0" sz="1200" u="none" cap="none" strike="noStrike">
                <a:solidFill>
                  <a:srgbClr val="343451"/>
                </a:solidFill>
                <a:latin typeface="Calibri"/>
                <a:ea typeface="Calibri"/>
                <a:cs typeface="Calibri"/>
                <a:sym typeface="Calibri"/>
              </a:defRPr>
            </a:lvl4pPr>
            <a:lvl5pPr indent="0" lvl="4" marL="0" marR="0" rtl="0" algn="r">
              <a:spcBef>
                <a:spcPts val="0"/>
              </a:spcBef>
              <a:buClr>
                <a:srgbClr val="343451"/>
              </a:buClr>
              <a:buSzPts val="300"/>
              <a:buFont typeface="Calibri"/>
              <a:buNone/>
              <a:defRPr b="0" i="0" sz="1200" u="none" cap="none" strike="noStrike">
                <a:solidFill>
                  <a:srgbClr val="343451"/>
                </a:solidFill>
                <a:latin typeface="Calibri"/>
                <a:ea typeface="Calibri"/>
                <a:cs typeface="Calibri"/>
                <a:sym typeface="Calibri"/>
              </a:defRPr>
            </a:lvl5pPr>
            <a:lvl6pPr indent="0" lvl="5" marL="0" marR="0" rtl="0" algn="r">
              <a:spcBef>
                <a:spcPts val="0"/>
              </a:spcBef>
              <a:buClr>
                <a:srgbClr val="343451"/>
              </a:buClr>
              <a:buSzPts val="300"/>
              <a:buFont typeface="Calibri"/>
              <a:buNone/>
              <a:defRPr b="0" i="0" sz="1200" u="none" cap="none" strike="noStrike">
                <a:solidFill>
                  <a:srgbClr val="343451"/>
                </a:solidFill>
                <a:latin typeface="Calibri"/>
                <a:ea typeface="Calibri"/>
                <a:cs typeface="Calibri"/>
                <a:sym typeface="Calibri"/>
              </a:defRPr>
            </a:lvl6pPr>
            <a:lvl7pPr indent="0" lvl="6" marL="0" marR="0" rtl="0" algn="r">
              <a:spcBef>
                <a:spcPts val="0"/>
              </a:spcBef>
              <a:buClr>
                <a:srgbClr val="343451"/>
              </a:buClr>
              <a:buSzPts val="300"/>
              <a:buFont typeface="Calibri"/>
              <a:buNone/>
              <a:defRPr b="0" i="0" sz="1200" u="none" cap="none" strike="noStrike">
                <a:solidFill>
                  <a:srgbClr val="343451"/>
                </a:solidFill>
                <a:latin typeface="Calibri"/>
                <a:ea typeface="Calibri"/>
                <a:cs typeface="Calibri"/>
                <a:sym typeface="Calibri"/>
              </a:defRPr>
            </a:lvl7pPr>
            <a:lvl8pPr indent="0" lvl="7" marL="0" marR="0" rtl="0" algn="r">
              <a:spcBef>
                <a:spcPts val="0"/>
              </a:spcBef>
              <a:buClr>
                <a:srgbClr val="343451"/>
              </a:buClr>
              <a:buSzPts val="300"/>
              <a:buFont typeface="Calibri"/>
              <a:buNone/>
              <a:defRPr b="0" i="0" sz="1200" u="none" cap="none" strike="noStrike">
                <a:solidFill>
                  <a:srgbClr val="343451"/>
                </a:solidFill>
                <a:latin typeface="Calibri"/>
                <a:ea typeface="Calibri"/>
                <a:cs typeface="Calibri"/>
                <a:sym typeface="Calibri"/>
              </a:defRPr>
            </a:lvl8pPr>
            <a:lvl9pPr indent="0" lvl="8" marL="0" marR="0" rtl="0" algn="r">
              <a:spcBef>
                <a:spcPts val="0"/>
              </a:spcBef>
              <a:buClr>
                <a:srgbClr val="343451"/>
              </a:buClr>
              <a:buSzPts val="300"/>
              <a:buFont typeface="Calibri"/>
              <a:buNone/>
              <a:defRPr b="0" i="0" sz="1200" u="none" cap="none" strike="noStrike">
                <a:solidFill>
                  <a:srgbClr val="34345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8_Picture with Caption">
  <p:cSld name="18_Picture with Caption">
    <p:spTree>
      <p:nvGrpSpPr>
        <p:cNvPr id="299" name="Shape 299"/>
        <p:cNvGrpSpPr/>
        <p:nvPr/>
      </p:nvGrpSpPr>
      <p:grpSpPr>
        <a:xfrm>
          <a:off x="0" y="0"/>
          <a:ext cx="0" cy="0"/>
          <a:chOff x="0" y="0"/>
          <a:chExt cx="0" cy="0"/>
        </a:xfrm>
      </p:grpSpPr>
      <p:sp>
        <p:nvSpPr>
          <p:cNvPr id="300" name="Google Shape;300;p59"/>
          <p:cNvSpPr/>
          <p:nvPr>
            <p:ph idx="2" type="pic"/>
          </p:nvPr>
        </p:nvSpPr>
        <p:spPr>
          <a:xfrm>
            <a:off x="1792288" y="1142999"/>
            <a:ext cx="5486400" cy="35847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640"/>
              </a:spcBef>
              <a:spcAft>
                <a:spcPts val="0"/>
              </a:spcAft>
              <a:buClr>
                <a:srgbClr val="595959"/>
              </a:buClr>
              <a:buSzPts val="3200"/>
              <a:buFont typeface="Arial"/>
              <a:buNone/>
              <a:defRPr b="0" i="0" sz="3200" u="none" cap="none" strike="noStrike">
                <a:solidFill>
                  <a:srgbClr val="595959"/>
                </a:solidFill>
                <a:latin typeface="Calibri"/>
                <a:ea typeface="Calibri"/>
                <a:cs typeface="Calibri"/>
                <a:sym typeface="Calibri"/>
              </a:defRPr>
            </a:lvl1pPr>
            <a:lvl2pPr indent="0" lvl="1" marL="457200" marR="0" rtl="0" algn="l">
              <a:lnSpc>
                <a:spcPct val="100000"/>
              </a:lnSpc>
              <a:spcBef>
                <a:spcPts val="560"/>
              </a:spcBef>
              <a:spcAft>
                <a:spcPts val="0"/>
              </a:spcAft>
              <a:buClr>
                <a:srgbClr val="595959"/>
              </a:buClr>
              <a:buSzPts val="2800"/>
              <a:buFont typeface="Arial"/>
              <a:buNone/>
              <a:defRPr b="0" i="0" sz="2800" u="none" cap="none" strike="noStrike">
                <a:solidFill>
                  <a:srgbClr val="595959"/>
                </a:solidFill>
                <a:latin typeface="Calibri"/>
                <a:ea typeface="Calibri"/>
                <a:cs typeface="Calibri"/>
                <a:sym typeface="Calibri"/>
              </a:defRPr>
            </a:lvl2pPr>
            <a:lvl3pPr indent="0" lvl="2" marL="914400" marR="0" rtl="0" algn="l">
              <a:lnSpc>
                <a:spcPct val="100000"/>
              </a:lnSpc>
              <a:spcBef>
                <a:spcPts val="480"/>
              </a:spcBef>
              <a:spcAft>
                <a:spcPts val="0"/>
              </a:spcAft>
              <a:buClr>
                <a:srgbClr val="595959"/>
              </a:buClr>
              <a:buSzPts val="2400"/>
              <a:buFont typeface="Arial"/>
              <a:buNone/>
              <a:defRPr b="0" i="0" sz="2400" u="none" cap="none" strike="noStrike">
                <a:solidFill>
                  <a:srgbClr val="595959"/>
                </a:solidFill>
                <a:latin typeface="Calibri"/>
                <a:ea typeface="Calibri"/>
                <a:cs typeface="Calibri"/>
                <a:sym typeface="Calibri"/>
              </a:defRPr>
            </a:lvl3pPr>
            <a:lvl4pPr indent="0" lvl="3" marL="1371600" marR="0" rtl="0" algn="l">
              <a:lnSpc>
                <a:spcPct val="100000"/>
              </a:lnSpc>
              <a:spcBef>
                <a:spcPts val="400"/>
              </a:spcBef>
              <a:spcAft>
                <a:spcPts val="0"/>
              </a:spcAft>
              <a:buClr>
                <a:srgbClr val="595959"/>
              </a:buClr>
              <a:buSzPts val="2000"/>
              <a:buFont typeface="Arial"/>
              <a:buNone/>
              <a:defRPr b="0" i="0" sz="2000" u="none" cap="none" strike="noStrike">
                <a:solidFill>
                  <a:srgbClr val="595959"/>
                </a:solidFill>
                <a:latin typeface="Calibri"/>
                <a:ea typeface="Calibri"/>
                <a:cs typeface="Calibri"/>
                <a:sym typeface="Calibri"/>
              </a:defRPr>
            </a:lvl4pPr>
            <a:lvl5pPr indent="0" lvl="4" marL="1828800" marR="0" rtl="0" algn="l">
              <a:lnSpc>
                <a:spcPct val="100000"/>
              </a:lnSpc>
              <a:spcBef>
                <a:spcPts val="400"/>
              </a:spcBef>
              <a:spcAft>
                <a:spcPts val="0"/>
              </a:spcAft>
              <a:buClr>
                <a:srgbClr val="595959"/>
              </a:buClr>
              <a:buSzPts val="2000"/>
              <a:buFont typeface="Arial"/>
              <a:buNone/>
              <a:defRPr b="0" i="0" sz="2000" u="none" cap="none" strike="noStrike">
                <a:solidFill>
                  <a:srgbClr val="595959"/>
                </a:solidFill>
                <a:latin typeface="Calibri"/>
                <a:ea typeface="Calibri"/>
                <a:cs typeface="Calibri"/>
                <a:sym typeface="Calibri"/>
              </a:defRPr>
            </a:lvl5pPr>
            <a:lvl6pPr indent="0" lvl="5" marL="22860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6pPr>
            <a:lvl7pPr indent="0" lvl="6" marL="27432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7pPr>
            <a:lvl8pPr indent="0" lvl="7" marL="32004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8pPr>
            <a:lvl9pPr indent="0" lvl="8" marL="36576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9pPr>
          </a:lstStyle>
          <a:p/>
        </p:txBody>
      </p:sp>
      <p:sp>
        <p:nvSpPr>
          <p:cNvPr id="301" name="Google Shape;301;p59"/>
          <p:cNvSpPr txBox="1"/>
          <p:nvPr>
            <p:ph idx="1" type="body"/>
          </p:nvPr>
        </p:nvSpPr>
        <p:spPr>
          <a:xfrm>
            <a:off x="1792288" y="4876800"/>
            <a:ext cx="5486400" cy="609600"/>
          </a:xfrm>
          <a:prstGeom prst="rect">
            <a:avLst/>
          </a:prstGeom>
          <a:noFill/>
          <a:ln>
            <a:noFill/>
          </a:ln>
        </p:spPr>
        <p:txBody>
          <a:bodyPr anchorCtr="0" anchor="t" bIns="91425" lIns="91425" spcFirstLastPara="1" rIns="91425" wrap="square" tIns="91425">
            <a:noAutofit/>
          </a:bodyPr>
          <a:lstStyle>
            <a:lvl1pPr indent="-228600" lvl="0" marL="457200" marR="0" rtl="0" algn="l">
              <a:lnSpc>
                <a:spcPct val="100000"/>
              </a:lnSpc>
              <a:spcBef>
                <a:spcPts val="280"/>
              </a:spcBef>
              <a:spcAft>
                <a:spcPts val="0"/>
              </a:spcAft>
              <a:buClr>
                <a:srgbClr val="636463"/>
              </a:buClr>
              <a:buSzPts val="1400"/>
              <a:buFont typeface="Arial"/>
              <a:buNone/>
              <a:defRPr b="0" i="0" sz="1400" u="none" cap="none" strike="noStrike">
                <a:solidFill>
                  <a:srgbClr val="636463"/>
                </a:solidFill>
                <a:latin typeface="Calibri"/>
                <a:ea typeface="Calibri"/>
                <a:cs typeface="Calibri"/>
                <a:sym typeface="Calibri"/>
              </a:defRPr>
            </a:lvl1pPr>
            <a:lvl2pPr indent="-228600" lvl="1" marL="914400" marR="0" rtl="0" algn="l">
              <a:lnSpc>
                <a:spcPct val="100000"/>
              </a:lnSpc>
              <a:spcBef>
                <a:spcPts val="240"/>
              </a:spcBef>
              <a:spcAft>
                <a:spcPts val="0"/>
              </a:spcAft>
              <a:buClr>
                <a:srgbClr val="595959"/>
              </a:buClr>
              <a:buSzPts val="1200"/>
              <a:buFont typeface="Arial"/>
              <a:buNone/>
              <a:defRPr b="0" i="0" sz="1200" u="none" cap="none" strike="noStrike">
                <a:solidFill>
                  <a:srgbClr val="595959"/>
                </a:solidFill>
                <a:latin typeface="Calibri"/>
                <a:ea typeface="Calibri"/>
                <a:cs typeface="Calibri"/>
                <a:sym typeface="Calibri"/>
              </a:defRPr>
            </a:lvl2pPr>
            <a:lvl3pPr indent="-228600" lvl="2" marL="1371600" marR="0" rtl="0" algn="l">
              <a:lnSpc>
                <a:spcPct val="100000"/>
              </a:lnSpc>
              <a:spcBef>
                <a:spcPts val="200"/>
              </a:spcBef>
              <a:spcAft>
                <a:spcPts val="0"/>
              </a:spcAft>
              <a:buClr>
                <a:srgbClr val="595959"/>
              </a:buClr>
              <a:buSzPts val="1000"/>
              <a:buFont typeface="Arial"/>
              <a:buNone/>
              <a:defRPr b="0" i="0" sz="1000" u="none" cap="none" strike="noStrike">
                <a:solidFill>
                  <a:srgbClr val="595959"/>
                </a:solidFill>
                <a:latin typeface="Calibri"/>
                <a:ea typeface="Calibri"/>
                <a:cs typeface="Calibri"/>
                <a:sym typeface="Calibri"/>
              </a:defRPr>
            </a:lvl3pPr>
            <a:lvl4pPr indent="-228600" lvl="3" marL="1828800" marR="0" rtl="0" algn="l">
              <a:lnSpc>
                <a:spcPct val="100000"/>
              </a:lnSpc>
              <a:spcBef>
                <a:spcPts val="180"/>
              </a:spcBef>
              <a:spcAft>
                <a:spcPts val="0"/>
              </a:spcAft>
              <a:buClr>
                <a:srgbClr val="595959"/>
              </a:buClr>
              <a:buSzPts val="900"/>
              <a:buFont typeface="Arial"/>
              <a:buNone/>
              <a:defRPr b="0" i="0" sz="900" u="none" cap="none" strike="noStrike">
                <a:solidFill>
                  <a:srgbClr val="595959"/>
                </a:solidFill>
                <a:latin typeface="Calibri"/>
                <a:ea typeface="Calibri"/>
                <a:cs typeface="Calibri"/>
                <a:sym typeface="Calibri"/>
              </a:defRPr>
            </a:lvl4pPr>
            <a:lvl5pPr indent="-228600" lvl="4" marL="2286000" marR="0" rtl="0" algn="l">
              <a:lnSpc>
                <a:spcPct val="100000"/>
              </a:lnSpc>
              <a:spcBef>
                <a:spcPts val="180"/>
              </a:spcBef>
              <a:spcAft>
                <a:spcPts val="0"/>
              </a:spcAft>
              <a:buClr>
                <a:srgbClr val="595959"/>
              </a:buClr>
              <a:buSzPts val="900"/>
              <a:buFont typeface="Arial"/>
              <a:buNone/>
              <a:defRPr b="0" i="0" sz="900" u="none" cap="none" strike="noStrike">
                <a:solidFill>
                  <a:srgbClr val="595959"/>
                </a:solidFill>
                <a:latin typeface="Calibri"/>
                <a:ea typeface="Calibri"/>
                <a:cs typeface="Calibri"/>
                <a:sym typeface="Calibri"/>
              </a:defRPr>
            </a:lvl5pPr>
            <a:lvl6pPr indent="-228600" lvl="5" marL="2743200" marR="0" rtl="0" algn="l">
              <a:lnSpc>
                <a:spcPct val="100000"/>
              </a:lnSpc>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9pPr>
          </a:lstStyle>
          <a:p/>
        </p:txBody>
      </p:sp>
      <p:sp>
        <p:nvSpPr>
          <p:cNvPr id="302" name="Google Shape;302;p59"/>
          <p:cNvSpPr txBox="1"/>
          <p:nvPr>
            <p:ph idx="10" type="dt"/>
          </p:nvPr>
        </p:nvSpPr>
        <p:spPr>
          <a:xfrm>
            <a:off x="457200" y="6356350"/>
            <a:ext cx="2133600" cy="3651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6pPr>
            <a:lvl7pPr indent="0" lvl="6" marL="2743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7pPr>
            <a:lvl8pPr indent="0" lvl="7" marL="3200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8pPr>
            <a:lvl9pPr indent="0" lvl="8" marL="3657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9pPr>
          </a:lstStyle>
          <a:p/>
        </p:txBody>
      </p:sp>
      <p:sp>
        <p:nvSpPr>
          <p:cNvPr id="303" name="Google Shape;303;p59"/>
          <p:cNvSpPr txBox="1"/>
          <p:nvPr>
            <p:ph idx="11" type="ftr"/>
          </p:nvPr>
        </p:nvSpPr>
        <p:spPr>
          <a:xfrm>
            <a:off x="3124200" y="6356350"/>
            <a:ext cx="2895600" cy="365100"/>
          </a:xfrm>
          <a:prstGeom prst="rect">
            <a:avLst/>
          </a:prstGeom>
          <a:noFill/>
          <a:ln>
            <a:noFill/>
          </a:ln>
        </p:spPr>
        <p:txBody>
          <a:bodyPr anchorCtr="0" anchor="ctr" bIns="91425" lIns="91425" spcFirstLastPara="1" rIns="91425" wrap="square" tIns="91425">
            <a:noAutofit/>
          </a:bodyPr>
          <a:lstStyle>
            <a:lvl1pPr indent="0" lvl="0" marL="0" marR="0" rtl="0" algn="ct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6pPr>
            <a:lvl7pPr indent="0" lvl="6" marL="2743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7pPr>
            <a:lvl8pPr indent="0" lvl="7" marL="3200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8pPr>
            <a:lvl9pPr indent="0" lvl="8" marL="3657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9pPr>
          </a:lstStyle>
          <a:p/>
        </p:txBody>
      </p:sp>
      <p:sp>
        <p:nvSpPr>
          <p:cNvPr id="304" name="Google Shape;304;p59"/>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1pPr>
            <a:lvl2pPr indent="0" lvl="1"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2pPr>
            <a:lvl3pPr indent="0" lvl="2"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3pPr>
            <a:lvl4pPr indent="0" lvl="3"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4pPr>
            <a:lvl5pPr indent="0" lvl="4"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5pPr>
            <a:lvl6pPr indent="0" lvl="5"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6pPr>
            <a:lvl7pPr indent="0" lvl="6"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7pPr>
            <a:lvl8pPr indent="0" lvl="7"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8pPr>
            <a:lvl9pPr indent="0" lvl="8"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6_Blank">
  <p:cSld name="6_Blank">
    <p:spTree>
      <p:nvGrpSpPr>
        <p:cNvPr id="305" name="Shape 305"/>
        <p:cNvGrpSpPr/>
        <p:nvPr/>
      </p:nvGrpSpPr>
      <p:grpSpPr>
        <a:xfrm>
          <a:off x="0" y="0"/>
          <a:ext cx="0" cy="0"/>
          <a:chOff x="0" y="0"/>
          <a:chExt cx="0" cy="0"/>
        </a:xfrm>
      </p:grpSpPr>
      <p:sp>
        <p:nvSpPr>
          <p:cNvPr id="306" name="Google Shape;306;p60"/>
          <p:cNvSpPr txBox="1"/>
          <p:nvPr>
            <p:ph idx="1" type="body"/>
          </p:nvPr>
        </p:nvSpPr>
        <p:spPr>
          <a:xfrm>
            <a:off x="309562" y="1365299"/>
            <a:ext cx="8497800" cy="5389500"/>
          </a:xfrm>
          <a:prstGeom prst="rect">
            <a:avLst/>
          </a:prstGeom>
          <a:noFill/>
          <a:ln>
            <a:noFill/>
          </a:ln>
        </p:spPr>
        <p:txBody>
          <a:bodyPr anchorCtr="0" anchor="t" bIns="91425" lIns="91425" spcFirstLastPara="1" rIns="91425" wrap="square" tIns="91425">
            <a:noAutofit/>
          </a:bodyPr>
          <a:lstStyle>
            <a:lvl1pPr indent="-228600" lvl="0" marL="457200" marR="0" rtl="0" algn="ctr">
              <a:lnSpc>
                <a:spcPct val="100000"/>
              </a:lnSpc>
              <a:spcBef>
                <a:spcPts val="0"/>
              </a:spcBef>
              <a:spcAft>
                <a:spcPts val="0"/>
              </a:spcAft>
              <a:buClr>
                <a:srgbClr val="3F3F3F"/>
              </a:buClr>
              <a:buSzPts val="2400"/>
              <a:buFont typeface="Arial"/>
              <a:buNone/>
              <a:defRPr b="0" i="0" sz="2400" u="none" cap="none" strike="noStrike">
                <a:solidFill>
                  <a:srgbClr val="3F3F3F"/>
                </a:solidFill>
                <a:latin typeface="Calibri"/>
                <a:ea typeface="Calibri"/>
                <a:cs typeface="Calibri"/>
                <a:sym typeface="Calibri"/>
              </a:defRPr>
            </a:lvl1pPr>
            <a:lvl2pPr indent="-381000" lvl="1" marL="914400" marR="0" rtl="0" algn="ctr">
              <a:lnSpc>
                <a:spcPct val="100000"/>
              </a:lnSpc>
              <a:spcBef>
                <a:spcPts val="0"/>
              </a:spcBef>
              <a:spcAft>
                <a:spcPts val="0"/>
              </a:spcAft>
              <a:buClr>
                <a:srgbClr val="3F3F3F"/>
              </a:buClr>
              <a:buSzPts val="2400"/>
              <a:buFont typeface="Arial"/>
              <a:buChar char="•"/>
              <a:defRPr b="0" i="0" sz="2400" u="none" cap="none" strike="noStrike">
                <a:solidFill>
                  <a:srgbClr val="3F3F3F"/>
                </a:solidFill>
                <a:latin typeface="Calibri"/>
                <a:ea typeface="Calibri"/>
                <a:cs typeface="Calibri"/>
                <a:sym typeface="Calibri"/>
              </a:defRPr>
            </a:lvl2pPr>
            <a:lvl3pPr indent="-381000" lvl="2" marL="1371600" marR="0" rtl="0" algn="ctr">
              <a:lnSpc>
                <a:spcPct val="100000"/>
              </a:lnSpc>
              <a:spcBef>
                <a:spcPts val="0"/>
              </a:spcBef>
              <a:spcAft>
                <a:spcPts val="0"/>
              </a:spcAft>
              <a:buClr>
                <a:srgbClr val="3F3F3F"/>
              </a:buClr>
              <a:buSzPts val="2400"/>
              <a:buFont typeface="Arial"/>
              <a:buChar char="•"/>
              <a:defRPr b="0" i="0" sz="2400" u="none" cap="none" strike="noStrike">
                <a:solidFill>
                  <a:srgbClr val="3F3F3F"/>
                </a:solidFill>
                <a:latin typeface="Calibri"/>
                <a:ea typeface="Calibri"/>
                <a:cs typeface="Calibri"/>
                <a:sym typeface="Calibri"/>
              </a:defRPr>
            </a:lvl3pPr>
            <a:lvl4pPr indent="-381000" lvl="3" marL="1828800" marR="0" rtl="0" algn="ctr">
              <a:lnSpc>
                <a:spcPct val="100000"/>
              </a:lnSpc>
              <a:spcBef>
                <a:spcPts val="0"/>
              </a:spcBef>
              <a:spcAft>
                <a:spcPts val="0"/>
              </a:spcAft>
              <a:buClr>
                <a:srgbClr val="3F3F3F"/>
              </a:buClr>
              <a:buSzPts val="2400"/>
              <a:buFont typeface="Arial"/>
              <a:buChar char="•"/>
              <a:defRPr b="0" i="0" sz="2400" u="none" cap="none" strike="noStrike">
                <a:solidFill>
                  <a:srgbClr val="3F3F3F"/>
                </a:solidFill>
                <a:latin typeface="Calibri"/>
                <a:ea typeface="Calibri"/>
                <a:cs typeface="Calibri"/>
                <a:sym typeface="Calibri"/>
              </a:defRPr>
            </a:lvl4pPr>
            <a:lvl5pPr indent="-381000" lvl="4" marL="2286000" marR="0" rtl="0" algn="ctr">
              <a:lnSpc>
                <a:spcPct val="100000"/>
              </a:lnSpc>
              <a:spcBef>
                <a:spcPts val="0"/>
              </a:spcBef>
              <a:spcAft>
                <a:spcPts val="0"/>
              </a:spcAft>
              <a:buClr>
                <a:srgbClr val="3F3F3F"/>
              </a:buClr>
              <a:buSzPts val="2400"/>
              <a:buFont typeface="Arial"/>
              <a:buChar char="•"/>
              <a:defRPr b="0" i="0" sz="2400" u="none" cap="none" strike="noStrike">
                <a:solidFill>
                  <a:srgbClr val="3F3F3F"/>
                </a:solidFill>
                <a:latin typeface="Calibri"/>
                <a:ea typeface="Calibri"/>
                <a:cs typeface="Calibri"/>
                <a:sym typeface="Calibri"/>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307" name="Google Shape;307;p60"/>
          <p:cNvSpPr txBox="1"/>
          <p:nvPr>
            <p:ph type="title"/>
          </p:nvPr>
        </p:nvSpPr>
        <p:spPr>
          <a:xfrm>
            <a:off x="309562" y="317803"/>
            <a:ext cx="8497800" cy="703200"/>
          </a:xfrm>
          <a:prstGeom prst="rect">
            <a:avLst/>
          </a:prstGeom>
          <a:noFill/>
          <a:ln>
            <a:noFill/>
          </a:ln>
        </p:spPr>
        <p:txBody>
          <a:bodyPr anchorCtr="0" anchor="ctr" bIns="91425" lIns="91425" spcFirstLastPara="1" rIns="91425" wrap="square" tIns="91425">
            <a:noAutofit/>
          </a:bodyPr>
          <a:lstStyle>
            <a:lvl1pPr indent="0" lvl="0" marL="0" marR="0" rtl="0" algn="ctr">
              <a:lnSpc>
                <a:spcPct val="100000"/>
              </a:lnSpc>
              <a:spcBef>
                <a:spcPts val="0"/>
              </a:spcBef>
              <a:spcAft>
                <a:spcPts val="0"/>
              </a:spcAft>
              <a:buClr>
                <a:srgbClr val="002060"/>
              </a:buClr>
              <a:buSzPts val="3200"/>
              <a:buFont typeface="Calibri"/>
              <a:buNone/>
              <a:defRPr b="1" i="0" sz="3200" u="none" cap="none" strike="noStrike">
                <a:solidFill>
                  <a:srgbClr val="002060"/>
                </a:solidFill>
                <a:latin typeface="Calibri"/>
                <a:ea typeface="Calibri"/>
                <a:cs typeface="Calibri"/>
                <a:sym typeface="Calibri"/>
              </a:defRPr>
            </a:lvl1pPr>
            <a:lvl2pPr indent="0" lvl="1"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2pPr>
            <a:lvl3pPr indent="0" lvl="2"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3pPr>
            <a:lvl4pPr indent="0" lvl="3"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4pPr>
            <a:lvl5pPr indent="0" lvl="4"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5pPr>
            <a:lvl6pPr indent="0" lvl="5" marL="4572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6pPr>
            <a:lvl7pPr indent="0" lvl="6" marL="9144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7pPr>
            <a:lvl8pPr indent="0" lvl="7" marL="13716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8pPr>
            <a:lvl9pPr indent="0" lvl="8" marL="18288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9pPr>
          </a:lstStyle>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9_Picture with Caption">
  <p:cSld name="19_Picture with Caption">
    <p:spTree>
      <p:nvGrpSpPr>
        <p:cNvPr id="308" name="Shape 308"/>
        <p:cNvGrpSpPr/>
        <p:nvPr/>
      </p:nvGrpSpPr>
      <p:grpSpPr>
        <a:xfrm>
          <a:off x="0" y="0"/>
          <a:ext cx="0" cy="0"/>
          <a:chOff x="0" y="0"/>
          <a:chExt cx="0" cy="0"/>
        </a:xfrm>
      </p:grpSpPr>
      <p:cxnSp>
        <p:nvCxnSpPr>
          <p:cNvPr id="309" name="Google Shape;309;p61"/>
          <p:cNvCxnSpPr/>
          <p:nvPr/>
        </p:nvCxnSpPr>
        <p:spPr>
          <a:xfrm>
            <a:off x="349250" y="909637"/>
            <a:ext cx="8794800" cy="0"/>
          </a:xfrm>
          <a:prstGeom prst="straightConnector1">
            <a:avLst/>
          </a:prstGeom>
          <a:noFill/>
          <a:ln cap="rnd" cmpd="sng" w="28575">
            <a:solidFill>
              <a:srgbClr val="002060"/>
            </a:solidFill>
            <a:prstDash val="solid"/>
            <a:round/>
            <a:headEnd len="sm" w="sm" type="none"/>
            <a:tailEnd len="sm" w="sm" type="none"/>
          </a:ln>
        </p:spPr>
      </p:cxnSp>
      <p:sp>
        <p:nvSpPr>
          <p:cNvPr id="310" name="Google Shape;310;p61"/>
          <p:cNvSpPr/>
          <p:nvPr>
            <p:ph idx="2" type="pic"/>
          </p:nvPr>
        </p:nvSpPr>
        <p:spPr>
          <a:xfrm>
            <a:off x="349250" y="1142999"/>
            <a:ext cx="8458200" cy="56121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640"/>
              </a:spcBef>
              <a:spcAft>
                <a:spcPts val="0"/>
              </a:spcAft>
              <a:buClr>
                <a:srgbClr val="595959"/>
              </a:buClr>
              <a:buSzPts val="3200"/>
              <a:buFont typeface="Arial"/>
              <a:buNone/>
              <a:defRPr b="0" i="0" sz="3200" u="none" cap="none" strike="noStrike">
                <a:solidFill>
                  <a:srgbClr val="595959"/>
                </a:solidFill>
                <a:latin typeface="Calibri"/>
                <a:ea typeface="Calibri"/>
                <a:cs typeface="Calibri"/>
                <a:sym typeface="Calibri"/>
              </a:defRPr>
            </a:lvl1pPr>
            <a:lvl2pPr indent="0" lvl="1" marL="457200" marR="0" rtl="0" algn="l">
              <a:lnSpc>
                <a:spcPct val="100000"/>
              </a:lnSpc>
              <a:spcBef>
                <a:spcPts val="560"/>
              </a:spcBef>
              <a:spcAft>
                <a:spcPts val="0"/>
              </a:spcAft>
              <a:buClr>
                <a:srgbClr val="595959"/>
              </a:buClr>
              <a:buSzPts val="2800"/>
              <a:buFont typeface="Arial"/>
              <a:buNone/>
              <a:defRPr b="0" i="0" sz="2800" u="none" cap="none" strike="noStrike">
                <a:solidFill>
                  <a:srgbClr val="595959"/>
                </a:solidFill>
                <a:latin typeface="Calibri"/>
                <a:ea typeface="Calibri"/>
                <a:cs typeface="Calibri"/>
                <a:sym typeface="Calibri"/>
              </a:defRPr>
            </a:lvl2pPr>
            <a:lvl3pPr indent="0" lvl="2" marL="914400" marR="0" rtl="0" algn="l">
              <a:lnSpc>
                <a:spcPct val="100000"/>
              </a:lnSpc>
              <a:spcBef>
                <a:spcPts val="480"/>
              </a:spcBef>
              <a:spcAft>
                <a:spcPts val="0"/>
              </a:spcAft>
              <a:buClr>
                <a:srgbClr val="595959"/>
              </a:buClr>
              <a:buSzPts val="2400"/>
              <a:buFont typeface="Arial"/>
              <a:buNone/>
              <a:defRPr b="0" i="0" sz="2400" u="none" cap="none" strike="noStrike">
                <a:solidFill>
                  <a:srgbClr val="595959"/>
                </a:solidFill>
                <a:latin typeface="Calibri"/>
                <a:ea typeface="Calibri"/>
                <a:cs typeface="Calibri"/>
                <a:sym typeface="Calibri"/>
              </a:defRPr>
            </a:lvl3pPr>
            <a:lvl4pPr indent="0" lvl="3" marL="1371600" marR="0" rtl="0" algn="l">
              <a:lnSpc>
                <a:spcPct val="100000"/>
              </a:lnSpc>
              <a:spcBef>
                <a:spcPts val="400"/>
              </a:spcBef>
              <a:spcAft>
                <a:spcPts val="0"/>
              </a:spcAft>
              <a:buClr>
                <a:srgbClr val="595959"/>
              </a:buClr>
              <a:buSzPts val="2000"/>
              <a:buFont typeface="Arial"/>
              <a:buNone/>
              <a:defRPr b="0" i="0" sz="2000" u="none" cap="none" strike="noStrike">
                <a:solidFill>
                  <a:srgbClr val="595959"/>
                </a:solidFill>
                <a:latin typeface="Calibri"/>
                <a:ea typeface="Calibri"/>
                <a:cs typeface="Calibri"/>
                <a:sym typeface="Calibri"/>
              </a:defRPr>
            </a:lvl4pPr>
            <a:lvl5pPr indent="0" lvl="4" marL="1828800" marR="0" rtl="0" algn="l">
              <a:lnSpc>
                <a:spcPct val="100000"/>
              </a:lnSpc>
              <a:spcBef>
                <a:spcPts val="400"/>
              </a:spcBef>
              <a:spcAft>
                <a:spcPts val="0"/>
              </a:spcAft>
              <a:buClr>
                <a:srgbClr val="595959"/>
              </a:buClr>
              <a:buSzPts val="2000"/>
              <a:buFont typeface="Arial"/>
              <a:buNone/>
              <a:defRPr b="0" i="0" sz="2000" u="none" cap="none" strike="noStrike">
                <a:solidFill>
                  <a:srgbClr val="595959"/>
                </a:solidFill>
                <a:latin typeface="Calibri"/>
                <a:ea typeface="Calibri"/>
                <a:cs typeface="Calibri"/>
                <a:sym typeface="Calibri"/>
              </a:defRPr>
            </a:lvl5pPr>
            <a:lvl6pPr indent="0" lvl="5" marL="22860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6pPr>
            <a:lvl7pPr indent="0" lvl="6" marL="27432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7pPr>
            <a:lvl8pPr indent="0" lvl="7" marL="32004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8pPr>
            <a:lvl9pPr indent="0" lvl="8" marL="36576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9pPr>
          </a:lstStyle>
          <a:p/>
        </p:txBody>
      </p:sp>
      <p:sp>
        <p:nvSpPr>
          <p:cNvPr id="311" name="Google Shape;311;p61"/>
          <p:cNvSpPr txBox="1"/>
          <p:nvPr>
            <p:ph type="title"/>
          </p:nvPr>
        </p:nvSpPr>
        <p:spPr>
          <a:xfrm>
            <a:off x="349250" y="317803"/>
            <a:ext cx="8458200" cy="7032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rgbClr val="002060"/>
              </a:buClr>
              <a:buSzPts val="3200"/>
              <a:buFont typeface="Calibri"/>
              <a:buNone/>
              <a:defRPr b="1" i="0" sz="3200" u="none" cap="none" strike="noStrike">
                <a:solidFill>
                  <a:srgbClr val="002060"/>
                </a:solidFill>
                <a:latin typeface="Calibri"/>
                <a:ea typeface="Calibri"/>
                <a:cs typeface="Calibri"/>
                <a:sym typeface="Calibri"/>
              </a:defRPr>
            </a:lvl1pPr>
            <a:lvl2pPr indent="0" lvl="1"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2pPr>
            <a:lvl3pPr indent="0" lvl="2"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3pPr>
            <a:lvl4pPr indent="0" lvl="3"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4pPr>
            <a:lvl5pPr indent="0" lvl="4"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5pPr>
            <a:lvl6pPr indent="0" lvl="5" marL="4572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6pPr>
            <a:lvl7pPr indent="0" lvl="6" marL="9144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7pPr>
            <a:lvl8pPr indent="0" lvl="7" marL="13716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8pPr>
            <a:lvl9pPr indent="0" lvl="8" marL="18288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9pPr>
          </a:lstStyle>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_Picture with Caption">
  <p:cSld name="20_Picture with Caption">
    <p:spTree>
      <p:nvGrpSpPr>
        <p:cNvPr id="312" name="Shape 312"/>
        <p:cNvGrpSpPr/>
        <p:nvPr/>
      </p:nvGrpSpPr>
      <p:grpSpPr>
        <a:xfrm>
          <a:off x="0" y="0"/>
          <a:ext cx="0" cy="0"/>
          <a:chOff x="0" y="0"/>
          <a:chExt cx="0" cy="0"/>
        </a:xfrm>
      </p:grpSpPr>
      <p:cxnSp>
        <p:nvCxnSpPr>
          <p:cNvPr id="313" name="Google Shape;313;p62"/>
          <p:cNvCxnSpPr/>
          <p:nvPr/>
        </p:nvCxnSpPr>
        <p:spPr>
          <a:xfrm>
            <a:off x="349250" y="909637"/>
            <a:ext cx="8794800" cy="0"/>
          </a:xfrm>
          <a:prstGeom prst="straightConnector1">
            <a:avLst/>
          </a:prstGeom>
          <a:noFill/>
          <a:ln cap="rnd" cmpd="sng" w="28575">
            <a:solidFill>
              <a:srgbClr val="002060"/>
            </a:solidFill>
            <a:prstDash val="solid"/>
            <a:round/>
            <a:headEnd len="sm" w="sm" type="none"/>
            <a:tailEnd len="sm" w="sm" type="none"/>
          </a:ln>
        </p:spPr>
      </p:cxnSp>
      <p:sp>
        <p:nvSpPr>
          <p:cNvPr id="314" name="Google Shape;314;p62"/>
          <p:cNvSpPr/>
          <p:nvPr>
            <p:ph idx="2" type="pic"/>
          </p:nvPr>
        </p:nvSpPr>
        <p:spPr>
          <a:xfrm>
            <a:off x="349250" y="1142999"/>
            <a:ext cx="8458200" cy="56121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640"/>
              </a:spcBef>
              <a:spcAft>
                <a:spcPts val="0"/>
              </a:spcAft>
              <a:buClr>
                <a:srgbClr val="595959"/>
              </a:buClr>
              <a:buSzPts val="3200"/>
              <a:buFont typeface="Arial"/>
              <a:buNone/>
              <a:defRPr b="0" i="0" sz="3200" u="none" cap="none" strike="noStrike">
                <a:solidFill>
                  <a:srgbClr val="595959"/>
                </a:solidFill>
                <a:latin typeface="Calibri"/>
                <a:ea typeface="Calibri"/>
                <a:cs typeface="Calibri"/>
                <a:sym typeface="Calibri"/>
              </a:defRPr>
            </a:lvl1pPr>
            <a:lvl2pPr indent="0" lvl="1" marL="457200" marR="0" rtl="0" algn="l">
              <a:lnSpc>
                <a:spcPct val="100000"/>
              </a:lnSpc>
              <a:spcBef>
                <a:spcPts val="560"/>
              </a:spcBef>
              <a:spcAft>
                <a:spcPts val="0"/>
              </a:spcAft>
              <a:buClr>
                <a:srgbClr val="595959"/>
              </a:buClr>
              <a:buSzPts val="2800"/>
              <a:buFont typeface="Arial"/>
              <a:buNone/>
              <a:defRPr b="0" i="0" sz="2800" u="none" cap="none" strike="noStrike">
                <a:solidFill>
                  <a:srgbClr val="595959"/>
                </a:solidFill>
                <a:latin typeface="Calibri"/>
                <a:ea typeface="Calibri"/>
                <a:cs typeface="Calibri"/>
                <a:sym typeface="Calibri"/>
              </a:defRPr>
            </a:lvl2pPr>
            <a:lvl3pPr indent="0" lvl="2" marL="914400" marR="0" rtl="0" algn="l">
              <a:lnSpc>
                <a:spcPct val="100000"/>
              </a:lnSpc>
              <a:spcBef>
                <a:spcPts val="480"/>
              </a:spcBef>
              <a:spcAft>
                <a:spcPts val="0"/>
              </a:spcAft>
              <a:buClr>
                <a:srgbClr val="595959"/>
              </a:buClr>
              <a:buSzPts val="2400"/>
              <a:buFont typeface="Arial"/>
              <a:buNone/>
              <a:defRPr b="0" i="0" sz="2400" u="none" cap="none" strike="noStrike">
                <a:solidFill>
                  <a:srgbClr val="595959"/>
                </a:solidFill>
                <a:latin typeface="Calibri"/>
                <a:ea typeface="Calibri"/>
                <a:cs typeface="Calibri"/>
                <a:sym typeface="Calibri"/>
              </a:defRPr>
            </a:lvl3pPr>
            <a:lvl4pPr indent="0" lvl="3" marL="1371600" marR="0" rtl="0" algn="l">
              <a:lnSpc>
                <a:spcPct val="100000"/>
              </a:lnSpc>
              <a:spcBef>
                <a:spcPts val="400"/>
              </a:spcBef>
              <a:spcAft>
                <a:spcPts val="0"/>
              </a:spcAft>
              <a:buClr>
                <a:srgbClr val="595959"/>
              </a:buClr>
              <a:buSzPts val="2000"/>
              <a:buFont typeface="Arial"/>
              <a:buNone/>
              <a:defRPr b="0" i="0" sz="2000" u="none" cap="none" strike="noStrike">
                <a:solidFill>
                  <a:srgbClr val="595959"/>
                </a:solidFill>
                <a:latin typeface="Calibri"/>
                <a:ea typeface="Calibri"/>
                <a:cs typeface="Calibri"/>
                <a:sym typeface="Calibri"/>
              </a:defRPr>
            </a:lvl4pPr>
            <a:lvl5pPr indent="0" lvl="4" marL="1828800" marR="0" rtl="0" algn="l">
              <a:lnSpc>
                <a:spcPct val="100000"/>
              </a:lnSpc>
              <a:spcBef>
                <a:spcPts val="400"/>
              </a:spcBef>
              <a:spcAft>
                <a:spcPts val="0"/>
              </a:spcAft>
              <a:buClr>
                <a:srgbClr val="595959"/>
              </a:buClr>
              <a:buSzPts val="2000"/>
              <a:buFont typeface="Arial"/>
              <a:buNone/>
              <a:defRPr b="0" i="0" sz="2000" u="none" cap="none" strike="noStrike">
                <a:solidFill>
                  <a:srgbClr val="595959"/>
                </a:solidFill>
                <a:latin typeface="Calibri"/>
                <a:ea typeface="Calibri"/>
                <a:cs typeface="Calibri"/>
                <a:sym typeface="Calibri"/>
              </a:defRPr>
            </a:lvl5pPr>
            <a:lvl6pPr indent="0" lvl="5" marL="22860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6pPr>
            <a:lvl7pPr indent="0" lvl="6" marL="27432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7pPr>
            <a:lvl8pPr indent="0" lvl="7" marL="32004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8pPr>
            <a:lvl9pPr indent="0" lvl="8" marL="36576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9pPr>
          </a:lstStyle>
          <a:p/>
        </p:txBody>
      </p:sp>
      <p:sp>
        <p:nvSpPr>
          <p:cNvPr id="315" name="Google Shape;315;p62"/>
          <p:cNvSpPr txBox="1"/>
          <p:nvPr>
            <p:ph type="title"/>
          </p:nvPr>
        </p:nvSpPr>
        <p:spPr>
          <a:xfrm>
            <a:off x="349250" y="317803"/>
            <a:ext cx="8458200" cy="7032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rgbClr val="002060"/>
              </a:buClr>
              <a:buSzPts val="3200"/>
              <a:buFont typeface="Calibri"/>
              <a:buNone/>
              <a:defRPr b="1" i="0" sz="3200" u="none" cap="none" strike="noStrike">
                <a:solidFill>
                  <a:srgbClr val="002060"/>
                </a:solidFill>
                <a:latin typeface="Calibri"/>
                <a:ea typeface="Calibri"/>
                <a:cs typeface="Calibri"/>
                <a:sym typeface="Calibri"/>
              </a:defRPr>
            </a:lvl1pPr>
            <a:lvl2pPr indent="0" lvl="1"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2pPr>
            <a:lvl3pPr indent="0" lvl="2"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3pPr>
            <a:lvl4pPr indent="0" lvl="3"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4pPr>
            <a:lvl5pPr indent="0" lvl="4"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5pPr>
            <a:lvl6pPr indent="0" lvl="5" marL="4572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6pPr>
            <a:lvl7pPr indent="0" lvl="6" marL="9144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7pPr>
            <a:lvl8pPr indent="0" lvl="7" marL="13716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8pPr>
            <a:lvl9pPr indent="0" lvl="8" marL="18288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9pPr>
          </a:lstStyle>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1_Picture with Caption">
  <p:cSld name="21_Picture with Caption">
    <p:spTree>
      <p:nvGrpSpPr>
        <p:cNvPr id="316" name="Shape 316"/>
        <p:cNvGrpSpPr/>
        <p:nvPr/>
      </p:nvGrpSpPr>
      <p:grpSpPr>
        <a:xfrm>
          <a:off x="0" y="0"/>
          <a:ext cx="0" cy="0"/>
          <a:chOff x="0" y="0"/>
          <a:chExt cx="0" cy="0"/>
        </a:xfrm>
      </p:grpSpPr>
      <p:cxnSp>
        <p:nvCxnSpPr>
          <p:cNvPr id="317" name="Google Shape;317;p63"/>
          <p:cNvCxnSpPr/>
          <p:nvPr/>
        </p:nvCxnSpPr>
        <p:spPr>
          <a:xfrm>
            <a:off x="349250" y="909637"/>
            <a:ext cx="8794800" cy="0"/>
          </a:xfrm>
          <a:prstGeom prst="straightConnector1">
            <a:avLst/>
          </a:prstGeom>
          <a:noFill/>
          <a:ln cap="rnd" cmpd="sng" w="28575">
            <a:solidFill>
              <a:srgbClr val="002060"/>
            </a:solidFill>
            <a:prstDash val="solid"/>
            <a:round/>
            <a:headEnd len="sm" w="sm" type="none"/>
            <a:tailEnd len="sm" w="sm" type="none"/>
          </a:ln>
        </p:spPr>
      </p:cxnSp>
      <p:sp>
        <p:nvSpPr>
          <p:cNvPr id="318" name="Google Shape;318;p63"/>
          <p:cNvSpPr/>
          <p:nvPr>
            <p:ph idx="2" type="pic"/>
          </p:nvPr>
        </p:nvSpPr>
        <p:spPr>
          <a:xfrm>
            <a:off x="349250" y="1142999"/>
            <a:ext cx="8458200" cy="56121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640"/>
              </a:spcBef>
              <a:spcAft>
                <a:spcPts val="0"/>
              </a:spcAft>
              <a:buClr>
                <a:srgbClr val="595959"/>
              </a:buClr>
              <a:buSzPts val="3200"/>
              <a:buFont typeface="Arial"/>
              <a:buNone/>
              <a:defRPr b="0" i="0" sz="3200" u="none" cap="none" strike="noStrike">
                <a:solidFill>
                  <a:srgbClr val="595959"/>
                </a:solidFill>
                <a:latin typeface="Calibri"/>
                <a:ea typeface="Calibri"/>
                <a:cs typeface="Calibri"/>
                <a:sym typeface="Calibri"/>
              </a:defRPr>
            </a:lvl1pPr>
            <a:lvl2pPr indent="0" lvl="1" marL="457200" marR="0" rtl="0" algn="l">
              <a:lnSpc>
                <a:spcPct val="100000"/>
              </a:lnSpc>
              <a:spcBef>
                <a:spcPts val="560"/>
              </a:spcBef>
              <a:spcAft>
                <a:spcPts val="0"/>
              </a:spcAft>
              <a:buClr>
                <a:srgbClr val="595959"/>
              </a:buClr>
              <a:buSzPts val="2800"/>
              <a:buFont typeface="Arial"/>
              <a:buNone/>
              <a:defRPr b="0" i="0" sz="2800" u="none" cap="none" strike="noStrike">
                <a:solidFill>
                  <a:srgbClr val="595959"/>
                </a:solidFill>
                <a:latin typeface="Calibri"/>
                <a:ea typeface="Calibri"/>
                <a:cs typeface="Calibri"/>
                <a:sym typeface="Calibri"/>
              </a:defRPr>
            </a:lvl2pPr>
            <a:lvl3pPr indent="0" lvl="2" marL="914400" marR="0" rtl="0" algn="l">
              <a:lnSpc>
                <a:spcPct val="100000"/>
              </a:lnSpc>
              <a:spcBef>
                <a:spcPts val="480"/>
              </a:spcBef>
              <a:spcAft>
                <a:spcPts val="0"/>
              </a:spcAft>
              <a:buClr>
                <a:srgbClr val="595959"/>
              </a:buClr>
              <a:buSzPts val="2400"/>
              <a:buFont typeface="Arial"/>
              <a:buNone/>
              <a:defRPr b="0" i="0" sz="2400" u="none" cap="none" strike="noStrike">
                <a:solidFill>
                  <a:srgbClr val="595959"/>
                </a:solidFill>
                <a:latin typeface="Calibri"/>
                <a:ea typeface="Calibri"/>
                <a:cs typeface="Calibri"/>
                <a:sym typeface="Calibri"/>
              </a:defRPr>
            </a:lvl3pPr>
            <a:lvl4pPr indent="0" lvl="3" marL="1371600" marR="0" rtl="0" algn="l">
              <a:lnSpc>
                <a:spcPct val="100000"/>
              </a:lnSpc>
              <a:spcBef>
                <a:spcPts val="400"/>
              </a:spcBef>
              <a:spcAft>
                <a:spcPts val="0"/>
              </a:spcAft>
              <a:buClr>
                <a:srgbClr val="595959"/>
              </a:buClr>
              <a:buSzPts val="2000"/>
              <a:buFont typeface="Arial"/>
              <a:buNone/>
              <a:defRPr b="0" i="0" sz="2000" u="none" cap="none" strike="noStrike">
                <a:solidFill>
                  <a:srgbClr val="595959"/>
                </a:solidFill>
                <a:latin typeface="Calibri"/>
                <a:ea typeface="Calibri"/>
                <a:cs typeface="Calibri"/>
                <a:sym typeface="Calibri"/>
              </a:defRPr>
            </a:lvl4pPr>
            <a:lvl5pPr indent="0" lvl="4" marL="1828800" marR="0" rtl="0" algn="l">
              <a:lnSpc>
                <a:spcPct val="100000"/>
              </a:lnSpc>
              <a:spcBef>
                <a:spcPts val="400"/>
              </a:spcBef>
              <a:spcAft>
                <a:spcPts val="0"/>
              </a:spcAft>
              <a:buClr>
                <a:srgbClr val="595959"/>
              </a:buClr>
              <a:buSzPts val="2000"/>
              <a:buFont typeface="Arial"/>
              <a:buNone/>
              <a:defRPr b="0" i="0" sz="2000" u="none" cap="none" strike="noStrike">
                <a:solidFill>
                  <a:srgbClr val="595959"/>
                </a:solidFill>
                <a:latin typeface="Calibri"/>
                <a:ea typeface="Calibri"/>
                <a:cs typeface="Calibri"/>
                <a:sym typeface="Calibri"/>
              </a:defRPr>
            </a:lvl5pPr>
            <a:lvl6pPr indent="0" lvl="5" marL="22860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6pPr>
            <a:lvl7pPr indent="0" lvl="6" marL="27432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7pPr>
            <a:lvl8pPr indent="0" lvl="7" marL="32004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8pPr>
            <a:lvl9pPr indent="0" lvl="8" marL="36576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9pPr>
          </a:lstStyle>
          <a:p/>
        </p:txBody>
      </p:sp>
      <p:sp>
        <p:nvSpPr>
          <p:cNvPr id="319" name="Google Shape;319;p63"/>
          <p:cNvSpPr txBox="1"/>
          <p:nvPr>
            <p:ph type="title"/>
          </p:nvPr>
        </p:nvSpPr>
        <p:spPr>
          <a:xfrm>
            <a:off x="349250" y="317803"/>
            <a:ext cx="8458200" cy="7032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rgbClr val="002060"/>
              </a:buClr>
              <a:buSzPts val="3200"/>
              <a:buFont typeface="Calibri"/>
              <a:buNone/>
              <a:defRPr b="1" i="0" sz="3200" u="none" cap="none" strike="noStrike">
                <a:solidFill>
                  <a:srgbClr val="002060"/>
                </a:solidFill>
                <a:latin typeface="Calibri"/>
                <a:ea typeface="Calibri"/>
                <a:cs typeface="Calibri"/>
                <a:sym typeface="Calibri"/>
              </a:defRPr>
            </a:lvl1pPr>
            <a:lvl2pPr indent="0" lvl="1"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2pPr>
            <a:lvl3pPr indent="0" lvl="2"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3pPr>
            <a:lvl4pPr indent="0" lvl="3"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4pPr>
            <a:lvl5pPr indent="0" lvl="4"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5pPr>
            <a:lvl6pPr indent="0" lvl="5" marL="4572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6pPr>
            <a:lvl7pPr indent="0" lvl="6" marL="9144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7pPr>
            <a:lvl8pPr indent="0" lvl="7" marL="13716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8pPr>
            <a:lvl9pPr indent="0" lvl="8" marL="18288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9pPr>
          </a:lstStyle>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2_Picture with Caption">
  <p:cSld name="22_Picture with Caption">
    <p:spTree>
      <p:nvGrpSpPr>
        <p:cNvPr id="320" name="Shape 320"/>
        <p:cNvGrpSpPr/>
        <p:nvPr/>
      </p:nvGrpSpPr>
      <p:grpSpPr>
        <a:xfrm>
          <a:off x="0" y="0"/>
          <a:ext cx="0" cy="0"/>
          <a:chOff x="0" y="0"/>
          <a:chExt cx="0" cy="0"/>
        </a:xfrm>
      </p:grpSpPr>
      <p:cxnSp>
        <p:nvCxnSpPr>
          <p:cNvPr id="321" name="Google Shape;321;p64"/>
          <p:cNvCxnSpPr/>
          <p:nvPr/>
        </p:nvCxnSpPr>
        <p:spPr>
          <a:xfrm>
            <a:off x="349250" y="909637"/>
            <a:ext cx="8794800" cy="0"/>
          </a:xfrm>
          <a:prstGeom prst="straightConnector1">
            <a:avLst/>
          </a:prstGeom>
          <a:noFill/>
          <a:ln cap="rnd" cmpd="sng" w="28575">
            <a:solidFill>
              <a:srgbClr val="002060"/>
            </a:solidFill>
            <a:prstDash val="solid"/>
            <a:round/>
            <a:headEnd len="sm" w="sm" type="none"/>
            <a:tailEnd len="sm" w="sm" type="none"/>
          </a:ln>
        </p:spPr>
      </p:cxnSp>
      <p:sp>
        <p:nvSpPr>
          <p:cNvPr id="322" name="Google Shape;322;p64"/>
          <p:cNvSpPr/>
          <p:nvPr>
            <p:ph idx="2" type="pic"/>
          </p:nvPr>
        </p:nvSpPr>
        <p:spPr>
          <a:xfrm>
            <a:off x="349250" y="1142999"/>
            <a:ext cx="8458200" cy="56121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640"/>
              </a:spcBef>
              <a:spcAft>
                <a:spcPts val="0"/>
              </a:spcAft>
              <a:buClr>
                <a:srgbClr val="595959"/>
              </a:buClr>
              <a:buSzPts val="3200"/>
              <a:buFont typeface="Arial"/>
              <a:buNone/>
              <a:defRPr b="0" i="0" sz="3200" u="none" cap="none" strike="noStrike">
                <a:solidFill>
                  <a:srgbClr val="595959"/>
                </a:solidFill>
                <a:latin typeface="Calibri"/>
                <a:ea typeface="Calibri"/>
                <a:cs typeface="Calibri"/>
                <a:sym typeface="Calibri"/>
              </a:defRPr>
            </a:lvl1pPr>
            <a:lvl2pPr indent="0" lvl="1" marL="457200" marR="0" rtl="0" algn="l">
              <a:lnSpc>
                <a:spcPct val="100000"/>
              </a:lnSpc>
              <a:spcBef>
                <a:spcPts val="560"/>
              </a:spcBef>
              <a:spcAft>
                <a:spcPts val="0"/>
              </a:spcAft>
              <a:buClr>
                <a:srgbClr val="595959"/>
              </a:buClr>
              <a:buSzPts val="2800"/>
              <a:buFont typeface="Arial"/>
              <a:buNone/>
              <a:defRPr b="0" i="0" sz="2800" u="none" cap="none" strike="noStrike">
                <a:solidFill>
                  <a:srgbClr val="595959"/>
                </a:solidFill>
                <a:latin typeface="Calibri"/>
                <a:ea typeface="Calibri"/>
                <a:cs typeface="Calibri"/>
                <a:sym typeface="Calibri"/>
              </a:defRPr>
            </a:lvl2pPr>
            <a:lvl3pPr indent="0" lvl="2" marL="914400" marR="0" rtl="0" algn="l">
              <a:lnSpc>
                <a:spcPct val="100000"/>
              </a:lnSpc>
              <a:spcBef>
                <a:spcPts val="480"/>
              </a:spcBef>
              <a:spcAft>
                <a:spcPts val="0"/>
              </a:spcAft>
              <a:buClr>
                <a:srgbClr val="595959"/>
              </a:buClr>
              <a:buSzPts val="2400"/>
              <a:buFont typeface="Arial"/>
              <a:buNone/>
              <a:defRPr b="0" i="0" sz="2400" u="none" cap="none" strike="noStrike">
                <a:solidFill>
                  <a:srgbClr val="595959"/>
                </a:solidFill>
                <a:latin typeface="Calibri"/>
                <a:ea typeface="Calibri"/>
                <a:cs typeface="Calibri"/>
                <a:sym typeface="Calibri"/>
              </a:defRPr>
            </a:lvl3pPr>
            <a:lvl4pPr indent="0" lvl="3" marL="1371600" marR="0" rtl="0" algn="l">
              <a:lnSpc>
                <a:spcPct val="100000"/>
              </a:lnSpc>
              <a:spcBef>
                <a:spcPts val="400"/>
              </a:spcBef>
              <a:spcAft>
                <a:spcPts val="0"/>
              </a:spcAft>
              <a:buClr>
                <a:srgbClr val="595959"/>
              </a:buClr>
              <a:buSzPts val="2000"/>
              <a:buFont typeface="Arial"/>
              <a:buNone/>
              <a:defRPr b="0" i="0" sz="2000" u="none" cap="none" strike="noStrike">
                <a:solidFill>
                  <a:srgbClr val="595959"/>
                </a:solidFill>
                <a:latin typeface="Calibri"/>
                <a:ea typeface="Calibri"/>
                <a:cs typeface="Calibri"/>
                <a:sym typeface="Calibri"/>
              </a:defRPr>
            </a:lvl4pPr>
            <a:lvl5pPr indent="0" lvl="4" marL="1828800" marR="0" rtl="0" algn="l">
              <a:lnSpc>
                <a:spcPct val="100000"/>
              </a:lnSpc>
              <a:spcBef>
                <a:spcPts val="400"/>
              </a:spcBef>
              <a:spcAft>
                <a:spcPts val="0"/>
              </a:spcAft>
              <a:buClr>
                <a:srgbClr val="595959"/>
              </a:buClr>
              <a:buSzPts val="2000"/>
              <a:buFont typeface="Arial"/>
              <a:buNone/>
              <a:defRPr b="0" i="0" sz="2000" u="none" cap="none" strike="noStrike">
                <a:solidFill>
                  <a:srgbClr val="595959"/>
                </a:solidFill>
                <a:latin typeface="Calibri"/>
                <a:ea typeface="Calibri"/>
                <a:cs typeface="Calibri"/>
                <a:sym typeface="Calibri"/>
              </a:defRPr>
            </a:lvl5pPr>
            <a:lvl6pPr indent="0" lvl="5" marL="22860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6pPr>
            <a:lvl7pPr indent="0" lvl="6" marL="27432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7pPr>
            <a:lvl8pPr indent="0" lvl="7" marL="32004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8pPr>
            <a:lvl9pPr indent="0" lvl="8" marL="36576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9pPr>
          </a:lstStyle>
          <a:p/>
        </p:txBody>
      </p:sp>
      <p:sp>
        <p:nvSpPr>
          <p:cNvPr id="323" name="Google Shape;323;p64"/>
          <p:cNvSpPr txBox="1"/>
          <p:nvPr>
            <p:ph type="title"/>
          </p:nvPr>
        </p:nvSpPr>
        <p:spPr>
          <a:xfrm>
            <a:off x="349250" y="317803"/>
            <a:ext cx="8458200" cy="7032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rgbClr val="002060"/>
              </a:buClr>
              <a:buSzPts val="3200"/>
              <a:buFont typeface="Calibri"/>
              <a:buNone/>
              <a:defRPr b="1" i="0" sz="3200" u="none" cap="none" strike="noStrike">
                <a:solidFill>
                  <a:srgbClr val="002060"/>
                </a:solidFill>
                <a:latin typeface="Calibri"/>
                <a:ea typeface="Calibri"/>
                <a:cs typeface="Calibri"/>
                <a:sym typeface="Calibri"/>
              </a:defRPr>
            </a:lvl1pPr>
            <a:lvl2pPr indent="0" lvl="1"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2pPr>
            <a:lvl3pPr indent="0" lvl="2"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3pPr>
            <a:lvl4pPr indent="0" lvl="3"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4pPr>
            <a:lvl5pPr indent="0" lvl="4"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5pPr>
            <a:lvl6pPr indent="0" lvl="5" marL="4572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6pPr>
            <a:lvl7pPr indent="0" lvl="6" marL="9144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7pPr>
            <a:lvl8pPr indent="0" lvl="7" marL="13716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8pPr>
            <a:lvl9pPr indent="0" lvl="8" marL="18288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9pPr>
          </a:lstStyle>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Title and Content">
  <p:cSld name="4_Title and Content">
    <p:spTree>
      <p:nvGrpSpPr>
        <p:cNvPr id="324" name="Shape 324"/>
        <p:cNvGrpSpPr/>
        <p:nvPr/>
      </p:nvGrpSpPr>
      <p:grpSpPr>
        <a:xfrm>
          <a:off x="0" y="0"/>
          <a:ext cx="0" cy="0"/>
          <a:chOff x="0" y="0"/>
          <a:chExt cx="0" cy="0"/>
        </a:xfrm>
      </p:grpSpPr>
      <p:cxnSp>
        <p:nvCxnSpPr>
          <p:cNvPr id="325" name="Google Shape;325;p65"/>
          <p:cNvCxnSpPr/>
          <p:nvPr/>
        </p:nvCxnSpPr>
        <p:spPr>
          <a:xfrm flipH="1" rot="10800000">
            <a:off x="346075" y="909511"/>
            <a:ext cx="8797800" cy="3300"/>
          </a:xfrm>
          <a:prstGeom prst="straightConnector1">
            <a:avLst/>
          </a:prstGeom>
          <a:noFill/>
          <a:ln cap="rnd" cmpd="sng" w="28575">
            <a:solidFill>
              <a:srgbClr val="002060"/>
            </a:solidFill>
            <a:prstDash val="solid"/>
            <a:round/>
            <a:headEnd len="sm" w="sm" type="none"/>
            <a:tailEnd len="sm" w="sm" type="none"/>
          </a:ln>
        </p:spPr>
      </p:cxnSp>
      <p:sp>
        <p:nvSpPr>
          <p:cNvPr id="326" name="Google Shape;326;p65"/>
          <p:cNvSpPr txBox="1"/>
          <p:nvPr>
            <p:ph type="title"/>
          </p:nvPr>
        </p:nvSpPr>
        <p:spPr>
          <a:xfrm>
            <a:off x="346075" y="264884"/>
            <a:ext cx="8451900" cy="7032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rgbClr val="002060"/>
              </a:buClr>
              <a:buSzPts val="3200"/>
              <a:buFont typeface="Calibri"/>
              <a:buNone/>
              <a:defRPr b="1" i="0" sz="3200" u="none" cap="none" strike="noStrike">
                <a:solidFill>
                  <a:srgbClr val="002060"/>
                </a:solidFill>
                <a:latin typeface="Calibri"/>
                <a:ea typeface="Calibri"/>
                <a:cs typeface="Calibri"/>
                <a:sym typeface="Calibri"/>
              </a:defRPr>
            </a:lvl1pPr>
            <a:lvl2pPr indent="0" lvl="1"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2pPr>
            <a:lvl3pPr indent="0" lvl="2"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3pPr>
            <a:lvl4pPr indent="0" lvl="3"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4pPr>
            <a:lvl5pPr indent="0" lvl="4"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5pPr>
            <a:lvl6pPr indent="0" lvl="5" marL="4572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6pPr>
            <a:lvl7pPr indent="0" lvl="6" marL="9144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7pPr>
            <a:lvl8pPr indent="0" lvl="7" marL="13716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8pPr>
            <a:lvl9pPr indent="0" lvl="8" marL="18288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9pPr>
          </a:lstStyle>
          <a:p/>
        </p:txBody>
      </p:sp>
      <p:sp>
        <p:nvSpPr>
          <p:cNvPr id="327" name="Google Shape;327;p65"/>
          <p:cNvSpPr txBox="1"/>
          <p:nvPr>
            <p:ph idx="1" type="body"/>
          </p:nvPr>
        </p:nvSpPr>
        <p:spPr>
          <a:xfrm>
            <a:off x="346076" y="1150695"/>
            <a:ext cx="8451900" cy="5389500"/>
          </a:xfrm>
          <a:prstGeom prst="rect">
            <a:avLst/>
          </a:prstGeom>
          <a:noFill/>
          <a:ln>
            <a:noFill/>
          </a:ln>
        </p:spPr>
        <p:txBody>
          <a:bodyPr anchorCtr="0" anchor="t" bIns="91425" lIns="91425" spcFirstLastPara="1" rIns="91425" wrap="square" tIns="91425">
            <a:noAutofit/>
          </a:bodyPr>
          <a:lstStyle>
            <a:lvl1pPr indent="-228600" lvl="0" marL="457200" marR="0" rtl="0" algn="l">
              <a:lnSpc>
                <a:spcPct val="120000"/>
              </a:lnSpc>
              <a:spcBef>
                <a:spcPts val="0"/>
              </a:spcBef>
              <a:spcAft>
                <a:spcPts val="0"/>
              </a:spcAft>
              <a:buClr>
                <a:srgbClr val="3F3F3F"/>
              </a:buClr>
              <a:buSzPts val="2400"/>
              <a:buFont typeface="Arial"/>
              <a:buNone/>
              <a:defRPr b="0" i="0" sz="2400" u="none" cap="none" strike="noStrike">
                <a:solidFill>
                  <a:srgbClr val="3F3F3F"/>
                </a:solidFill>
                <a:latin typeface="Calibri"/>
                <a:ea typeface="Calibri"/>
                <a:cs typeface="Calibri"/>
                <a:sym typeface="Calibri"/>
              </a:defRPr>
            </a:lvl1pPr>
            <a:lvl2pPr indent="-381000" lvl="1" marL="914400" marR="0" rtl="0" algn="l">
              <a:lnSpc>
                <a:spcPct val="120000"/>
              </a:lnSpc>
              <a:spcBef>
                <a:spcPts val="0"/>
              </a:spcBef>
              <a:spcAft>
                <a:spcPts val="0"/>
              </a:spcAft>
              <a:buClr>
                <a:srgbClr val="3F3F3F"/>
              </a:buClr>
              <a:buSzPts val="2400"/>
              <a:buFont typeface="Arial"/>
              <a:buChar char="•"/>
              <a:defRPr b="0" i="0" sz="2400" u="none" cap="none" strike="noStrike">
                <a:solidFill>
                  <a:srgbClr val="3F3F3F"/>
                </a:solidFill>
                <a:latin typeface="Calibri"/>
                <a:ea typeface="Calibri"/>
                <a:cs typeface="Calibri"/>
                <a:sym typeface="Calibri"/>
              </a:defRPr>
            </a:lvl2pPr>
            <a:lvl3pPr indent="-381000" lvl="2" marL="1371600" marR="0" rtl="0" algn="l">
              <a:lnSpc>
                <a:spcPct val="120000"/>
              </a:lnSpc>
              <a:spcBef>
                <a:spcPts val="0"/>
              </a:spcBef>
              <a:spcAft>
                <a:spcPts val="0"/>
              </a:spcAft>
              <a:buClr>
                <a:srgbClr val="3F3F3F"/>
              </a:buClr>
              <a:buSzPts val="2400"/>
              <a:buFont typeface="Arial"/>
              <a:buChar char="•"/>
              <a:defRPr b="0" i="0" sz="2400" u="none" cap="none" strike="noStrike">
                <a:solidFill>
                  <a:srgbClr val="3F3F3F"/>
                </a:solidFill>
                <a:latin typeface="Calibri"/>
                <a:ea typeface="Calibri"/>
                <a:cs typeface="Calibri"/>
                <a:sym typeface="Calibri"/>
              </a:defRPr>
            </a:lvl3pPr>
            <a:lvl4pPr indent="-381000" lvl="3" marL="1828800" marR="0" rtl="0" algn="l">
              <a:lnSpc>
                <a:spcPct val="120000"/>
              </a:lnSpc>
              <a:spcBef>
                <a:spcPts val="0"/>
              </a:spcBef>
              <a:spcAft>
                <a:spcPts val="0"/>
              </a:spcAft>
              <a:buClr>
                <a:srgbClr val="3F3F3F"/>
              </a:buClr>
              <a:buSzPts val="2400"/>
              <a:buFont typeface="Arial"/>
              <a:buChar char="•"/>
              <a:defRPr b="0" i="0" sz="2400" u="none" cap="none" strike="noStrike">
                <a:solidFill>
                  <a:srgbClr val="3F3F3F"/>
                </a:solidFill>
                <a:latin typeface="Calibri"/>
                <a:ea typeface="Calibri"/>
                <a:cs typeface="Calibri"/>
                <a:sym typeface="Calibri"/>
              </a:defRPr>
            </a:lvl4pPr>
            <a:lvl5pPr indent="-381000" lvl="4" marL="2286000" marR="0" rtl="0" algn="l">
              <a:lnSpc>
                <a:spcPct val="120000"/>
              </a:lnSpc>
              <a:spcBef>
                <a:spcPts val="0"/>
              </a:spcBef>
              <a:spcAft>
                <a:spcPts val="0"/>
              </a:spcAft>
              <a:buClr>
                <a:srgbClr val="3F3F3F"/>
              </a:buClr>
              <a:buSzPts val="2400"/>
              <a:buFont typeface="Arial"/>
              <a:buChar char="•"/>
              <a:defRPr b="0" i="0" sz="2400" u="none" cap="none" strike="noStrike">
                <a:solidFill>
                  <a:srgbClr val="3F3F3F"/>
                </a:solidFill>
                <a:latin typeface="Calibri"/>
                <a:ea typeface="Calibri"/>
                <a:cs typeface="Calibri"/>
                <a:sym typeface="Calibri"/>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Comparison">
  <p:cSld name="5_Comparison">
    <p:spTree>
      <p:nvGrpSpPr>
        <p:cNvPr id="328" name="Shape 328"/>
        <p:cNvGrpSpPr/>
        <p:nvPr/>
      </p:nvGrpSpPr>
      <p:grpSpPr>
        <a:xfrm>
          <a:off x="0" y="0"/>
          <a:ext cx="0" cy="0"/>
          <a:chOff x="0" y="0"/>
          <a:chExt cx="0" cy="0"/>
        </a:xfrm>
      </p:grpSpPr>
      <p:sp>
        <p:nvSpPr>
          <p:cNvPr id="329" name="Google Shape;329;p66"/>
          <p:cNvSpPr txBox="1"/>
          <p:nvPr>
            <p:ph type="title"/>
          </p:nvPr>
        </p:nvSpPr>
        <p:spPr>
          <a:xfrm>
            <a:off x="331787" y="2883892"/>
            <a:ext cx="8481900" cy="703200"/>
          </a:xfrm>
          <a:prstGeom prst="rect">
            <a:avLst/>
          </a:prstGeom>
          <a:noFill/>
          <a:ln>
            <a:noFill/>
          </a:ln>
        </p:spPr>
        <p:txBody>
          <a:bodyPr anchorCtr="0" anchor="ctr" bIns="91425" lIns="91425" spcFirstLastPara="1" rIns="91425" wrap="square" tIns="91425">
            <a:noAutofit/>
          </a:bodyPr>
          <a:lstStyle>
            <a:lvl1pPr indent="0" lvl="0" marL="0" marR="0" rtl="0" algn="ctr">
              <a:lnSpc>
                <a:spcPct val="100000"/>
              </a:lnSpc>
              <a:spcBef>
                <a:spcPts val="0"/>
              </a:spcBef>
              <a:spcAft>
                <a:spcPts val="0"/>
              </a:spcAft>
              <a:buClr>
                <a:srgbClr val="002060"/>
              </a:buClr>
              <a:buSzPts val="3600"/>
              <a:buFont typeface="Calibri"/>
              <a:buNone/>
              <a:defRPr b="1" i="0" sz="3600" u="none" cap="none" strike="noStrike">
                <a:solidFill>
                  <a:srgbClr val="002060"/>
                </a:solidFill>
                <a:latin typeface="Calibri"/>
                <a:ea typeface="Calibri"/>
                <a:cs typeface="Calibri"/>
                <a:sym typeface="Calibri"/>
              </a:defRPr>
            </a:lvl1pPr>
            <a:lvl2pPr indent="0" lvl="1"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2pPr>
            <a:lvl3pPr indent="0" lvl="2"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3pPr>
            <a:lvl4pPr indent="0" lvl="3"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4pPr>
            <a:lvl5pPr indent="0" lvl="4"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5pPr>
            <a:lvl6pPr indent="0" lvl="5" marL="4572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6pPr>
            <a:lvl7pPr indent="0" lvl="6" marL="9144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7pPr>
            <a:lvl8pPr indent="0" lvl="7" marL="13716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8pPr>
            <a:lvl9pPr indent="0" lvl="8" marL="18288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9pPr>
          </a:lstStyle>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1_Title Slide">
  <p:cSld name="11_Title Slide">
    <p:spTree>
      <p:nvGrpSpPr>
        <p:cNvPr id="330" name="Shape 330"/>
        <p:cNvGrpSpPr/>
        <p:nvPr/>
      </p:nvGrpSpPr>
      <p:grpSpPr>
        <a:xfrm>
          <a:off x="0" y="0"/>
          <a:ext cx="0" cy="0"/>
          <a:chOff x="0" y="0"/>
          <a:chExt cx="0" cy="0"/>
        </a:xfrm>
      </p:grpSpPr>
      <p:pic>
        <p:nvPicPr>
          <p:cNvPr id="331" name="Google Shape;331;p67"/>
          <p:cNvPicPr preferRelativeResize="0"/>
          <p:nvPr/>
        </p:nvPicPr>
        <p:blipFill rotWithShape="1">
          <a:blip r:embed="rId2">
            <a:alphaModFix/>
          </a:blip>
          <a:srcRect b="0" l="0" r="0" t="0"/>
          <a:stretch/>
        </p:blipFill>
        <p:spPr>
          <a:xfrm>
            <a:off x="4763" y="0"/>
            <a:ext cx="6846862" cy="5127041"/>
          </a:xfrm>
          <a:prstGeom prst="rect">
            <a:avLst/>
          </a:prstGeom>
          <a:noFill/>
          <a:ln>
            <a:noFill/>
          </a:ln>
        </p:spPr>
      </p:pic>
      <p:sp>
        <p:nvSpPr>
          <p:cNvPr id="332" name="Google Shape;332;p67"/>
          <p:cNvSpPr txBox="1"/>
          <p:nvPr>
            <p:ph idx="1" type="subTitle"/>
          </p:nvPr>
        </p:nvSpPr>
        <p:spPr>
          <a:xfrm>
            <a:off x="1371600" y="3581400"/>
            <a:ext cx="6400800" cy="457200"/>
          </a:xfrm>
          <a:prstGeom prst="rect">
            <a:avLst/>
          </a:prstGeom>
          <a:noFill/>
          <a:ln>
            <a:noFill/>
          </a:ln>
        </p:spPr>
        <p:txBody>
          <a:bodyPr anchorCtr="0" anchor="t" bIns="91425" lIns="91425" spcFirstLastPara="1" rIns="91425" wrap="square" tIns="91425">
            <a:noAutofit/>
          </a:bodyPr>
          <a:lstStyle>
            <a:lvl1pPr indent="0" lvl="0" marL="0" marR="0" rtl="0" algn="ctr">
              <a:lnSpc>
                <a:spcPct val="100000"/>
              </a:lnSpc>
              <a:spcBef>
                <a:spcPts val="480"/>
              </a:spcBef>
              <a:spcAft>
                <a:spcPts val="0"/>
              </a:spcAft>
              <a:buClr>
                <a:srgbClr val="636463"/>
              </a:buClr>
              <a:buSzPts val="2400"/>
              <a:buFont typeface="Arial"/>
              <a:buNone/>
              <a:defRPr b="0" i="0" sz="2400" u="none" cap="none" strike="noStrike">
                <a:solidFill>
                  <a:srgbClr val="636463"/>
                </a:solidFill>
                <a:latin typeface="Calibri"/>
                <a:ea typeface="Calibri"/>
                <a:cs typeface="Calibri"/>
                <a:sym typeface="Calibri"/>
              </a:defRPr>
            </a:lvl1pPr>
            <a:lvl2pPr indent="0" lvl="1" marL="457200" marR="0" rtl="0" algn="ctr">
              <a:lnSpc>
                <a:spcPct val="100000"/>
              </a:lnSpc>
              <a:spcBef>
                <a:spcPts val="560"/>
              </a:spcBef>
              <a:spcAft>
                <a:spcPts val="0"/>
              </a:spcAft>
              <a:buClr>
                <a:srgbClr val="888888"/>
              </a:buClr>
              <a:buSzPts val="2800"/>
              <a:buFont typeface="Arial"/>
              <a:buNone/>
              <a:defRPr b="0" i="0" sz="2800" u="none" cap="none" strike="noStrike">
                <a:solidFill>
                  <a:srgbClr val="888888"/>
                </a:solidFill>
                <a:latin typeface="Calibri"/>
                <a:ea typeface="Calibri"/>
                <a:cs typeface="Calibri"/>
                <a:sym typeface="Calibri"/>
              </a:defRPr>
            </a:lvl2pPr>
            <a:lvl3pPr indent="0" lvl="2" marL="914400" marR="0" rtl="0" algn="ctr">
              <a:lnSpc>
                <a:spcPct val="100000"/>
              </a:lnSpc>
              <a:spcBef>
                <a:spcPts val="480"/>
              </a:spcBef>
              <a:spcAft>
                <a:spcPts val="0"/>
              </a:spcAft>
              <a:buClr>
                <a:srgbClr val="888888"/>
              </a:buClr>
              <a:buSzPts val="2400"/>
              <a:buFont typeface="Arial"/>
              <a:buNone/>
              <a:defRPr b="0" i="0" sz="2400" u="none" cap="none" strike="noStrike">
                <a:solidFill>
                  <a:srgbClr val="888888"/>
                </a:solidFill>
                <a:latin typeface="Calibri"/>
                <a:ea typeface="Calibri"/>
                <a:cs typeface="Calibri"/>
                <a:sym typeface="Calibri"/>
              </a:defRPr>
            </a:lvl3pPr>
            <a:lvl4pPr indent="0" lvl="3" marL="1371600" marR="0" rtl="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4pPr>
            <a:lvl5pPr indent="0" lvl="4" marL="1828800" marR="0" rtl="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5pPr>
            <a:lvl6pPr indent="0" lvl="5" marL="2286000" marR="0" rtl="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6pPr>
            <a:lvl7pPr indent="0" lvl="6" marL="2743200" marR="0" rtl="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7pPr>
            <a:lvl8pPr indent="0" lvl="7" marL="3200400" marR="0" rtl="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8pPr>
            <a:lvl9pPr indent="0" lvl="8" marL="3657600" marR="0" rtl="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9pPr>
          </a:lstStyle>
          <a:p/>
        </p:txBody>
      </p:sp>
      <p:sp>
        <p:nvSpPr>
          <p:cNvPr id="333" name="Google Shape;333;p67"/>
          <p:cNvSpPr txBox="1"/>
          <p:nvPr>
            <p:ph type="title"/>
          </p:nvPr>
        </p:nvSpPr>
        <p:spPr>
          <a:xfrm>
            <a:off x="457200" y="1905000"/>
            <a:ext cx="8229600" cy="1524000"/>
          </a:xfrm>
          <a:prstGeom prst="rect">
            <a:avLst/>
          </a:prstGeom>
          <a:noFill/>
          <a:ln>
            <a:noFill/>
          </a:ln>
        </p:spPr>
        <p:txBody>
          <a:bodyPr anchorCtr="0" anchor="ctr" bIns="91425" lIns="91425" spcFirstLastPara="1" rIns="91425" wrap="square" tIns="91425">
            <a:noAutofit/>
          </a:bodyPr>
          <a:lstStyle>
            <a:lvl1pPr indent="0" lvl="0" marL="0" marR="0" rtl="0" algn="ctr">
              <a:lnSpc>
                <a:spcPct val="100000"/>
              </a:lnSpc>
              <a:spcBef>
                <a:spcPts val="0"/>
              </a:spcBef>
              <a:spcAft>
                <a:spcPts val="0"/>
              </a:spcAft>
              <a:buClr>
                <a:srgbClr val="343451"/>
              </a:buClr>
              <a:buSzPts val="4000"/>
              <a:buFont typeface="Arial"/>
              <a:buNone/>
              <a:defRPr b="0" i="0" sz="4000" u="none" cap="none" strike="noStrike">
                <a:solidFill>
                  <a:srgbClr val="343451"/>
                </a:solidFill>
                <a:latin typeface="Arial"/>
                <a:ea typeface="Arial"/>
                <a:cs typeface="Arial"/>
                <a:sym typeface="Arial"/>
              </a:defRPr>
            </a:lvl1pPr>
            <a:lvl2pPr indent="0" lvl="1"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2pPr>
            <a:lvl3pPr indent="0" lvl="2"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3pPr>
            <a:lvl4pPr indent="0" lvl="3"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4pPr>
            <a:lvl5pPr indent="0" lvl="4"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5pPr>
            <a:lvl6pPr indent="0" lvl="5" marL="4572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6pPr>
            <a:lvl7pPr indent="0" lvl="6" marL="9144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7pPr>
            <a:lvl8pPr indent="0" lvl="7" marL="13716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8pPr>
            <a:lvl9pPr indent="0" lvl="8" marL="18288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9pPr>
          </a:lstStyle>
          <a:p/>
        </p:txBody>
      </p:sp>
      <p:sp>
        <p:nvSpPr>
          <p:cNvPr id="334" name="Google Shape;334;p67"/>
          <p:cNvSpPr txBox="1"/>
          <p:nvPr>
            <p:ph idx="10" type="dt"/>
          </p:nvPr>
        </p:nvSpPr>
        <p:spPr>
          <a:xfrm>
            <a:off x="457200" y="6356350"/>
            <a:ext cx="2133600" cy="3651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rgbClr val="343451"/>
              </a:buClr>
              <a:buSzPts val="1200"/>
              <a:buFont typeface="Calibri"/>
              <a:buNone/>
              <a:defRPr b="0" i="0" sz="1200" u="none" cap="none" strike="noStrike">
                <a:solidFill>
                  <a:srgbClr val="34345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6pPr>
            <a:lvl7pPr indent="0" lvl="6" marL="2743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7pPr>
            <a:lvl8pPr indent="0" lvl="7" marL="3200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8pPr>
            <a:lvl9pPr indent="0" lvl="8" marL="3657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9pPr>
          </a:lstStyle>
          <a:p/>
        </p:txBody>
      </p:sp>
      <p:sp>
        <p:nvSpPr>
          <p:cNvPr id="335" name="Google Shape;335;p67"/>
          <p:cNvSpPr txBox="1"/>
          <p:nvPr>
            <p:ph idx="11" type="ftr"/>
          </p:nvPr>
        </p:nvSpPr>
        <p:spPr>
          <a:xfrm>
            <a:off x="3124200" y="6356350"/>
            <a:ext cx="2895600" cy="365100"/>
          </a:xfrm>
          <a:prstGeom prst="rect">
            <a:avLst/>
          </a:prstGeom>
          <a:noFill/>
          <a:ln>
            <a:noFill/>
          </a:ln>
        </p:spPr>
        <p:txBody>
          <a:bodyPr anchorCtr="0" anchor="ctr" bIns="91425" lIns="91425" spcFirstLastPara="1" rIns="91425" wrap="square" tIns="91425">
            <a:noAutofit/>
          </a:bodyPr>
          <a:lstStyle>
            <a:lvl1pPr indent="0" lvl="0" marL="0" marR="0" rtl="0" algn="ctr">
              <a:lnSpc>
                <a:spcPct val="100000"/>
              </a:lnSpc>
              <a:spcBef>
                <a:spcPts val="0"/>
              </a:spcBef>
              <a:spcAft>
                <a:spcPts val="0"/>
              </a:spcAft>
              <a:buClr>
                <a:srgbClr val="343451"/>
              </a:buClr>
              <a:buSzPts val="1200"/>
              <a:buFont typeface="Calibri"/>
              <a:buNone/>
              <a:defRPr b="0" i="0" sz="1200" u="none" cap="none" strike="noStrike">
                <a:solidFill>
                  <a:srgbClr val="34345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6pPr>
            <a:lvl7pPr indent="0" lvl="6" marL="2743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7pPr>
            <a:lvl8pPr indent="0" lvl="7" marL="3200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8pPr>
            <a:lvl9pPr indent="0" lvl="8" marL="3657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9pPr>
          </a:lstStyle>
          <a:p/>
        </p:txBody>
      </p:sp>
      <p:sp>
        <p:nvSpPr>
          <p:cNvPr id="336" name="Google Shape;336;p67"/>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Clr>
                <a:srgbClr val="343451"/>
              </a:buClr>
              <a:buSzPts val="300"/>
              <a:buFont typeface="Calibri"/>
              <a:buNone/>
              <a:defRPr b="0" i="0" sz="1200" u="none" cap="none" strike="noStrike">
                <a:solidFill>
                  <a:srgbClr val="343451"/>
                </a:solidFill>
                <a:latin typeface="Calibri"/>
                <a:ea typeface="Calibri"/>
                <a:cs typeface="Calibri"/>
                <a:sym typeface="Calibri"/>
              </a:defRPr>
            </a:lvl1pPr>
            <a:lvl2pPr indent="0" lvl="1" marL="0" marR="0" rtl="0" algn="r">
              <a:spcBef>
                <a:spcPts val="0"/>
              </a:spcBef>
              <a:buClr>
                <a:srgbClr val="343451"/>
              </a:buClr>
              <a:buSzPts val="300"/>
              <a:buFont typeface="Calibri"/>
              <a:buNone/>
              <a:defRPr b="0" i="0" sz="1200" u="none" cap="none" strike="noStrike">
                <a:solidFill>
                  <a:srgbClr val="343451"/>
                </a:solidFill>
                <a:latin typeface="Calibri"/>
                <a:ea typeface="Calibri"/>
                <a:cs typeface="Calibri"/>
                <a:sym typeface="Calibri"/>
              </a:defRPr>
            </a:lvl2pPr>
            <a:lvl3pPr indent="0" lvl="2" marL="0" marR="0" rtl="0" algn="r">
              <a:spcBef>
                <a:spcPts val="0"/>
              </a:spcBef>
              <a:buClr>
                <a:srgbClr val="343451"/>
              </a:buClr>
              <a:buSzPts val="300"/>
              <a:buFont typeface="Calibri"/>
              <a:buNone/>
              <a:defRPr b="0" i="0" sz="1200" u="none" cap="none" strike="noStrike">
                <a:solidFill>
                  <a:srgbClr val="343451"/>
                </a:solidFill>
                <a:latin typeface="Calibri"/>
                <a:ea typeface="Calibri"/>
                <a:cs typeface="Calibri"/>
                <a:sym typeface="Calibri"/>
              </a:defRPr>
            </a:lvl3pPr>
            <a:lvl4pPr indent="0" lvl="3" marL="0" marR="0" rtl="0" algn="r">
              <a:spcBef>
                <a:spcPts val="0"/>
              </a:spcBef>
              <a:buClr>
                <a:srgbClr val="343451"/>
              </a:buClr>
              <a:buSzPts val="300"/>
              <a:buFont typeface="Calibri"/>
              <a:buNone/>
              <a:defRPr b="0" i="0" sz="1200" u="none" cap="none" strike="noStrike">
                <a:solidFill>
                  <a:srgbClr val="343451"/>
                </a:solidFill>
                <a:latin typeface="Calibri"/>
                <a:ea typeface="Calibri"/>
                <a:cs typeface="Calibri"/>
                <a:sym typeface="Calibri"/>
              </a:defRPr>
            </a:lvl4pPr>
            <a:lvl5pPr indent="0" lvl="4" marL="0" marR="0" rtl="0" algn="r">
              <a:spcBef>
                <a:spcPts val="0"/>
              </a:spcBef>
              <a:buClr>
                <a:srgbClr val="343451"/>
              </a:buClr>
              <a:buSzPts val="300"/>
              <a:buFont typeface="Calibri"/>
              <a:buNone/>
              <a:defRPr b="0" i="0" sz="1200" u="none" cap="none" strike="noStrike">
                <a:solidFill>
                  <a:srgbClr val="343451"/>
                </a:solidFill>
                <a:latin typeface="Calibri"/>
                <a:ea typeface="Calibri"/>
                <a:cs typeface="Calibri"/>
                <a:sym typeface="Calibri"/>
              </a:defRPr>
            </a:lvl5pPr>
            <a:lvl6pPr indent="0" lvl="5" marL="0" marR="0" rtl="0" algn="r">
              <a:spcBef>
                <a:spcPts val="0"/>
              </a:spcBef>
              <a:buClr>
                <a:srgbClr val="343451"/>
              </a:buClr>
              <a:buSzPts val="300"/>
              <a:buFont typeface="Calibri"/>
              <a:buNone/>
              <a:defRPr b="0" i="0" sz="1200" u="none" cap="none" strike="noStrike">
                <a:solidFill>
                  <a:srgbClr val="343451"/>
                </a:solidFill>
                <a:latin typeface="Calibri"/>
                <a:ea typeface="Calibri"/>
                <a:cs typeface="Calibri"/>
                <a:sym typeface="Calibri"/>
              </a:defRPr>
            </a:lvl6pPr>
            <a:lvl7pPr indent="0" lvl="6" marL="0" marR="0" rtl="0" algn="r">
              <a:spcBef>
                <a:spcPts val="0"/>
              </a:spcBef>
              <a:buClr>
                <a:srgbClr val="343451"/>
              </a:buClr>
              <a:buSzPts val="300"/>
              <a:buFont typeface="Calibri"/>
              <a:buNone/>
              <a:defRPr b="0" i="0" sz="1200" u="none" cap="none" strike="noStrike">
                <a:solidFill>
                  <a:srgbClr val="343451"/>
                </a:solidFill>
                <a:latin typeface="Calibri"/>
                <a:ea typeface="Calibri"/>
                <a:cs typeface="Calibri"/>
                <a:sym typeface="Calibri"/>
              </a:defRPr>
            </a:lvl7pPr>
            <a:lvl8pPr indent="0" lvl="7" marL="0" marR="0" rtl="0" algn="r">
              <a:spcBef>
                <a:spcPts val="0"/>
              </a:spcBef>
              <a:buClr>
                <a:srgbClr val="343451"/>
              </a:buClr>
              <a:buSzPts val="300"/>
              <a:buFont typeface="Calibri"/>
              <a:buNone/>
              <a:defRPr b="0" i="0" sz="1200" u="none" cap="none" strike="noStrike">
                <a:solidFill>
                  <a:srgbClr val="343451"/>
                </a:solidFill>
                <a:latin typeface="Calibri"/>
                <a:ea typeface="Calibri"/>
                <a:cs typeface="Calibri"/>
                <a:sym typeface="Calibri"/>
              </a:defRPr>
            </a:lvl8pPr>
            <a:lvl9pPr indent="0" lvl="8" marL="0" marR="0" rtl="0" algn="r">
              <a:spcBef>
                <a:spcPts val="0"/>
              </a:spcBef>
              <a:buClr>
                <a:srgbClr val="343451"/>
              </a:buClr>
              <a:buSzPts val="300"/>
              <a:buFont typeface="Calibri"/>
              <a:buNone/>
              <a:defRPr b="0" i="0" sz="1200" u="none" cap="none" strike="noStrike">
                <a:solidFill>
                  <a:srgbClr val="34345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3_Picture with Caption">
  <p:cSld name="23_Picture with Caption">
    <p:spTree>
      <p:nvGrpSpPr>
        <p:cNvPr id="337" name="Shape 337"/>
        <p:cNvGrpSpPr/>
        <p:nvPr/>
      </p:nvGrpSpPr>
      <p:grpSpPr>
        <a:xfrm>
          <a:off x="0" y="0"/>
          <a:ext cx="0" cy="0"/>
          <a:chOff x="0" y="0"/>
          <a:chExt cx="0" cy="0"/>
        </a:xfrm>
      </p:grpSpPr>
      <p:sp>
        <p:nvSpPr>
          <p:cNvPr id="338" name="Google Shape;338;p68"/>
          <p:cNvSpPr/>
          <p:nvPr>
            <p:ph idx="2" type="pic"/>
          </p:nvPr>
        </p:nvSpPr>
        <p:spPr>
          <a:xfrm>
            <a:off x="1792288" y="1142999"/>
            <a:ext cx="5486400" cy="35847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640"/>
              </a:spcBef>
              <a:spcAft>
                <a:spcPts val="0"/>
              </a:spcAft>
              <a:buClr>
                <a:srgbClr val="595959"/>
              </a:buClr>
              <a:buSzPts val="3200"/>
              <a:buFont typeface="Arial"/>
              <a:buNone/>
              <a:defRPr b="0" i="0" sz="3200" u="none" cap="none" strike="noStrike">
                <a:solidFill>
                  <a:srgbClr val="595959"/>
                </a:solidFill>
                <a:latin typeface="Calibri"/>
                <a:ea typeface="Calibri"/>
                <a:cs typeface="Calibri"/>
                <a:sym typeface="Calibri"/>
              </a:defRPr>
            </a:lvl1pPr>
            <a:lvl2pPr indent="0" lvl="1" marL="457200" marR="0" rtl="0" algn="l">
              <a:lnSpc>
                <a:spcPct val="100000"/>
              </a:lnSpc>
              <a:spcBef>
                <a:spcPts val="560"/>
              </a:spcBef>
              <a:spcAft>
                <a:spcPts val="0"/>
              </a:spcAft>
              <a:buClr>
                <a:srgbClr val="595959"/>
              </a:buClr>
              <a:buSzPts val="2800"/>
              <a:buFont typeface="Arial"/>
              <a:buNone/>
              <a:defRPr b="0" i="0" sz="2800" u="none" cap="none" strike="noStrike">
                <a:solidFill>
                  <a:srgbClr val="595959"/>
                </a:solidFill>
                <a:latin typeface="Calibri"/>
                <a:ea typeface="Calibri"/>
                <a:cs typeface="Calibri"/>
                <a:sym typeface="Calibri"/>
              </a:defRPr>
            </a:lvl2pPr>
            <a:lvl3pPr indent="0" lvl="2" marL="914400" marR="0" rtl="0" algn="l">
              <a:lnSpc>
                <a:spcPct val="100000"/>
              </a:lnSpc>
              <a:spcBef>
                <a:spcPts val="480"/>
              </a:spcBef>
              <a:spcAft>
                <a:spcPts val="0"/>
              </a:spcAft>
              <a:buClr>
                <a:srgbClr val="595959"/>
              </a:buClr>
              <a:buSzPts val="2400"/>
              <a:buFont typeface="Arial"/>
              <a:buNone/>
              <a:defRPr b="0" i="0" sz="2400" u="none" cap="none" strike="noStrike">
                <a:solidFill>
                  <a:srgbClr val="595959"/>
                </a:solidFill>
                <a:latin typeface="Calibri"/>
                <a:ea typeface="Calibri"/>
                <a:cs typeface="Calibri"/>
                <a:sym typeface="Calibri"/>
              </a:defRPr>
            </a:lvl3pPr>
            <a:lvl4pPr indent="0" lvl="3" marL="1371600" marR="0" rtl="0" algn="l">
              <a:lnSpc>
                <a:spcPct val="100000"/>
              </a:lnSpc>
              <a:spcBef>
                <a:spcPts val="400"/>
              </a:spcBef>
              <a:spcAft>
                <a:spcPts val="0"/>
              </a:spcAft>
              <a:buClr>
                <a:srgbClr val="595959"/>
              </a:buClr>
              <a:buSzPts val="2000"/>
              <a:buFont typeface="Arial"/>
              <a:buNone/>
              <a:defRPr b="0" i="0" sz="2000" u="none" cap="none" strike="noStrike">
                <a:solidFill>
                  <a:srgbClr val="595959"/>
                </a:solidFill>
                <a:latin typeface="Calibri"/>
                <a:ea typeface="Calibri"/>
                <a:cs typeface="Calibri"/>
                <a:sym typeface="Calibri"/>
              </a:defRPr>
            </a:lvl4pPr>
            <a:lvl5pPr indent="0" lvl="4" marL="1828800" marR="0" rtl="0" algn="l">
              <a:lnSpc>
                <a:spcPct val="100000"/>
              </a:lnSpc>
              <a:spcBef>
                <a:spcPts val="400"/>
              </a:spcBef>
              <a:spcAft>
                <a:spcPts val="0"/>
              </a:spcAft>
              <a:buClr>
                <a:srgbClr val="595959"/>
              </a:buClr>
              <a:buSzPts val="2000"/>
              <a:buFont typeface="Arial"/>
              <a:buNone/>
              <a:defRPr b="0" i="0" sz="2000" u="none" cap="none" strike="noStrike">
                <a:solidFill>
                  <a:srgbClr val="595959"/>
                </a:solidFill>
                <a:latin typeface="Calibri"/>
                <a:ea typeface="Calibri"/>
                <a:cs typeface="Calibri"/>
                <a:sym typeface="Calibri"/>
              </a:defRPr>
            </a:lvl5pPr>
            <a:lvl6pPr indent="0" lvl="5" marL="22860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6pPr>
            <a:lvl7pPr indent="0" lvl="6" marL="27432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7pPr>
            <a:lvl8pPr indent="0" lvl="7" marL="32004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8pPr>
            <a:lvl9pPr indent="0" lvl="8" marL="36576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9pPr>
          </a:lstStyle>
          <a:p/>
        </p:txBody>
      </p:sp>
      <p:sp>
        <p:nvSpPr>
          <p:cNvPr id="339" name="Google Shape;339;p68"/>
          <p:cNvSpPr txBox="1"/>
          <p:nvPr>
            <p:ph idx="1" type="body"/>
          </p:nvPr>
        </p:nvSpPr>
        <p:spPr>
          <a:xfrm>
            <a:off x="1792288" y="4876800"/>
            <a:ext cx="5486400" cy="609600"/>
          </a:xfrm>
          <a:prstGeom prst="rect">
            <a:avLst/>
          </a:prstGeom>
          <a:noFill/>
          <a:ln>
            <a:noFill/>
          </a:ln>
        </p:spPr>
        <p:txBody>
          <a:bodyPr anchorCtr="0" anchor="t" bIns="91425" lIns="91425" spcFirstLastPara="1" rIns="91425" wrap="square" tIns="91425">
            <a:noAutofit/>
          </a:bodyPr>
          <a:lstStyle>
            <a:lvl1pPr indent="-228600" lvl="0" marL="457200" marR="0" rtl="0" algn="l">
              <a:lnSpc>
                <a:spcPct val="100000"/>
              </a:lnSpc>
              <a:spcBef>
                <a:spcPts val="280"/>
              </a:spcBef>
              <a:spcAft>
                <a:spcPts val="0"/>
              </a:spcAft>
              <a:buClr>
                <a:srgbClr val="636463"/>
              </a:buClr>
              <a:buSzPts val="1400"/>
              <a:buFont typeface="Arial"/>
              <a:buNone/>
              <a:defRPr b="0" i="0" sz="1400" u="none" cap="none" strike="noStrike">
                <a:solidFill>
                  <a:srgbClr val="636463"/>
                </a:solidFill>
                <a:latin typeface="Calibri"/>
                <a:ea typeface="Calibri"/>
                <a:cs typeface="Calibri"/>
                <a:sym typeface="Calibri"/>
              </a:defRPr>
            </a:lvl1pPr>
            <a:lvl2pPr indent="-228600" lvl="1" marL="914400" marR="0" rtl="0" algn="l">
              <a:lnSpc>
                <a:spcPct val="100000"/>
              </a:lnSpc>
              <a:spcBef>
                <a:spcPts val="240"/>
              </a:spcBef>
              <a:spcAft>
                <a:spcPts val="0"/>
              </a:spcAft>
              <a:buClr>
                <a:srgbClr val="595959"/>
              </a:buClr>
              <a:buSzPts val="1200"/>
              <a:buFont typeface="Arial"/>
              <a:buNone/>
              <a:defRPr b="0" i="0" sz="1200" u="none" cap="none" strike="noStrike">
                <a:solidFill>
                  <a:srgbClr val="595959"/>
                </a:solidFill>
                <a:latin typeface="Calibri"/>
                <a:ea typeface="Calibri"/>
                <a:cs typeface="Calibri"/>
                <a:sym typeface="Calibri"/>
              </a:defRPr>
            </a:lvl2pPr>
            <a:lvl3pPr indent="-228600" lvl="2" marL="1371600" marR="0" rtl="0" algn="l">
              <a:lnSpc>
                <a:spcPct val="100000"/>
              </a:lnSpc>
              <a:spcBef>
                <a:spcPts val="200"/>
              </a:spcBef>
              <a:spcAft>
                <a:spcPts val="0"/>
              </a:spcAft>
              <a:buClr>
                <a:srgbClr val="595959"/>
              </a:buClr>
              <a:buSzPts val="1000"/>
              <a:buFont typeface="Arial"/>
              <a:buNone/>
              <a:defRPr b="0" i="0" sz="1000" u="none" cap="none" strike="noStrike">
                <a:solidFill>
                  <a:srgbClr val="595959"/>
                </a:solidFill>
                <a:latin typeface="Calibri"/>
                <a:ea typeface="Calibri"/>
                <a:cs typeface="Calibri"/>
                <a:sym typeface="Calibri"/>
              </a:defRPr>
            </a:lvl3pPr>
            <a:lvl4pPr indent="-228600" lvl="3" marL="1828800" marR="0" rtl="0" algn="l">
              <a:lnSpc>
                <a:spcPct val="100000"/>
              </a:lnSpc>
              <a:spcBef>
                <a:spcPts val="180"/>
              </a:spcBef>
              <a:spcAft>
                <a:spcPts val="0"/>
              </a:spcAft>
              <a:buClr>
                <a:srgbClr val="595959"/>
              </a:buClr>
              <a:buSzPts val="900"/>
              <a:buFont typeface="Arial"/>
              <a:buNone/>
              <a:defRPr b="0" i="0" sz="900" u="none" cap="none" strike="noStrike">
                <a:solidFill>
                  <a:srgbClr val="595959"/>
                </a:solidFill>
                <a:latin typeface="Calibri"/>
                <a:ea typeface="Calibri"/>
                <a:cs typeface="Calibri"/>
                <a:sym typeface="Calibri"/>
              </a:defRPr>
            </a:lvl4pPr>
            <a:lvl5pPr indent="-228600" lvl="4" marL="2286000" marR="0" rtl="0" algn="l">
              <a:lnSpc>
                <a:spcPct val="100000"/>
              </a:lnSpc>
              <a:spcBef>
                <a:spcPts val="180"/>
              </a:spcBef>
              <a:spcAft>
                <a:spcPts val="0"/>
              </a:spcAft>
              <a:buClr>
                <a:srgbClr val="595959"/>
              </a:buClr>
              <a:buSzPts val="900"/>
              <a:buFont typeface="Arial"/>
              <a:buNone/>
              <a:defRPr b="0" i="0" sz="900" u="none" cap="none" strike="noStrike">
                <a:solidFill>
                  <a:srgbClr val="595959"/>
                </a:solidFill>
                <a:latin typeface="Calibri"/>
                <a:ea typeface="Calibri"/>
                <a:cs typeface="Calibri"/>
                <a:sym typeface="Calibri"/>
              </a:defRPr>
            </a:lvl5pPr>
            <a:lvl6pPr indent="-228600" lvl="5" marL="2743200" marR="0" rtl="0" algn="l">
              <a:lnSpc>
                <a:spcPct val="100000"/>
              </a:lnSpc>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9pPr>
          </a:lstStyle>
          <a:p/>
        </p:txBody>
      </p:sp>
      <p:sp>
        <p:nvSpPr>
          <p:cNvPr id="340" name="Google Shape;340;p68"/>
          <p:cNvSpPr txBox="1"/>
          <p:nvPr>
            <p:ph idx="10" type="dt"/>
          </p:nvPr>
        </p:nvSpPr>
        <p:spPr>
          <a:xfrm>
            <a:off x="457200" y="6356350"/>
            <a:ext cx="2133600" cy="3651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6pPr>
            <a:lvl7pPr indent="0" lvl="6" marL="2743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7pPr>
            <a:lvl8pPr indent="0" lvl="7" marL="3200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8pPr>
            <a:lvl9pPr indent="0" lvl="8" marL="3657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9pPr>
          </a:lstStyle>
          <a:p/>
        </p:txBody>
      </p:sp>
      <p:sp>
        <p:nvSpPr>
          <p:cNvPr id="341" name="Google Shape;341;p68"/>
          <p:cNvSpPr txBox="1"/>
          <p:nvPr>
            <p:ph idx="11" type="ftr"/>
          </p:nvPr>
        </p:nvSpPr>
        <p:spPr>
          <a:xfrm>
            <a:off x="3124200" y="6356350"/>
            <a:ext cx="2895600" cy="365100"/>
          </a:xfrm>
          <a:prstGeom prst="rect">
            <a:avLst/>
          </a:prstGeom>
          <a:noFill/>
          <a:ln>
            <a:noFill/>
          </a:ln>
        </p:spPr>
        <p:txBody>
          <a:bodyPr anchorCtr="0" anchor="ctr" bIns="91425" lIns="91425" spcFirstLastPara="1" rIns="91425" wrap="square" tIns="91425">
            <a:noAutofit/>
          </a:bodyPr>
          <a:lstStyle>
            <a:lvl1pPr indent="0" lvl="0" marL="0" marR="0" rtl="0" algn="ct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6pPr>
            <a:lvl7pPr indent="0" lvl="6" marL="2743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7pPr>
            <a:lvl8pPr indent="0" lvl="7" marL="3200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8pPr>
            <a:lvl9pPr indent="0" lvl="8" marL="3657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9pPr>
          </a:lstStyle>
          <a:p/>
        </p:txBody>
      </p:sp>
      <p:sp>
        <p:nvSpPr>
          <p:cNvPr id="342" name="Google Shape;342;p68"/>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1pPr>
            <a:lvl2pPr indent="0" lvl="1"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2pPr>
            <a:lvl3pPr indent="0" lvl="2"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3pPr>
            <a:lvl4pPr indent="0" lvl="3"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4pPr>
            <a:lvl5pPr indent="0" lvl="4"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5pPr>
            <a:lvl6pPr indent="0" lvl="5"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6pPr>
            <a:lvl7pPr indent="0" lvl="6"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7pPr>
            <a:lvl8pPr indent="0" lvl="7"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8pPr>
            <a:lvl9pPr indent="0" lvl="8"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7_Blank">
  <p:cSld name="7_Blank">
    <p:spTree>
      <p:nvGrpSpPr>
        <p:cNvPr id="343" name="Shape 343"/>
        <p:cNvGrpSpPr/>
        <p:nvPr/>
      </p:nvGrpSpPr>
      <p:grpSpPr>
        <a:xfrm>
          <a:off x="0" y="0"/>
          <a:ext cx="0" cy="0"/>
          <a:chOff x="0" y="0"/>
          <a:chExt cx="0" cy="0"/>
        </a:xfrm>
      </p:grpSpPr>
      <p:sp>
        <p:nvSpPr>
          <p:cNvPr id="344" name="Google Shape;344;p69"/>
          <p:cNvSpPr txBox="1"/>
          <p:nvPr>
            <p:ph idx="1" type="body"/>
          </p:nvPr>
        </p:nvSpPr>
        <p:spPr>
          <a:xfrm>
            <a:off x="309562" y="1365299"/>
            <a:ext cx="8497800" cy="5389500"/>
          </a:xfrm>
          <a:prstGeom prst="rect">
            <a:avLst/>
          </a:prstGeom>
          <a:noFill/>
          <a:ln>
            <a:noFill/>
          </a:ln>
        </p:spPr>
        <p:txBody>
          <a:bodyPr anchorCtr="0" anchor="t" bIns="91425" lIns="91425" spcFirstLastPara="1" rIns="91425" wrap="square" tIns="91425">
            <a:noAutofit/>
          </a:bodyPr>
          <a:lstStyle>
            <a:lvl1pPr indent="-228600" lvl="0" marL="457200" marR="0" rtl="0" algn="ctr">
              <a:lnSpc>
                <a:spcPct val="100000"/>
              </a:lnSpc>
              <a:spcBef>
                <a:spcPts val="0"/>
              </a:spcBef>
              <a:spcAft>
                <a:spcPts val="0"/>
              </a:spcAft>
              <a:buClr>
                <a:srgbClr val="3F3F3F"/>
              </a:buClr>
              <a:buSzPts val="2400"/>
              <a:buFont typeface="Arial"/>
              <a:buNone/>
              <a:defRPr b="0" i="0" sz="2400" u="none" cap="none" strike="noStrike">
                <a:solidFill>
                  <a:srgbClr val="3F3F3F"/>
                </a:solidFill>
                <a:latin typeface="Calibri"/>
                <a:ea typeface="Calibri"/>
                <a:cs typeface="Calibri"/>
                <a:sym typeface="Calibri"/>
              </a:defRPr>
            </a:lvl1pPr>
            <a:lvl2pPr indent="-381000" lvl="1" marL="914400" marR="0" rtl="0" algn="ctr">
              <a:lnSpc>
                <a:spcPct val="100000"/>
              </a:lnSpc>
              <a:spcBef>
                <a:spcPts val="0"/>
              </a:spcBef>
              <a:spcAft>
                <a:spcPts val="0"/>
              </a:spcAft>
              <a:buClr>
                <a:srgbClr val="3F3F3F"/>
              </a:buClr>
              <a:buSzPts val="2400"/>
              <a:buFont typeface="Arial"/>
              <a:buChar char="•"/>
              <a:defRPr b="0" i="0" sz="2400" u="none" cap="none" strike="noStrike">
                <a:solidFill>
                  <a:srgbClr val="3F3F3F"/>
                </a:solidFill>
                <a:latin typeface="Calibri"/>
                <a:ea typeface="Calibri"/>
                <a:cs typeface="Calibri"/>
                <a:sym typeface="Calibri"/>
              </a:defRPr>
            </a:lvl2pPr>
            <a:lvl3pPr indent="-381000" lvl="2" marL="1371600" marR="0" rtl="0" algn="ctr">
              <a:lnSpc>
                <a:spcPct val="100000"/>
              </a:lnSpc>
              <a:spcBef>
                <a:spcPts val="0"/>
              </a:spcBef>
              <a:spcAft>
                <a:spcPts val="0"/>
              </a:spcAft>
              <a:buClr>
                <a:srgbClr val="3F3F3F"/>
              </a:buClr>
              <a:buSzPts val="2400"/>
              <a:buFont typeface="Arial"/>
              <a:buChar char="•"/>
              <a:defRPr b="0" i="0" sz="2400" u="none" cap="none" strike="noStrike">
                <a:solidFill>
                  <a:srgbClr val="3F3F3F"/>
                </a:solidFill>
                <a:latin typeface="Calibri"/>
                <a:ea typeface="Calibri"/>
                <a:cs typeface="Calibri"/>
                <a:sym typeface="Calibri"/>
              </a:defRPr>
            </a:lvl3pPr>
            <a:lvl4pPr indent="-381000" lvl="3" marL="1828800" marR="0" rtl="0" algn="ctr">
              <a:lnSpc>
                <a:spcPct val="100000"/>
              </a:lnSpc>
              <a:spcBef>
                <a:spcPts val="0"/>
              </a:spcBef>
              <a:spcAft>
                <a:spcPts val="0"/>
              </a:spcAft>
              <a:buClr>
                <a:srgbClr val="3F3F3F"/>
              </a:buClr>
              <a:buSzPts val="2400"/>
              <a:buFont typeface="Arial"/>
              <a:buChar char="•"/>
              <a:defRPr b="0" i="0" sz="2400" u="none" cap="none" strike="noStrike">
                <a:solidFill>
                  <a:srgbClr val="3F3F3F"/>
                </a:solidFill>
                <a:latin typeface="Calibri"/>
                <a:ea typeface="Calibri"/>
                <a:cs typeface="Calibri"/>
                <a:sym typeface="Calibri"/>
              </a:defRPr>
            </a:lvl4pPr>
            <a:lvl5pPr indent="-381000" lvl="4" marL="2286000" marR="0" rtl="0" algn="ctr">
              <a:lnSpc>
                <a:spcPct val="100000"/>
              </a:lnSpc>
              <a:spcBef>
                <a:spcPts val="0"/>
              </a:spcBef>
              <a:spcAft>
                <a:spcPts val="0"/>
              </a:spcAft>
              <a:buClr>
                <a:srgbClr val="3F3F3F"/>
              </a:buClr>
              <a:buSzPts val="2400"/>
              <a:buFont typeface="Arial"/>
              <a:buChar char="•"/>
              <a:defRPr b="0" i="0" sz="2400" u="none" cap="none" strike="noStrike">
                <a:solidFill>
                  <a:srgbClr val="3F3F3F"/>
                </a:solidFill>
                <a:latin typeface="Calibri"/>
                <a:ea typeface="Calibri"/>
                <a:cs typeface="Calibri"/>
                <a:sym typeface="Calibri"/>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345" name="Google Shape;345;p69"/>
          <p:cNvSpPr txBox="1"/>
          <p:nvPr>
            <p:ph type="title"/>
          </p:nvPr>
        </p:nvSpPr>
        <p:spPr>
          <a:xfrm>
            <a:off x="309562" y="317803"/>
            <a:ext cx="8497800" cy="703200"/>
          </a:xfrm>
          <a:prstGeom prst="rect">
            <a:avLst/>
          </a:prstGeom>
          <a:noFill/>
          <a:ln>
            <a:noFill/>
          </a:ln>
        </p:spPr>
        <p:txBody>
          <a:bodyPr anchorCtr="0" anchor="ctr" bIns="91425" lIns="91425" spcFirstLastPara="1" rIns="91425" wrap="square" tIns="91425">
            <a:noAutofit/>
          </a:bodyPr>
          <a:lstStyle>
            <a:lvl1pPr indent="0" lvl="0" marL="0" marR="0" rtl="0" algn="ctr">
              <a:lnSpc>
                <a:spcPct val="100000"/>
              </a:lnSpc>
              <a:spcBef>
                <a:spcPts val="0"/>
              </a:spcBef>
              <a:spcAft>
                <a:spcPts val="0"/>
              </a:spcAft>
              <a:buClr>
                <a:srgbClr val="002060"/>
              </a:buClr>
              <a:buSzPts val="3200"/>
              <a:buFont typeface="Calibri"/>
              <a:buNone/>
              <a:defRPr b="1" i="0" sz="3200" u="none" cap="none" strike="noStrike">
                <a:solidFill>
                  <a:srgbClr val="002060"/>
                </a:solidFill>
                <a:latin typeface="Calibri"/>
                <a:ea typeface="Calibri"/>
                <a:cs typeface="Calibri"/>
                <a:sym typeface="Calibri"/>
              </a:defRPr>
            </a:lvl1pPr>
            <a:lvl2pPr indent="0" lvl="1"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2pPr>
            <a:lvl3pPr indent="0" lvl="2"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3pPr>
            <a:lvl4pPr indent="0" lvl="3"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4pPr>
            <a:lvl5pPr indent="0" lvl="4"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5pPr>
            <a:lvl6pPr indent="0" lvl="5" marL="4572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6pPr>
            <a:lvl7pPr indent="0" lvl="6" marL="9144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7pPr>
            <a:lvl8pPr indent="0" lvl="7" marL="13716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8pPr>
            <a:lvl9pPr indent="0" lvl="8" marL="18288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9pPr>
          </a:lstStyle>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4_Picture with Caption">
  <p:cSld name="24_Picture with Caption">
    <p:spTree>
      <p:nvGrpSpPr>
        <p:cNvPr id="346" name="Shape 346"/>
        <p:cNvGrpSpPr/>
        <p:nvPr/>
      </p:nvGrpSpPr>
      <p:grpSpPr>
        <a:xfrm>
          <a:off x="0" y="0"/>
          <a:ext cx="0" cy="0"/>
          <a:chOff x="0" y="0"/>
          <a:chExt cx="0" cy="0"/>
        </a:xfrm>
      </p:grpSpPr>
      <p:cxnSp>
        <p:nvCxnSpPr>
          <p:cNvPr id="347" name="Google Shape;347;p70"/>
          <p:cNvCxnSpPr/>
          <p:nvPr/>
        </p:nvCxnSpPr>
        <p:spPr>
          <a:xfrm>
            <a:off x="349250" y="909637"/>
            <a:ext cx="8794800" cy="0"/>
          </a:xfrm>
          <a:prstGeom prst="straightConnector1">
            <a:avLst/>
          </a:prstGeom>
          <a:noFill/>
          <a:ln cap="rnd" cmpd="sng" w="28575">
            <a:solidFill>
              <a:srgbClr val="002060"/>
            </a:solidFill>
            <a:prstDash val="solid"/>
            <a:round/>
            <a:headEnd len="sm" w="sm" type="none"/>
            <a:tailEnd len="sm" w="sm" type="none"/>
          </a:ln>
        </p:spPr>
      </p:cxnSp>
      <p:sp>
        <p:nvSpPr>
          <p:cNvPr id="348" name="Google Shape;348;p70"/>
          <p:cNvSpPr/>
          <p:nvPr>
            <p:ph idx="2" type="pic"/>
          </p:nvPr>
        </p:nvSpPr>
        <p:spPr>
          <a:xfrm>
            <a:off x="349250" y="1142999"/>
            <a:ext cx="8458200" cy="56121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640"/>
              </a:spcBef>
              <a:spcAft>
                <a:spcPts val="0"/>
              </a:spcAft>
              <a:buClr>
                <a:srgbClr val="595959"/>
              </a:buClr>
              <a:buSzPts val="3200"/>
              <a:buFont typeface="Arial"/>
              <a:buNone/>
              <a:defRPr b="0" i="0" sz="3200" u="none" cap="none" strike="noStrike">
                <a:solidFill>
                  <a:srgbClr val="595959"/>
                </a:solidFill>
                <a:latin typeface="Calibri"/>
                <a:ea typeface="Calibri"/>
                <a:cs typeface="Calibri"/>
                <a:sym typeface="Calibri"/>
              </a:defRPr>
            </a:lvl1pPr>
            <a:lvl2pPr indent="0" lvl="1" marL="457200" marR="0" rtl="0" algn="l">
              <a:lnSpc>
                <a:spcPct val="100000"/>
              </a:lnSpc>
              <a:spcBef>
                <a:spcPts val="560"/>
              </a:spcBef>
              <a:spcAft>
                <a:spcPts val="0"/>
              </a:spcAft>
              <a:buClr>
                <a:srgbClr val="595959"/>
              </a:buClr>
              <a:buSzPts val="2800"/>
              <a:buFont typeface="Arial"/>
              <a:buNone/>
              <a:defRPr b="0" i="0" sz="2800" u="none" cap="none" strike="noStrike">
                <a:solidFill>
                  <a:srgbClr val="595959"/>
                </a:solidFill>
                <a:latin typeface="Calibri"/>
                <a:ea typeface="Calibri"/>
                <a:cs typeface="Calibri"/>
                <a:sym typeface="Calibri"/>
              </a:defRPr>
            </a:lvl2pPr>
            <a:lvl3pPr indent="0" lvl="2" marL="914400" marR="0" rtl="0" algn="l">
              <a:lnSpc>
                <a:spcPct val="100000"/>
              </a:lnSpc>
              <a:spcBef>
                <a:spcPts val="480"/>
              </a:spcBef>
              <a:spcAft>
                <a:spcPts val="0"/>
              </a:spcAft>
              <a:buClr>
                <a:srgbClr val="595959"/>
              </a:buClr>
              <a:buSzPts val="2400"/>
              <a:buFont typeface="Arial"/>
              <a:buNone/>
              <a:defRPr b="0" i="0" sz="2400" u="none" cap="none" strike="noStrike">
                <a:solidFill>
                  <a:srgbClr val="595959"/>
                </a:solidFill>
                <a:latin typeface="Calibri"/>
                <a:ea typeface="Calibri"/>
                <a:cs typeface="Calibri"/>
                <a:sym typeface="Calibri"/>
              </a:defRPr>
            </a:lvl3pPr>
            <a:lvl4pPr indent="0" lvl="3" marL="1371600" marR="0" rtl="0" algn="l">
              <a:lnSpc>
                <a:spcPct val="100000"/>
              </a:lnSpc>
              <a:spcBef>
                <a:spcPts val="400"/>
              </a:spcBef>
              <a:spcAft>
                <a:spcPts val="0"/>
              </a:spcAft>
              <a:buClr>
                <a:srgbClr val="595959"/>
              </a:buClr>
              <a:buSzPts val="2000"/>
              <a:buFont typeface="Arial"/>
              <a:buNone/>
              <a:defRPr b="0" i="0" sz="2000" u="none" cap="none" strike="noStrike">
                <a:solidFill>
                  <a:srgbClr val="595959"/>
                </a:solidFill>
                <a:latin typeface="Calibri"/>
                <a:ea typeface="Calibri"/>
                <a:cs typeface="Calibri"/>
                <a:sym typeface="Calibri"/>
              </a:defRPr>
            </a:lvl4pPr>
            <a:lvl5pPr indent="0" lvl="4" marL="1828800" marR="0" rtl="0" algn="l">
              <a:lnSpc>
                <a:spcPct val="100000"/>
              </a:lnSpc>
              <a:spcBef>
                <a:spcPts val="400"/>
              </a:spcBef>
              <a:spcAft>
                <a:spcPts val="0"/>
              </a:spcAft>
              <a:buClr>
                <a:srgbClr val="595959"/>
              </a:buClr>
              <a:buSzPts val="2000"/>
              <a:buFont typeface="Arial"/>
              <a:buNone/>
              <a:defRPr b="0" i="0" sz="2000" u="none" cap="none" strike="noStrike">
                <a:solidFill>
                  <a:srgbClr val="595959"/>
                </a:solidFill>
                <a:latin typeface="Calibri"/>
                <a:ea typeface="Calibri"/>
                <a:cs typeface="Calibri"/>
                <a:sym typeface="Calibri"/>
              </a:defRPr>
            </a:lvl5pPr>
            <a:lvl6pPr indent="0" lvl="5" marL="22860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6pPr>
            <a:lvl7pPr indent="0" lvl="6" marL="27432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7pPr>
            <a:lvl8pPr indent="0" lvl="7" marL="32004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8pPr>
            <a:lvl9pPr indent="0" lvl="8" marL="36576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9pPr>
          </a:lstStyle>
          <a:p/>
        </p:txBody>
      </p:sp>
      <p:sp>
        <p:nvSpPr>
          <p:cNvPr id="349" name="Google Shape;349;p70"/>
          <p:cNvSpPr txBox="1"/>
          <p:nvPr>
            <p:ph type="title"/>
          </p:nvPr>
        </p:nvSpPr>
        <p:spPr>
          <a:xfrm>
            <a:off x="349250" y="317803"/>
            <a:ext cx="8458200" cy="7032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rgbClr val="002060"/>
              </a:buClr>
              <a:buSzPts val="3200"/>
              <a:buFont typeface="Calibri"/>
              <a:buNone/>
              <a:defRPr b="1" i="0" sz="3200" u="none" cap="none" strike="noStrike">
                <a:solidFill>
                  <a:srgbClr val="002060"/>
                </a:solidFill>
                <a:latin typeface="Calibri"/>
                <a:ea typeface="Calibri"/>
                <a:cs typeface="Calibri"/>
                <a:sym typeface="Calibri"/>
              </a:defRPr>
            </a:lvl1pPr>
            <a:lvl2pPr indent="0" lvl="1"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2pPr>
            <a:lvl3pPr indent="0" lvl="2"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3pPr>
            <a:lvl4pPr indent="0" lvl="3"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4pPr>
            <a:lvl5pPr indent="0" lvl="4"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5pPr>
            <a:lvl6pPr indent="0" lvl="5" marL="4572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6pPr>
            <a:lvl7pPr indent="0" lvl="6" marL="9144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7pPr>
            <a:lvl8pPr indent="0" lvl="7" marL="13716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8pPr>
            <a:lvl9pPr indent="0" lvl="8" marL="18288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9pPr>
          </a:lstStyle>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5_Picture with Caption">
  <p:cSld name="25_Picture with Caption">
    <p:spTree>
      <p:nvGrpSpPr>
        <p:cNvPr id="350" name="Shape 350"/>
        <p:cNvGrpSpPr/>
        <p:nvPr/>
      </p:nvGrpSpPr>
      <p:grpSpPr>
        <a:xfrm>
          <a:off x="0" y="0"/>
          <a:ext cx="0" cy="0"/>
          <a:chOff x="0" y="0"/>
          <a:chExt cx="0" cy="0"/>
        </a:xfrm>
      </p:grpSpPr>
      <p:cxnSp>
        <p:nvCxnSpPr>
          <p:cNvPr id="351" name="Google Shape;351;p71"/>
          <p:cNvCxnSpPr/>
          <p:nvPr/>
        </p:nvCxnSpPr>
        <p:spPr>
          <a:xfrm>
            <a:off x="349250" y="909637"/>
            <a:ext cx="8794800" cy="0"/>
          </a:xfrm>
          <a:prstGeom prst="straightConnector1">
            <a:avLst/>
          </a:prstGeom>
          <a:noFill/>
          <a:ln cap="rnd" cmpd="sng" w="28575">
            <a:solidFill>
              <a:srgbClr val="002060"/>
            </a:solidFill>
            <a:prstDash val="solid"/>
            <a:round/>
            <a:headEnd len="sm" w="sm" type="none"/>
            <a:tailEnd len="sm" w="sm" type="none"/>
          </a:ln>
        </p:spPr>
      </p:cxnSp>
      <p:sp>
        <p:nvSpPr>
          <p:cNvPr id="352" name="Google Shape;352;p71"/>
          <p:cNvSpPr/>
          <p:nvPr>
            <p:ph idx="2" type="pic"/>
          </p:nvPr>
        </p:nvSpPr>
        <p:spPr>
          <a:xfrm>
            <a:off x="349250" y="1142999"/>
            <a:ext cx="8458200" cy="56121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640"/>
              </a:spcBef>
              <a:spcAft>
                <a:spcPts val="0"/>
              </a:spcAft>
              <a:buClr>
                <a:srgbClr val="595959"/>
              </a:buClr>
              <a:buSzPts val="3200"/>
              <a:buFont typeface="Arial"/>
              <a:buNone/>
              <a:defRPr b="0" i="0" sz="3200" u="none" cap="none" strike="noStrike">
                <a:solidFill>
                  <a:srgbClr val="595959"/>
                </a:solidFill>
                <a:latin typeface="Calibri"/>
                <a:ea typeface="Calibri"/>
                <a:cs typeface="Calibri"/>
                <a:sym typeface="Calibri"/>
              </a:defRPr>
            </a:lvl1pPr>
            <a:lvl2pPr indent="0" lvl="1" marL="457200" marR="0" rtl="0" algn="l">
              <a:lnSpc>
                <a:spcPct val="100000"/>
              </a:lnSpc>
              <a:spcBef>
                <a:spcPts val="560"/>
              </a:spcBef>
              <a:spcAft>
                <a:spcPts val="0"/>
              </a:spcAft>
              <a:buClr>
                <a:srgbClr val="595959"/>
              </a:buClr>
              <a:buSzPts val="2800"/>
              <a:buFont typeface="Arial"/>
              <a:buNone/>
              <a:defRPr b="0" i="0" sz="2800" u="none" cap="none" strike="noStrike">
                <a:solidFill>
                  <a:srgbClr val="595959"/>
                </a:solidFill>
                <a:latin typeface="Calibri"/>
                <a:ea typeface="Calibri"/>
                <a:cs typeface="Calibri"/>
                <a:sym typeface="Calibri"/>
              </a:defRPr>
            </a:lvl2pPr>
            <a:lvl3pPr indent="0" lvl="2" marL="914400" marR="0" rtl="0" algn="l">
              <a:lnSpc>
                <a:spcPct val="100000"/>
              </a:lnSpc>
              <a:spcBef>
                <a:spcPts val="480"/>
              </a:spcBef>
              <a:spcAft>
                <a:spcPts val="0"/>
              </a:spcAft>
              <a:buClr>
                <a:srgbClr val="595959"/>
              </a:buClr>
              <a:buSzPts val="2400"/>
              <a:buFont typeface="Arial"/>
              <a:buNone/>
              <a:defRPr b="0" i="0" sz="2400" u="none" cap="none" strike="noStrike">
                <a:solidFill>
                  <a:srgbClr val="595959"/>
                </a:solidFill>
                <a:latin typeface="Calibri"/>
                <a:ea typeface="Calibri"/>
                <a:cs typeface="Calibri"/>
                <a:sym typeface="Calibri"/>
              </a:defRPr>
            </a:lvl3pPr>
            <a:lvl4pPr indent="0" lvl="3" marL="1371600" marR="0" rtl="0" algn="l">
              <a:lnSpc>
                <a:spcPct val="100000"/>
              </a:lnSpc>
              <a:spcBef>
                <a:spcPts val="400"/>
              </a:spcBef>
              <a:spcAft>
                <a:spcPts val="0"/>
              </a:spcAft>
              <a:buClr>
                <a:srgbClr val="595959"/>
              </a:buClr>
              <a:buSzPts val="2000"/>
              <a:buFont typeface="Arial"/>
              <a:buNone/>
              <a:defRPr b="0" i="0" sz="2000" u="none" cap="none" strike="noStrike">
                <a:solidFill>
                  <a:srgbClr val="595959"/>
                </a:solidFill>
                <a:latin typeface="Calibri"/>
                <a:ea typeface="Calibri"/>
                <a:cs typeface="Calibri"/>
                <a:sym typeface="Calibri"/>
              </a:defRPr>
            </a:lvl4pPr>
            <a:lvl5pPr indent="0" lvl="4" marL="1828800" marR="0" rtl="0" algn="l">
              <a:lnSpc>
                <a:spcPct val="100000"/>
              </a:lnSpc>
              <a:spcBef>
                <a:spcPts val="400"/>
              </a:spcBef>
              <a:spcAft>
                <a:spcPts val="0"/>
              </a:spcAft>
              <a:buClr>
                <a:srgbClr val="595959"/>
              </a:buClr>
              <a:buSzPts val="2000"/>
              <a:buFont typeface="Arial"/>
              <a:buNone/>
              <a:defRPr b="0" i="0" sz="2000" u="none" cap="none" strike="noStrike">
                <a:solidFill>
                  <a:srgbClr val="595959"/>
                </a:solidFill>
                <a:latin typeface="Calibri"/>
                <a:ea typeface="Calibri"/>
                <a:cs typeface="Calibri"/>
                <a:sym typeface="Calibri"/>
              </a:defRPr>
            </a:lvl5pPr>
            <a:lvl6pPr indent="0" lvl="5" marL="22860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6pPr>
            <a:lvl7pPr indent="0" lvl="6" marL="27432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7pPr>
            <a:lvl8pPr indent="0" lvl="7" marL="32004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8pPr>
            <a:lvl9pPr indent="0" lvl="8" marL="36576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9pPr>
          </a:lstStyle>
          <a:p/>
        </p:txBody>
      </p:sp>
      <p:sp>
        <p:nvSpPr>
          <p:cNvPr id="353" name="Google Shape;353;p71"/>
          <p:cNvSpPr txBox="1"/>
          <p:nvPr>
            <p:ph type="title"/>
          </p:nvPr>
        </p:nvSpPr>
        <p:spPr>
          <a:xfrm>
            <a:off x="349250" y="317803"/>
            <a:ext cx="8458200" cy="7032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rgbClr val="002060"/>
              </a:buClr>
              <a:buSzPts val="3200"/>
              <a:buFont typeface="Calibri"/>
              <a:buNone/>
              <a:defRPr b="1" i="0" sz="3200" u="none" cap="none" strike="noStrike">
                <a:solidFill>
                  <a:srgbClr val="002060"/>
                </a:solidFill>
                <a:latin typeface="Calibri"/>
                <a:ea typeface="Calibri"/>
                <a:cs typeface="Calibri"/>
                <a:sym typeface="Calibri"/>
              </a:defRPr>
            </a:lvl1pPr>
            <a:lvl2pPr indent="0" lvl="1"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2pPr>
            <a:lvl3pPr indent="0" lvl="2"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3pPr>
            <a:lvl4pPr indent="0" lvl="3"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4pPr>
            <a:lvl5pPr indent="0" lvl="4"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5pPr>
            <a:lvl6pPr indent="0" lvl="5" marL="4572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6pPr>
            <a:lvl7pPr indent="0" lvl="6" marL="9144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7pPr>
            <a:lvl8pPr indent="0" lvl="7" marL="13716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8pPr>
            <a:lvl9pPr indent="0" lvl="8" marL="18288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9pPr>
          </a:lstStyle>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6_Picture with Caption">
  <p:cSld name="26_Picture with Caption">
    <p:spTree>
      <p:nvGrpSpPr>
        <p:cNvPr id="354" name="Shape 354"/>
        <p:cNvGrpSpPr/>
        <p:nvPr/>
      </p:nvGrpSpPr>
      <p:grpSpPr>
        <a:xfrm>
          <a:off x="0" y="0"/>
          <a:ext cx="0" cy="0"/>
          <a:chOff x="0" y="0"/>
          <a:chExt cx="0" cy="0"/>
        </a:xfrm>
      </p:grpSpPr>
      <p:cxnSp>
        <p:nvCxnSpPr>
          <p:cNvPr id="355" name="Google Shape;355;p72"/>
          <p:cNvCxnSpPr/>
          <p:nvPr/>
        </p:nvCxnSpPr>
        <p:spPr>
          <a:xfrm>
            <a:off x="349250" y="909637"/>
            <a:ext cx="8794800" cy="0"/>
          </a:xfrm>
          <a:prstGeom prst="straightConnector1">
            <a:avLst/>
          </a:prstGeom>
          <a:noFill/>
          <a:ln cap="rnd" cmpd="sng" w="28575">
            <a:solidFill>
              <a:srgbClr val="002060"/>
            </a:solidFill>
            <a:prstDash val="solid"/>
            <a:round/>
            <a:headEnd len="sm" w="sm" type="none"/>
            <a:tailEnd len="sm" w="sm" type="none"/>
          </a:ln>
        </p:spPr>
      </p:cxnSp>
      <p:sp>
        <p:nvSpPr>
          <p:cNvPr id="356" name="Google Shape;356;p72"/>
          <p:cNvSpPr/>
          <p:nvPr>
            <p:ph idx="2" type="pic"/>
          </p:nvPr>
        </p:nvSpPr>
        <p:spPr>
          <a:xfrm>
            <a:off x="349250" y="1142999"/>
            <a:ext cx="8458200" cy="56121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640"/>
              </a:spcBef>
              <a:spcAft>
                <a:spcPts val="0"/>
              </a:spcAft>
              <a:buClr>
                <a:srgbClr val="595959"/>
              </a:buClr>
              <a:buSzPts val="3200"/>
              <a:buFont typeface="Arial"/>
              <a:buNone/>
              <a:defRPr b="0" i="0" sz="3200" u="none" cap="none" strike="noStrike">
                <a:solidFill>
                  <a:srgbClr val="595959"/>
                </a:solidFill>
                <a:latin typeface="Calibri"/>
                <a:ea typeface="Calibri"/>
                <a:cs typeface="Calibri"/>
                <a:sym typeface="Calibri"/>
              </a:defRPr>
            </a:lvl1pPr>
            <a:lvl2pPr indent="0" lvl="1" marL="457200" marR="0" rtl="0" algn="l">
              <a:lnSpc>
                <a:spcPct val="100000"/>
              </a:lnSpc>
              <a:spcBef>
                <a:spcPts val="560"/>
              </a:spcBef>
              <a:spcAft>
                <a:spcPts val="0"/>
              </a:spcAft>
              <a:buClr>
                <a:srgbClr val="595959"/>
              </a:buClr>
              <a:buSzPts val="2800"/>
              <a:buFont typeface="Arial"/>
              <a:buNone/>
              <a:defRPr b="0" i="0" sz="2800" u="none" cap="none" strike="noStrike">
                <a:solidFill>
                  <a:srgbClr val="595959"/>
                </a:solidFill>
                <a:latin typeface="Calibri"/>
                <a:ea typeface="Calibri"/>
                <a:cs typeface="Calibri"/>
                <a:sym typeface="Calibri"/>
              </a:defRPr>
            </a:lvl2pPr>
            <a:lvl3pPr indent="0" lvl="2" marL="914400" marR="0" rtl="0" algn="l">
              <a:lnSpc>
                <a:spcPct val="100000"/>
              </a:lnSpc>
              <a:spcBef>
                <a:spcPts val="480"/>
              </a:spcBef>
              <a:spcAft>
                <a:spcPts val="0"/>
              </a:spcAft>
              <a:buClr>
                <a:srgbClr val="595959"/>
              </a:buClr>
              <a:buSzPts val="2400"/>
              <a:buFont typeface="Arial"/>
              <a:buNone/>
              <a:defRPr b="0" i="0" sz="2400" u="none" cap="none" strike="noStrike">
                <a:solidFill>
                  <a:srgbClr val="595959"/>
                </a:solidFill>
                <a:latin typeface="Calibri"/>
                <a:ea typeface="Calibri"/>
                <a:cs typeface="Calibri"/>
                <a:sym typeface="Calibri"/>
              </a:defRPr>
            </a:lvl3pPr>
            <a:lvl4pPr indent="0" lvl="3" marL="1371600" marR="0" rtl="0" algn="l">
              <a:lnSpc>
                <a:spcPct val="100000"/>
              </a:lnSpc>
              <a:spcBef>
                <a:spcPts val="400"/>
              </a:spcBef>
              <a:spcAft>
                <a:spcPts val="0"/>
              </a:spcAft>
              <a:buClr>
                <a:srgbClr val="595959"/>
              </a:buClr>
              <a:buSzPts val="2000"/>
              <a:buFont typeface="Arial"/>
              <a:buNone/>
              <a:defRPr b="0" i="0" sz="2000" u="none" cap="none" strike="noStrike">
                <a:solidFill>
                  <a:srgbClr val="595959"/>
                </a:solidFill>
                <a:latin typeface="Calibri"/>
                <a:ea typeface="Calibri"/>
                <a:cs typeface="Calibri"/>
                <a:sym typeface="Calibri"/>
              </a:defRPr>
            </a:lvl4pPr>
            <a:lvl5pPr indent="0" lvl="4" marL="1828800" marR="0" rtl="0" algn="l">
              <a:lnSpc>
                <a:spcPct val="100000"/>
              </a:lnSpc>
              <a:spcBef>
                <a:spcPts val="400"/>
              </a:spcBef>
              <a:spcAft>
                <a:spcPts val="0"/>
              </a:spcAft>
              <a:buClr>
                <a:srgbClr val="595959"/>
              </a:buClr>
              <a:buSzPts val="2000"/>
              <a:buFont typeface="Arial"/>
              <a:buNone/>
              <a:defRPr b="0" i="0" sz="2000" u="none" cap="none" strike="noStrike">
                <a:solidFill>
                  <a:srgbClr val="595959"/>
                </a:solidFill>
                <a:latin typeface="Calibri"/>
                <a:ea typeface="Calibri"/>
                <a:cs typeface="Calibri"/>
                <a:sym typeface="Calibri"/>
              </a:defRPr>
            </a:lvl5pPr>
            <a:lvl6pPr indent="0" lvl="5" marL="22860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6pPr>
            <a:lvl7pPr indent="0" lvl="6" marL="27432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7pPr>
            <a:lvl8pPr indent="0" lvl="7" marL="32004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8pPr>
            <a:lvl9pPr indent="0" lvl="8" marL="36576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9pPr>
          </a:lstStyle>
          <a:p/>
        </p:txBody>
      </p:sp>
      <p:sp>
        <p:nvSpPr>
          <p:cNvPr id="357" name="Google Shape;357;p72"/>
          <p:cNvSpPr txBox="1"/>
          <p:nvPr>
            <p:ph type="title"/>
          </p:nvPr>
        </p:nvSpPr>
        <p:spPr>
          <a:xfrm>
            <a:off x="349250" y="317803"/>
            <a:ext cx="8458200" cy="7032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rgbClr val="002060"/>
              </a:buClr>
              <a:buSzPts val="3200"/>
              <a:buFont typeface="Calibri"/>
              <a:buNone/>
              <a:defRPr b="1" i="0" sz="3200" u="none" cap="none" strike="noStrike">
                <a:solidFill>
                  <a:srgbClr val="002060"/>
                </a:solidFill>
                <a:latin typeface="Calibri"/>
                <a:ea typeface="Calibri"/>
                <a:cs typeface="Calibri"/>
                <a:sym typeface="Calibri"/>
              </a:defRPr>
            </a:lvl1pPr>
            <a:lvl2pPr indent="0" lvl="1"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2pPr>
            <a:lvl3pPr indent="0" lvl="2"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3pPr>
            <a:lvl4pPr indent="0" lvl="3"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4pPr>
            <a:lvl5pPr indent="0" lvl="4"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5pPr>
            <a:lvl6pPr indent="0" lvl="5" marL="4572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6pPr>
            <a:lvl7pPr indent="0" lvl="6" marL="9144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7pPr>
            <a:lvl8pPr indent="0" lvl="7" marL="13716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8pPr>
            <a:lvl9pPr indent="0" lvl="8" marL="18288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9pPr>
          </a:lstStyle>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7_Picture with Caption">
  <p:cSld name="27_Picture with Caption">
    <p:spTree>
      <p:nvGrpSpPr>
        <p:cNvPr id="358" name="Shape 358"/>
        <p:cNvGrpSpPr/>
        <p:nvPr/>
      </p:nvGrpSpPr>
      <p:grpSpPr>
        <a:xfrm>
          <a:off x="0" y="0"/>
          <a:ext cx="0" cy="0"/>
          <a:chOff x="0" y="0"/>
          <a:chExt cx="0" cy="0"/>
        </a:xfrm>
      </p:grpSpPr>
      <p:cxnSp>
        <p:nvCxnSpPr>
          <p:cNvPr id="359" name="Google Shape;359;p73"/>
          <p:cNvCxnSpPr/>
          <p:nvPr/>
        </p:nvCxnSpPr>
        <p:spPr>
          <a:xfrm>
            <a:off x="349250" y="909637"/>
            <a:ext cx="8794800" cy="0"/>
          </a:xfrm>
          <a:prstGeom prst="straightConnector1">
            <a:avLst/>
          </a:prstGeom>
          <a:noFill/>
          <a:ln cap="rnd" cmpd="sng" w="28575">
            <a:solidFill>
              <a:srgbClr val="002060"/>
            </a:solidFill>
            <a:prstDash val="solid"/>
            <a:round/>
            <a:headEnd len="sm" w="sm" type="none"/>
            <a:tailEnd len="sm" w="sm" type="none"/>
          </a:ln>
        </p:spPr>
      </p:cxnSp>
      <p:sp>
        <p:nvSpPr>
          <p:cNvPr id="360" name="Google Shape;360;p73"/>
          <p:cNvSpPr/>
          <p:nvPr>
            <p:ph idx="2" type="pic"/>
          </p:nvPr>
        </p:nvSpPr>
        <p:spPr>
          <a:xfrm>
            <a:off x="349250" y="1142999"/>
            <a:ext cx="8458200" cy="56121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640"/>
              </a:spcBef>
              <a:spcAft>
                <a:spcPts val="0"/>
              </a:spcAft>
              <a:buClr>
                <a:srgbClr val="595959"/>
              </a:buClr>
              <a:buSzPts val="3200"/>
              <a:buFont typeface="Arial"/>
              <a:buNone/>
              <a:defRPr b="0" i="0" sz="3200" u="none" cap="none" strike="noStrike">
                <a:solidFill>
                  <a:srgbClr val="595959"/>
                </a:solidFill>
                <a:latin typeface="Calibri"/>
                <a:ea typeface="Calibri"/>
                <a:cs typeface="Calibri"/>
                <a:sym typeface="Calibri"/>
              </a:defRPr>
            </a:lvl1pPr>
            <a:lvl2pPr indent="0" lvl="1" marL="457200" marR="0" rtl="0" algn="l">
              <a:lnSpc>
                <a:spcPct val="100000"/>
              </a:lnSpc>
              <a:spcBef>
                <a:spcPts val="560"/>
              </a:spcBef>
              <a:spcAft>
                <a:spcPts val="0"/>
              </a:spcAft>
              <a:buClr>
                <a:srgbClr val="595959"/>
              </a:buClr>
              <a:buSzPts val="2800"/>
              <a:buFont typeface="Arial"/>
              <a:buNone/>
              <a:defRPr b="0" i="0" sz="2800" u="none" cap="none" strike="noStrike">
                <a:solidFill>
                  <a:srgbClr val="595959"/>
                </a:solidFill>
                <a:latin typeface="Calibri"/>
                <a:ea typeface="Calibri"/>
                <a:cs typeface="Calibri"/>
                <a:sym typeface="Calibri"/>
              </a:defRPr>
            </a:lvl2pPr>
            <a:lvl3pPr indent="0" lvl="2" marL="914400" marR="0" rtl="0" algn="l">
              <a:lnSpc>
                <a:spcPct val="100000"/>
              </a:lnSpc>
              <a:spcBef>
                <a:spcPts val="480"/>
              </a:spcBef>
              <a:spcAft>
                <a:spcPts val="0"/>
              </a:spcAft>
              <a:buClr>
                <a:srgbClr val="595959"/>
              </a:buClr>
              <a:buSzPts val="2400"/>
              <a:buFont typeface="Arial"/>
              <a:buNone/>
              <a:defRPr b="0" i="0" sz="2400" u="none" cap="none" strike="noStrike">
                <a:solidFill>
                  <a:srgbClr val="595959"/>
                </a:solidFill>
                <a:latin typeface="Calibri"/>
                <a:ea typeface="Calibri"/>
                <a:cs typeface="Calibri"/>
                <a:sym typeface="Calibri"/>
              </a:defRPr>
            </a:lvl3pPr>
            <a:lvl4pPr indent="0" lvl="3" marL="1371600" marR="0" rtl="0" algn="l">
              <a:lnSpc>
                <a:spcPct val="100000"/>
              </a:lnSpc>
              <a:spcBef>
                <a:spcPts val="400"/>
              </a:spcBef>
              <a:spcAft>
                <a:spcPts val="0"/>
              </a:spcAft>
              <a:buClr>
                <a:srgbClr val="595959"/>
              </a:buClr>
              <a:buSzPts val="2000"/>
              <a:buFont typeface="Arial"/>
              <a:buNone/>
              <a:defRPr b="0" i="0" sz="2000" u="none" cap="none" strike="noStrike">
                <a:solidFill>
                  <a:srgbClr val="595959"/>
                </a:solidFill>
                <a:latin typeface="Calibri"/>
                <a:ea typeface="Calibri"/>
                <a:cs typeface="Calibri"/>
                <a:sym typeface="Calibri"/>
              </a:defRPr>
            </a:lvl4pPr>
            <a:lvl5pPr indent="0" lvl="4" marL="1828800" marR="0" rtl="0" algn="l">
              <a:lnSpc>
                <a:spcPct val="100000"/>
              </a:lnSpc>
              <a:spcBef>
                <a:spcPts val="400"/>
              </a:spcBef>
              <a:spcAft>
                <a:spcPts val="0"/>
              </a:spcAft>
              <a:buClr>
                <a:srgbClr val="595959"/>
              </a:buClr>
              <a:buSzPts val="2000"/>
              <a:buFont typeface="Arial"/>
              <a:buNone/>
              <a:defRPr b="0" i="0" sz="2000" u="none" cap="none" strike="noStrike">
                <a:solidFill>
                  <a:srgbClr val="595959"/>
                </a:solidFill>
                <a:latin typeface="Calibri"/>
                <a:ea typeface="Calibri"/>
                <a:cs typeface="Calibri"/>
                <a:sym typeface="Calibri"/>
              </a:defRPr>
            </a:lvl5pPr>
            <a:lvl6pPr indent="0" lvl="5" marL="22860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6pPr>
            <a:lvl7pPr indent="0" lvl="6" marL="27432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7pPr>
            <a:lvl8pPr indent="0" lvl="7" marL="32004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8pPr>
            <a:lvl9pPr indent="0" lvl="8" marL="36576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9pPr>
          </a:lstStyle>
          <a:p/>
        </p:txBody>
      </p:sp>
      <p:sp>
        <p:nvSpPr>
          <p:cNvPr id="361" name="Google Shape;361;p73"/>
          <p:cNvSpPr txBox="1"/>
          <p:nvPr>
            <p:ph type="title"/>
          </p:nvPr>
        </p:nvSpPr>
        <p:spPr>
          <a:xfrm>
            <a:off x="349250" y="317803"/>
            <a:ext cx="8458200" cy="7032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rgbClr val="002060"/>
              </a:buClr>
              <a:buSzPts val="3200"/>
              <a:buFont typeface="Calibri"/>
              <a:buNone/>
              <a:defRPr b="1" i="0" sz="3200" u="none" cap="none" strike="noStrike">
                <a:solidFill>
                  <a:srgbClr val="002060"/>
                </a:solidFill>
                <a:latin typeface="Calibri"/>
                <a:ea typeface="Calibri"/>
                <a:cs typeface="Calibri"/>
                <a:sym typeface="Calibri"/>
              </a:defRPr>
            </a:lvl1pPr>
            <a:lvl2pPr indent="0" lvl="1"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2pPr>
            <a:lvl3pPr indent="0" lvl="2"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3pPr>
            <a:lvl4pPr indent="0" lvl="3"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4pPr>
            <a:lvl5pPr indent="0" lvl="4"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5pPr>
            <a:lvl6pPr indent="0" lvl="5" marL="4572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6pPr>
            <a:lvl7pPr indent="0" lvl="6" marL="9144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7pPr>
            <a:lvl8pPr indent="0" lvl="7" marL="13716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8pPr>
            <a:lvl9pPr indent="0" lvl="8" marL="18288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9pPr>
          </a:lstStyle>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Title and Content">
  <p:cSld name="5_Title and Content">
    <p:spTree>
      <p:nvGrpSpPr>
        <p:cNvPr id="362" name="Shape 362"/>
        <p:cNvGrpSpPr/>
        <p:nvPr/>
      </p:nvGrpSpPr>
      <p:grpSpPr>
        <a:xfrm>
          <a:off x="0" y="0"/>
          <a:ext cx="0" cy="0"/>
          <a:chOff x="0" y="0"/>
          <a:chExt cx="0" cy="0"/>
        </a:xfrm>
      </p:grpSpPr>
      <p:cxnSp>
        <p:nvCxnSpPr>
          <p:cNvPr id="363" name="Google Shape;363;p74"/>
          <p:cNvCxnSpPr/>
          <p:nvPr/>
        </p:nvCxnSpPr>
        <p:spPr>
          <a:xfrm flipH="1" rot="10800000">
            <a:off x="346075" y="909511"/>
            <a:ext cx="8797800" cy="3300"/>
          </a:xfrm>
          <a:prstGeom prst="straightConnector1">
            <a:avLst/>
          </a:prstGeom>
          <a:noFill/>
          <a:ln cap="rnd" cmpd="sng" w="28575">
            <a:solidFill>
              <a:srgbClr val="002060"/>
            </a:solidFill>
            <a:prstDash val="solid"/>
            <a:round/>
            <a:headEnd len="sm" w="sm" type="none"/>
            <a:tailEnd len="sm" w="sm" type="none"/>
          </a:ln>
        </p:spPr>
      </p:cxnSp>
      <p:sp>
        <p:nvSpPr>
          <p:cNvPr id="364" name="Google Shape;364;p74"/>
          <p:cNvSpPr txBox="1"/>
          <p:nvPr>
            <p:ph type="title"/>
          </p:nvPr>
        </p:nvSpPr>
        <p:spPr>
          <a:xfrm>
            <a:off x="346075" y="264884"/>
            <a:ext cx="8451900" cy="7032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rgbClr val="002060"/>
              </a:buClr>
              <a:buSzPts val="3200"/>
              <a:buFont typeface="Calibri"/>
              <a:buNone/>
              <a:defRPr b="1" i="0" sz="3200" u="none" cap="none" strike="noStrike">
                <a:solidFill>
                  <a:srgbClr val="002060"/>
                </a:solidFill>
                <a:latin typeface="Calibri"/>
                <a:ea typeface="Calibri"/>
                <a:cs typeface="Calibri"/>
                <a:sym typeface="Calibri"/>
              </a:defRPr>
            </a:lvl1pPr>
            <a:lvl2pPr indent="0" lvl="1"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2pPr>
            <a:lvl3pPr indent="0" lvl="2"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3pPr>
            <a:lvl4pPr indent="0" lvl="3"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4pPr>
            <a:lvl5pPr indent="0" lvl="4"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5pPr>
            <a:lvl6pPr indent="0" lvl="5" marL="4572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6pPr>
            <a:lvl7pPr indent="0" lvl="6" marL="9144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7pPr>
            <a:lvl8pPr indent="0" lvl="7" marL="13716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8pPr>
            <a:lvl9pPr indent="0" lvl="8" marL="18288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9pPr>
          </a:lstStyle>
          <a:p/>
        </p:txBody>
      </p:sp>
      <p:sp>
        <p:nvSpPr>
          <p:cNvPr id="365" name="Google Shape;365;p74"/>
          <p:cNvSpPr txBox="1"/>
          <p:nvPr>
            <p:ph idx="1" type="body"/>
          </p:nvPr>
        </p:nvSpPr>
        <p:spPr>
          <a:xfrm>
            <a:off x="346076" y="1150695"/>
            <a:ext cx="8451900" cy="5389500"/>
          </a:xfrm>
          <a:prstGeom prst="rect">
            <a:avLst/>
          </a:prstGeom>
          <a:noFill/>
          <a:ln>
            <a:noFill/>
          </a:ln>
        </p:spPr>
        <p:txBody>
          <a:bodyPr anchorCtr="0" anchor="t" bIns="91425" lIns="91425" spcFirstLastPara="1" rIns="91425" wrap="square" tIns="91425">
            <a:noAutofit/>
          </a:bodyPr>
          <a:lstStyle>
            <a:lvl1pPr indent="-228600" lvl="0" marL="457200" marR="0" rtl="0" algn="l">
              <a:lnSpc>
                <a:spcPct val="120000"/>
              </a:lnSpc>
              <a:spcBef>
                <a:spcPts val="0"/>
              </a:spcBef>
              <a:spcAft>
                <a:spcPts val="0"/>
              </a:spcAft>
              <a:buClr>
                <a:srgbClr val="3F3F3F"/>
              </a:buClr>
              <a:buSzPts val="2400"/>
              <a:buFont typeface="Arial"/>
              <a:buNone/>
              <a:defRPr b="0" i="0" sz="2400" u="none" cap="none" strike="noStrike">
                <a:solidFill>
                  <a:srgbClr val="3F3F3F"/>
                </a:solidFill>
                <a:latin typeface="Calibri"/>
                <a:ea typeface="Calibri"/>
                <a:cs typeface="Calibri"/>
                <a:sym typeface="Calibri"/>
              </a:defRPr>
            </a:lvl1pPr>
            <a:lvl2pPr indent="-381000" lvl="1" marL="914400" marR="0" rtl="0" algn="l">
              <a:lnSpc>
                <a:spcPct val="120000"/>
              </a:lnSpc>
              <a:spcBef>
                <a:spcPts val="0"/>
              </a:spcBef>
              <a:spcAft>
                <a:spcPts val="0"/>
              </a:spcAft>
              <a:buClr>
                <a:srgbClr val="3F3F3F"/>
              </a:buClr>
              <a:buSzPts val="2400"/>
              <a:buFont typeface="Arial"/>
              <a:buChar char="•"/>
              <a:defRPr b="0" i="0" sz="2400" u="none" cap="none" strike="noStrike">
                <a:solidFill>
                  <a:srgbClr val="3F3F3F"/>
                </a:solidFill>
                <a:latin typeface="Calibri"/>
                <a:ea typeface="Calibri"/>
                <a:cs typeface="Calibri"/>
                <a:sym typeface="Calibri"/>
              </a:defRPr>
            </a:lvl2pPr>
            <a:lvl3pPr indent="-381000" lvl="2" marL="1371600" marR="0" rtl="0" algn="l">
              <a:lnSpc>
                <a:spcPct val="120000"/>
              </a:lnSpc>
              <a:spcBef>
                <a:spcPts val="0"/>
              </a:spcBef>
              <a:spcAft>
                <a:spcPts val="0"/>
              </a:spcAft>
              <a:buClr>
                <a:srgbClr val="3F3F3F"/>
              </a:buClr>
              <a:buSzPts val="2400"/>
              <a:buFont typeface="Arial"/>
              <a:buChar char="•"/>
              <a:defRPr b="0" i="0" sz="2400" u="none" cap="none" strike="noStrike">
                <a:solidFill>
                  <a:srgbClr val="3F3F3F"/>
                </a:solidFill>
                <a:latin typeface="Calibri"/>
                <a:ea typeface="Calibri"/>
                <a:cs typeface="Calibri"/>
                <a:sym typeface="Calibri"/>
              </a:defRPr>
            </a:lvl3pPr>
            <a:lvl4pPr indent="-381000" lvl="3" marL="1828800" marR="0" rtl="0" algn="l">
              <a:lnSpc>
                <a:spcPct val="120000"/>
              </a:lnSpc>
              <a:spcBef>
                <a:spcPts val="0"/>
              </a:spcBef>
              <a:spcAft>
                <a:spcPts val="0"/>
              </a:spcAft>
              <a:buClr>
                <a:srgbClr val="3F3F3F"/>
              </a:buClr>
              <a:buSzPts val="2400"/>
              <a:buFont typeface="Arial"/>
              <a:buChar char="•"/>
              <a:defRPr b="0" i="0" sz="2400" u="none" cap="none" strike="noStrike">
                <a:solidFill>
                  <a:srgbClr val="3F3F3F"/>
                </a:solidFill>
                <a:latin typeface="Calibri"/>
                <a:ea typeface="Calibri"/>
                <a:cs typeface="Calibri"/>
                <a:sym typeface="Calibri"/>
              </a:defRPr>
            </a:lvl4pPr>
            <a:lvl5pPr indent="-381000" lvl="4" marL="2286000" marR="0" rtl="0" algn="l">
              <a:lnSpc>
                <a:spcPct val="120000"/>
              </a:lnSpc>
              <a:spcBef>
                <a:spcPts val="0"/>
              </a:spcBef>
              <a:spcAft>
                <a:spcPts val="0"/>
              </a:spcAft>
              <a:buClr>
                <a:srgbClr val="3F3F3F"/>
              </a:buClr>
              <a:buSzPts val="2400"/>
              <a:buFont typeface="Arial"/>
              <a:buChar char="•"/>
              <a:defRPr b="0" i="0" sz="2400" u="none" cap="none" strike="noStrike">
                <a:solidFill>
                  <a:srgbClr val="3F3F3F"/>
                </a:solidFill>
                <a:latin typeface="Calibri"/>
                <a:ea typeface="Calibri"/>
                <a:cs typeface="Calibri"/>
                <a:sym typeface="Calibri"/>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2_Title Slide">
  <p:cSld name="12_Title Slide">
    <p:spTree>
      <p:nvGrpSpPr>
        <p:cNvPr id="366" name="Shape 366"/>
        <p:cNvGrpSpPr/>
        <p:nvPr/>
      </p:nvGrpSpPr>
      <p:grpSpPr>
        <a:xfrm>
          <a:off x="0" y="0"/>
          <a:ext cx="0" cy="0"/>
          <a:chOff x="0" y="0"/>
          <a:chExt cx="0" cy="0"/>
        </a:xfrm>
      </p:grpSpPr>
      <p:pic>
        <p:nvPicPr>
          <p:cNvPr id="367" name="Google Shape;367;p75"/>
          <p:cNvPicPr preferRelativeResize="0"/>
          <p:nvPr/>
        </p:nvPicPr>
        <p:blipFill rotWithShape="1">
          <a:blip r:embed="rId2">
            <a:alphaModFix/>
          </a:blip>
          <a:srcRect b="0" l="0" r="0" t="0"/>
          <a:stretch/>
        </p:blipFill>
        <p:spPr>
          <a:xfrm>
            <a:off x="4763" y="0"/>
            <a:ext cx="6846862" cy="5127041"/>
          </a:xfrm>
          <a:prstGeom prst="rect">
            <a:avLst/>
          </a:prstGeom>
          <a:noFill/>
          <a:ln>
            <a:noFill/>
          </a:ln>
        </p:spPr>
      </p:pic>
      <p:sp>
        <p:nvSpPr>
          <p:cNvPr id="368" name="Google Shape;368;p75"/>
          <p:cNvSpPr txBox="1"/>
          <p:nvPr>
            <p:ph idx="1" type="subTitle"/>
          </p:nvPr>
        </p:nvSpPr>
        <p:spPr>
          <a:xfrm>
            <a:off x="1371600" y="3581400"/>
            <a:ext cx="6400800" cy="457200"/>
          </a:xfrm>
          <a:prstGeom prst="rect">
            <a:avLst/>
          </a:prstGeom>
          <a:noFill/>
          <a:ln>
            <a:noFill/>
          </a:ln>
        </p:spPr>
        <p:txBody>
          <a:bodyPr anchorCtr="0" anchor="t" bIns="91425" lIns="91425" spcFirstLastPara="1" rIns="91425" wrap="square" tIns="91425">
            <a:noAutofit/>
          </a:bodyPr>
          <a:lstStyle>
            <a:lvl1pPr indent="0" lvl="0" marL="0" marR="0" rtl="0" algn="ctr">
              <a:lnSpc>
                <a:spcPct val="100000"/>
              </a:lnSpc>
              <a:spcBef>
                <a:spcPts val="480"/>
              </a:spcBef>
              <a:spcAft>
                <a:spcPts val="0"/>
              </a:spcAft>
              <a:buClr>
                <a:srgbClr val="636463"/>
              </a:buClr>
              <a:buSzPts val="2400"/>
              <a:buFont typeface="Arial"/>
              <a:buNone/>
              <a:defRPr b="0" i="0" sz="2400" u="none" cap="none" strike="noStrike">
                <a:solidFill>
                  <a:srgbClr val="636463"/>
                </a:solidFill>
                <a:latin typeface="Calibri"/>
                <a:ea typeface="Calibri"/>
                <a:cs typeface="Calibri"/>
                <a:sym typeface="Calibri"/>
              </a:defRPr>
            </a:lvl1pPr>
            <a:lvl2pPr indent="0" lvl="1" marL="457200" marR="0" rtl="0" algn="ctr">
              <a:lnSpc>
                <a:spcPct val="100000"/>
              </a:lnSpc>
              <a:spcBef>
                <a:spcPts val="560"/>
              </a:spcBef>
              <a:spcAft>
                <a:spcPts val="0"/>
              </a:spcAft>
              <a:buClr>
                <a:srgbClr val="888888"/>
              </a:buClr>
              <a:buSzPts val="2800"/>
              <a:buFont typeface="Arial"/>
              <a:buNone/>
              <a:defRPr b="0" i="0" sz="2800" u="none" cap="none" strike="noStrike">
                <a:solidFill>
                  <a:srgbClr val="888888"/>
                </a:solidFill>
                <a:latin typeface="Calibri"/>
                <a:ea typeface="Calibri"/>
                <a:cs typeface="Calibri"/>
                <a:sym typeface="Calibri"/>
              </a:defRPr>
            </a:lvl2pPr>
            <a:lvl3pPr indent="0" lvl="2" marL="914400" marR="0" rtl="0" algn="ctr">
              <a:lnSpc>
                <a:spcPct val="100000"/>
              </a:lnSpc>
              <a:spcBef>
                <a:spcPts val="480"/>
              </a:spcBef>
              <a:spcAft>
                <a:spcPts val="0"/>
              </a:spcAft>
              <a:buClr>
                <a:srgbClr val="888888"/>
              </a:buClr>
              <a:buSzPts val="2400"/>
              <a:buFont typeface="Arial"/>
              <a:buNone/>
              <a:defRPr b="0" i="0" sz="2400" u="none" cap="none" strike="noStrike">
                <a:solidFill>
                  <a:srgbClr val="888888"/>
                </a:solidFill>
                <a:latin typeface="Calibri"/>
                <a:ea typeface="Calibri"/>
                <a:cs typeface="Calibri"/>
                <a:sym typeface="Calibri"/>
              </a:defRPr>
            </a:lvl3pPr>
            <a:lvl4pPr indent="0" lvl="3" marL="1371600" marR="0" rtl="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4pPr>
            <a:lvl5pPr indent="0" lvl="4" marL="1828800" marR="0" rtl="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5pPr>
            <a:lvl6pPr indent="0" lvl="5" marL="2286000" marR="0" rtl="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6pPr>
            <a:lvl7pPr indent="0" lvl="6" marL="2743200" marR="0" rtl="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7pPr>
            <a:lvl8pPr indent="0" lvl="7" marL="3200400" marR="0" rtl="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8pPr>
            <a:lvl9pPr indent="0" lvl="8" marL="3657600" marR="0" rtl="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9pPr>
          </a:lstStyle>
          <a:p/>
        </p:txBody>
      </p:sp>
      <p:sp>
        <p:nvSpPr>
          <p:cNvPr id="369" name="Google Shape;369;p75"/>
          <p:cNvSpPr txBox="1"/>
          <p:nvPr>
            <p:ph type="title"/>
          </p:nvPr>
        </p:nvSpPr>
        <p:spPr>
          <a:xfrm>
            <a:off x="457200" y="1905000"/>
            <a:ext cx="8229600" cy="1524000"/>
          </a:xfrm>
          <a:prstGeom prst="rect">
            <a:avLst/>
          </a:prstGeom>
          <a:noFill/>
          <a:ln>
            <a:noFill/>
          </a:ln>
        </p:spPr>
        <p:txBody>
          <a:bodyPr anchorCtr="0" anchor="ctr" bIns="91425" lIns="91425" spcFirstLastPara="1" rIns="91425" wrap="square" tIns="91425">
            <a:noAutofit/>
          </a:bodyPr>
          <a:lstStyle>
            <a:lvl1pPr indent="0" lvl="0" marL="0" marR="0" rtl="0" algn="ctr">
              <a:lnSpc>
                <a:spcPct val="100000"/>
              </a:lnSpc>
              <a:spcBef>
                <a:spcPts val="0"/>
              </a:spcBef>
              <a:spcAft>
                <a:spcPts val="0"/>
              </a:spcAft>
              <a:buClr>
                <a:srgbClr val="343451"/>
              </a:buClr>
              <a:buSzPts val="4000"/>
              <a:buFont typeface="Arial"/>
              <a:buNone/>
              <a:defRPr b="0" i="0" sz="4000" u="none" cap="none" strike="noStrike">
                <a:solidFill>
                  <a:srgbClr val="343451"/>
                </a:solidFill>
                <a:latin typeface="Arial"/>
                <a:ea typeface="Arial"/>
                <a:cs typeface="Arial"/>
                <a:sym typeface="Arial"/>
              </a:defRPr>
            </a:lvl1pPr>
            <a:lvl2pPr indent="0" lvl="1"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2pPr>
            <a:lvl3pPr indent="0" lvl="2"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3pPr>
            <a:lvl4pPr indent="0" lvl="3"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4pPr>
            <a:lvl5pPr indent="0" lvl="4"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5pPr>
            <a:lvl6pPr indent="0" lvl="5" marL="4572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6pPr>
            <a:lvl7pPr indent="0" lvl="6" marL="9144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7pPr>
            <a:lvl8pPr indent="0" lvl="7" marL="13716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8pPr>
            <a:lvl9pPr indent="0" lvl="8" marL="18288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9pPr>
          </a:lstStyle>
          <a:p/>
        </p:txBody>
      </p:sp>
      <p:sp>
        <p:nvSpPr>
          <p:cNvPr id="370" name="Google Shape;370;p75"/>
          <p:cNvSpPr txBox="1"/>
          <p:nvPr>
            <p:ph idx="10" type="dt"/>
          </p:nvPr>
        </p:nvSpPr>
        <p:spPr>
          <a:xfrm>
            <a:off x="457200" y="6356350"/>
            <a:ext cx="2133600" cy="3651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rgbClr val="343451"/>
              </a:buClr>
              <a:buSzPts val="1200"/>
              <a:buFont typeface="Calibri"/>
              <a:buNone/>
              <a:defRPr b="0" i="0" sz="1200" u="none" cap="none" strike="noStrike">
                <a:solidFill>
                  <a:srgbClr val="34345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6pPr>
            <a:lvl7pPr indent="0" lvl="6" marL="2743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7pPr>
            <a:lvl8pPr indent="0" lvl="7" marL="3200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8pPr>
            <a:lvl9pPr indent="0" lvl="8" marL="3657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9pPr>
          </a:lstStyle>
          <a:p/>
        </p:txBody>
      </p:sp>
      <p:sp>
        <p:nvSpPr>
          <p:cNvPr id="371" name="Google Shape;371;p75"/>
          <p:cNvSpPr txBox="1"/>
          <p:nvPr>
            <p:ph idx="11" type="ftr"/>
          </p:nvPr>
        </p:nvSpPr>
        <p:spPr>
          <a:xfrm>
            <a:off x="3124200" y="6356350"/>
            <a:ext cx="2895600" cy="365100"/>
          </a:xfrm>
          <a:prstGeom prst="rect">
            <a:avLst/>
          </a:prstGeom>
          <a:noFill/>
          <a:ln>
            <a:noFill/>
          </a:ln>
        </p:spPr>
        <p:txBody>
          <a:bodyPr anchorCtr="0" anchor="ctr" bIns="91425" lIns="91425" spcFirstLastPara="1" rIns="91425" wrap="square" tIns="91425">
            <a:noAutofit/>
          </a:bodyPr>
          <a:lstStyle>
            <a:lvl1pPr indent="0" lvl="0" marL="0" marR="0" rtl="0" algn="ctr">
              <a:lnSpc>
                <a:spcPct val="100000"/>
              </a:lnSpc>
              <a:spcBef>
                <a:spcPts val="0"/>
              </a:spcBef>
              <a:spcAft>
                <a:spcPts val="0"/>
              </a:spcAft>
              <a:buClr>
                <a:srgbClr val="343451"/>
              </a:buClr>
              <a:buSzPts val="1200"/>
              <a:buFont typeface="Calibri"/>
              <a:buNone/>
              <a:defRPr b="0" i="0" sz="1200" u="none" cap="none" strike="noStrike">
                <a:solidFill>
                  <a:srgbClr val="34345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6pPr>
            <a:lvl7pPr indent="0" lvl="6" marL="2743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7pPr>
            <a:lvl8pPr indent="0" lvl="7" marL="3200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8pPr>
            <a:lvl9pPr indent="0" lvl="8" marL="3657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9pPr>
          </a:lstStyle>
          <a:p/>
        </p:txBody>
      </p:sp>
      <p:sp>
        <p:nvSpPr>
          <p:cNvPr id="372" name="Google Shape;372;p75"/>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Clr>
                <a:srgbClr val="343451"/>
              </a:buClr>
              <a:buSzPts val="300"/>
              <a:buFont typeface="Calibri"/>
              <a:buNone/>
              <a:defRPr b="0" i="0" sz="1200" u="none" cap="none" strike="noStrike">
                <a:solidFill>
                  <a:srgbClr val="343451"/>
                </a:solidFill>
                <a:latin typeface="Calibri"/>
                <a:ea typeface="Calibri"/>
                <a:cs typeface="Calibri"/>
                <a:sym typeface="Calibri"/>
              </a:defRPr>
            </a:lvl1pPr>
            <a:lvl2pPr indent="0" lvl="1" marL="0" marR="0" rtl="0" algn="r">
              <a:spcBef>
                <a:spcPts val="0"/>
              </a:spcBef>
              <a:buClr>
                <a:srgbClr val="343451"/>
              </a:buClr>
              <a:buSzPts val="300"/>
              <a:buFont typeface="Calibri"/>
              <a:buNone/>
              <a:defRPr b="0" i="0" sz="1200" u="none" cap="none" strike="noStrike">
                <a:solidFill>
                  <a:srgbClr val="343451"/>
                </a:solidFill>
                <a:latin typeface="Calibri"/>
                <a:ea typeface="Calibri"/>
                <a:cs typeface="Calibri"/>
                <a:sym typeface="Calibri"/>
              </a:defRPr>
            </a:lvl2pPr>
            <a:lvl3pPr indent="0" lvl="2" marL="0" marR="0" rtl="0" algn="r">
              <a:spcBef>
                <a:spcPts val="0"/>
              </a:spcBef>
              <a:buClr>
                <a:srgbClr val="343451"/>
              </a:buClr>
              <a:buSzPts val="300"/>
              <a:buFont typeface="Calibri"/>
              <a:buNone/>
              <a:defRPr b="0" i="0" sz="1200" u="none" cap="none" strike="noStrike">
                <a:solidFill>
                  <a:srgbClr val="343451"/>
                </a:solidFill>
                <a:latin typeface="Calibri"/>
                <a:ea typeface="Calibri"/>
                <a:cs typeface="Calibri"/>
                <a:sym typeface="Calibri"/>
              </a:defRPr>
            </a:lvl3pPr>
            <a:lvl4pPr indent="0" lvl="3" marL="0" marR="0" rtl="0" algn="r">
              <a:spcBef>
                <a:spcPts val="0"/>
              </a:spcBef>
              <a:buClr>
                <a:srgbClr val="343451"/>
              </a:buClr>
              <a:buSzPts val="300"/>
              <a:buFont typeface="Calibri"/>
              <a:buNone/>
              <a:defRPr b="0" i="0" sz="1200" u="none" cap="none" strike="noStrike">
                <a:solidFill>
                  <a:srgbClr val="343451"/>
                </a:solidFill>
                <a:latin typeface="Calibri"/>
                <a:ea typeface="Calibri"/>
                <a:cs typeface="Calibri"/>
                <a:sym typeface="Calibri"/>
              </a:defRPr>
            </a:lvl4pPr>
            <a:lvl5pPr indent="0" lvl="4" marL="0" marR="0" rtl="0" algn="r">
              <a:spcBef>
                <a:spcPts val="0"/>
              </a:spcBef>
              <a:buClr>
                <a:srgbClr val="343451"/>
              </a:buClr>
              <a:buSzPts val="300"/>
              <a:buFont typeface="Calibri"/>
              <a:buNone/>
              <a:defRPr b="0" i="0" sz="1200" u="none" cap="none" strike="noStrike">
                <a:solidFill>
                  <a:srgbClr val="343451"/>
                </a:solidFill>
                <a:latin typeface="Calibri"/>
                <a:ea typeface="Calibri"/>
                <a:cs typeface="Calibri"/>
                <a:sym typeface="Calibri"/>
              </a:defRPr>
            </a:lvl5pPr>
            <a:lvl6pPr indent="0" lvl="5" marL="0" marR="0" rtl="0" algn="r">
              <a:spcBef>
                <a:spcPts val="0"/>
              </a:spcBef>
              <a:buClr>
                <a:srgbClr val="343451"/>
              </a:buClr>
              <a:buSzPts val="300"/>
              <a:buFont typeface="Calibri"/>
              <a:buNone/>
              <a:defRPr b="0" i="0" sz="1200" u="none" cap="none" strike="noStrike">
                <a:solidFill>
                  <a:srgbClr val="343451"/>
                </a:solidFill>
                <a:latin typeface="Calibri"/>
                <a:ea typeface="Calibri"/>
                <a:cs typeface="Calibri"/>
                <a:sym typeface="Calibri"/>
              </a:defRPr>
            </a:lvl6pPr>
            <a:lvl7pPr indent="0" lvl="6" marL="0" marR="0" rtl="0" algn="r">
              <a:spcBef>
                <a:spcPts val="0"/>
              </a:spcBef>
              <a:buClr>
                <a:srgbClr val="343451"/>
              </a:buClr>
              <a:buSzPts val="300"/>
              <a:buFont typeface="Calibri"/>
              <a:buNone/>
              <a:defRPr b="0" i="0" sz="1200" u="none" cap="none" strike="noStrike">
                <a:solidFill>
                  <a:srgbClr val="343451"/>
                </a:solidFill>
                <a:latin typeface="Calibri"/>
                <a:ea typeface="Calibri"/>
                <a:cs typeface="Calibri"/>
                <a:sym typeface="Calibri"/>
              </a:defRPr>
            </a:lvl7pPr>
            <a:lvl8pPr indent="0" lvl="7" marL="0" marR="0" rtl="0" algn="r">
              <a:spcBef>
                <a:spcPts val="0"/>
              </a:spcBef>
              <a:buClr>
                <a:srgbClr val="343451"/>
              </a:buClr>
              <a:buSzPts val="300"/>
              <a:buFont typeface="Calibri"/>
              <a:buNone/>
              <a:defRPr b="0" i="0" sz="1200" u="none" cap="none" strike="noStrike">
                <a:solidFill>
                  <a:srgbClr val="343451"/>
                </a:solidFill>
                <a:latin typeface="Calibri"/>
                <a:ea typeface="Calibri"/>
                <a:cs typeface="Calibri"/>
                <a:sym typeface="Calibri"/>
              </a:defRPr>
            </a:lvl8pPr>
            <a:lvl9pPr indent="0" lvl="8" marL="0" marR="0" rtl="0" algn="r">
              <a:spcBef>
                <a:spcPts val="0"/>
              </a:spcBef>
              <a:buClr>
                <a:srgbClr val="343451"/>
              </a:buClr>
              <a:buSzPts val="300"/>
              <a:buFont typeface="Calibri"/>
              <a:buNone/>
              <a:defRPr b="0" i="0" sz="1200" u="none" cap="none" strike="noStrike">
                <a:solidFill>
                  <a:srgbClr val="34345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8_Picture with Caption">
  <p:cSld name="28_Picture with Caption">
    <p:spTree>
      <p:nvGrpSpPr>
        <p:cNvPr id="373" name="Shape 373"/>
        <p:cNvGrpSpPr/>
        <p:nvPr/>
      </p:nvGrpSpPr>
      <p:grpSpPr>
        <a:xfrm>
          <a:off x="0" y="0"/>
          <a:ext cx="0" cy="0"/>
          <a:chOff x="0" y="0"/>
          <a:chExt cx="0" cy="0"/>
        </a:xfrm>
      </p:grpSpPr>
      <p:sp>
        <p:nvSpPr>
          <p:cNvPr id="374" name="Google Shape;374;p76"/>
          <p:cNvSpPr/>
          <p:nvPr>
            <p:ph idx="2" type="pic"/>
          </p:nvPr>
        </p:nvSpPr>
        <p:spPr>
          <a:xfrm>
            <a:off x="1792288" y="1142999"/>
            <a:ext cx="5486400" cy="35847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640"/>
              </a:spcBef>
              <a:spcAft>
                <a:spcPts val="0"/>
              </a:spcAft>
              <a:buClr>
                <a:srgbClr val="595959"/>
              </a:buClr>
              <a:buSzPts val="3200"/>
              <a:buFont typeface="Arial"/>
              <a:buNone/>
              <a:defRPr b="0" i="0" sz="3200" u="none" cap="none" strike="noStrike">
                <a:solidFill>
                  <a:srgbClr val="595959"/>
                </a:solidFill>
                <a:latin typeface="Calibri"/>
                <a:ea typeface="Calibri"/>
                <a:cs typeface="Calibri"/>
                <a:sym typeface="Calibri"/>
              </a:defRPr>
            </a:lvl1pPr>
            <a:lvl2pPr indent="0" lvl="1" marL="457200" marR="0" rtl="0" algn="l">
              <a:lnSpc>
                <a:spcPct val="100000"/>
              </a:lnSpc>
              <a:spcBef>
                <a:spcPts val="560"/>
              </a:spcBef>
              <a:spcAft>
                <a:spcPts val="0"/>
              </a:spcAft>
              <a:buClr>
                <a:srgbClr val="595959"/>
              </a:buClr>
              <a:buSzPts val="2800"/>
              <a:buFont typeface="Arial"/>
              <a:buNone/>
              <a:defRPr b="0" i="0" sz="2800" u="none" cap="none" strike="noStrike">
                <a:solidFill>
                  <a:srgbClr val="595959"/>
                </a:solidFill>
                <a:latin typeface="Calibri"/>
                <a:ea typeface="Calibri"/>
                <a:cs typeface="Calibri"/>
                <a:sym typeface="Calibri"/>
              </a:defRPr>
            </a:lvl2pPr>
            <a:lvl3pPr indent="0" lvl="2" marL="914400" marR="0" rtl="0" algn="l">
              <a:lnSpc>
                <a:spcPct val="100000"/>
              </a:lnSpc>
              <a:spcBef>
                <a:spcPts val="480"/>
              </a:spcBef>
              <a:spcAft>
                <a:spcPts val="0"/>
              </a:spcAft>
              <a:buClr>
                <a:srgbClr val="595959"/>
              </a:buClr>
              <a:buSzPts val="2400"/>
              <a:buFont typeface="Arial"/>
              <a:buNone/>
              <a:defRPr b="0" i="0" sz="2400" u="none" cap="none" strike="noStrike">
                <a:solidFill>
                  <a:srgbClr val="595959"/>
                </a:solidFill>
                <a:latin typeface="Calibri"/>
                <a:ea typeface="Calibri"/>
                <a:cs typeface="Calibri"/>
                <a:sym typeface="Calibri"/>
              </a:defRPr>
            </a:lvl3pPr>
            <a:lvl4pPr indent="0" lvl="3" marL="1371600" marR="0" rtl="0" algn="l">
              <a:lnSpc>
                <a:spcPct val="100000"/>
              </a:lnSpc>
              <a:spcBef>
                <a:spcPts val="400"/>
              </a:spcBef>
              <a:spcAft>
                <a:spcPts val="0"/>
              </a:spcAft>
              <a:buClr>
                <a:srgbClr val="595959"/>
              </a:buClr>
              <a:buSzPts val="2000"/>
              <a:buFont typeface="Arial"/>
              <a:buNone/>
              <a:defRPr b="0" i="0" sz="2000" u="none" cap="none" strike="noStrike">
                <a:solidFill>
                  <a:srgbClr val="595959"/>
                </a:solidFill>
                <a:latin typeface="Calibri"/>
                <a:ea typeface="Calibri"/>
                <a:cs typeface="Calibri"/>
                <a:sym typeface="Calibri"/>
              </a:defRPr>
            </a:lvl4pPr>
            <a:lvl5pPr indent="0" lvl="4" marL="1828800" marR="0" rtl="0" algn="l">
              <a:lnSpc>
                <a:spcPct val="100000"/>
              </a:lnSpc>
              <a:spcBef>
                <a:spcPts val="400"/>
              </a:spcBef>
              <a:spcAft>
                <a:spcPts val="0"/>
              </a:spcAft>
              <a:buClr>
                <a:srgbClr val="595959"/>
              </a:buClr>
              <a:buSzPts val="2000"/>
              <a:buFont typeface="Arial"/>
              <a:buNone/>
              <a:defRPr b="0" i="0" sz="2000" u="none" cap="none" strike="noStrike">
                <a:solidFill>
                  <a:srgbClr val="595959"/>
                </a:solidFill>
                <a:latin typeface="Calibri"/>
                <a:ea typeface="Calibri"/>
                <a:cs typeface="Calibri"/>
                <a:sym typeface="Calibri"/>
              </a:defRPr>
            </a:lvl5pPr>
            <a:lvl6pPr indent="0" lvl="5" marL="22860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6pPr>
            <a:lvl7pPr indent="0" lvl="6" marL="27432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7pPr>
            <a:lvl8pPr indent="0" lvl="7" marL="32004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8pPr>
            <a:lvl9pPr indent="0" lvl="8" marL="36576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9pPr>
          </a:lstStyle>
          <a:p/>
        </p:txBody>
      </p:sp>
      <p:sp>
        <p:nvSpPr>
          <p:cNvPr id="375" name="Google Shape;375;p76"/>
          <p:cNvSpPr txBox="1"/>
          <p:nvPr>
            <p:ph idx="1" type="body"/>
          </p:nvPr>
        </p:nvSpPr>
        <p:spPr>
          <a:xfrm>
            <a:off x="1792288" y="4876800"/>
            <a:ext cx="5486400" cy="609600"/>
          </a:xfrm>
          <a:prstGeom prst="rect">
            <a:avLst/>
          </a:prstGeom>
          <a:noFill/>
          <a:ln>
            <a:noFill/>
          </a:ln>
        </p:spPr>
        <p:txBody>
          <a:bodyPr anchorCtr="0" anchor="t" bIns="91425" lIns="91425" spcFirstLastPara="1" rIns="91425" wrap="square" tIns="91425">
            <a:noAutofit/>
          </a:bodyPr>
          <a:lstStyle>
            <a:lvl1pPr indent="-228600" lvl="0" marL="457200" marR="0" rtl="0" algn="l">
              <a:lnSpc>
                <a:spcPct val="100000"/>
              </a:lnSpc>
              <a:spcBef>
                <a:spcPts val="280"/>
              </a:spcBef>
              <a:spcAft>
                <a:spcPts val="0"/>
              </a:spcAft>
              <a:buClr>
                <a:srgbClr val="636463"/>
              </a:buClr>
              <a:buSzPts val="1400"/>
              <a:buFont typeface="Arial"/>
              <a:buNone/>
              <a:defRPr b="0" i="0" sz="1400" u="none" cap="none" strike="noStrike">
                <a:solidFill>
                  <a:srgbClr val="636463"/>
                </a:solidFill>
                <a:latin typeface="Calibri"/>
                <a:ea typeface="Calibri"/>
                <a:cs typeface="Calibri"/>
                <a:sym typeface="Calibri"/>
              </a:defRPr>
            </a:lvl1pPr>
            <a:lvl2pPr indent="-228600" lvl="1" marL="914400" marR="0" rtl="0" algn="l">
              <a:lnSpc>
                <a:spcPct val="100000"/>
              </a:lnSpc>
              <a:spcBef>
                <a:spcPts val="240"/>
              </a:spcBef>
              <a:spcAft>
                <a:spcPts val="0"/>
              </a:spcAft>
              <a:buClr>
                <a:srgbClr val="595959"/>
              </a:buClr>
              <a:buSzPts val="1200"/>
              <a:buFont typeface="Arial"/>
              <a:buNone/>
              <a:defRPr b="0" i="0" sz="1200" u="none" cap="none" strike="noStrike">
                <a:solidFill>
                  <a:srgbClr val="595959"/>
                </a:solidFill>
                <a:latin typeface="Calibri"/>
                <a:ea typeface="Calibri"/>
                <a:cs typeface="Calibri"/>
                <a:sym typeface="Calibri"/>
              </a:defRPr>
            </a:lvl2pPr>
            <a:lvl3pPr indent="-228600" lvl="2" marL="1371600" marR="0" rtl="0" algn="l">
              <a:lnSpc>
                <a:spcPct val="100000"/>
              </a:lnSpc>
              <a:spcBef>
                <a:spcPts val="200"/>
              </a:spcBef>
              <a:spcAft>
                <a:spcPts val="0"/>
              </a:spcAft>
              <a:buClr>
                <a:srgbClr val="595959"/>
              </a:buClr>
              <a:buSzPts val="1000"/>
              <a:buFont typeface="Arial"/>
              <a:buNone/>
              <a:defRPr b="0" i="0" sz="1000" u="none" cap="none" strike="noStrike">
                <a:solidFill>
                  <a:srgbClr val="595959"/>
                </a:solidFill>
                <a:latin typeface="Calibri"/>
                <a:ea typeface="Calibri"/>
                <a:cs typeface="Calibri"/>
                <a:sym typeface="Calibri"/>
              </a:defRPr>
            </a:lvl3pPr>
            <a:lvl4pPr indent="-228600" lvl="3" marL="1828800" marR="0" rtl="0" algn="l">
              <a:lnSpc>
                <a:spcPct val="100000"/>
              </a:lnSpc>
              <a:spcBef>
                <a:spcPts val="180"/>
              </a:spcBef>
              <a:spcAft>
                <a:spcPts val="0"/>
              </a:spcAft>
              <a:buClr>
                <a:srgbClr val="595959"/>
              </a:buClr>
              <a:buSzPts val="900"/>
              <a:buFont typeface="Arial"/>
              <a:buNone/>
              <a:defRPr b="0" i="0" sz="900" u="none" cap="none" strike="noStrike">
                <a:solidFill>
                  <a:srgbClr val="595959"/>
                </a:solidFill>
                <a:latin typeface="Calibri"/>
                <a:ea typeface="Calibri"/>
                <a:cs typeface="Calibri"/>
                <a:sym typeface="Calibri"/>
              </a:defRPr>
            </a:lvl4pPr>
            <a:lvl5pPr indent="-228600" lvl="4" marL="2286000" marR="0" rtl="0" algn="l">
              <a:lnSpc>
                <a:spcPct val="100000"/>
              </a:lnSpc>
              <a:spcBef>
                <a:spcPts val="180"/>
              </a:spcBef>
              <a:spcAft>
                <a:spcPts val="0"/>
              </a:spcAft>
              <a:buClr>
                <a:srgbClr val="595959"/>
              </a:buClr>
              <a:buSzPts val="900"/>
              <a:buFont typeface="Arial"/>
              <a:buNone/>
              <a:defRPr b="0" i="0" sz="900" u="none" cap="none" strike="noStrike">
                <a:solidFill>
                  <a:srgbClr val="595959"/>
                </a:solidFill>
                <a:latin typeface="Calibri"/>
                <a:ea typeface="Calibri"/>
                <a:cs typeface="Calibri"/>
                <a:sym typeface="Calibri"/>
              </a:defRPr>
            </a:lvl5pPr>
            <a:lvl6pPr indent="-228600" lvl="5" marL="2743200" marR="0" rtl="0" algn="l">
              <a:lnSpc>
                <a:spcPct val="100000"/>
              </a:lnSpc>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9pPr>
          </a:lstStyle>
          <a:p/>
        </p:txBody>
      </p:sp>
      <p:sp>
        <p:nvSpPr>
          <p:cNvPr id="376" name="Google Shape;376;p76"/>
          <p:cNvSpPr txBox="1"/>
          <p:nvPr>
            <p:ph idx="10" type="dt"/>
          </p:nvPr>
        </p:nvSpPr>
        <p:spPr>
          <a:xfrm>
            <a:off x="457200" y="6356350"/>
            <a:ext cx="2133600" cy="3651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6pPr>
            <a:lvl7pPr indent="0" lvl="6" marL="2743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7pPr>
            <a:lvl8pPr indent="0" lvl="7" marL="3200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8pPr>
            <a:lvl9pPr indent="0" lvl="8" marL="3657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9pPr>
          </a:lstStyle>
          <a:p/>
        </p:txBody>
      </p:sp>
      <p:sp>
        <p:nvSpPr>
          <p:cNvPr id="377" name="Google Shape;377;p76"/>
          <p:cNvSpPr txBox="1"/>
          <p:nvPr>
            <p:ph idx="11" type="ftr"/>
          </p:nvPr>
        </p:nvSpPr>
        <p:spPr>
          <a:xfrm>
            <a:off x="3124200" y="6356350"/>
            <a:ext cx="2895600" cy="365100"/>
          </a:xfrm>
          <a:prstGeom prst="rect">
            <a:avLst/>
          </a:prstGeom>
          <a:noFill/>
          <a:ln>
            <a:noFill/>
          </a:ln>
        </p:spPr>
        <p:txBody>
          <a:bodyPr anchorCtr="0" anchor="ctr" bIns="91425" lIns="91425" spcFirstLastPara="1" rIns="91425" wrap="square" tIns="91425">
            <a:noAutofit/>
          </a:bodyPr>
          <a:lstStyle>
            <a:lvl1pPr indent="0" lvl="0" marL="0" marR="0" rtl="0" algn="ct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6pPr>
            <a:lvl7pPr indent="0" lvl="6" marL="2743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7pPr>
            <a:lvl8pPr indent="0" lvl="7" marL="3200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8pPr>
            <a:lvl9pPr indent="0" lvl="8" marL="3657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9pPr>
          </a:lstStyle>
          <a:p/>
        </p:txBody>
      </p:sp>
      <p:sp>
        <p:nvSpPr>
          <p:cNvPr id="378" name="Google Shape;378;p76"/>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1pPr>
            <a:lvl2pPr indent="0" lvl="1"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2pPr>
            <a:lvl3pPr indent="0" lvl="2"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3pPr>
            <a:lvl4pPr indent="0" lvl="3"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4pPr>
            <a:lvl5pPr indent="0" lvl="4"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5pPr>
            <a:lvl6pPr indent="0" lvl="5"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6pPr>
            <a:lvl7pPr indent="0" lvl="6"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7pPr>
            <a:lvl8pPr indent="0" lvl="7"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8pPr>
            <a:lvl9pPr indent="0" lvl="8"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8_Blank">
  <p:cSld name="8_Blank">
    <p:spTree>
      <p:nvGrpSpPr>
        <p:cNvPr id="379" name="Shape 379"/>
        <p:cNvGrpSpPr/>
        <p:nvPr/>
      </p:nvGrpSpPr>
      <p:grpSpPr>
        <a:xfrm>
          <a:off x="0" y="0"/>
          <a:ext cx="0" cy="0"/>
          <a:chOff x="0" y="0"/>
          <a:chExt cx="0" cy="0"/>
        </a:xfrm>
      </p:grpSpPr>
      <p:sp>
        <p:nvSpPr>
          <p:cNvPr id="380" name="Google Shape;380;p77"/>
          <p:cNvSpPr txBox="1"/>
          <p:nvPr>
            <p:ph idx="1" type="body"/>
          </p:nvPr>
        </p:nvSpPr>
        <p:spPr>
          <a:xfrm>
            <a:off x="309562" y="1365299"/>
            <a:ext cx="8497800" cy="5389500"/>
          </a:xfrm>
          <a:prstGeom prst="rect">
            <a:avLst/>
          </a:prstGeom>
          <a:noFill/>
          <a:ln>
            <a:noFill/>
          </a:ln>
        </p:spPr>
        <p:txBody>
          <a:bodyPr anchorCtr="0" anchor="t" bIns="91425" lIns="91425" spcFirstLastPara="1" rIns="91425" wrap="square" tIns="91425">
            <a:noAutofit/>
          </a:bodyPr>
          <a:lstStyle>
            <a:lvl1pPr indent="-228600" lvl="0" marL="457200" marR="0" rtl="0" algn="ctr">
              <a:lnSpc>
                <a:spcPct val="100000"/>
              </a:lnSpc>
              <a:spcBef>
                <a:spcPts val="0"/>
              </a:spcBef>
              <a:spcAft>
                <a:spcPts val="0"/>
              </a:spcAft>
              <a:buClr>
                <a:srgbClr val="3F3F3F"/>
              </a:buClr>
              <a:buSzPts val="2400"/>
              <a:buFont typeface="Arial"/>
              <a:buNone/>
              <a:defRPr b="0" i="0" sz="2400" u="none" cap="none" strike="noStrike">
                <a:solidFill>
                  <a:srgbClr val="3F3F3F"/>
                </a:solidFill>
                <a:latin typeface="Calibri"/>
                <a:ea typeface="Calibri"/>
                <a:cs typeface="Calibri"/>
                <a:sym typeface="Calibri"/>
              </a:defRPr>
            </a:lvl1pPr>
            <a:lvl2pPr indent="-381000" lvl="1" marL="914400" marR="0" rtl="0" algn="ctr">
              <a:lnSpc>
                <a:spcPct val="100000"/>
              </a:lnSpc>
              <a:spcBef>
                <a:spcPts val="0"/>
              </a:spcBef>
              <a:spcAft>
                <a:spcPts val="0"/>
              </a:spcAft>
              <a:buClr>
                <a:srgbClr val="3F3F3F"/>
              </a:buClr>
              <a:buSzPts val="2400"/>
              <a:buFont typeface="Arial"/>
              <a:buChar char="•"/>
              <a:defRPr b="0" i="0" sz="2400" u="none" cap="none" strike="noStrike">
                <a:solidFill>
                  <a:srgbClr val="3F3F3F"/>
                </a:solidFill>
                <a:latin typeface="Calibri"/>
                <a:ea typeface="Calibri"/>
                <a:cs typeface="Calibri"/>
                <a:sym typeface="Calibri"/>
              </a:defRPr>
            </a:lvl2pPr>
            <a:lvl3pPr indent="-381000" lvl="2" marL="1371600" marR="0" rtl="0" algn="ctr">
              <a:lnSpc>
                <a:spcPct val="100000"/>
              </a:lnSpc>
              <a:spcBef>
                <a:spcPts val="0"/>
              </a:spcBef>
              <a:spcAft>
                <a:spcPts val="0"/>
              </a:spcAft>
              <a:buClr>
                <a:srgbClr val="3F3F3F"/>
              </a:buClr>
              <a:buSzPts val="2400"/>
              <a:buFont typeface="Arial"/>
              <a:buChar char="•"/>
              <a:defRPr b="0" i="0" sz="2400" u="none" cap="none" strike="noStrike">
                <a:solidFill>
                  <a:srgbClr val="3F3F3F"/>
                </a:solidFill>
                <a:latin typeface="Calibri"/>
                <a:ea typeface="Calibri"/>
                <a:cs typeface="Calibri"/>
                <a:sym typeface="Calibri"/>
              </a:defRPr>
            </a:lvl3pPr>
            <a:lvl4pPr indent="-381000" lvl="3" marL="1828800" marR="0" rtl="0" algn="ctr">
              <a:lnSpc>
                <a:spcPct val="100000"/>
              </a:lnSpc>
              <a:spcBef>
                <a:spcPts val="0"/>
              </a:spcBef>
              <a:spcAft>
                <a:spcPts val="0"/>
              </a:spcAft>
              <a:buClr>
                <a:srgbClr val="3F3F3F"/>
              </a:buClr>
              <a:buSzPts val="2400"/>
              <a:buFont typeface="Arial"/>
              <a:buChar char="•"/>
              <a:defRPr b="0" i="0" sz="2400" u="none" cap="none" strike="noStrike">
                <a:solidFill>
                  <a:srgbClr val="3F3F3F"/>
                </a:solidFill>
                <a:latin typeface="Calibri"/>
                <a:ea typeface="Calibri"/>
                <a:cs typeface="Calibri"/>
                <a:sym typeface="Calibri"/>
              </a:defRPr>
            </a:lvl4pPr>
            <a:lvl5pPr indent="-381000" lvl="4" marL="2286000" marR="0" rtl="0" algn="ctr">
              <a:lnSpc>
                <a:spcPct val="100000"/>
              </a:lnSpc>
              <a:spcBef>
                <a:spcPts val="0"/>
              </a:spcBef>
              <a:spcAft>
                <a:spcPts val="0"/>
              </a:spcAft>
              <a:buClr>
                <a:srgbClr val="3F3F3F"/>
              </a:buClr>
              <a:buSzPts val="2400"/>
              <a:buFont typeface="Arial"/>
              <a:buChar char="•"/>
              <a:defRPr b="0" i="0" sz="2400" u="none" cap="none" strike="noStrike">
                <a:solidFill>
                  <a:srgbClr val="3F3F3F"/>
                </a:solidFill>
                <a:latin typeface="Calibri"/>
                <a:ea typeface="Calibri"/>
                <a:cs typeface="Calibri"/>
                <a:sym typeface="Calibri"/>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381" name="Google Shape;381;p77"/>
          <p:cNvSpPr txBox="1"/>
          <p:nvPr>
            <p:ph type="title"/>
          </p:nvPr>
        </p:nvSpPr>
        <p:spPr>
          <a:xfrm>
            <a:off x="309562" y="317803"/>
            <a:ext cx="8497800" cy="703200"/>
          </a:xfrm>
          <a:prstGeom prst="rect">
            <a:avLst/>
          </a:prstGeom>
          <a:noFill/>
          <a:ln>
            <a:noFill/>
          </a:ln>
        </p:spPr>
        <p:txBody>
          <a:bodyPr anchorCtr="0" anchor="ctr" bIns="91425" lIns="91425" spcFirstLastPara="1" rIns="91425" wrap="square" tIns="91425">
            <a:noAutofit/>
          </a:bodyPr>
          <a:lstStyle>
            <a:lvl1pPr indent="0" lvl="0" marL="0" marR="0" rtl="0" algn="ctr">
              <a:lnSpc>
                <a:spcPct val="100000"/>
              </a:lnSpc>
              <a:spcBef>
                <a:spcPts val="0"/>
              </a:spcBef>
              <a:spcAft>
                <a:spcPts val="0"/>
              </a:spcAft>
              <a:buClr>
                <a:srgbClr val="002060"/>
              </a:buClr>
              <a:buSzPts val="3200"/>
              <a:buFont typeface="Calibri"/>
              <a:buNone/>
              <a:defRPr b="1" i="0" sz="3200" u="none" cap="none" strike="noStrike">
                <a:solidFill>
                  <a:srgbClr val="002060"/>
                </a:solidFill>
                <a:latin typeface="Calibri"/>
                <a:ea typeface="Calibri"/>
                <a:cs typeface="Calibri"/>
                <a:sym typeface="Calibri"/>
              </a:defRPr>
            </a:lvl1pPr>
            <a:lvl2pPr indent="0" lvl="1"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2pPr>
            <a:lvl3pPr indent="0" lvl="2"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3pPr>
            <a:lvl4pPr indent="0" lvl="3"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4pPr>
            <a:lvl5pPr indent="0" lvl="4"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5pPr>
            <a:lvl6pPr indent="0" lvl="5" marL="4572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6pPr>
            <a:lvl7pPr indent="0" lvl="6" marL="9144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7pPr>
            <a:lvl8pPr indent="0" lvl="7" marL="13716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8pPr>
            <a:lvl9pPr indent="0" lvl="8" marL="18288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9pPr>
          </a:lstStyle>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3_Title Slide">
  <p:cSld name="13_Title Slide">
    <p:spTree>
      <p:nvGrpSpPr>
        <p:cNvPr id="382" name="Shape 382"/>
        <p:cNvGrpSpPr/>
        <p:nvPr/>
      </p:nvGrpSpPr>
      <p:grpSpPr>
        <a:xfrm>
          <a:off x="0" y="0"/>
          <a:ext cx="0" cy="0"/>
          <a:chOff x="0" y="0"/>
          <a:chExt cx="0" cy="0"/>
        </a:xfrm>
      </p:grpSpPr>
      <p:pic>
        <p:nvPicPr>
          <p:cNvPr id="383" name="Google Shape;383;p78"/>
          <p:cNvPicPr preferRelativeResize="0"/>
          <p:nvPr/>
        </p:nvPicPr>
        <p:blipFill rotWithShape="1">
          <a:blip r:embed="rId2">
            <a:alphaModFix/>
          </a:blip>
          <a:srcRect b="0" l="0" r="0" t="0"/>
          <a:stretch/>
        </p:blipFill>
        <p:spPr>
          <a:xfrm>
            <a:off x="4763" y="0"/>
            <a:ext cx="6846862" cy="5127041"/>
          </a:xfrm>
          <a:prstGeom prst="rect">
            <a:avLst/>
          </a:prstGeom>
          <a:noFill/>
          <a:ln>
            <a:noFill/>
          </a:ln>
        </p:spPr>
      </p:pic>
      <p:sp>
        <p:nvSpPr>
          <p:cNvPr id="384" name="Google Shape;384;p78"/>
          <p:cNvSpPr txBox="1"/>
          <p:nvPr>
            <p:ph idx="1" type="subTitle"/>
          </p:nvPr>
        </p:nvSpPr>
        <p:spPr>
          <a:xfrm>
            <a:off x="1371600" y="3581400"/>
            <a:ext cx="6400800" cy="457200"/>
          </a:xfrm>
          <a:prstGeom prst="rect">
            <a:avLst/>
          </a:prstGeom>
          <a:noFill/>
          <a:ln>
            <a:noFill/>
          </a:ln>
        </p:spPr>
        <p:txBody>
          <a:bodyPr anchorCtr="0" anchor="t" bIns="91425" lIns="91425" spcFirstLastPara="1" rIns="91425" wrap="square" tIns="91425">
            <a:noAutofit/>
          </a:bodyPr>
          <a:lstStyle>
            <a:lvl1pPr indent="0" lvl="0" marL="0" marR="0" rtl="0" algn="ctr">
              <a:lnSpc>
                <a:spcPct val="100000"/>
              </a:lnSpc>
              <a:spcBef>
                <a:spcPts val="480"/>
              </a:spcBef>
              <a:spcAft>
                <a:spcPts val="0"/>
              </a:spcAft>
              <a:buClr>
                <a:srgbClr val="636463"/>
              </a:buClr>
              <a:buSzPts val="2400"/>
              <a:buFont typeface="Arial"/>
              <a:buNone/>
              <a:defRPr b="0" i="0" sz="2400" u="none" cap="none" strike="noStrike">
                <a:solidFill>
                  <a:srgbClr val="636463"/>
                </a:solidFill>
                <a:latin typeface="Calibri"/>
                <a:ea typeface="Calibri"/>
                <a:cs typeface="Calibri"/>
                <a:sym typeface="Calibri"/>
              </a:defRPr>
            </a:lvl1pPr>
            <a:lvl2pPr indent="0" lvl="1" marL="457200" marR="0" rtl="0" algn="ctr">
              <a:lnSpc>
                <a:spcPct val="100000"/>
              </a:lnSpc>
              <a:spcBef>
                <a:spcPts val="560"/>
              </a:spcBef>
              <a:spcAft>
                <a:spcPts val="0"/>
              </a:spcAft>
              <a:buClr>
                <a:srgbClr val="888888"/>
              </a:buClr>
              <a:buSzPts val="2800"/>
              <a:buFont typeface="Arial"/>
              <a:buNone/>
              <a:defRPr b="0" i="0" sz="2800" u="none" cap="none" strike="noStrike">
                <a:solidFill>
                  <a:srgbClr val="888888"/>
                </a:solidFill>
                <a:latin typeface="Calibri"/>
                <a:ea typeface="Calibri"/>
                <a:cs typeface="Calibri"/>
                <a:sym typeface="Calibri"/>
              </a:defRPr>
            </a:lvl2pPr>
            <a:lvl3pPr indent="0" lvl="2" marL="914400" marR="0" rtl="0" algn="ctr">
              <a:lnSpc>
                <a:spcPct val="100000"/>
              </a:lnSpc>
              <a:spcBef>
                <a:spcPts val="480"/>
              </a:spcBef>
              <a:spcAft>
                <a:spcPts val="0"/>
              </a:spcAft>
              <a:buClr>
                <a:srgbClr val="888888"/>
              </a:buClr>
              <a:buSzPts val="2400"/>
              <a:buFont typeface="Arial"/>
              <a:buNone/>
              <a:defRPr b="0" i="0" sz="2400" u="none" cap="none" strike="noStrike">
                <a:solidFill>
                  <a:srgbClr val="888888"/>
                </a:solidFill>
                <a:latin typeface="Calibri"/>
                <a:ea typeface="Calibri"/>
                <a:cs typeface="Calibri"/>
                <a:sym typeface="Calibri"/>
              </a:defRPr>
            </a:lvl3pPr>
            <a:lvl4pPr indent="0" lvl="3" marL="1371600" marR="0" rtl="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4pPr>
            <a:lvl5pPr indent="0" lvl="4" marL="1828800" marR="0" rtl="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5pPr>
            <a:lvl6pPr indent="0" lvl="5" marL="2286000" marR="0" rtl="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6pPr>
            <a:lvl7pPr indent="0" lvl="6" marL="2743200" marR="0" rtl="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7pPr>
            <a:lvl8pPr indent="0" lvl="7" marL="3200400" marR="0" rtl="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8pPr>
            <a:lvl9pPr indent="0" lvl="8" marL="3657600" marR="0" rtl="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9pPr>
          </a:lstStyle>
          <a:p/>
        </p:txBody>
      </p:sp>
      <p:sp>
        <p:nvSpPr>
          <p:cNvPr id="385" name="Google Shape;385;p78"/>
          <p:cNvSpPr txBox="1"/>
          <p:nvPr>
            <p:ph type="title"/>
          </p:nvPr>
        </p:nvSpPr>
        <p:spPr>
          <a:xfrm>
            <a:off x="457200" y="1905000"/>
            <a:ext cx="8229600" cy="1524000"/>
          </a:xfrm>
          <a:prstGeom prst="rect">
            <a:avLst/>
          </a:prstGeom>
          <a:noFill/>
          <a:ln>
            <a:noFill/>
          </a:ln>
        </p:spPr>
        <p:txBody>
          <a:bodyPr anchorCtr="0" anchor="ctr" bIns="91425" lIns="91425" spcFirstLastPara="1" rIns="91425" wrap="square" tIns="91425">
            <a:noAutofit/>
          </a:bodyPr>
          <a:lstStyle>
            <a:lvl1pPr indent="0" lvl="0" marL="0" marR="0" rtl="0" algn="ctr">
              <a:lnSpc>
                <a:spcPct val="100000"/>
              </a:lnSpc>
              <a:spcBef>
                <a:spcPts val="0"/>
              </a:spcBef>
              <a:spcAft>
                <a:spcPts val="0"/>
              </a:spcAft>
              <a:buClr>
                <a:srgbClr val="343451"/>
              </a:buClr>
              <a:buSzPts val="4000"/>
              <a:buFont typeface="Arial"/>
              <a:buNone/>
              <a:defRPr b="0" i="0" sz="4000" u="none" cap="none" strike="noStrike">
                <a:solidFill>
                  <a:srgbClr val="343451"/>
                </a:solidFill>
                <a:latin typeface="Arial"/>
                <a:ea typeface="Arial"/>
                <a:cs typeface="Arial"/>
                <a:sym typeface="Arial"/>
              </a:defRPr>
            </a:lvl1pPr>
            <a:lvl2pPr indent="0" lvl="1"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2pPr>
            <a:lvl3pPr indent="0" lvl="2"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3pPr>
            <a:lvl4pPr indent="0" lvl="3"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4pPr>
            <a:lvl5pPr indent="0" lvl="4"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5pPr>
            <a:lvl6pPr indent="0" lvl="5" marL="4572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6pPr>
            <a:lvl7pPr indent="0" lvl="6" marL="9144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7pPr>
            <a:lvl8pPr indent="0" lvl="7" marL="13716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8pPr>
            <a:lvl9pPr indent="0" lvl="8" marL="18288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9pPr>
          </a:lstStyle>
          <a:p/>
        </p:txBody>
      </p:sp>
      <p:sp>
        <p:nvSpPr>
          <p:cNvPr id="386" name="Google Shape;386;p78"/>
          <p:cNvSpPr txBox="1"/>
          <p:nvPr>
            <p:ph idx="10" type="dt"/>
          </p:nvPr>
        </p:nvSpPr>
        <p:spPr>
          <a:xfrm>
            <a:off x="457200" y="6356350"/>
            <a:ext cx="2133600" cy="3651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rgbClr val="343451"/>
              </a:buClr>
              <a:buSzPts val="1200"/>
              <a:buFont typeface="Calibri"/>
              <a:buNone/>
              <a:defRPr b="0" i="0" sz="1200" u="none" cap="none" strike="noStrike">
                <a:solidFill>
                  <a:srgbClr val="34345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6pPr>
            <a:lvl7pPr indent="0" lvl="6" marL="2743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7pPr>
            <a:lvl8pPr indent="0" lvl="7" marL="3200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8pPr>
            <a:lvl9pPr indent="0" lvl="8" marL="3657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9pPr>
          </a:lstStyle>
          <a:p/>
        </p:txBody>
      </p:sp>
      <p:sp>
        <p:nvSpPr>
          <p:cNvPr id="387" name="Google Shape;387;p78"/>
          <p:cNvSpPr txBox="1"/>
          <p:nvPr>
            <p:ph idx="11" type="ftr"/>
          </p:nvPr>
        </p:nvSpPr>
        <p:spPr>
          <a:xfrm>
            <a:off x="3124200" y="6356350"/>
            <a:ext cx="2895600" cy="365100"/>
          </a:xfrm>
          <a:prstGeom prst="rect">
            <a:avLst/>
          </a:prstGeom>
          <a:noFill/>
          <a:ln>
            <a:noFill/>
          </a:ln>
        </p:spPr>
        <p:txBody>
          <a:bodyPr anchorCtr="0" anchor="ctr" bIns="91425" lIns="91425" spcFirstLastPara="1" rIns="91425" wrap="square" tIns="91425">
            <a:noAutofit/>
          </a:bodyPr>
          <a:lstStyle>
            <a:lvl1pPr indent="0" lvl="0" marL="0" marR="0" rtl="0" algn="ctr">
              <a:lnSpc>
                <a:spcPct val="100000"/>
              </a:lnSpc>
              <a:spcBef>
                <a:spcPts val="0"/>
              </a:spcBef>
              <a:spcAft>
                <a:spcPts val="0"/>
              </a:spcAft>
              <a:buClr>
                <a:srgbClr val="343451"/>
              </a:buClr>
              <a:buSzPts val="1200"/>
              <a:buFont typeface="Calibri"/>
              <a:buNone/>
              <a:defRPr b="0" i="0" sz="1200" u="none" cap="none" strike="noStrike">
                <a:solidFill>
                  <a:srgbClr val="34345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6pPr>
            <a:lvl7pPr indent="0" lvl="6" marL="2743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7pPr>
            <a:lvl8pPr indent="0" lvl="7" marL="3200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8pPr>
            <a:lvl9pPr indent="0" lvl="8" marL="3657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9pPr>
          </a:lstStyle>
          <a:p/>
        </p:txBody>
      </p:sp>
      <p:sp>
        <p:nvSpPr>
          <p:cNvPr id="388" name="Google Shape;388;p78"/>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Clr>
                <a:srgbClr val="343451"/>
              </a:buClr>
              <a:buSzPts val="300"/>
              <a:buFont typeface="Calibri"/>
              <a:buNone/>
              <a:defRPr b="0" i="0" sz="1200" u="none" cap="none" strike="noStrike">
                <a:solidFill>
                  <a:srgbClr val="343451"/>
                </a:solidFill>
                <a:latin typeface="Calibri"/>
                <a:ea typeface="Calibri"/>
                <a:cs typeface="Calibri"/>
                <a:sym typeface="Calibri"/>
              </a:defRPr>
            </a:lvl1pPr>
            <a:lvl2pPr indent="0" lvl="1" marL="0" marR="0" rtl="0" algn="r">
              <a:spcBef>
                <a:spcPts val="0"/>
              </a:spcBef>
              <a:buClr>
                <a:srgbClr val="343451"/>
              </a:buClr>
              <a:buSzPts val="300"/>
              <a:buFont typeface="Calibri"/>
              <a:buNone/>
              <a:defRPr b="0" i="0" sz="1200" u="none" cap="none" strike="noStrike">
                <a:solidFill>
                  <a:srgbClr val="343451"/>
                </a:solidFill>
                <a:latin typeface="Calibri"/>
                <a:ea typeface="Calibri"/>
                <a:cs typeface="Calibri"/>
                <a:sym typeface="Calibri"/>
              </a:defRPr>
            </a:lvl2pPr>
            <a:lvl3pPr indent="0" lvl="2" marL="0" marR="0" rtl="0" algn="r">
              <a:spcBef>
                <a:spcPts val="0"/>
              </a:spcBef>
              <a:buClr>
                <a:srgbClr val="343451"/>
              </a:buClr>
              <a:buSzPts val="300"/>
              <a:buFont typeface="Calibri"/>
              <a:buNone/>
              <a:defRPr b="0" i="0" sz="1200" u="none" cap="none" strike="noStrike">
                <a:solidFill>
                  <a:srgbClr val="343451"/>
                </a:solidFill>
                <a:latin typeface="Calibri"/>
                <a:ea typeface="Calibri"/>
                <a:cs typeface="Calibri"/>
                <a:sym typeface="Calibri"/>
              </a:defRPr>
            </a:lvl3pPr>
            <a:lvl4pPr indent="0" lvl="3" marL="0" marR="0" rtl="0" algn="r">
              <a:spcBef>
                <a:spcPts val="0"/>
              </a:spcBef>
              <a:buClr>
                <a:srgbClr val="343451"/>
              </a:buClr>
              <a:buSzPts val="300"/>
              <a:buFont typeface="Calibri"/>
              <a:buNone/>
              <a:defRPr b="0" i="0" sz="1200" u="none" cap="none" strike="noStrike">
                <a:solidFill>
                  <a:srgbClr val="343451"/>
                </a:solidFill>
                <a:latin typeface="Calibri"/>
                <a:ea typeface="Calibri"/>
                <a:cs typeface="Calibri"/>
                <a:sym typeface="Calibri"/>
              </a:defRPr>
            </a:lvl4pPr>
            <a:lvl5pPr indent="0" lvl="4" marL="0" marR="0" rtl="0" algn="r">
              <a:spcBef>
                <a:spcPts val="0"/>
              </a:spcBef>
              <a:buClr>
                <a:srgbClr val="343451"/>
              </a:buClr>
              <a:buSzPts val="300"/>
              <a:buFont typeface="Calibri"/>
              <a:buNone/>
              <a:defRPr b="0" i="0" sz="1200" u="none" cap="none" strike="noStrike">
                <a:solidFill>
                  <a:srgbClr val="343451"/>
                </a:solidFill>
                <a:latin typeface="Calibri"/>
                <a:ea typeface="Calibri"/>
                <a:cs typeface="Calibri"/>
                <a:sym typeface="Calibri"/>
              </a:defRPr>
            </a:lvl5pPr>
            <a:lvl6pPr indent="0" lvl="5" marL="0" marR="0" rtl="0" algn="r">
              <a:spcBef>
                <a:spcPts val="0"/>
              </a:spcBef>
              <a:buClr>
                <a:srgbClr val="343451"/>
              </a:buClr>
              <a:buSzPts val="300"/>
              <a:buFont typeface="Calibri"/>
              <a:buNone/>
              <a:defRPr b="0" i="0" sz="1200" u="none" cap="none" strike="noStrike">
                <a:solidFill>
                  <a:srgbClr val="343451"/>
                </a:solidFill>
                <a:latin typeface="Calibri"/>
                <a:ea typeface="Calibri"/>
                <a:cs typeface="Calibri"/>
                <a:sym typeface="Calibri"/>
              </a:defRPr>
            </a:lvl6pPr>
            <a:lvl7pPr indent="0" lvl="6" marL="0" marR="0" rtl="0" algn="r">
              <a:spcBef>
                <a:spcPts val="0"/>
              </a:spcBef>
              <a:buClr>
                <a:srgbClr val="343451"/>
              </a:buClr>
              <a:buSzPts val="300"/>
              <a:buFont typeface="Calibri"/>
              <a:buNone/>
              <a:defRPr b="0" i="0" sz="1200" u="none" cap="none" strike="noStrike">
                <a:solidFill>
                  <a:srgbClr val="343451"/>
                </a:solidFill>
                <a:latin typeface="Calibri"/>
                <a:ea typeface="Calibri"/>
                <a:cs typeface="Calibri"/>
                <a:sym typeface="Calibri"/>
              </a:defRPr>
            </a:lvl7pPr>
            <a:lvl8pPr indent="0" lvl="7" marL="0" marR="0" rtl="0" algn="r">
              <a:spcBef>
                <a:spcPts val="0"/>
              </a:spcBef>
              <a:buClr>
                <a:srgbClr val="343451"/>
              </a:buClr>
              <a:buSzPts val="300"/>
              <a:buFont typeface="Calibri"/>
              <a:buNone/>
              <a:defRPr b="0" i="0" sz="1200" u="none" cap="none" strike="noStrike">
                <a:solidFill>
                  <a:srgbClr val="343451"/>
                </a:solidFill>
                <a:latin typeface="Calibri"/>
                <a:ea typeface="Calibri"/>
                <a:cs typeface="Calibri"/>
                <a:sym typeface="Calibri"/>
              </a:defRPr>
            </a:lvl8pPr>
            <a:lvl9pPr indent="0" lvl="8" marL="0" marR="0" rtl="0" algn="r">
              <a:spcBef>
                <a:spcPts val="0"/>
              </a:spcBef>
              <a:buClr>
                <a:srgbClr val="343451"/>
              </a:buClr>
              <a:buSzPts val="300"/>
              <a:buFont typeface="Calibri"/>
              <a:buNone/>
              <a:defRPr b="0" i="0" sz="1200" u="none" cap="none" strike="noStrike">
                <a:solidFill>
                  <a:srgbClr val="34345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9_Picture with Caption">
  <p:cSld name="29_Picture with Caption">
    <p:spTree>
      <p:nvGrpSpPr>
        <p:cNvPr id="389" name="Shape 389"/>
        <p:cNvGrpSpPr/>
        <p:nvPr/>
      </p:nvGrpSpPr>
      <p:grpSpPr>
        <a:xfrm>
          <a:off x="0" y="0"/>
          <a:ext cx="0" cy="0"/>
          <a:chOff x="0" y="0"/>
          <a:chExt cx="0" cy="0"/>
        </a:xfrm>
      </p:grpSpPr>
      <p:sp>
        <p:nvSpPr>
          <p:cNvPr id="390" name="Google Shape;390;p79"/>
          <p:cNvSpPr/>
          <p:nvPr>
            <p:ph idx="2" type="pic"/>
          </p:nvPr>
        </p:nvSpPr>
        <p:spPr>
          <a:xfrm>
            <a:off x="1792288" y="1142999"/>
            <a:ext cx="5486400" cy="35847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640"/>
              </a:spcBef>
              <a:spcAft>
                <a:spcPts val="0"/>
              </a:spcAft>
              <a:buClr>
                <a:srgbClr val="595959"/>
              </a:buClr>
              <a:buSzPts val="3200"/>
              <a:buFont typeface="Arial"/>
              <a:buNone/>
              <a:defRPr b="0" i="0" sz="3200" u="none" cap="none" strike="noStrike">
                <a:solidFill>
                  <a:srgbClr val="595959"/>
                </a:solidFill>
                <a:latin typeface="Calibri"/>
                <a:ea typeface="Calibri"/>
                <a:cs typeface="Calibri"/>
                <a:sym typeface="Calibri"/>
              </a:defRPr>
            </a:lvl1pPr>
            <a:lvl2pPr indent="0" lvl="1" marL="457200" marR="0" rtl="0" algn="l">
              <a:lnSpc>
                <a:spcPct val="100000"/>
              </a:lnSpc>
              <a:spcBef>
                <a:spcPts val="560"/>
              </a:spcBef>
              <a:spcAft>
                <a:spcPts val="0"/>
              </a:spcAft>
              <a:buClr>
                <a:srgbClr val="595959"/>
              </a:buClr>
              <a:buSzPts val="2800"/>
              <a:buFont typeface="Arial"/>
              <a:buNone/>
              <a:defRPr b="0" i="0" sz="2800" u="none" cap="none" strike="noStrike">
                <a:solidFill>
                  <a:srgbClr val="595959"/>
                </a:solidFill>
                <a:latin typeface="Calibri"/>
                <a:ea typeface="Calibri"/>
                <a:cs typeface="Calibri"/>
                <a:sym typeface="Calibri"/>
              </a:defRPr>
            </a:lvl2pPr>
            <a:lvl3pPr indent="0" lvl="2" marL="914400" marR="0" rtl="0" algn="l">
              <a:lnSpc>
                <a:spcPct val="100000"/>
              </a:lnSpc>
              <a:spcBef>
                <a:spcPts val="480"/>
              </a:spcBef>
              <a:spcAft>
                <a:spcPts val="0"/>
              </a:spcAft>
              <a:buClr>
                <a:srgbClr val="595959"/>
              </a:buClr>
              <a:buSzPts val="2400"/>
              <a:buFont typeface="Arial"/>
              <a:buNone/>
              <a:defRPr b="0" i="0" sz="2400" u="none" cap="none" strike="noStrike">
                <a:solidFill>
                  <a:srgbClr val="595959"/>
                </a:solidFill>
                <a:latin typeface="Calibri"/>
                <a:ea typeface="Calibri"/>
                <a:cs typeface="Calibri"/>
                <a:sym typeface="Calibri"/>
              </a:defRPr>
            </a:lvl3pPr>
            <a:lvl4pPr indent="0" lvl="3" marL="1371600" marR="0" rtl="0" algn="l">
              <a:lnSpc>
                <a:spcPct val="100000"/>
              </a:lnSpc>
              <a:spcBef>
                <a:spcPts val="400"/>
              </a:spcBef>
              <a:spcAft>
                <a:spcPts val="0"/>
              </a:spcAft>
              <a:buClr>
                <a:srgbClr val="595959"/>
              </a:buClr>
              <a:buSzPts val="2000"/>
              <a:buFont typeface="Arial"/>
              <a:buNone/>
              <a:defRPr b="0" i="0" sz="2000" u="none" cap="none" strike="noStrike">
                <a:solidFill>
                  <a:srgbClr val="595959"/>
                </a:solidFill>
                <a:latin typeface="Calibri"/>
                <a:ea typeface="Calibri"/>
                <a:cs typeface="Calibri"/>
                <a:sym typeface="Calibri"/>
              </a:defRPr>
            </a:lvl4pPr>
            <a:lvl5pPr indent="0" lvl="4" marL="1828800" marR="0" rtl="0" algn="l">
              <a:lnSpc>
                <a:spcPct val="100000"/>
              </a:lnSpc>
              <a:spcBef>
                <a:spcPts val="400"/>
              </a:spcBef>
              <a:spcAft>
                <a:spcPts val="0"/>
              </a:spcAft>
              <a:buClr>
                <a:srgbClr val="595959"/>
              </a:buClr>
              <a:buSzPts val="2000"/>
              <a:buFont typeface="Arial"/>
              <a:buNone/>
              <a:defRPr b="0" i="0" sz="2000" u="none" cap="none" strike="noStrike">
                <a:solidFill>
                  <a:srgbClr val="595959"/>
                </a:solidFill>
                <a:latin typeface="Calibri"/>
                <a:ea typeface="Calibri"/>
                <a:cs typeface="Calibri"/>
                <a:sym typeface="Calibri"/>
              </a:defRPr>
            </a:lvl5pPr>
            <a:lvl6pPr indent="0" lvl="5" marL="22860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6pPr>
            <a:lvl7pPr indent="0" lvl="6" marL="27432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7pPr>
            <a:lvl8pPr indent="0" lvl="7" marL="32004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8pPr>
            <a:lvl9pPr indent="0" lvl="8" marL="36576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9pPr>
          </a:lstStyle>
          <a:p/>
        </p:txBody>
      </p:sp>
      <p:sp>
        <p:nvSpPr>
          <p:cNvPr id="391" name="Google Shape;391;p79"/>
          <p:cNvSpPr txBox="1"/>
          <p:nvPr>
            <p:ph idx="1" type="body"/>
          </p:nvPr>
        </p:nvSpPr>
        <p:spPr>
          <a:xfrm>
            <a:off x="1792288" y="4876800"/>
            <a:ext cx="5486400" cy="609600"/>
          </a:xfrm>
          <a:prstGeom prst="rect">
            <a:avLst/>
          </a:prstGeom>
          <a:noFill/>
          <a:ln>
            <a:noFill/>
          </a:ln>
        </p:spPr>
        <p:txBody>
          <a:bodyPr anchorCtr="0" anchor="t" bIns="91425" lIns="91425" spcFirstLastPara="1" rIns="91425" wrap="square" tIns="91425">
            <a:noAutofit/>
          </a:bodyPr>
          <a:lstStyle>
            <a:lvl1pPr indent="-228600" lvl="0" marL="457200" marR="0" rtl="0" algn="l">
              <a:lnSpc>
                <a:spcPct val="100000"/>
              </a:lnSpc>
              <a:spcBef>
                <a:spcPts val="280"/>
              </a:spcBef>
              <a:spcAft>
                <a:spcPts val="0"/>
              </a:spcAft>
              <a:buClr>
                <a:srgbClr val="636463"/>
              </a:buClr>
              <a:buSzPts val="1400"/>
              <a:buFont typeface="Arial"/>
              <a:buNone/>
              <a:defRPr b="0" i="0" sz="1400" u="none" cap="none" strike="noStrike">
                <a:solidFill>
                  <a:srgbClr val="636463"/>
                </a:solidFill>
                <a:latin typeface="Calibri"/>
                <a:ea typeface="Calibri"/>
                <a:cs typeface="Calibri"/>
                <a:sym typeface="Calibri"/>
              </a:defRPr>
            </a:lvl1pPr>
            <a:lvl2pPr indent="-228600" lvl="1" marL="914400" marR="0" rtl="0" algn="l">
              <a:lnSpc>
                <a:spcPct val="100000"/>
              </a:lnSpc>
              <a:spcBef>
                <a:spcPts val="240"/>
              </a:spcBef>
              <a:spcAft>
                <a:spcPts val="0"/>
              </a:spcAft>
              <a:buClr>
                <a:srgbClr val="595959"/>
              </a:buClr>
              <a:buSzPts val="1200"/>
              <a:buFont typeface="Arial"/>
              <a:buNone/>
              <a:defRPr b="0" i="0" sz="1200" u="none" cap="none" strike="noStrike">
                <a:solidFill>
                  <a:srgbClr val="595959"/>
                </a:solidFill>
                <a:latin typeface="Calibri"/>
                <a:ea typeface="Calibri"/>
                <a:cs typeface="Calibri"/>
                <a:sym typeface="Calibri"/>
              </a:defRPr>
            </a:lvl2pPr>
            <a:lvl3pPr indent="-228600" lvl="2" marL="1371600" marR="0" rtl="0" algn="l">
              <a:lnSpc>
                <a:spcPct val="100000"/>
              </a:lnSpc>
              <a:spcBef>
                <a:spcPts val="200"/>
              </a:spcBef>
              <a:spcAft>
                <a:spcPts val="0"/>
              </a:spcAft>
              <a:buClr>
                <a:srgbClr val="595959"/>
              </a:buClr>
              <a:buSzPts val="1000"/>
              <a:buFont typeface="Arial"/>
              <a:buNone/>
              <a:defRPr b="0" i="0" sz="1000" u="none" cap="none" strike="noStrike">
                <a:solidFill>
                  <a:srgbClr val="595959"/>
                </a:solidFill>
                <a:latin typeface="Calibri"/>
                <a:ea typeface="Calibri"/>
                <a:cs typeface="Calibri"/>
                <a:sym typeface="Calibri"/>
              </a:defRPr>
            </a:lvl3pPr>
            <a:lvl4pPr indent="-228600" lvl="3" marL="1828800" marR="0" rtl="0" algn="l">
              <a:lnSpc>
                <a:spcPct val="100000"/>
              </a:lnSpc>
              <a:spcBef>
                <a:spcPts val="180"/>
              </a:spcBef>
              <a:spcAft>
                <a:spcPts val="0"/>
              </a:spcAft>
              <a:buClr>
                <a:srgbClr val="595959"/>
              </a:buClr>
              <a:buSzPts val="900"/>
              <a:buFont typeface="Arial"/>
              <a:buNone/>
              <a:defRPr b="0" i="0" sz="900" u="none" cap="none" strike="noStrike">
                <a:solidFill>
                  <a:srgbClr val="595959"/>
                </a:solidFill>
                <a:latin typeface="Calibri"/>
                <a:ea typeface="Calibri"/>
                <a:cs typeface="Calibri"/>
                <a:sym typeface="Calibri"/>
              </a:defRPr>
            </a:lvl4pPr>
            <a:lvl5pPr indent="-228600" lvl="4" marL="2286000" marR="0" rtl="0" algn="l">
              <a:lnSpc>
                <a:spcPct val="100000"/>
              </a:lnSpc>
              <a:spcBef>
                <a:spcPts val="180"/>
              </a:spcBef>
              <a:spcAft>
                <a:spcPts val="0"/>
              </a:spcAft>
              <a:buClr>
                <a:srgbClr val="595959"/>
              </a:buClr>
              <a:buSzPts val="900"/>
              <a:buFont typeface="Arial"/>
              <a:buNone/>
              <a:defRPr b="0" i="0" sz="900" u="none" cap="none" strike="noStrike">
                <a:solidFill>
                  <a:srgbClr val="595959"/>
                </a:solidFill>
                <a:latin typeface="Calibri"/>
                <a:ea typeface="Calibri"/>
                <a:cs typeface="Calibri"/>
                <a:sym typeface="Calibri"/>
              </a:defRPr>
            </a:lvl5pPr>
            <a:lvl6pPr indent="-228600" lvl="5" marL="2743200" marR="0" rtl="0" algn="l">
              <a:lnSpc>
                <a:spcPct val="100000"/>
              </a:lnSpc>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9pPr>
          </a:lstStyle>
          <a:p/>
        </p:txBody>
      </p:sp>
      <p:sp>
        <p:nvSpPr>
          <p:cNvPr id="392" name="Google Shape;392;p79"/>
          <p:cNvSpPr txBox="1"/>
          <p:nvPr>
            <p:ph idx="10" type="dt"/>
          </p:nvPr>
        </p:nvSpPr>
        <p:spPr>
          <a:xfrm>
            <a:off x="457200" y="6356350"/>
            <a:ext cx="2133600" cy="3651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6pPr>
            <a:lvl7pPr indent="0" lvl="6" marL="2743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7pPr>
            <a:lvl8pPr indent="0" lvl="7" marL="3200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8pPr>
            <a:lvl9pPr indent="0" lvl="8" marL="3657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9pPr>
          </a:lstStyle>
          <a:p/>
        </p:txBody>
      </p:sp>
      <p:sp>
        <p:nvSpPr>
          <p:cNvPr id="393" name="Google Shape;393;p79"/>
          <p:cNvSpPr txBox="1"/>
          <p:nvPr>
            <p:ph idx="11" type="ftr"/>
          </p:nvPr>
        </p:nvSpPr>
        <p:spPr>
          <a:xfrm>
            <a:off x="3124200" y="6356350"/>
            <a:ext cx="2895600" cy="365100"/>
          </a:xfrm>
          <a:prstGeom prst="rect">
            <a:avLst/>
          </a:prstGeom>
          <a:noFill/>
          <a:ln>
            <a:noFill/>
          </a:ln>
        </p:spPr>
        <p:txBody>
          <a:bodyPr anchorCtr="0" anchor="ctr" bIns="91425" lIns="91425" spcFirstLastPara="1" rIns="91425" wrap="square" tIns="91425">
            <a:noAutofit/>
          </a:bodyPr>
          <a:lstStyle>
            <a:lvl1pPr indent="0" lvl="0" marL="0" marR="0" rtl="0" algn="ct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6pPr>
            <a:lvl7pPr indent="0" lvl="6" marL="2743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7pPr>
            <a:lvl8pPr indent="0" lvl="7" marL="3200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8pPr>
            <a:lvl9pPr indent="0" lvl="8" marL="3657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9pPr>
          </a:lstStyle>
          <a:p/>
        </p:txBody>
      </p:sp>
      <p:sp>
        <p:nvSpPr>
          <p:cNvPr id="394" name="Google Shape;394;p79"/>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1pPr>
            <a:lvl2pPr indent="0" lvl="1"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2pPr>
            <a:lvl3pPr indent="0" lvl="2"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3pPr>
            <a:lvl4pPr indent="0" lvl="3"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4pPr>
            <a:lvl5pPr indent="0" lvl="4"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5pPr>
            <a:lvl6pPr indent="0" lvl="5"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6pPr>
            <a:lvl7pPr indent="0" lvl="6"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7pPr>
            <a:lvl8pPr indent="0" lvl="7"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8pPr>
            <a:lvl9pPr indent="0" lvl="8"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4_Title Slide">
  <p:cSld name="14_Title Slide">
    <p:spTree>
      <p:nvGrpSpPr>
        <p:cNvPr id="395" name="Shape 395"/>
        <p:cNvGrpSpPr/>
        <p:nvPr/>
      </p:nvGrpSpPr>
      <p:grpSpPr>
        <a:xfrm>
          <a:off x="0" y="0"/>
          <a:ext cx="0" cy="0"/>
          <a:chOff x="0" y="0"/>
          <a:chExt cx="0" cy="0"/>
        </a:xfrm>
      </p:grpSpPr>
      <p:pic>
        <p:nvPicPr>
          <p:cNvPr id="396" name="Google Shape;396;p80"/>
          <p:cNvPicPr preferRelativeResize="0"/>
          <p:nvPr/>
        </p:nvPicPr>
        <p:blipFill rotWithShape="1">
          <a:blip r:embed="rId2">
            <a:alphaModFix/>
          </a:blip>
          <a:srcRect b="0" l="0" r="0" t="0"/>
          <a:stretch/>
        </p:blipFill>
        <p:spPr>
          <a:xfrm>
            <a:off x="4763" y="0"/>
            <a:ext cx="6846862" cy="5127041"/>
          </a:xfrm>
          <a:prstGeom prst="rect">
            <a:avLst/>
          </a:prstGeom>
          <a:noFill/>
          <a:ln>
            <a:noFill/>
          </a:ln>
        </p:spPr>
      </p:pic>
      <p:sp>
        <p:nvSpPr>
          <p:cNvPr id="397" name="Google Shape;397;p80"/>
          <p:cNvSpPr txBox="1"/>
          <p:nvPr>
            <p:ph idx="1" type="subTitle"/>
          </p:nvPr>
        </p:nvSpPr>
        <p:spPr>
          <a:xfrm>
            <a:off x="1371600" y="3581400"/>
            <a:ext cx="6400800" cy="457200"/>
          </a:xfrm>
          <a:prstGeom prst="rect">
            <a:avLst/>
          </a:prstGeom>
          <a:noFill/>
          <a:ln>
            <a:noFill/>
          </a:ln>
        </p:spPr>
        <p:txBody>
          <a:bodyPr anchorCtr="0" anchor="t" bIns="91425" lIns="91425" spcFirstLastPara="1" rIns="91425" wrap="square" tIns="91425">
            <a:noAutofit/>
          </a:bodyPr>
          <a:lstStyle>
            <a:lvl1pPr indent="0" lvl="0" marL="0" marR="0" rtl="0" algn="ctr">
              <a:lnSpc>
                <a:spcPct val="100000"/>
              </a:lnSpc>
              <a:spcBef>
                <a:spcPts val="480"/>
              </a:spcBef>
              <a:spcAft>
                <a:spcPts val="0"/>
              </a:spcAft>
              <a:buClr>
                <a:srgbClr val="636463"/>
              </a:buClr>
              <a:buSzPts val="2400"/>
              <a:buFont typeface="Arial"/>
              <a:buNone/>
              <a:defRPr b="0" i="0" sz="2400" u="none" cap="none" strike="noStrike">
                <a:solidFill>
                  <a:srgbClr val="636463"/>
                </a:solidFill>
                <a:latin typeface="Calibri"/>
                <a:ea typeface="Calibri"/>
                <a:cs typeface="Calibri"/>
                <a:sym typeface="Calibri"/>
              </a:defRPr>
            </a:lvl1pPr>
            <a:lvl2pPr indent="0" lvl="1" marL="457200" marR="0" rtl="0" algn="ctr">
              <a:lnSpc>
                <a:spcPct val="100000"/>
              </a:lnSpc>
              <a:spcBef>
                <a:spcPts val="560"/>
              </a:spcBef>
              <a:spcAft>
                <a:spcPts val="0"/>
              </a:spcAft>
              <a:buClr>
                <a:srgbClr val="888888"/>
              </a:buClr>
              <a:buSzPts val="2800"/>
              <a:buFont typeface="Arial"/>
              <a:buNone/>
              <a:defRPr b="0" i="0" sz="2800" u="none" cap="none" strike="noStrike">
                <a:solidFill>
                  <a:srgbClr val="888888"/>
                </a:solidFill>
                <a:latin typeface="Calibri"/>
                <a:ea typeface="Calibri"/>
                <a:cs typeface="Calibri"/>
                <a:sym typeface="Calibri"/>
              </a:defRPr>
            </a:lvl2pPr>
            <a:lvl3pPr indent="0" lvl="2" marL="914400" marR="0" rtl="0" algn="ctr">
              <a:lnSpc>
                <a:spcPct val="100000"/>
              </a:lnSpc>
              <a:spcBef>
                <a:spcPts val="480"/>
              </a:spcBef>
              <a:spcAft>
                <a:spcPts val="0"/>
              </a:spcAft>
              <a:buClr>
                <a:srgbClr val="888888"/>
              </a:buClr>
              <a:buSzPts val="2400"/>
              <a:buFont typeface="Arial"/>
              <a:buNone/>
              <a:defRPr b="0" i="0" sz="2400" u="none" cap="none" strike="noStrike">
                <a:solidFill>
                  <a:srgbClr val="888888"/>
                </a:solidFill>
                <a:latin typeface="Calibri"/>
                <a:ea typeface="Calibri"/>
                <a:cs typeface="Calibri"/>
                <a:sym typeface="Calibri"/>
              </a:defRPr>
            </a:lvl3pPr>
            <a:lvl4pPr indent="0" lvl="3" marL="1371600" marR="0" rtl="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4pPr>
            <a:lvl5pPr indent="0" lvl="4" marL="1828800" marR="0" rtl="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5pPr>
            <a:lvl6pPr indent="0" lvl="5" marL="2286000" marR="0" rtl="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6pPr>
            <a:lvl7pPr indent="0" lvl="6" marL="2743200" marR="0" rtl="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7pPr>
            <a:lvl8pPr indent="0" lvl="7" marL="3200400" marR="0" rtl="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8pPr>
            <a:lvl9pPr indent="0" lvl="8" marL="3657600" marR="0" rtl="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9pPr>
          </a:lstStyle>
          <a:p/>
        </p:txBody>
      </p:sp>
      <p:sp>
        <p:nvSpPr>
          <p:cNvPr id="398" name="Google Shape;398;p80"/>
          <p:cNvSpPr txBox="1"/>
          <p:nvPr>
            <p:ph type="title"/>
          </p:nvPr>
        </p:nvSpPr>
        <p:spPr>
          <a:xfrm>
            <a:off x="457200" y="1905000"/>
            <a:ext cx="8229600" cy="1524000"/>
          </a:xfrm>
          <a:prstGeom prst="rect">
            <a:avLst/>
          </a:prstGeom>
          <a:noFill/>
          <a:ln>
            <a:noFill/>
          </a:ln>
        </p:spPr>
        <p:txBody>
          <a:bodyPr anchorCtr="0" anchor="ctr" bIns="91425" lIns="91425" spcFirstLastPara="1" rIns="91425" wrap="square" tIns="91425">
            <a:noAutofit/>
          </a:bodyPr>
          <a:lstStyle>
            <a:lvl1pPr indent="0" lvl="0" marL="0" marR="0" rtl="0" algn="ctr">
              <a:lnSpc>
                <a:spcPct val="100000"/>
              </a:lnSpc>
              <a:spcBef>
                <a:spcPts val="0"/>
              </a:spcBef>
              <a:spcAft>
                <a:spcPts val="0"/>
              </a:spcAft>
              <a:buClr>
                <a:srgbClr val="343451"/>
              </a:buClr>
              <a:buSzPts val="4000"/>
              <a:buFont typeface="Arial"/>
              <a:buNone/>
              <a:defRPr b="0" i="0" sz="4000" u="none" cap="none" strike="noStrike">
                <a:solidFill>
                  <a:srgbClr val="343451"/>
                </a:solidFill>
                <a:latin typeface="Arial"/>
                <a:ea typeface="Arial"/>
                <a:cs typeface="Arial"/>
                <a:sym typeface="Arial"/>
              </a:defRPr>
            </a:lvl1pPr>
            <a:lvl2pPr indent="0" lvl="1"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2pPr>
            <a:lvl3pPr indent="0" lvl="2"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3pPr>
            <a:lvl4pPr indent="0" lvl="3"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4pPr>
            <a:lvl5pPr indent="0" lvl="4"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5pPr>
            <a:lvl6pPr indent="0" lvl="5" marL="4572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6pPr>
            <a:lvl7pPr indent="0" lvl="6" marL="9144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7pPr>
            <a:lvl8pPr indent="0" lvl="7" marL="13716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8pPr>
            <a:lvl9pPr indent="0" lvl="8" marL="18288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9pPr>
          </a:lstStyle>
          <a:p/>
        </p:txBody>
      </p:sp>
      <p:sp>
        <p:nvSpPr>
          <p:cNvPr id="399" name="Google Shape;399;p80"/>
          <p:cNvSpPr txBox="1"/>
          <p:nvPr>
            <p:ph idx="10" type="dt"/>
          </p:nvPr>
        </p:nvSpPr>
        <p:spPr>
          <a:xfrm>
            <a:off x="457200" y="6356350"/>
            <a:ext cx="2133600" cy="3651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rgbClr val="343451"/>
              </a:buClr>
              <a:buSzPts val="1200"/>
              <a:buFont typeface="Calibri"/>
              <a:buNone/>
              <a:defRPr b="0" i="0" sz="1200" u="none" cap="none" strike="noStrike">
                <a:solidFill>
                  <a:srgbClr val="34345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6pPr>
            <a:lvl7pPr indent="0" lvl="6" marL="2743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7pPr>
            <a:lvl8pPr indent="0" lvl="7" marL="3200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8pPr>
            <a:lvl9pPr indent="0" lvl="8" marL="3657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9pPr>
          </a:lstStyle>
          <a:p/>
        </p:txBody>
      </p:sp>
      <p:sp>
        <p:nvSpPr>
          <p:cNvPr id="400" name="Google Shape;400;p80"/>
          <p:cNvSpPr txBox="1"/>
          <p:nvPr>
            <p:ph idx="11" type="ftr"/>
          </p:nvPr>
        </p:nvSpPr>
        <p:spPr>
          <a:xfrm>
            <a:off x="3124200" y="6356350"/>
            <a:ext cx="2895600" cy="365100"/>
          </a:xfrm>
          <a:prstGeom prst="rect">
            <a:avLst/>
          </a:prstGeom>
          <a:noFill/>
          <a:ln>
            <a:noFill/>
          </a:ln>
        </p:spPr>
        <p:txBody>
          <a:bodyPr anchorCtr="0" anchor="ctr" bIns="91425" lIns="91425" spcFirstLastPara="1" rIns="91425" wrap="square" tIns="91425">
            <a:noAutofit/>
          </a:bodyPr>
          <a:lstStyle>
            <a:lvl1pPr indent="0" lvl="0" marL="0" marR="0" rtl="0" algn="ctr">
              <a:lnSpc>
                <a:spcPct val="100000"/>
              </a:lnSpc>
              <a:spcBef>
                <a:spcPts val="0"/>
              </a:spcBef>
              <a:spcAft>
                <a:spcPts val="0"/>
              </a:spcAft>
              <a:buClr>
                <a:srgbClr val="343451"/>
              </a:buClr>
              <a:buSzPts val="1200"/>
              <a:buFont typeface="Calibri"/>
              <a:buNone/>
              <a:defRPr b="0" i="0" sz="1200" u="none" cap="none" strike="noStrike">
                <a:solidFill>
                  <a:srgbClr val="34345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6pPr>
            <a:lvl7pPr indent="0" lvl="6" marL="2743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7pPr>
            <a:lvl8pPr indent="0" lvl="7" marL="3200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8pPr>
            <a:lvl9pPr indent="0" lvl="8" marL="3657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9pPr>
          </a:lstStyle>
          <a:p/>
        </p:txBody>
      </p:sp>
      <p:sp>
        <p:nvSpPr>
          <p:cNvPr id="401" name="Google Shape;401;p80"/>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Clr>
                <a:srgbClr val="343451"/>
              </a:buClr>
              <a:buSzPts val="300"/>
              <a:buFont typeface="Calibri"/>
              <a:buNone/>
              <a:defRPr b="0" i="0" sz="1200" u="none" cap="none" strike="noStrike">
                <a:solidFill>
                  <a:srgbClr val="343451"/>
                </a:solidFill>
                <a:latin typeface="Calibri"/>
                <a:ea typeface="Calibri"/>
                <a:cs typeface="Calibri"/>
                <a:sym typeface="Calibri"/>
              </a:defRPr>
            </a:lvl1pPr>
            <a:lvl2pPr indent="0" lvl="1" marL="0" marR="0" rtl="0" algn="r">
              <a:spcBef>
                <a:spcPts val="0"/>
              </a:spcBef>
              <a:buClr>
                <a:srgbClr val="343451"/>
              </a:buClr>
              <a:buSzPts val="300"/>
              <a:buFont typeface="Calibri"/>
              <a:buNone/>
              <a:defRPr b="0" i="0" sz="1200" u="none" cap="none" strike="noStrike">
                <a:solidFill>
                  <a:srgbClr val="343451"/>
                </a:solidFill>
                <a:latin typeface="Calibri"/>
                <a:ea typeface="Calibri"/>
                <a:cs typeface="Calibri"/>
                <a:sym typeface="Calibri"/>
              </a:defRPr>
            </a:lvl2pPr>
            <a:lvl3pPr indent="0" lvl="2" marL="0" marR="0" rtl="0" algn="r">
              <a:spcBef>
                <a:spcPts val="0"/>
              </a:spcBef>
              <a:buClr>
                <a:srgbClr val="343451"/>
              </a:buClr>
              <a:buSzPts val="300"/>
              <a:buFont typeface="Calibri"/>
              <a:buNone/>
              <a:defRPr b="0" i="0" sz="1200" u="none" cap="none" strike="noStrike">
                <a:solidFill>
                  <a:srgbClr val="343451"/>
                </a:solidFill>
                <a:latin typeface="Calibri"/>
                <a:ea typeface="Calibri"/>
                <a:cs typeface="Calibri"/>
                <a:sym typeface="Calibri"/>
              </a:defRPr>
            </a:lvl3pPr>
            <a:lvl4pPr indent="0" lvl="3" marL="0" marR="0" rtl="0" algn="r">
              <a:spcBef>
                <a:spcPts val="0"/>
              </a:spcBef>
              <a:buClr>
                <a:srgbClr val="343451"/>
              </a:buClr>
              <a:buSzPts val="300"/>
              <a:buFont typeface="Calibri"/>
              <a:buNone/>
              <a:defRPr b="0" i="0" sz="1200" u="none" cap="none" strike="noStrike">
                <a:solidFill>
                  <a:srgbClr val="343451"/>
                </a:solidFill>
                <a:latin typeface="Calibri"/>
                <a:ea typeface="Calibri"/>
                <a:cs typeface="Calibri"/>
                <a:sym typeface="Calibri"/>
              </a:defRPr>
            </a:lvl4pPr>
            <a:lvl5pPr indent="0" lvl="4" marL="0" marR="0" rtl="0" algn="r">
              <a:spcBef>
                <a:spcPts val="0"/>
              </a:spcBef>
              <a:buClr>
                <a:srgbClr val="343451"/>
              </a:buClr>
              <a:buSzPts val="300"/>
              <a:buFont typeface="Calibri"/>
              <a:buNone/>
              <a:defRPr b="0" i="0" sz="1200" u="none" cap="none" strike="noStrike">
                <a:solidFill>
                  <a:srgbClr val="343451"/>
                </a:solidFill>
                <a:latin typeface="Calibri"/>
                <a:ea typeface="Calibri"/>
                <a:cs typeface="Calibri"/>
                <a:sym typeface="Calibri"/>
              </a:defRPr>
            </a:lvl5pPr>
            <a:lvl6pPr indent="0" lvl="5" marL="0" marR="0" rtl="0" algn="r">
              <a:spcBef>
                <a:spcPts val="0"/>
              </a:spcBef>
              <a:buClr>
                <a:srgbClr val="343451"/>
              </a:buClr>
              <a:buSzPts val="300"/>
              <a:buFont typeface="Calibri"/>
              <a:buNone/>
              <a:defRPr b="0" i="0" sz="1200" u="none" cap="none" strike="noStrike">
                <a:solidFill>
                  <a:srgbClr val="343451"/>
                </a:solidFill>
                <a:latin typeface="Calibri"/>
                <a:ea typeface="Calibri"/>
                <a:cs typeface="Calibri"/>
                <a:sym typeface="Calibri"/>
              </a:defRPr>
            </a:lvl6pPr>
            <a:lvl7pPr indent="0" lvl="6" marL="0" marR="0" rtl="0" algn="r">
              <a:spcBef>
                <a:spcPts val="0"/>
              </a:spcBef>
              <a:buClr>
                <a:srgbClr val="343451"/>
              </a:buClr>
              <a:buSzPts val="300"/>
              <a:buFont typeface="Calibri"/>
              <a:buNone/>
              <a:defRPr b="0" i="0" sz="1200" u="none" cap="none" strike="noStrike">
                <a:solidFill>
                  <a:srgbClr val="343451"/>
                </a:solidFill>
                <a:latin typeface="Calibri"/>
                <a:ea typeface="Calibri"/>
                <a:cs typeface="Calibri"/>
                <a:sym typeface="Calibri"/>
              </a:defRPr>
            </a:lvl7pPr>
            <a:lvl8pPr indent="0" lvl="7" marL="0" marR="0" rtl="0" algn="r">
              <a:spcBef>
                <a:spcPts val="0"/>
              </a:spcBef>
              <a:buClr>
                <a:srgbClr val="343451"/>
              </a:buClr>
              <a:buSzPts val="300"/>
              <a:buFont typeface="Calibri"/>
              <a:buNone/>
              <a:defRPr b="0" i="0" sz="1200" u="none" cap="none" strike="noStrike">
                <a:solidFill>
                  <a:srgbClr val="343451"/>
                </a:solidFill>
                <a:latin typeface="Calibri"/>
                <a:ea typeface="Calibri"/>
                <a:cs typeface="Calibri"/>
                <a:sym typeface="Calibri"/>
              </a:defRPr>
            </a:lvl8pPr>
            <a:lvl9pPr indent="0" lvl="8" marL="0" marR="0" rtl="0" algn="r">
              <a:spcBef>
                <a:spcPts val="0"/>
              </a:spcBef>
              <a:buClr>
                <a:srgbClr val="343451"/>
              </a:buClr>
              <a:buSzPts val="300"/>
              <a:buFont typeface="Calibri"/>
              <a:buNone/>
              <a:defRPr b="0" i="0" sz="1200" u="none" cap="none" strike="noStrike">
                <a:solidFill>
                  <a:srgbClr val="34345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_Picture with Caption">
  <p:cSld name="30_Picture with Caption">
    <p:spTree>
      <p:nvGrpSpPr>
        <p:cNvPr id="402" name="Shape 402"/>
        <p:cNvGrpSpPr/>
        <p:nvPr/>
      </p:nvGrpSpPr>
      <p:grpSpPr>
        <a:xfrm>
          <a:off x="0" y="0"/>
          <a:ext cx="0" cy="0"/>
          <a:chOff x="0" y="0"/>
          <a:chExt cx="0" cy="0"/>
        </a:xfrm>
      </p:grpSpPr>
      <p:sp>
        <p:nvSpPr>
          <p:cNvPr id="403" name="Google Shape;403;p81"/>
          <p:cNvSpPr/>
          <p:nvPr>
            <p:ph idx="2" type="pic"/>
          </p:nvPr>
        </p:nvSpPr>
        <p:spPr>
          <a:xfrm>
            <a:off x="1792288" y="1142999"/>
            <a:ext cx="5486400" cy="35847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640"/>
              </a:spcBef>
              <a:spcAft>
                <a:spcPts val="0"/>
              </a:spcAft>
              <a:buClr>
                <a:srgbClr val="595959"/>
              </a:buClr>
              <a:buSzPts val="3200"/>
              <a:buFont typeface="Arial"/>
              <a:buNone/>
              <a:defRPr b="0" i="0" sz="3200" u="none" cap="none" strike="noStrike">
                <a:solidFill>
                  <a:srgbClr val="595959"/>
                </a:solidFill>
                <a:latin typeface="Calibri"/>
                <a:ea typeface="Calibri"/>
                <a:cs typeface="Calibri"/>
                <a:sym typeface="Calibri"/>
              </a:defRPr>
            </a:lvl1pPr>
            <a:lvl2pPr indent="0" lvl="1" marL="457200" marR="0" rtl="0" algn="l">
              <a:lnSpc>
                <a:spcPct val="100000"/>
              </a:lnSpc>
              <a:spcBef>
                <a:spcPts val="560"/>
              </a:spcBef>
              <a:spcAft>
                <a:spcPts val="0"/>
              </a:spcAft>
              <a:buClr>
                <a:srgbClr val="595959"/>
              </a:buClr>
              <a:buSzPts val="2800"/>
              <a:buFont typeface="Arial"/>
              <a:buNone/>
              <a:defRPr b="0" i="0" sz="2800" u="none" cap="none" strike="noStrike">
                <a:solidFill>
                  <a:srgbClr val="595959"/>
                </a:solidFill>
                <a:latin typeface="Calibri"/>
                <a:ea typeface="Calibri"/>
                <a:cs typeface="Calibri"/>
                <a:sym typeface="Calibri"/>
              </a:defRPr>
            </a:lvl2pPr>
            <a:lvl3pPr indent="0" lvl="2" marL="914400" marR="0" rtl="0" algn="l">
              <a:lnSpc>
                <a:spcPct val="100000"/>
              </a:lnSpc>
              <a:spcBef>
                <a:spcPts val="480"/>
              </a:spcBef>
              <a:spcAft>
                <a:spcPts val="0"/>
              </a:spcAft>
              <a:buClr>
                <a:srgbClr val="595959"/>
              </a:buClr>
              <a:buSzPts val="2400"/>
              <a:buFont typeface="Arial"/>
              <a:buNone/>
              <a:defRPr b="0" i="0" sz="2400" u="none" cap="none" strike="noStrike">
                <a:solidFill>
                  <a:srgbClr val="595959"/>
                </a:solidFill>
                <a:latin typeface="Calibri"/>
                <a:ea typeface="Calibri"/>
                <a:cs typeface="Calibri"/>
                <a:sym typeface="Calibri"/>
              </a:defRPr>
            </a:lvl3pPr>
            <a:lvl4pPr indent="0" lvl="3" marL="1371600" marR="0" rtl="0" algn="l">
              <a:lnSpc>
                <a:spcPct val="100000"/>
              </a:lnSpc>
              <a:spcBef>
                <a:spcPts val="400"/>
              </a:spcBef>
              <a:spcAft>
                <a:spcPts val="0"/>
              </a:spcAft>
              <a:buClr>
                <a:srgbClr val="595959"/>
              </a:buClr>
              <a:buSzPts val="2000"/>
              <a:buFont typeface="Arial"/>
              <a:buNone/>
              <a:defRPr b="0" i="0" sz="2000" u="none" cap="none" strike="noStrike">
                <a:solidFill>
                  <a:srgbClr val="595959"/>
                </a:solidFill>
                <a:latin typeface="Calibri"/>
                <a:ea typeface="Calibri"/>
                <a:cs typeface="Calibri"/>
                <a:sym typeface="Calibri"/>
              </a:defRPr>
            </a:lvl4pPr>
            <a:lvl5pPr indent="0" lvl="4" marL="1828800" marR="0" rtl="0" algn="l">
              <a:lnSpc>
                <a:spcPct val="100000"/>
              </a:lnSpc>
              <a:spcBef>
                <a:spcPts val="400"/>
              </a:spcBef>
              <a:spcAft>
                <a:spcPts val="0"/>
              </a:spcAft>
              <a:buClr>
                <a:srgbClr val="595959"/>
              </a:buClr>
              <a:buSzPts val="2000"/>
              <a:buFont typeface="Arial"/>
              <a:buNone/>
              <a:defRPr b="0" i="0" sz="2000" u="none" cap="none" strike="noStrike">
                <a:solidFill>
                  <a:srgbClr val="595959"/>
                </a:solidFill>
                <a:latin typeface="Calibri"/>
                <a:ea typeface="Calibri"/>
                <a:cs typeface="Calibri"/>
                <a:sym typeface="Calibri"/>
              </a:defRPr>
            </a:lvl5pPr>
            <a:lvl6pPr indent="0" lvl="5" marL="22860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6pPr>
            <a:lvl7pPr indent="0" lvl="6" marL="27432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7pPr>
            <a:lvl8pPr indent="0" lvl="7" marL="32004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8pPr>
            <a:lvl9pPr indent="0" lvl="8" marL="36576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9pPr>
          </a:lstStyle>
          <a:p/>
        </p:txBody>
      </p:sp>
      <p:sp>
        <p:nvSpPr>
          <p:cNvPr id="404" name="Google Shape;404;p81"/>
          <p:cNvSpPr txBox="1"/>
          <p:nvPr>
            <p:ph idx="1" type="body"/>
          </p:nvPr>
        </p:nvSpPr>
        <p:spPr>
          <a:xfrm>
            <a:off x="1792288" y="4876800"/>
            <a:ext cx="5486400" cy="609600"/>
          </a:xfrm>
          <a:prstGeom prst="rect">
            <a:avLst/>
          </a:prstGeom>
          <a:noFill/>
          <a:ln>
            <a:noFill/>
          </a:ln>
        </p:spPr>
        <p:txBody>
          <a:bodyPr anchorCtr="0" anchor="t" bIns="91425" lIns="91425" spcFirstLastPara="1" rIns="91425" wrap="square" tIns="91425">
            <a:noAutofit/>
          </a:bodyPr>
          <a:lstStyle>
            <a:lvl1pPr indent="-228600" lvl="0" marL="457200" marR="0" rtl="0" algn="l">
              <a:lnSpc>
                <a:spcPct val="100000"/>
              </a:lnSpc>
              <a:spcBef>
                <a:spcPts val="280"/>
              </a:spcBef>
              <a:spcAft>
                <a:spcPts val="0"/>
              </a:spcAft>
              <a:buClr>
                <a:srgbClr val="636463"/>
              </a:buClr>
              <a:buSzPts val="1400"/>
              <a:buFont typeface="Arial"/>
              <a:buNone/>
              <a:defRPr b="0" i="0" sz="1400" u="none" cap="none" strike="noStrike">
                <a:solidFill>
                  <a:srgbClr val="636463"/>
                </a:solidFill>
                <a:latin typeface="Calibri"/>
                <a:ea typeface="Calibri"/>
                <a:cs typeface="Calibri"/>
                <a:sym typeface="Calibri"/>
              </a:defRPr>
            </a:lvl1pPr>
            <a:lvl2pPr indent="-228600" lvl="1" marL="914400" marR="0" rtl="0" algn="l">
              <a:lnSpc>
                <a:spcPct val="100000"/>
              </a:lnSpc>
              <a:spcBef>
                <a:spcPts val="240"/>
              </a:spcBef>
              <a:spcAft>
                <a:spcPts val="0"/>
              </a:spcAft>
              <a:buClr>
                <a:srgbClr val="595959"/>
              </a:buClr>
              <a:buSzPts val="1200"/>
              <a:buFont typeface="Arial"/>
              <a:buNone/>
              <a:defRPr b="0" i="0" sz="1200" u="none" cap="none" strike="noStrike">
                <a:solidFill>
                  <a:srgbClr val="595959"/>
                </a:solidFill>
                <a:latin typeface="Calibri"/>
                <a:ea typeface="Calibri"/>
                <a:cs typeface="Calibri"/>
                <a:sym typeface="Calibri"/>
              </a:defRPr>
            </a:lvl2pPr>
            <a:lvl3pPr indent="-228600" lvl="2" marL="1371600" marR="0" rtl="0" algn="l">
              <a:lnSpc>
                <a:spcPct val="100000"/>
              </a:lnSpc>
              <a:spcBef>
                <a:spcPts val="200"/>
              </a:spcBef>
              <a:spcAft>
                <a:spcPts val="0"/>
              </a:spcAft>
              <a:buClr>
                <a:srgbClr val="595959"/>
              </a:buClr>
              <a:buSzPts val="1000"/>
              <a:buFont typeface="Arial"/>
              <a:buNone/>
              <a:defRPr b="0" i="0" sz="1000" u="none" cap="none" strike="noStrike">
                <a:solidFill>
                  <a:srgbClr val="595959"/>
                </a:solidFill>
                <a:latin typeface="Calibri"/>
                <a:ea typeface="Calibri"/>
                <a:cs typeface="Calibri"/>
                <a:sym typeface="Calibri"/>
              </a:defRPr>
            </a:lvl3pPr>
            <a:lvl4pPr indent="-228600" lvl="3" marL="1828800" marR="0" rtl="0" algn="l">
              <a:lnSpc>
                <a:spcPct val="100000"/>
              </a:lnSpc>
              <a:spcBef>
                <a:spcPts val="180"/>
              </a:spcBef>
              <a:spcAft>
                <a:spcPts val="0"/>
              </a:spcAft>
              <a:buClr>
                <a:srgbClr val="595959"/>
              </a:buClr>
              <a:buSzPts val="900"/>
              <a:buFont typeface="Arial"/>
              <a:buNone/>
              <a:defRPr b="0" i="0" sz="900" u="none" cap="none" strike="noStrike">
                <a:solidFill>
                  <a:srgbClr val="595959"/>
                </a:solidFill>
                <a:latin typeface="Calibri"/>
                <a:ea typeface="Calibri"/>
                <a:cs typeface="Calibri"/>
                <a:sym typeface="Calibri"/>
              </a:defRPr>
            </a:lvl4pPr>
            <a:lvl5pPr indent="-228600" lvl="4" marL="2286000" marR="0" rtl="0" algn="l">
              <a:lnSpc>
                <a:spcPct val="100000"/>
              </a:lnSpc>
              <a:spcBef>
                <a:spcPts val="180"/>
              </a:spcBef>
              <a:spcAft>
                <a:spcPts val="0"/>
              </a:spcAft>
              <a:buClr>
                <a:srgbClr val="595959"/>
              </a:buClr>
              <a:buSzPts val="900"/>
              <a:buFont typeface="Arial"/>
              <a:buNone/>
              <a:defRPr b="0" i="0" sz="900" u="none" cap="none" strike="noStrike">
                <a:solidFill>
                  <a:srgbClr val="595959"/>
                </a:solidFill>
                <a:latin typeface="Calibri"/>
                <a:ea typeface="Calibri"/>
                <a:cs typeface="Calibri"/>
                <a:sym typeface="Calibri"/>
              </a:defRPr>
            </a:lvl5pPr>
            <a:lvl6pPr indent="-228600" lvl="5" marL="2743200" marR="0" rtl="0" algn="l">
              <a:lnSpc>
                <a:spcPct val="100000"/>
              </a:lnSpc>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9pPr>
          </a:lstStyle>
          <a:p/>
        </p:txBody>
      </p:sp>
      <p:sp>
        <p:nvSpPr>
          <p:cNvPr id="405" name="Google Shape;405;p81"/>
          <p:cNvSpPr txBox="1"/>
          <p:nvPr>
            <p:ph idx="10" type="dt"/>
          </p:nvPr>
        </p:nvSpPr>
        <p:spPr>
          <a:xfrm>
            <a:off x="457200" y="6356350"/>
            <a:ext cx="2133600" cy="3651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6pPr>
            <a:lvl7pPr indent="0" lvl="6" marL="2743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7pPr>
            <a:lvl8pPr indent="0" lvl="7" marL="3200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8pPr>
            <a:lvl9pPr indent="0" lvl="8" marL="3657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9pPr>
          </a:lstStyle>
          <a:p/>
        </p:txBody>
      </p:sp>
      <p:sp>
        <p:nvSpPr>
          <p:cNvPr id="406" name="Google Shape;406;p81"/>
          <p:cNvSpPr txBox="1"/>
          <p:nvPr>
            <p:ph idx="11" type="ftr"/>
          </p:nvPr>
        </p:nvSpPr>
        <p:spPr>
          <a:xfrm>
            <a:off x="3124200" y="6356350"/>
            <a:ext cx="2895600" cy="365100"/>
          </a:xfrm>
          <a:prstGeom prst="rect">
            <a:avLst/>
          </a:prstGeom>
          <a:noFill/>
          <a:ln>
            <a:noFill/>
          </a:ln>
        </p:spPr>
        <p:txBody>
          <a:bodyPr anchorCtr="0" anchor="ctr" bIns="91425" lIns="91425" spcFirstLastPara="1" rIns="91425" wrap="square" tIns="91425">
            <a:noAutofit/>
          </a:bodyPr>
          <a:lstStyle>
            <a:lvl1pPr indent="0" lvl="0" marL="0" marR="0" rtl="0" algn="ct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6pPr>
            <a:lvl7pPr indent="0" lvl="6" marL="2743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7pPr>
            <a:lvl8pPr indent="0" lvl="7" marL="3200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8pPr>
            <a:lvl9pPr indent="0" lvl="8" marL="3657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9pPr>
          </a:lstStyle>
          <a:p/>
        </p:txBody>
      </p:sp>
      <p:sp>
        <p:nvSpPr>
          <p:cNvPr id="407" name="Google Shape;407;p81"/>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1pPr>
            <a:lvl2pPr indent="0" lvl="1"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2pPr>
            <a:lvl3pPr indent="0" lvl="2"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3pPr>
            <a:lvl4pPr indent="0" lvl="3"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4pPr>
            <a:lvl5pPr indent="0" lvl="4"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5pPr>
            <a:lvl6pPr indent="0" lvl="5"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6pPr>
            <a:lvl7pPr indent="0" lvl="6"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7pPr>
            <a:lvl8pPr indent="0" lvl="7"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8pPr>
            <a:lvl9pPr indent="0" lvl="8"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_Blank">
  <p:cSld name="9_Blank">
    <p:spTree>
      <p:nvGrpSpPr>
        <p:cNvPr id="408" name="Shape 408"/>
        <p:cNvGrpSpPr/>
        <p:nvPr/>
      </p:nvGrpSpPr>
      <p:grpSpPr>
        <a:xfrm>
          <a:off x="0" y="0"/>
          <a:ext cx="0" cy="0"/>
          <a:chOff x="0" y="0"/>
          <a:chExt cx="0" cy="0"/>
        </a:xfrm>
      </p:grpSpPr>
      <p:sp>
        <p:nvSpPr>
          <p:cNvPr id="409" name="Google Shape;409;p82"/>
          <p:cNvSpPr txBox="1"/>
          <p:nvPr>
            <p:ph idx="1" type="body"/>
          </p:nvPr>
        </p:nvSpPr>
        <p:spPr>
          <a:xfrm>
            <a:off x="309562" y="1365299"/>
            <a:ext cx="8497800" cy="5389500"/>
          </a:xfrm>
          <a:prstGeom prst="rect">
            <a:avLst/>
          </a:prstGeom>
          <a:noFill/>
          <a:ln>
            <a:noFill/>
          </a:ln>
        </p:spPr>
        <p:txBody>
          <a:bodyPr anchorCtr="0" anchor="t" bIns="91425" lIns="91425" spcFirstLastPara="1" rIns="91425" wrap="square" tIns="91425">
            <a:noAutofit/>
          </a:bodyPr>
          <a:lstStyle>
            <a:lvl1pPr indent="-228600" lvl="0" marL="457200" marR="0" rtl="0" algn="ctr">
              <a:lnSpc>
                <a:spcPct val="100000"/>
              </a:lnSpc>
              <a:spcBef>
                <a:spcPts val="0"/>
              </a:spcBef>
              <a:spcAft>
                <a:spcPts val="0"/>
              </a:spcAft>
              <a:buClr>
                <a:srgbClr val="3F3F3F"/>
              </a:buClr>
              <a:buSzPts val="2400"/>
              <a:buFont typeface="Arial"/>
              <a:buNone/>
              <a:defRPr b="0" i="0" sz="2400" u="none" cap="none" strike="noStrike">
                <a:solidFill>
                  <a:srgbClr val="3F3F3F"/>
                </a:solidFill>
                <a:latin typeface="Calibri"/>
                <a:ea typeface="Calibri"/>
                <a:cs typeface="Calibri"/>
                <a:sym typeface="Calibri"/>
              </a:defRPr>
            </a:lvl1pPr>
            <a:lvl2pPr indent="-381000" lvl="1" marL="914400" marR="0" rtl="0" algn="ctr">
              <a:lnSpc>
                <a:spcPct val="100000"/>
              </a:lnSpc>
              <a:spcBef>
                <a:spcPts val="0"/>
              </a:spcBef>
              <a:spcAft>
                <a:spcPts val="0"/>
              </a:spcAft>
              <a:buClr>
                <a:srgbClr val="3F3F3F"/>
              </a:buClr>
              <a:buSzPts val="2400"/>
              <a:buFont typeface="Arial"/>
              <a:buChar char="•"/>
              <a:defRPr b="0" i="0" sz="2400" u="none" cap="none" strike="noStrike">
                <a:solidFill>
                  <a:srgbClr val="3F3F3F"/>
                </a:solidFill>
                <a:latin typeface="Calibri"/>
                <a:ea typeface="Calibri"/>
                <a:cs typeface="Calibri"/>
                <a:sym typeface="Calibri"/>
              </a:defRPr>
            </a:lvl2pPr>
            <a:lvl3pPr indent="-381000" lvl="2" marL="1371600" marR="0" rtl="0" algn="ctr">
              <a:lnSpc>
                <a:spcPct val="100000"/>
              </a:lnSpc>
              <a:spcBef>
                <a:spcPts val="0"/>
              </a:spcBef>
              <a:spcAft>
                <a:spcPts val="0"/>
              </a:spcAft>
              <a:buClr>
                <a:srgbClr val="3F3F3F"/>
              </a:buClr>
              <a:buSzPts val="2400"/>
              <a:buFont typeface="Arial"/>
              <a:buChar char="•"/>
              <a:defRPr b="0" i="0" sz="2400" u="none" cap="none" strike="noStrike">
                <a:solidFill>
                  <a:srgbClr val="3F3F3F"/>
                </a:solidFill>
                <a:latin typeface="Calibri"/>
                <a:ea typeface="Calibri"/>
                <a:cs typeface="Calibri"/>
                <a:sym typeface="Calibri"/>
              </a:defRPr>
            </a:lvl3pPr>
            <a:lvl4pPr indent="-381000" lvl="3" marL="1828800" marR="0" rtl="0" algn="ctr">
              <a:lnSpc>
                <a:spcPct val="100000"/>
              </a:lnSpc>
              <a:spcBef>
                <a:spcPts val="0"/>
              </a:spcBef>
              <a:spcAft>
                <a:spcPts val="0"/>
              </a:spcAft>
              <a:buClr>
                <a:srgbClr val="3F3F3F"/>
              </a:buClr>
              <a:buSzPts val="2400"/>
              <a:buFont typeface="Arial"/>
              <a:buChar char="•"/>
              <a:defRPr b="0" i="0" sz="2400" u="none" cap="none" strike="noStrike">
                <a:solidFill>
                  <a:srgbClr val="3F3F3F"/>
                </a:solidFill>
                <a:latin typeface="Calibri"/>
                <a:ea typeface="Calibri"/>
                <a:cs typeface="Calibri"/>
                <a:sym typeface="Calibri"/>
              </a:defRPr>
            </a:lvl4pPr>
            <a:lvl5pPr indent="-381000" lvl="4" marL="2286000" marR="0" rtl="0" algn="ctr">
              <a:lnSpc>
                <a:spcPct val="100000"/>
              </a:lnSpc>
              <a:spcBef>
                <a:spcPts val="0"/>
              </a:spcBef>
              <a:spcAft>
                <a:spcPts val="0"/>
              </a:spcAft>
              <a:buClr>
                <a:srgbClr val="3F3F3F"/>
              </a:buClr>
              <a:buSzPts val="2400"/>
              <a:buFont typeface="Arial"/>
              <a:buChar char="•"/>
              <a:defRPr b="0" i="0" sz="2400" u="none" cap="none" strike="noStrike">
                <a:solidFill>
                  <a:srgbClr val="3F3F3F"/>
                </a:solidFill>
                <a:latin typeface="Calibri"/>
                <a:ea typeface="Calibri"/>
                <a:cs typeface="Calibri"/>
                <a:sym typeface="Calibri"/>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410" name="Google Shape;410;p82"/>
          <p:cNvSpPr txBox="1"/>
          <p:nvPr>
            <p:ph type="title"/>
          </p:nvPr>
        </p:nvSpPr>
        <p:spPr>
          <a:xfrm>
            <a:off x="309562" y="317803"/>
            <a:ext cx="8497800" cy="703200"/>
          </a:xfrm>
          <a:prstGeom prst="rect">
            <a:avLst/>
          </a:prstGeom>
          <a:noFill/>
          <a:ln>
            <a:noFill/>
          </a:ln>
        </p:spPr>
        <p:txBody>
          <a:bodyPr anchorCtr="0" anchor="ctr" bIns="91425" lIns="91425" spcFirstLastPara="1" rIns="91425" wrap="square" tIns="91425">
            <a:noAutofit/>
          </a:bodyPr>
          <a:lstStyle>
            <a:lvl1pPr indent="0" lvl="0" marL="0" marR="0" rtl="0" algn="ctr">
              <a:lnSpc>
                <a:spcPct val="100000"/>
              </a:lnSpc>
              <a:spcBef>
                <a:spcPts val="0"/>
              </a:spcBef>
              <a:spcAft>
                <a:spcPts val="0"/>
              </a:spcAft>
              <a:buClr>
                <a:srgbClr val="002060"/>
              </a:buClr>
              <a:buSzPts val="3200"/>
              <a:buFont typeface="Calibri"/>
              <a:buNone/>
              <a:defRPr b="1" i="0" sz="3200" u="none" cap="none" strike="noStrike">
                <a:solidFill>
                  <a:srgbClr val="002060"/>
                </a:solidFill>
                <a:latin typeface="Calibri"/>
                <a:ea typeface="Calibri"/>
                <a:cs typeface="Calibri"/>
                <a:sym typeface="Calibri"/>
              </a:defRPr>
            </a:lvl1pPr>
            <a:lvl2pPr indent="0" lvl="1"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2pPr>
            <a:lvl3pPr indent="0" lvl="2"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3pPr>
            <a:lvl4pPr indent="0" lvl="3"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4pPr>
            <a:lvl5pPr indent="0" lvl="4"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5pPr>
            <a:lvl6pPr indent="0" lvl="5" marL="4572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6pPr>
            <a:lvl7pPr indent="0" lvl="6" marL="9144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7pPr>
            <a:lvl8pPr indent="0" lvl="7" marL="13716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8pPr>
            <a:lvl9pPr indent="0" lvl="8" marL="18288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9pPr>
          </a:lstStyle>
          <a:p/>
        </p:txBody>
      </p:sp>
    </p:spTree>
  </p:cSld>
  <p:clrMapOvr>
    <a:masterClrMapping/>
  </p:clrMapOvr>
</p:sldLayout>
</file>

<file path=ppt/slideLayouts/slideLayout8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5_Title Slide">
  <p:cSld name="15_Title Slide">
    <p:spTree>
      <p:nvGrpSpPr>
        <p:cNvPr id="411" name="Shape 411"/>
        <p:cNvGrpSpPr/>
        <p:nvPr/>
      </p:nvGrpSpPr>
      <p:grpSpPr>
        <a:xfrm>
          <a:off x="0" y="0"/>
          <a:ext cx="0" cy="0"/>
          <a:chOff x="0" y="0"/>
          <a:chExt cx="0" cy="0"/>
        </a:xfrm>
      </p:grpSpPr>
      <p:pic>
        <p:nvPicPr>
          <p:cNvPr id="412" name="Google Shape;412;p83"/>
          <p:cNvPicPr preferRelativeResize="0"/>
          <p:nvPr/>
        </p:nvPicPr>
        <p:blipFill rotWithShape="1">
          <a:blip r:embed="rId2">
            <a:alphaModFix/>
          </a:blip>
          <a:srcRect b="0" l="0" r="0" t="0"/>
          <a:stretch/>
        </p:blipFill>
        <p:spPr>
          <a:xfrm>
            <a:off x="4763" y="0"/>
            <a:ext cx="6846862" cy="5127041"/>
          </a:xfrm>
          <a:prstGeom prst="rect">
            <a:avLst/>
          </a:prstGeom>
          <a:noFill/>
          <a:ln>
            <a:noFill/>
          </a:ln>
        </p:spPr>
      </p:pic>
      <p:sp>
        <p:nvSpPr>
          <p:cNvPr id="413" name="Google Shape;413;p83"/>
          <p:cNvSpPr txBox="1"/>
          <p:nvPr>
            <p:ph idx="1" type="subTitle"/>
          </p:nvPr>
        </p:nvSpPr>
        <p:spPr>
          <a:xfrm>
            <a:off x="1371600" y="3581400"/>
            <a:ext cx="6400800" cy="457200"/>
          </a:xfrm>
          <a:prstGeom prst="rect">
            <a:avLst/>
          </a:prstGeom>
          <a:noFill/>
          <a:ln>
            <a:noFill/>
          </a:ln>
        </p:spPr>
        <p:txBody>
          <a:bodyPr anchorCtr="0" anchor="t" bIns="91425" lIns="91425" spcFirstLastPara="1" rIns="91425" wrap="square" tIns="91425">
            <a:noAutofit/>
          </a:bodyPr>
          <a:lstStyle>
            <a:lvl1pPr indent="0" lvl="0" marL="0" marR="0" rtl="0" algn="ctr">
              <a:lnSpc>
                <a:spcPct val="100000"/>
              </a:lnSpc>
              <a:spcBef>
                <a:spcPts val="480"/>
              </a:spcBef>
              <a:spcAft>
                <a:spcPts val="0"/>
              </a:spcAft>
              <a:buClr>
                <a:srgbClr val="636463"/>
              </a:buClr>
              <a:buSzPts val="2400"/>
              <a:buFont typeface="Arial"/>
              <a:buNone/>
              <a:defRPr b="0" i="0" sz="2400" u="none" cap="none" strike="noStrike">
                <a:solidFill>
                  <a:srgbClr val="636463"/>
                </a:solidFill>
                <a:latin typeface="Calibri"/>
                <a:ea typeface="Calibri"/>
                <a:cs typeface="Calibri"/>
                <a:sym typeface="Calibri"/>
              </a:defRPr>
            </a:lvl1pPr>
            <a:lvl2pPr indent="0" lvl="1" marL="457200" marR="0" rtl="0" algn="ctr">
              <a:lnSpc>
                <a:spcPct val="100000"/>
              </a:lnSpc>
              <a:spcBef>
                <a:spcPts val="560"/>
              </a:spcBef>
              <a:spcAft>
                <a:spcPts val="0"/>
              </a:spcAft>
              <a:buClr>
                <a:srgbClr val="888888"/>
              </a:buClr>
              <a:buSzPts val="2800"/>
              <a:buFont typeface="Arial"/>
              <a:buNone/>
              <a:defRPr b="0" i="0" sz="2800" u="none" cap="none" strike="noStrike">
                <a:solidFill>
                  <a:srgbClr val="888888"/>
                </a:solidFill>
                <a:latin typeface="Calibri"/>
                <a:ea typeface="Calibri"/>
                <a:cs typeface="Calibri"/>
                <a:sym typeface="Calibri"/>
              </a:defRPr>
            </a:lvl2pPr>
            <a:lvl3pPr indent="0" lvl="2" marL="914400" marR="0" rtl="0" algn="ctr">
              <a:lnSpc>
                <a:spcPct val="100000"/>
              </a:lnSpc>
              <a:spcBef>
                <a:spcPts val="480"/>
              </a:spcBef>
              <a:spcAft>
                <a:spcPts val="0"/>
              </a:spcAft>
              <a:buClr>
                <a:srgbClr val="888888"/>
              </a:buClr>
              <a:buSzPts val="2400"/>
              <a:buFont typeface="Arial"/>
              <a:buNone/>
              <a:defRPr b="0" i="0" sz="2400" u="none" cap="none" strike="noStrike">
                <a:solidFill>
                  <a:srgbClr val="888888"/>
                </a:solidFill>
                <a:latin typeface="Calibri"/>
                <a:ea typeface="Calibri"/>
                <a:cs typeface="Calibri"/>
                <a:sym typeface="Calibri"/>
              </a:defRPr>
            </a:lvl3pPr>
            <a:lvl4pPr indent="0" lvl="3" marL="1371600" marR="0" rtl="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4pPr>
            <a:lvl5pPr indent="0" lvl="4" marL="1828800" marR="0" rtl="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5pPr>
            <a:lvl6pPr indent="0" lvl="5" marL="2286000" marR="0" rtl="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6pPr>
            <a:lvl7pPr indent="0" lvl="6" marL="2743200" marR="0" rtl="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7pPr>
            <a:lvl8pPr indent="0" lvl="7" marL="3200400" marR="0" rtl="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8pPr>
            <a:lvl9pPr indent="0" lvl="8" marL="3657600" marR="0" rtl="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9pPr>
          </a:lstStyle>
          <a:p/>
        </p:txBody>
      </p:sp>
      <p:sp>
        <p:nvSpPr>
          <p:cNvPr id="414" name="Google Shape;414;p83"/>
          <p:cNvSpPr txBox="1"/>
          <p:nvPr>
            <p:ph type="title"/>
          </p:nvPr>
        </p:nvSpPr>
        <p:spPr>
          <a:xfrm>
            <a:off x="457200" y="1905000"/>
            <a:ext cx="8229600" cy="1524000"/>
          </a:xfrm>
          <a:prstGeom prst="rect">
            <a:avLst/>
          </a:prstGeom>
          <a:noFill/>
          <a:ln>
            <a:noFill/>
          </a:ln>
        </p:spPr>
        <p:txBody>
          <a:bodyPr anchorCtr="0" anchor="ctr" bIns="91425" lIns="91425" spcFirstLastPara="1" rIns="91425" wrap="square" tIns="91425">
            <a:noAutofit/>
          </a:bodyPr>
          <a:lstStyle>
            <a:lvl1pPr indent="0" lvl="0" marL="0" marR="0" rtl="0" algn="ctr">
              <a:lnSpc>
                <a:spcPct val="100000"/>
              </a:lnSpc>
              <a:spcBef>
                <a:spcPts val="0"/>
              </a:spcBef>
              <a:spcAft>
                <a:spcPts val="0"/>
              </a:spcAft>
              <a:buClr>
                <a:srgbClr val="343451"/>
              </a:buClr>
              <a:buSzPts val="4000"/>
              <a:buFont typeface="Arial"/>
              <a:buNone/>
              <a:defRPr b="0" i="0" sz="4000" u="none" cap="none" strike="noStrike">
                <a:solidFill>
                  <a:srgbClr val="343451"/>
                </a:solidFill>
                <a:latin typeface="Arial"/>
                <a:ea typeface="Arial"/>
                <a:cs typeface="Arial"/>
                <a:sym typeface="Arial"/>
              </a:defRPr>
            </a:lvl1pPr>
            <a:lvl2pPr indent="0" lvl="1"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2pPr>
            <a:lvl3pPr indent="0" lvl="2"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3pPr>
            <a:lvl4pPr indent="0" lvl="3"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4pPr>
            <a:lvl5pPr indent="0" lvl="4"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5pPr>
            <a:lvl6pPr indent="0" lvl="5" marL="4572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6pPr>
            <a:lvl7pPr indent="0" lvl="6" marL="9144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7pPr>
            <a:lvl8pPr indent="0" lvl="7" marL="13716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8pPr>
            <a:lvl9pPr indent="0" lvl="8" marL="18288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9pPr>
          </a:lstStyle>
          <a:p/>
        </p:txBody>
      </p:sp>
      <p:sp>
        <p:nvSpPr>
          <p:cNvPr id="415" name="Google Shape;415;p83"/>
          <p:cNvSpPr txBox="1"/>
          <p:nvPr>
            <p:ph idx="10" type="dt"/>
          </p:nvPr>
        </p:nvSpPr>
        <p:spPr>
          <a:xfrm>
            <a:off x="457200" y="6356350"/>
            <a:ext cx="2133600" cy="3651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rgbClr val="343451"/>
              </a:buClr>
              <a:buSzPts val="1200"/>
              <a:buFont typeface="Calibri"/>
              <a:buNone/>
              <a:defRPr b="0" i="0" sz="1200" u="none" cap="none" strike="noStrike">
                <a:solidFill>
                  <a:srgbClr val="34345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6pPr>
            <a:lvl7pPr indent="0" lvl="6" marL="2743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7pPr>
            <a:lvl8pPr indent="0" lvl="7" marL="3200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8pPr>
            <a:lvl9pPr indent="0" lvl="8" marL="3657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9pPr>
          </a:lstStyle>
          <a:p/>
        </p:txBody>
      </p:sp>
      <p:sp>
        <p:nvSpPr>
          <p:cNvPr id="416" name="Google Shape;416;p83"/>
          <p:cNvSpPr txBox="1"/>
          <p:nvPr>
            <p:ph idx="11" type="ftr"/>
          </p:nvPr>
        </p:nvSpPr>
        <p:spPr>
          <a:xfrm>
            <a:off x="3124200" y="6356350"/>
            <a:ext cx="2895600" cy="365100"/>
          </a:xfrm>
          <a:prstGeom prst="rect">
            <a:avLst/>
          </a:prstGeom>
          <a:noFill/>
          <a:ln>
            <a:noFill/>
          </a:ln>
        </p:spPr>
        <p:txBody>
          <a:bodyPr anchorCtr="0" anchor="ctr" bIns="91425" lIns="91425" spcFirstLastPara="1" rIns="91425" wrap="square" tIns="91425">
            <a:noAutofit/>
          </a:bodyPr>
          <a:lstStyle>
            <a:lvl1pPr indent="0" lvl="0" marL="0" marR="0" rtl="0" algn="ctr">
              <a:lnSpc>
                <a:spcPct val="100000"/>
              </a:lnSpc>
              <a:spcBef>
                <a:spcPts val="0"/>
              </a:spcBef>
              <a:spcAft>
                <a:spcPts val="0"/>
              </a:spcAft>
              <a:buClr>
                <a:srgbClr val="343451"/>
              </a:buClr>
              <a:buSzPts val="1200"/>
              <a:buFont typeface="Calibri"/>
              <a:buNone/>
              <a:defRPr b="0" i="0" sz="1200" u="none" cap="none" strike="noStrike">
                <a:solidFill>
                  <a:srgbClr val="34345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6pPr>
            <a:lvl7pPr indent="0" lvl="6" marL="2743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7pPr>
            <a:lvl8pPr indent="0" lvl="7" marL="3200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8pPr>
            <a:lvl9pPr indent="0" lvl="8" marL="3657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9pPr>
          </a:lstStyle>
          <a:p/>
        </p:txBody>
      </p:sp>
      <p:sp>
        <p:nvSpPr>
          <p:cNvPr id="417" name="Google Shape;417;p83"/>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Clr>
                <a:srgbClr val="343451"/>
              </a:buClr>
              <a:buSzPts val="300"/>
              <a:buFont typeface="Calibri"/>
              <a:buNone/>
              <a:defRPr b="0" i="0" sz="1200" u="none" cap="none" strike="noStrike">
                <a:solidFill>
                  <a:srgbClr val="343451"/>
                </a:solidFill>
                <a:latin typeface="Calibri"/>
                <a:ea typeface="Calibri"/>
                <a:cs typeface="Calibri"/>
                <a:sym typeface="Calibri"/>
              </a:defRPr>
            </a:lvl1pPr>
            <a:lvl2pPr indent="0" lvl="1" marL="0" marR="0" rtl="0" algn="r">
              <a:spcBef>
                <a:spcPts val="0"/>
              </a:spcBef>
              <a:buClr>
                <a:srgbClr val="343451"/>
              </a:buClr>
              <a:buSzPts val="300"/>
              <a:buFont typeface="Calibri"/>
              <a:buNone/>
              <a:defRPr b="0" i="0" sz="1200" u="none" cap="none" strike="noStrike">
                <a:solidFill>
                  <a:srgbClr val="343451"/>
                </a:solidFill>
                <a:latin typeface="Calibri"/>
                <a:ea typeface="Calibri"/>
                <a:cs typeface="Calibri"/>
                <a:sym typeface="Calibri"/>
              </a:defRPr>
            </a:lvl2pPr>
            <a:lvl3pPr indent="0" lvl="2" marL="0" marR="0" rtl="0" algn="r">
              <a:spcBef>
                <a:spcPts val="0"/>
              </a:spcBef>
              <a:buClr>
                <a:srgbClr val="343451"/>
              </a:buClr>
              <a:buSzPts val="300"/>
              <a:buFont typeface="Calibri"/>
              <a:buNone/>
              <a:defRPr b="0" i="0" sz="1200" u="none" cap="none" strike="noStrike">
                <a:solidFill>
                  <a:srgbClr val="343451"/>
                </a:solidFill>
                <a:latin typeface="Calibri"/>
                <a:ea typeface="Calibri"/>
                <a:cs typeface="Calibri"/>
                <a:sym typeface="Calibri"/>
              </a:defRPr>
            </a:lvl3pPr>
            <a:lvl4pPr indent="0" lvl="3" marL="0" marR="0" rtl="0" algn="r">
              <a:spcBef>
                <a:spcPts val="0"/>
              </a:spcBef>
              <a:buClr>
                <a:srgbClr val="343451"/>
              </a:buClr>
              <a:buSzPts val="300"/>
              <a:buFont typeface="Calibri"/>
              <a:buNone/>
              <a:defRPr b="0" i="0" sz="1200" u="none" cap="none" strike="noStrike">
                <a:solidFill>
                  <a:srgbClr val="343451"/>
                </a:solidFill>
                <a:latin typeface="Calibri"/>
                <a:ea typeface="Calibri"/>
                <a:cs typeface="Calibri"/>
                <a:sym typeface="Calibri"/>
              </a:defRPr>
            </a:lvl4pPr>
            <a:lvl5pPr indent="0" lvl="4" marL="0" marR="0" rtl="0" algn="r">
              <a:spcBef>
                <a:spcPts val="0"/>
              </a:spcBef>
              <a:buClr>
                <a:srgbClr val="343451"/>
              </a:buClr>
              <a:buSzPts val="300"/>
              <a:buFont typeface="Calibri"/>
              <a:buNone/>
              <a:defRPr b="0" i="0" sz="1200" u="none" cap="none" strike="noStrike">
                <a:solidFill>
                  <a:srgbClr val="343451"/>
                </a:solidFill>
                <a:latin typeface="Calibri"/>
                <a:ea typeface="Calibri"/>
                <a:cs typeface="Calibri"/>
                <a:sym typeface="Calibri"/>
              </a:defRPr>
            </a:lvl5pPr>
            <a:lvl6pPr indent="0" lvl="5" marL="0" marR="0" rtl="0" algn="r">
              <a:spcBef>
                <a:spcPts val="0"/>
              </a:spcBef>
              <a:buClr>
                <a:srgbClr val="343451"/>
              </a:buClr>
              <a:buSzPts val="300"/>
              <a:buFont typeface="Calibri"/>
              <a:buNone/>
              <a:defRPr b="0" i="0" sz="1200" u="none" cap="none" strike="noStrike">
                <a:solidFill>
                  <a:srgbClr val="343451"/>
                </a:solidFill>
                <a:latin typeface="Calibri"/>
                <a:ea typeface="Calibri"/>
                <a:cs typeface="Calibri"/>
                <a:sym typeface="Calibri"/>
              </a:defRPr>
            </a:lvl6pPr>
            <a:lvl7pPr indent="0" lvl="6" marL="0" marR="0" rtl="0" algn="r">
              <a:spcBef>
                <a:spcPts val="0"/>
              </a:spcBef>
              <a:buClr>
                <a:srgbClr val="343451"/>
              </a:buClr>
              <a:buSzPts val="300"/>
              <a:buFont typeface="Calibri"/>
              <a:buNone/>
              <a:defRPr b="0" i="0" sz="1200" u="none" cap="none" strike="noStrike">
                <a:solidFill>
                  <a:srgbClr val="343451"/>
                </a:solidFill>
                <a:latin typeface="Calibri"/>
                <a:ea typeface="Calibri"/>
                <a:cs typeface="Calibri"/>
                <a:sym typeface="Calibri"/>
              </a:defRPr>
            </a:lvl7pPr>
            <a:lvl8pPr indent="0" lvl="7" marL="0" marR="0" rtl="0" algn="r">
              <a:spcBef>
                <a:spcPts val="0"/>
              </a:spcBef>
              <a:buClr>
                <a:srgbClr val="343451"/>
              </a:buClr>
              <a:buSzPts val="300"/>
              <a:buFont typeface="Calibri"/>
              <a:buNone/>
              <a:defRPr b="0" i="0" sz="1200" u="none" cap="none" strike="noStrike">
                <a:solidFill>
                  <a:srgbClr val="343451"/>
                </a:solidFill>
                <a:latin typeface="Calibri"/>
                <a:ea typeface="Calibri"/>
                <a:cs typeface="Calibri"/>
                <a:sym typeface="Calibri"/>
              </a:defRPr>
            </a:lvl8pPr>
            <a:lvl9pPr indent="0" lvl="8" marL="0" marR="0" rtl="0" algn="r">
              <a:spcBef>
                <a:spcPts val="0"/>
              </a:spcBef>
              <a:buClr>
                <a:srgbClr val="343451"/>
              </a:buClr>
              <a:buSzPts val="300"/>
              <a:buFont typeface="Calibri"/>
              <a:buNone/>
              <a:defRPr b="0" i="0" sz="1200" u="none" cap="none" strike="noStrike">
                <a:solidFill>
                  <a:srgbClr val="34345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1_Picture with Caption">
  <p:cSld name="31_Picture with Caption">
    <p:spTree>
      <p:nvGrpSpPr>
        <p:cNvPr id="418" name="Shape 418"/>
        <p:cNvGrpSpPr/>
        <p:nvPr/>
      </p:nvGrpSpPr>
      <p:grpSpPr>
        <a:xfrm>
          <a:off x="0" y="0"/>
          <a:ext cx="0" cy="0"/>
          <a:chOff x="0" y="0"/>
          <a:chExt cx="0" cy="0"/>
        </a:xfrm>
      </p:grpSpPr>
      <p:sp>
        <p:nvSpPr>
          <p:cNvPr id="419" name="Google Shape;419;p84"/>
          <p:cNvSpPr/>
          <p:nvPr>
            <p:ph idx="2" type="pic"/>
          </p:nvPr>
        </p:nvSpPr>
        <p:spPr>
          <a:xfrm>
            <a:off x="1792288" y="1142999"/>
            <a:ext cx="5486400" cy="35847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640"/>
              </a:spcBef>
              <a:spcAft>
                <a:spcPts val="0"/>
              </a:spcAft>
              <a:buClr>
                <a:srgbClr val="595959"/>
              </a:buClr>
              <a:buSzPts val="3200"/>
              <a:buFont typeface="Arial"/>
              <a:buNone/>
              <a:defRPr b="0" i="0" sz="3200" u="none" cap="none" strike="noStrike">
                <a:solidFill>
                  <a:srgbClr val="595959"/>
                </a:solidFill>
                <a:latin typeface="Calibri"/>
                <a:ea typeface="Calibri"/>
                <a:cs typeface="Calibri"/>
                <a:sym typeface="Calibri"/>
              </a:defRPr>
            </a:lvl1pPr>
            <a:lvl2pPr indent="0" lvl="1" marL="457200" marR="0" rtl="0" algn="l">
              <a:lnSpc>
                <a:spcPct val="100000"/>
              </a:lnSpc>
              <a:spcBef>
                <a:spcPts val="560"/>
              </a:spcBef>
              <a:spcAft>
                <a:spcPts val="0"/>
              </a:spcAft>
              <a:buClr>
                <a:srgbClr val="595959"/>
              </a:buClr>
              <a:buSzPts val="2800"/>
              <a:buFont typeface="Arial"/>
              <a:buNone/>
              <a:defRPr b="0" i="0" sz="2800" u="none" cap="none" strike="noStrike">
                <a:solidFill>
                  <a:srgbClr val="595959"/>
                </a:solidFill>
                <a:latin typeface="Calibri"/>
                <a:ea typeface="Calibri"/>
                <a:cs typeface="Calibri"/>
                <a:sym typeface="Calibri"/>
              </a:defRPr>
            </a:lvl2pPr>
            <a:lvl3pPr indent="0" lvl="2" marL="914400" marR="0" rtl="0" algn="l">
              <a:lnSpc>
                <a:spcPct val="100000"/>
              </a:lnSpc>
              <a:spcBef>
                <a:spcPts val="480"/>
              </a:spcBef>
              <a:spcAft>
                <a:spcPts val="0"/>
              </a:spcAft>
              <a:buClr>
                <a:srgbClr val="595959"/>
              </a:buClr>
              <a:buSzPts val="2400"/>
              <a:buFont typeface="Arial"/>
              <a:buNone/>
              <a:defRPr b="0" i="0" sz="2400" u="none" cap="none" strike="noStrike">
                <a:solidFill>
                  <a:srgbClr val="595959"/>
                </a:solidFill>
                <a:latin typeface="Calibri"/>
                <a:ea typeface="Calibri"/>
                <a:cs typeface="Calibri"/>
                <a:sym typeface="Calibri"/>
              </a:defRPr>
            </a:lvl3pPr>
            <a:lvl4pPr indent="0" lvl="3" marL="1371600" marR="0" rtl="0" algn="l">
              <a:lnSpc>
                <a:spcPct val="100000"/>
              </a:lnSpc>
              <a:spcBef>
                <a:spcPts val="400"/>
              </a:spcBef>
              <a:spcAft>
                <a:spcPts val="0"/>
              </a:spcAft>
              <a:buClr>
                <a:srgbClr val="595959"/>
              </a:buClr>
              <a:buSzPts val="2000"/>
              <a:buFont typeface="Arial"/>
              <a:buNone/>
              <a:defRPr b="0" i="0" sz="2000" u="none" cap="none" strike="noStrike">
                <a:solidFill>
                  <a:srgbClr val="595959"/>
                </a:solidFill>
                <a:latin typeface="Calibri"/>
                <a:ea typeface="Calibri"/>
                <a:cs typeface="Calibri"/>
                <a:sym typeface="Calibri"/>
              </a:defRPr>
            </a:lvl4pPr>
            <a:lvl5pPr indent="0" lvl="4" marL="1828800" marR="0" rtl="0" algn="l">
              <a:lnSpc>
                <a:spcPct val="100000"/>
              </a:lnSpc>
              <a:spcBef>
                <a:spcPts val="400"/>
              </a:spcBef>
              <a:spcAft>
                <a:spcPts val="0"/>
              </a:spcAft>
              <a:buClr>
                <a:srgbClr val="595959"/>
              </a:buClr>
              <a:buSzPts val="2000"/>
              <a:buFont typeface="Arial"/>
              <a:buNone/>
              <a:defRPr b="0" i="0" sz="2000" u="none" cap="none" strike="noStrike">
                <a:solidFill>
                  <a:srgbClr val="595959"/>
                </a:solidFill>
                <a:latin typeface="Calibri"/>
                <a:ea typeface="Calibri"/>
                <a:cs typeface="Calibri"/>
                <a:sym typeface="Calibri"/>
              </a:defRPr>
            </a:lvl5pPr>
            <a:lvl6pPr indent="0" lvl="5" marL="22860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6pPr>
            <a:lvl7pPr indent="0" lvl="6" marL="27432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7pPr>
            <a:lvl8pPr indent="0" lvl="7" marL="32004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8pPr>
            <a:lvl9pPr indent="0" lvl="8" marL="36576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9pPr>
          </a:lstStyle>
          <a:p/>
        </p:txBody>
      </p:sp>
      <p:sp>
        <p:nvSpPr>
          <p:cNvPr id="420" name="Google Shape;420;p84"/>
          <p:cNvSpPr txBox="1"/>
          <p:nvPr>
            <p:ph idx="1" type="body"/>
          </p:nvPr>
        </p:nvSpPr>
        <p:spPr>
          <a:xfrm>
            <a:off x="1792288" y="4876800"/>
            <a:ext cx="5486400" cy="609600"/>
          </a:xfrm>
          <a:prstGeom prst="rect">
            <a:avLst/>
          </a:prstGeom>
          <a:noFill/>
          <a:ln>
            <a:noFill/>
          </a:ln>
        </p:spPr>
        <p:txBody>
          <a:bodyPr anchorCtr="0" anchor="t" bIns="91425" lIns="91425" spcFirstLastPara="1" rIns="91425" wrap="square" tIns="91425">
            <a:noAutofit/>
          </a:bodyPr>
          <a:lstStyle>
            <a:lvl1pPr indent="-228600" lvl="0" marL="457200" marR="0" rtl="0" algn="l">
              <a:lnSpc>
                <a:spcPct val="100000"/>
              </a:lnSpc>
              <a:spcBef>
                <a:spcPts val="280"/>
              </a:spcBef>
              <a:spcAft>
                <a:spcPts val="0"/>
              </a:spcAft>
              <a:buClr>
                <a:srgbClr val="636463"/>
              </a:buClr>
              <a:buSzPts val="1400"/>
              <a:buFont typeface="Arial"/>
              <a:buNone/>
              <a:defRPr b="0" i="0" sz="1400" u="none" cap="none" strike="noStrike">
                <a:solidFill>
                  <a:srgbClr val="636463"/>
                </a:solidFill>
                <a:latin typeface="Calibri"/>
                <a:ea typeface="Calibri"/>
                <a:cs typeface="Calibri"/>
                <a:sym typeface="Calibri"/>
              </a:defRPr>
            </a:lvl1pPr>
            <a:lvl2pPr indent="-228600" lvl="1" marL="914400" marR="0" rtl="0" algn="l">
              <a:lnSpc>
                <a:spcPct val="100000"/>
              </a:lnSpc>
              <a:spcBef>
                <a:spcPts val="240"/>
              </a:spcBef>
              <a:spcAft>
                <a:spcPts val="0"/>
              </a:spcAft>
              <a:buClr>
                <a:srgbClr val="595959"/>
              </a:buClr>
              <a:buSzPts val="1200"/>
              <a:buFont typeface="Arial"/>
              <a:buNone/>
              <a:defRPr b="0" i="0" sz="1200" u="none" cap="none" strike="noStrike">
                <a:solidFill>
                  <a:srgbClr val="595959"/>
                </a:solidFill>
                <a:latin typeface="Calibri"/>
                <a:ea typeface="Calibri"/>
                <a:cs typeface="Calibri"/>
                <a:sym typeface="Calibri"/>
              </a:defRPr>
            </a:lvl2pPr>
            <a:lvl3pPr indent="-228600" lvl="2" marL="1371600" marR="0" rtl="0" algn="l">
              <a:lnSpc>
                <a:spcPct val="100000"/>
              </a:lnSpc>
              <a:spcBef>
                <a:spcPts val="200"/>
              </a:spcBef>
              <a:spcAft>
                <a:spcPts val="0"/>
              </a:spcAft>
              <a:buClr>
                <a:srgbClr val="595959"/>
              </a:buClr>
              <a:buSzPts val="1000"/>
              <a:buFont typeface="Arial"/>
              <a:buNone/>
              <a:defRPr b="0" i="0" sz="1000" u="none" cap="none" strike="noStrike">
                <a:solidFill>
                  <a:srgbClr val="595959"/>
                </a:solidFill>
                <a:latin typeface="Calibri"/>
                <a:ea typeface="Calibri"/>
                <a:cs typeface="Calibri"/>
                <a:sym typeface="Calibri"/>
              </a:defRPr>
            </a:lvl3pPr>
            <a:lvl4pPr indent="-228600" lvl="3" marL="1828800" marR="0" rtl="0" algn="l">
              <a:lnSpc>
                <a:spcPct val="100000"/>
              </a:lnSpc>
              <a:spcBef>
                <a:spcPts val="180"/>
              </a:spcBef>
              <a:spcAft>
                <a:spcPts val="0"/>
              </a:spcAft>
              <a:buClr>
                <a:srgbClr val="595959"/>
              </a:buClr>
              <a:buSzPts val="900"/>
              <a:buFont typeface="Arial"/>
              <a:buNone/>
              <a:defRPr b="0" i="0" sz="900" u="none" cap="none" strike="noStrike">
                <a:solidFill>
                  <a:srgbClr val="595959"/>
                </a:solidFill>
                <a:latin typeface="Calibri"/>
                <a:ea typeface="Calibri"/>
                <a:cs typeface="Calibri"/>
                <a:sym typeface="Calibri"/>
              </a:defRPr>
            </a:lvl4pPr>
            <a:lvl5pPr indent="-228600" lvl="4" marL="2286000" marR="0" rtl="0" algn="l">
              <a:lnSpc>
                <a:spcPct val="100000"/>
              </a:lnSpc>
              <a:spcBef>
                <a:spcPts val="180"/>
              </a:spcBef>
              <a:spcAft>
                <a:spcPts val="0"/>
              </a:spcAft>
              <a:buClr>
                <a:srgbClr val="595959"/>
              </a:buClr>
              <a:buSzPts val="900"/>
              <a:buFont typeface="Arial"/>
              <a:buNone/>
              <a:defRPr b="0" i="0" sz="900" u="none" cap="none" strike="noStrike">
                <a:solidFill>
                  <a:srgbClr val="595959"/>
                </a:solidFill>
                <a:latin typeface="Calibri"/>
                <a:ea typeface="Calibri"/>
                <a:cs typeface="Calibri"/>
                <a:sym typeface="Calibri"/>
              </a:defRPr>
            </a:lvl5pPr>
            <a:lvl6pPr indent="-228600" lvl="5" marL="2743200" marR="0" rtl="0" algn="l">
              <a:lnSpc>
                <a:spcPct val="100000"/>
              </a:lnSpc>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9pPr>
          </a:lstStyle>
          <a:p/>
        </p:txBody>
      </p:sp>
      <p:sp>
        <p:nvSpPr>
          <p:cNvPr id="421" name="Google Shape;421;p84"/>
          <p:cNvSpPr txBox="1"/>
          <p:nvPr>
            <p:ph idx="10" type="dt"/>
          </p:nvPr>
        </p:nvSpPr>
        <p:spPr>
          <a:xfrm>
            <a:off x="457200" y="6356350"/>
            <a:ext cx="2133600" cy="3651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6pPr>
            <a:lvl7pPr indent="0" lvl="6" marL="2743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7pPr>
            <a:lvl8pPr indent="0" lvl="7" marL="3200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8pPr>
            <a:lvl9pPr indent="0" lvl="8" marL="3657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9pPr>
          </a:lstStyle>
          <a:p/>
        </p:txBody>
      </p:sp>
      <p:sp>
        <p:nvSpPr>
          <p:cNvPr id="422" name="Google Shape;422;p84"/>
          <p:cNvSpPr txBox="1"/>
          <p:nvPr>
            <p:ph idx="11" type="ftr"/>
          </p:nvPr>
        </p:nvSpPr>
        <p:spPr>
          <a:xfrm>
            <a:off x="3124200" y="6356350"/>
            <a:ext cx="2895600" cy="365100"/>
          </a:xfrm>
          <a:prstGeom prst="rect">
            <a:avLst/>
          </a:prstGeom>
          <a:noFill/>
          <a:ln>
            <a:noFill/>
          </a:ln>
        </p:spPr>
        <p:txBody>
          <a:bodyPr anchorCtr="0" anchor="ctr" bIns="91425" lIns="91425" spcFirstLastPara="1" rIns="91425" wrap="square" tIns="91425">
            <a:noAutofit/>
          </a:bodyPr>
          <a:lstStyle>
            <a:lvl1pPr indent="0" lvl="0" marL="0" marR="0" rtl="0" algn="ct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6pPr>
            <a:lvl7pPr indent="0" lvl="6" marL="2743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7pPr>
            <a:lvl8pPr indent="0" lvl="7" marL="3200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8pPr>
            <a:lvl9pPr indent="0" lvl="8" marL="3657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9pPr>
          </a:lstStyle>
          <a:p/>
        </p:txBody>
      </p:sp>
      <p:sp>
        <p:nvSpPr>
          <p:cNvPr id="423" name="Google Shape;423;p84"/>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1pPr>
            <a:lvl2pPr indent="0" lvl="1"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2pPr>
            <a:lvl3pPr indent="0" lvl="2"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3pPr>
            <a:lvl4pPr indent="0" lvl="3"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4pPr>
            <a:lvl5pPr indent="0" lvl="4"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5pPr>
            <a:lvl6pPr indent="0" lvl="5"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6pPr>
            <a:lvl7pPr indent="0" lvl="6"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7pPr>
            <a:lvl8pPr indent="0" lvl="7"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8pPr>
            <a:lvl9pPr indent="0" lvl="8"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_Blank">
  <p:cSld name="10_Blank">
    <p:spTree>
      <p:nvGrpSpPr>
        <p:cNvPr id="424" name="Shape 424"/>
        <p:cNvGrpSpPr/>
        <p:nvPr/>
      </p:nvGrpSpPr>
      <p:grpSpPr>
        <a:xfrm>
          <a:off x="0" y="0"/>
          <a:ext cx="0" cy="0"/>
          <a:chOff x="0" y="0"/>
          <a:chExt cx="0" cy="0"/>
        </a:xfrm>
      </p:grpSpPr>
      <p:sp>
        <p:nvSpPr>
          <p:cNvPr id="425" name="Google Shape;425;p85"/>
          <p:cNvSpPr txBox="1"/>
          <p:nvPr>
            <p:ph idx="1" type="body"/>
          </p:nvPr>
        </p:nvSpPr>
        <p:spPr>
          <a:xfrm>
            <a:off x="309562" y="1365299"/>
            <a:ext cx="8497800" cy="5389500"/>
          </a:xfrm>
          <a:prstGeom prst="rect">
            <a:avLst/>
          </a:prstGeom>
          <a:noFill/>
          <a:ln>
            <a:noFill/>
          </a:ln>
        </p:spPr>
        <p:txBody>
          <a:bodyPr anchorCtr="0" anchor="t" bIns="91425" lIns="91425" spcFirstLastPara="1" rIns="91425" wrap="square" tIns="91425">
            <a:noAutofit/>
          </a:bodyPr>
          <a:lstStyle>
            <a:lvl1pPr indent="-228600" lvl="0" marL="457200" marR="0" rtl="0" algn="ctr">
              <a:lnSpc>
                <a:spcPct val="100000"/>
              </a:lnSpc>
              <a:spcBef>
                <a:spcPts val="0"/>
              </a:spcBef>
              <a:spcAft>
                <a:spcPts val="0"/>
              </a:spcAft>
              <a:buClr>
                <a:srgbClr val="3F3F3F"/>
              </a:buClr>
              <a:buSzPts val="2400"/>
              <a:buFont typeface="Arial"/>
              <a:buNone/>
              <a:defRPr b="0" i="0" sz="2400" u="none" cap="none" strike="noStrike">
                <a:solidFill>
                  <a:srgbClr val="3F3F3F"/>
                </a:solidFill>
                <a:latin typeface="Calibri"/>
                <a:ea typeface="Calibri"/>
                <a:cs typeface="Calibri"/>
                <a:sym typeface="Calibri"/>
              </a:defRPr>
            </a:lvl1pPr>
            <a:lvl2pPr indent="-381000" lvl="1" marL="914400" marR="0" rtl="0" algn="ctr">
              <a:lnSpc>
                <a:spcPct val="100000"/>
              </a:lnSpc>
              <a:spcBef>
                <a:spcPts val="0"/>
              </a:spcBef>
              <a:spcAft>
                <a:spcPts val="0"/>
              </a:spcAft>
              <a:buClr>
                <a:srgbClr val="3F3F3F"/>
              </a:buClr>
              <a:buSzPts val="2400"/>
              <a:buFont typeface="Arial"/>
              <a:buChar char="•"/>
              <a:defRPr b="0" i="0" sz="2400" u="none" cap="none" strike="noStrike">
                <a:solidFill>
                  <a:srgbClr val="3F3F3F"/>
                </a:solidFill>
                <a:latin typeface="Calibri"/>
                <a:ea typeface="Calibri"/>
                <a:cs typeface="Calibri"/>
                <a:sym typeface="Calibri"/>
              </a:defRPr>
            </a:lvl2pPr>
            <a:lvl3pPr indent="-381000" lvl="2" marL="1371600" marR="0" rtl="0" algn="ctr">
              <a:lnSpc>
                <a:spcPct val="100000"/>
              </a:lnSpc>
              <a:spcBef>
                <a:spcPts val="0"/>
              </a:spcBef>
              <a:spcAft>
                <a:spcPts val="0"/>
              </a:spcAft>
              <a:buClr>
                <a:srgbClr val="3F3F3F"/>
              </a:buClr>
              <a:buSzPts val="2400"/>
              <a:buFont typeface="Arial"/>
              <a:buChar char="•"/>
              <a:defRPr b="0" i="0" sz="2400" u="none" cap="none" strike="noStrike">
                <a:solidFill>
                  <a:srgbClr val="3F3F3F"/>
                </a:solidFill>
                <a:latin typeface="Calibri"/>
                <a:ea typeface="Calibri"/>
                <a:cs typeface="Calibri"/>
                <a:sym typeface="Calibri"/>
              </a:defRPr>
            </a:lvl3pPr>
            <a:lvl4pPr indent="-381000" lvl="3" marL="1828800" marR="0" rtl="0" algn="ctr">
              <a:lnSpc>
                <a:spcPct val="100000"/>
              </a:lnSpc>
              <a:spcBef>
                <a:spcPts val="0"/>
              </a:spcBef>
              <a:spcAft>
                <a:spcPts val="0"/>
              </a:spcAft>
              <a:buClr>
                <a:srgbClr val="3F3F3F"/>
              </a:buClr>
              <a:buSzPts val="2400"/>
              <a:buFont typeface="Arial"/>
              <a:buChar char="•"/>
              <a:defRPr b="0" i="0" sz="2400" u="none" cap="none" strike="noStrike">
                <a:solidFill>
                  <a:srgbClr val="3F3F3F"/>
                </a:solidFill>
                <a:latin typeface="Calibri"/>
                <a:ea typeface="Calibri"/>
                <a:cs typeface="Calibri"/>
                <a:sym typeface="Calibri"/>
              </a:defRPr>
            </a:lvl4pPr>
            <a:lvl5pPr indent="-381000" lvl="4" marL="2286000" marR="0" rtl="0" algn="ctr">
              <a:lnSpc>
                <a:spcPct val="100000"/>
              </a:lnSpc>
              <a:spcBef>
                <a:spcPts val="0"/>
              </a:spcBef>
              <a:spcAft>
                <a:spcPts val="0"/>
              </a:spcAft>
              <a:buClr>
                <a:srgbClr val="3F3F3F"/>
              </a:buClr>
              <a:buSzPts val="2400"/>
              <a:buFont typeface="Arial"/>
              <a:buChar char="•"/>
              <a:defRPr b="0" i="0" sz="2400" u="none" cap="none" strike="noStrike">
                <a:solidFill>
                  <a:srgbClr val="3F3F3F"/>
                </a:solidFill>
                <a:latin typeface="Calibri"/>
                <a:ea typeface="Calibri"/>
                <a:cs typeface="Calibri"/>
                <a:sym typeface="Calibri"/>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426" name="Google Shape;426;p85"/>
          <p:cNvSpPr txBox="1"/>
          <p:nvPr>
            <p:ph type="title"/>
          </p:nvPr>
        </p:nvSpPr>
        <p:spPr>
          <a:xfrm>
            <a:off x="309562" y="317803"/>
            <a:ext cx="8497800" cy="703200"/>
          </a:xfrm>
          <a:prstGeom prst="rect">
            <a:avLst/>
          </a:prstGeom>
          <a:noFill/>
          <a:ln>
            <a:noFill/>
          </a:ln>
        </p:spPr>
        <p:txBody>
          <a:bodyPr anchorCtr="0" anchor="ctr" bIns="91425" lIns="91425" spcFirstLastPara="1" rIns="91425" wrap="square" tIns="91425">
            <a:noAutofit/>
          </a:bodyPr>
          <a:lstStyle>
            <a:lvl1pPr indent="0" lvl="0" marL="0" marR="0" rtl="0" algn="ctr">
              <a:lnSpc>
                <a:spcPct val="100000"/>
              </a:lnSpc>
              <a:spcBef>
                <a:spcPts val="0"/>
              </a:spcBef>
              <a:spcAft>
                <a:spcPts val="0"/>
              </a:spcAft>
              <a:buClr>
                <a:srgbClr val="002060"/>
              </a:buClr>
              <a:buSzPts val="3200"/>
              <a:buFont typeface="Calibri"/>
              <a:buNone/>
              <a:defRPr b="1" i="0" sz="3200" u="none" cap="none" strike="noStrike">
                <a:solidFill>
                  <a:srgbClr val="002060"/>
                </a:solidFill>
                <a:latin typeface="Calibri"/>
                <a:ea typeface="Calibri"/>
                <a:cs typeface="Calibri"/>
                <a:sym typeface="Calibri"/>
              </a:defRPr>
            </a:lvl1pPr>
            <a:lvl2pPr indent="0" lvl="1"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2pPr>
            <a:lvl3pPr indent="0" lvl="2"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3pPr>
            <a:lvl4pPr indent="0" lvl="3"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4pPr>
            <a:lvl5pPr indent="0" lvl="4"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5pPr>
            <a:lvl6pPr indent="0" lvl="5" marL="4572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6pPr>
            <a:lvl7pPr indent="0" lvl="6" marL="9144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7pPr>
            <a:lvl8pPr indent="0" lvl="7" marL="13716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8pPr>
            <a:lvl9pPr indent="0" lvl="8" marL="18288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9pPr>
          </a:lstStyle>
          <a:p/>
        </p:txBody>
      </p:sp>
    </p:spTree>
  </p:cSld>
  <p:clrMapOvr>
    <a:masterClrMapping/>
  </p:clrMapOvr>
</p:sldLayout>
</file>

<file path=ppt/slideLayouts/slideLayout8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6_Title Slide">
  <p:cSld name="16_Title Slide">
    <p:spTree>
      <p:nvGrpSpPr>
        <p:cNvPr id="427" name="Shape 427"/>
        <p:cNvGrpSpPr/>
        <p:nvPr/>
      </p:nvGrpSpPr>
      <p:grpSpPr>
        <a:xfrm>
          <a:off x="0" y="0"/>
          <a:ext cx="0" cy="0"/>
          <a:chOff x="0" y="0"/>
          <a:chExt cx="0" cy="0"/>
        </a:xfrm>
      </p:grpSpPr>
      <p:cxnSp>
        <p:nvCxnSpPr>
          <p:cNvPr id="428" name="Google Shape;428;p86"/>
          <p:cNvCxnSpPr/>
          <p:nvPr/>
        </p:nvCxnSpPr>
        <p:spPr>
          <a:xfrm flipH="1" rot="10800000">
            <a:off x="346075" y="909511"/>
            <a:ext cx="8797800" cy="3300"/>
          </a:xfrm>
          <a:prstGeom prst="straightConnector1">
            <a:avLst/>
          </a:prstGeom>
          <a:noFill/>
          <a:ln cap="rnd" cmpd="sng" w="28575">
            <a:solidFill>
              <a:srgbClr val="002060"/>
            </a:solidFill>
            <a:prstDash val="solid"/>
            <a:round/>
            <a:headEnd len="sm" w="sm" type="none"/>
            <a:tailEnd len="sm" w="sm" type="none"/>
          </a:ln>
        </p:spPr>
      </p:cxnSp>
      <p:sp>
        <p:nvSpPr>
          <p:cNvPr id="429" name="Google Shape;429;p86"/>
          <p:cNvSpPr txBox="1"/>
          <p:nvPr>
            <p:ph type="title"/>
          </p:nvPr>
        </p:nvSpPr>
        <p:spPr>
          <a:xfrm>
            <a:off x="346075" y="264884"/>
            <a:ext cx="8451900" cy="7032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rgbClr val="002060"/>
              </a:buClr>
              <a:buSzPts val="3200"/>
              <a:buFont typeface="Calibri"/>
              <a:buNone/>
              <a:defRPr b="1" i="0" sz="3200" u="none" cap="none" strike="noStrike">
                <a:solidFill>
                  <a:srgbClr val="002060"/>
                </a:solidFill>
                <a:latin typeface="Calibri"/>
                <a:ea typeface="Calibri"/>
                <a:cs typeface="Calibri"/>
                <a:sym typeface="Calibri"/>
              </a:defRPr>
            </a:lvl1pPr>
            <a:lvl2pPr indent="0" lvl="1"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2pPr>
            <a:lvl3pPr indent="0" lvl="2"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3pPr>
            <a:lvl4pPr indent="0" lvl="3"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4pPr>
            <a:lvl5pPr indent="0" lvl="4"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5pPr>
            <a:lvl6pPr indent="0" lvl="5" marL="4572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6pPr>
            <a:lvl7pPr indent="0" lvl="6" marL="9144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7pPr>
            <a:lvl8pPr indent="0" lvl="7" marL="13716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8pPr>
            <a:lvl9pPr indent="0" lvl="8" marL="18288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9pPr>
          </a:lstStyle>
          <a:p/>
        </p:txBody>
      </p:sp>
      <p:sp>
        <p:nvSpPr>
          <p:cNvPr id="430" name="Google Shape;430;p86"/>
          <p:cNvSpPr txBox="1"/>
          <p:nvPr>
            <p:ph idx="1" type="body"/>
          </p:nvPr>
        </p:nvSpPr>
        <p:spPr>
          <a:xfrm>
            <a:off x="346076" y="1150695"/>
            <a:ext cx="8451900" cy="5389500"/>
          </a:xfrm>
          <a:prstGeom prst="rect">
            <a:avLst/>
          </a:prstGeom>
          <a:noFill/>
          <a:ln>
            <a:noFill/>
          </a:ln>
        </p:spPr>
        <p:txBody>
          <a:bodyPr anchorCtr="0" anchor="t" bIns="91425" lIns="91425" spcFirstLastPara="1" rIns="91425" wrap="square" tIns="91425">
            <a:noAutofit/>
          </a:bodyPr>
          <a:lstStyle>
            <a:lvl1pPr indent="-228600" lvl="0" marL="457200" marR="0" rtl="0" algn="l">
              <a:lnSpc>
                <a:spcPct val="120000"/>
              </a:lnSpc>
              <a:spcBef>
                <a:spcPts val="0"/>
              </a:spcBef>
              <a:spcAft>
                <a:spcPts val="0"/>
              </a:spcAft>
              <a:buClr>
                <a:srgbClr val="3F3F3F"/>
              </a:buClr>
              <a:buSzPts val="2400"/>
              <a:buFont typeface="Arial"/>
              <a:buNone/>
              <a:defRPr b="0" i="0" sz="2400" u="none" cap="none" strike="noStrike">
                <a:solidFill>
                  <a:srgbClr val="3F3F3F"/>
                </a:solidFill>
                <a:latin typeface="Calibri"/>
                <a:ea typeface="Calibri"/>
                <a:cs typeface="Calibri"/>
                <a:sym typeface="Calibri"/>
              </a:defRPr>
            </a:lvl1pPr>
            <a:lvl2pPr indent="-381000" lvl="1" marL="914400" marR="0" rtl="0" algn="l">
              <a:lnSpc>
                <a:spcPct val="120000"/>
              </a:lnSpc>
              <a:spcBef>
                <a:spcPts val="0"/>
              </a:spcBef>
              <a:spcAft>
                <a:spcPts val="0"/>
              </a:spcAft>
              <a:buClr>
                <a:srgbClr val="3F3F3F"/>
              </a:buClr>
              <a:buSzPts val="2400"/>
              <a:buFont typeface="Arial"/>
              <a:buChar char="•"/>
              <a:defRPr b="0" i="0" sz="2400" u="none" cap="none" strike="noStrike">
                <a:solidFill>
                  <a:srgbClr val="3F3F3F"/>
                </a:solidFill>
                <a:latin typeface="Calibri"/>
                <a:ea typeface="Calibri"/>
                <a:cs typeface="Calibri"/>
                <a:sym typeface="Calibri"/>
              </a:defRPr>
            </a:lvl2pPr>
            <a:lvl3pPr indent="-381000" lvl="2" marL="1371600" marR="0" rtl="0" algn="l">
              <a:lnSpc>
                <a:spcPct val="120000"/>
              </a:lnSpc>
              <a:spcBef>
                <a:spcPts val="0"/>
              </a:spcBef>
              <a:spcAft>
                <a:spcPts val="0"/>
              </a:spcAft>
              <a:buClr>
                <a:srgbClr val="3F3F3F"/>
              </a:buClr>
              <a:buSzPts val="2400"/>
              <a:buFont typeface="Arial"/>
              <a:buChar char="•"/>
              <a:defRPr b="0" i="0" sz="2400" u="none" cap="none" strike="noStrike">
                <a:solidFill>
                  <a:srgbClr val="3F3F3F"/>
                </a:solidFill>
                <a:latin typeface="Calibri"/>
                <a:ea typeface="Calibri"/>
                <a:cs typeface="Calibri"/>
                <a:sym typeface="Calibri"/>
              </a:defRPr>
            </a:lvl3pPr>
            <a:lvl4pPr indent="-381000" lvl="3" marL="1828800" marR="0" rtl="0" algn="l">
              <a:lnSpc>
                <a:spcPct val="120000"/>
              </a:lnSpc>
              <a:spcBef>
                <a:spcPts val="0"/>
              </a:spcBef>
              <a:spcAft>
                <a:spcPts val="0"/>
              </a:spcAft>
              <a:buClr>
                <a:srgbClr val="3F3F3F"/>
              </a:buClr>
              <a:buSzPts val="2400"/>
              <a:buFont typeface="Arial"/>
              <a:buChar char="•"/>
              <a:defRPr b="0" i="0" sz="2400" u="none" cap="none" strike="noStrike">
                <a:solidFill>
                  <a:srgbClr val="3F3F3F"/>
                </a:solidFill>
                <a:latin typeface="Calibri"/>
                <a:ea typeface="Calibri"/>
                <a:cs typeface="Calibri"/>
                <a:sym typeface="Calibri"/>
              </a:defRPr>
            </a:lvl4pPr>
            <a:lvl5pPr indent="-381000" lvl="4" marL="2286000" marR="0" rtl="0" algn="l">
              <a:lnSpc>
                <a:spcPct val="120000"/>
              </a:lnSpc>
              <a:spcBef>
                <a:spcPts val="0"/>
              </a:spcBef>
              <a:spcAft>
                <a:spcPts val="0"/>
              </a:spcAft>
              <a:buClr>
                <a:srgbClr val="3F3F3F"/>
              </a:buClr>
              <a:buSzPts val="2400"/>
              <a:buFont typeface="Arial"/>
              <a:buChar char="•"/>
              <a:defRPr b="0" i="0" sz="2400" u="none" cap="none" strike="noStrike">
                <a:solidFill>
                  <a:srgbClr val="3F3F3F"/>
                </a:solidFill>
                <a:latin typeface="Calibri"/>
                <a:ea typeface="Calibri"/>
                <a:cs typeface="Calibri"/>
                <a:sym typeface="Calibri"/>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8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1_Blank">
  <p:cSld name="11_Blank">
    <p:spTree>
      <p:nvGrpSpPr>
        <p:cNvPr id="431" name="Shape 431"/>
        <p:cNvGrpSpPr/>
        <p:nvPr/>
      </p:nvGrpSpPr>
      <p:grpSpPr>
        <a:xfrm>
          <a:off x="0" y="0"/>
          <a:ext cx="0" cy="0"/>
          <a:chOff x="0" y="0"/>
          <a:chExt cx="0" cy="0"/>
        </a:xfrm>
      </p:grpSpPr>
      <p:cxnSp>
        <p:nvCxnSpPr>
          <p:cNvPr id="432" name="Google Shape;432;p87"/>
          <p:cNvCxnSpPr/>
          <p:nvPr/>
        </p:nvCxnSpPr>
        <p:spPr>
          <a:xfrm flipH="1" rot="10800000">
            <a:off x="346075" y="909511"/>
            <a:ext cx="8797800" cy="3300"/>
          </a:xfrm>
          <a:prstGeom prst="straightConnector1">
            <a:avLst/>
          </a:prstGeom>
          <a:noFill/>
          <a:ln cap="rnd" cmpd="sng" w="28575">
            <a:solidFill>
              <a:srgbClr val="002060"/>
            </a:solidFill>
            <a:prstDash val="solid"/>
            <a:round/>
            <a:headEnd len="sm" w="sm" type="none"/>
            <a:tailEnd len="sm" w="sm" type="none"/>
          </a:ln>
        </p:spPr>
      </p:cxnSp>
      <p:sp>
        <p:nvSpPr>
          <p:cNvPr id="433" name="Google Shape;433;p87"/>
          <p:cNvSpPr/>
          <p:nvPr>
            <p:ph idx="2" type="pic"/>
          </p:nvPr>
        </p:nvSpPr>
        <p:spPr>
          <a:xfrm>
            <a:off x="346075" y="1142999"/>
            <a:ext cx="8451900" cy="56121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640"/>
              </a:spcBef>
              <a:spcAft>
                <a:spcPts val="0"/>
              </a:spcAft>
              <a:buClr>
                <a:srgbClr val="595959"/>
              </a:buClr>
              <a:buSzPts val="3200"/>
              <a:buFont typeface="Arial"/>
              <a:buNone/>
              <a:defRPr b="0" i="0" sz="3200" u="none" cap="none" strike="noStrike">
                <a:solidFill>
                  <a:srgbClr val="595959"/>
                </a:solidFill>
                <a:latin typeface="Calibri"/>
                <a:ea typeface="Calibri"/>
                <a:cs typeface="Calibri"/>
                <a:sym typeface="Calibri"/>
              </a:defRPr>
            </a:lvl1pPr>
            <a:lvl2pPr indent="0" lvl="1" marL="457200" marR="0" rtl="0" algn="l">
              <a:lnSpc>
                <a:spcPct val="100000"/>
              </a:lnSpc>
              <a:spcBef>
                <a:spcPts val="560"/>
              </a:spcBef>
              <a:spcAft>
                <a:spcPts val="0"/>
              </a:spcAft>
              <a:buClr>
                <a:srgbClr val="595959"/>
              </a:buClr>
              <a:buSzPts val="2800"/>
              <a:buFont typeface="Arial"/>
              <a:buNone/>
              <a:defRPr b="0" i="0" sz="2800" u="none" cap="none" strike="noStrike">
                <a:solidFill>
                  <a:srgbClr val="595959"/>
                </a:solidFill>
                <a:latin typeface="Calibri"/>
                <a:ea typeface="Calibri"/>
                <a:cs typeface="Calibri"/>
                <a:sym typeface="Calibri"/>
              </a:defRPr>
            </a:lvl2pPr>
            <a:lvl3pPr indent="0" lvl="2" marL="914400" marR="0" rtl="0" algn="l">
              <a:lnSpc>
                <a:spcPct val="100000"/>
              </a:lnSpc>
              <a:spcBef>
                <a:spcPts val="480"/>
              </a:spcBef>
              <a:spcAft>
                <a:spcPts val="0"/>
              </a:spcAft>
              <a:buClr>
                <a:srgbClr val="595959"/>
              </a:buClr>
              <a:buSzPts val="2400"/>
              <a:buFont typeface="Arial"/>
              <a:buNone/>
              <a:defRPr b="0" i="0" sz="2400" u="none" cap="none" strike="noStrike">
                <a:solidFill>
                  <a:srgbClr val="595959"/>
                </a:solidFill>
                <a:latin typeface="Calibri"/>
                <a:ea typeface="Calibri"/>
                <a:cs typeface="Calibri"/>
                <a:sym typeface="Calibri"/>
              </a:defRPr>
            </a:lvl3pPr>
            <a:lvl4pPr indent="0" lvl="3" marL="1371600" marR="0" rtl="0" algn="l">
              <a:lnSpc>
                <a:spcPct val="100000"/>
              </a:lnSpc>
              <a:spcBef>
                <a:spcPts val="400"/>
              </a:spcBef>
              <a:spcAft>
                <a:spcPts val="0"/>
              </a:spcAft>
              <a:buClr>
                <a:srgbClr val="595959"/>
              </a:buClr>
              <a:buSzPts val="2000"/>
              <a:buFont typeface="Arial"/>
              <a:buNone/>
              <a:defRPr b="0" i="0" sz="2000" u="none" cap="none" strike="noStrike">
                <a:solidFill>
                  <a:srgbClr val="595959"/>
                </a:solidFill>
                <a:latin typeface="Calibri"/>
                <a:ea typeface="Calibri"/>
                <a:cs typeface="Calibri"/>
                <a:sym typeface="Calibri"/>
              </a:defRPr>
            </a:lvl4pPr>
            <a:lvl5pPr indent="0" lvl="4" marL="1828800" marR="0" rtl="0" algn="l">
              <a:lnSpc>
                <a:spcPct val="100000"/>
              </a:lnSpc>
              <a:spcBef>
                <a:spcPts val="400"/>
              </a:spcBef>
              <a:spcAft>
                <a:spcPts val="0"/>
              </a:spcAft>
              <a:buClr>
                <a:srgbClr val="595959"/>
              </a:buClr>
              <a:buSzPts val="2000"/>
              <a:buFont typeface="Arial"/>
              <a:buNone/>
              <a:defRPr b="0" i="0" sz="2000" u="none" cap="none" strike="noStrike">
                <a:solidFill>
                  <a:srgbClr val="595959"/>
                </a:solidFill>
                <a:latin typeface="Calibri"/>
                <a:ea typeface="Calibri"/>
                <a:cs typeface="Calibri"/>
                <a:sym typeface="Calibri"/>
              </a:defRPr>
            </a:lvl5pPr>
            <a:lvl6pPr indent="0" lvl="5" marL="22860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6pPr>
            <a:lvl7pPr indent="0" lvl="6" marL="27432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7pPr>
            <a:lvl8pPr indent="0" lvl="7" marL="32004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8pPr>
            <a:lvl9pPr indent="0" lvl="8" marL="36576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9pPr>
          </a:lstStyle>
          <a:p/>
        </p:txBody>
      </p:sp>
      <p:sp>
        <p:nvSpPr>
          <p:cNvPr id="434" name="Google Shape;434;p87"/>
          <p:cNvSpPr txBox="1"/>
          <p:nvPr>
            <p:ph type="title"/>
          </p:nvPr>
        </p:nvSpPr>
        <p:spPr>
          <a:xfrm>
            <a:off x="346075" y="264884"/>
            <a:ext cx="8451900" cy="7032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rgbClr val="002060"/>
              </a:buClr>
              <a:buSzPts val="3200"/>
              <a:buFont typeface="Calibri"/>
              <a:buNone/>
              <a:defRPr b="1" i="0" sz="3200" u="none" cap="none" strike="noStrike">
                <a:solidFill>
                  <a:srgbClr val="002060"/>
                </a:solidFill>
                <a:latin typeface="Calibri"/>
                <a:ea typeface="Calibri"/>
                <a:cs typeface="Calibri"/>
                <a:sym typeface="Calibri"/>
              </a:defRPr>
            </a:lvl1pPr>
            <a:lvl2pPr indent="0" lvl="1"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2pPr>
            <a:lvl3pPr indent="0" lvl="2"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3pPr>
            <a:lvl4pPr indent="0" lvl="3"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4pPr>
            <a:lvl5pPr indent="0" lvl="4"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5pPr>
            <a:lvl6pPr indent="0" lvl="5" marL="4572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6pPr>
            <a:lvl7pPr indent="0" lvl="6" marL="9144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7pPr>
            <a:lvl8pPr indent="0" lvl="7" marL="13716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8pPr>
            <a:lvl9pPr indent="0" lvl="8" marL="18288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9pPr>
          </a:lstStyle>
          <a:p/>
        </p:txBody>
      </p:sp>
    </p:spTree>
  </p:cSld>
  <p:clrMapOvr>
    <a:masterClrMapping/>
  </p:clrMapOvr>
</p:sldLayout>
</file>

<file path=ppt/slideLayouts/slideLayout8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6_Title and Content">
  <p:cSld name="6_Title and Content">
    <p:spTree>
      <p:nvGrpSpPr>
        <p:cNvPr id="435" name="Shape 435"/>
        <p:cNvGrpSpPr/>
        <p:nvPr/>
      </p:nvGrpSpPr>
      <p:grpSpPr>
        <a:xfrm>
          <a:off x="0" y="0"/>
          <a:ext cx="0" cy="0"/>
          <a:chOff x="0" y="0"/>
          <a:chExt cx="0" cy="0"/>
        </a:xfrm>
      </p:grpSpPr>
      <p:sp>
        <p:nvSpPr>
          <p:cNvPr id="436" name="Google Shape;436;p88"/>
          <p:cNvSpPr txBox="1"/>
          <p:nvPr>
            <p:ph idx="1" type="body"/>
          </p:nvPr>
        </p:nvSpPr>
        <p:spPr>
          <a:xfrm>
            <a:off x="346076" y="1365299"/>
            <a:ext cx="8451900" cy="5389500"/>
          </a:xfrm>
          <a:prstGeom prst="rect">
            <a:avLst/>
          </a:prstGeom>
          <a:noFill/>
          <a:ln>
            <a:noFill/>
          </a:ln>
        </p:spPr>
        <p:txBody>
          <a:bodyPr anchorCtr="0" anchor="t" bIns="91425" lIns="91425" spcFirstLastPara="1" rIns="91425" wrap="square" tIns="91425">
            <a:noAutofit/>
          </a:bodyPr>
          <a:lstStyle>
            <a:lvl1pPr indent="-228600" lvl="0" marL="457200" marR="0" rtl="0" algn="ctr">
              <a:lnSpc>
                <a:spcPct val="100000"/>
              </a:lnSpc>
              <a:spcBef>
                <a:spcPts val="0"/>
              </a:spcBef>
              <a:spcAft>
                <a:spcPts val="0"/>
              </a:spcAft>
              <a:buClr>
                <a:srgbClr val="3F3F3F"/>
              </a:buClr>
              <a:buSzPts val="2400"/>
              <a:buFont typeface="Arial"/>
              <a:buNone/>
              <a:defRPr b="0" i="0" sz="2400" u="none" cap="none" strike="noStrike">
                <a:solidFill>
                  <a:srgbClr val="3F3F3F"/>
                </a:solidFill>
                <a:latin typeface="Calibri"/>
                <a:ea typeface="Calibri"/>
                <a:cs typeface="Calibri"/>
                <a:sym typeface="Calibri"/>
              </a:defRPr>
            </a:lvl1pPr>
            <a:lvl2pPr indent="-381000" lvl="1" marL="914400" marR="0" rtl="0" algn="ctr">
              <a:lnSpc>
                <a:spcPct val="100000"/>
              </a:lnSpc>
              <a:spcBef>
                <a:spcPts val="0"/>
              </a:spcBef>
              <a:spcAft>
                <a:spcPts val="0"/>
              </a:spcAft>
              <a:buClr>
                <a:srgbClr val="3F3F3F"/>
              </a:buClr>
              <a:buSzPts val="2400"/>
              <a:buFont typeface="Arial"/>
              <a:buChar char="•"/>
              <a:defRPr b="0" i="0" sz="2400" u="none" cap="none" strike="noStrike">
                <a:solidFill>
                  <a:srgbClr val="3F3F3F"/>
                </a:solidFill>
                <a:latin typeface="Calibri"/>
                <a:ea typeface="Calibri"/>
                <a:cs typeface="Calibri"/>
                <a:sym typeface="Calibri"/>
              </a:defRPr>
            </a:lvl2pPr>
            <a:lvl3pPr indent="-381000" lvl="2" marL="1371600" marR="0" rtl="0" algn="ctr">
              <a:lnSpc>
                <a:spcPct val="100000"/>
              </a:lnSpc>
              <a:spcBef>
                <a:spcPts val="0"/>
              </a:spcBef>
              <a:spcAft>
                <a:spcPts val="0"/>
              </a:spcAft>
              <a:buClr>
                <a:srgbClr val="3F3F3F"/>
              </a:buClr>
              <a:buSzPts val="2400"/>
              <a:buFont typeface="Arial"/>
              <a:buChar char="•"/>
              <a:defRPr b="0" i="0" sz="2400" u="none" cap="none" strike="noStrike">
                <a:solidFill>
                  <a:srgbClr val="3F3F3F"/>
                </a:solidFill>
                <a:latin typeface="Calibri"/>
                <a:ea typeface="Calibri"/>
                <a:cs typeface="Calibri"/>
                <a:sym typeface="Calibri"/>
              </a:defRPr>
            </a:lvl3pPr>
            <a:lvl4pPr indent="-381000" lvl="3" marL="1828800" marR="0" rtl="0" algn="ctr">
              <a:lnSpc>
                <a:spcPct val="100000"/>
              </a:lnSpc>
              <a:spcBef>
                <a:spcPts val="0"/>
              </a:spcBef>
              <a:spcAft>
                <a:spcPts val="0"/>
              </a:spcAft>
              <a:buClr>
                <a:srgbClr val="3F3F3F"/>
              </a:buClr>
              <a:buSzPts val="2400"/>
              <a:buFont typeface="Arial"/>
              <a:buChar char="•"/>
              <a:defRPr b="0" i="0" sz="2400" u="none" cap="none" strike="noStrike">
                <a:solidFill>
                  <a:srgbClr val="3F3F3F"/>
                </a:solidFill>
                <a:latin typeface="Calibri"/>
                <a:ea typeface="Calibri"/>
                <a:cs typeface="Calibri"/>
                <a:sym typeface="Calibri"/>
              </a:defRPr>
            </a:lvl4pPr>
            <a:lvl5pPr indent="-381000" lvl="4" marL="2286000" marR="0" rtl="0" algn="ctr">
              <a:lnSpc>
                <a:spcPct val="100000"/>
              </a:lnSpc>
              <a:spcBef>
                <a:spcPts val="0"/>
              </a:spcBef>
              <a:spcAft>
                <a:spcPts val="0"/>
              </a:spcAft>
              <a:buClr>
                <a:srgbClr val="3F3F3F"/>
              </a:buClr>
              <a:buSzPts val="2400"/>
              <a:buFont typeface="Arial"/>
              <a:buChar char="•"/>
              <a:defRPr b="0" i="0" sz="2400" u="none" cap="none" strike="noStrike">
                <a:solidFill>
                  <a:srgbClr val="3F3F3F"/>
                </a:solidFill>
                <a:latin typeface="Calibri"/>
                <a:ea typeface="Calibri"/>
                <a:cs typeface="Calibri"/>
                <a:sym typeface="Calibri"/>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437" name="Google Shape;437;p88"/>
          <p:cNvSpPr txBox="1"/>
          <p:nvPr>
            <p:ph type="title"/>
          </p:nvPr>
        </p:nvSpPr>
        <p:spPr>
          <a:xfrm>
            <a:off x="346075" y="264884"/>
            <a:ext cx="8451900" cy="7032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rgbClr val="002060"/>
              </a:buClr>
              <a:buSzPts val="3200"/>
              <a:buFont typeface="Calibri"/>
              <a:buNone/>
              <a:defRPr b="1" i="0" sz="3200" u="none" cap="none" strike="noStrike">
                <a:solidFill>
                  <a:srgbClr val="002060"/>
                </a:solidFill>
                <a:latin typeface="Calibri"/>
                <a:ea typeface="Calibri"/>
                <a:cs typeface="Calibri"/>
                <a:sym typeface="Calibri"/>
              </a:defRPr>
            </a:lvl1pPr>
            <a:lvl2pPr indent="0" lvl="1"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2pPr>
            <a:lvl3pPr indent="0" lvl="2"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3pPr>
            <a:lvl4pPr indent="0" lvl="3"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4pPr>
            <a:lvl5pPr indent="0" lvl="4"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5pPr>
            <a:lvl6pPr indent="0" lvl="5" marL="4572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6pPr>
            <a:lvl7pPr indent="0" lvl="6" marL="9144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7pPr>
            <a:lvl8pPr indent="0" lvl="7" marL="13716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8pPr>
            <a:lvl9pPr indent="0" lvl="8" marL="18288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9pPr>
          </a:lstStyle>
          <a:p/>
        </p:txBody>
      </p:sp>
    </p:spTree>
  </p:cSld>
  <p:clrMapOvr>
    <a:masterClrMapping/>
  </p:clrMapOvr>
</p:sldLayout>
</file>

<file path=ppt/slideLayouts/slideLayout8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7_Title and Content">
  <p:cSld name="7_Title and Content">
    <p:spTree>
      <p:nvGrpSpPr>
        <p:cNvPr id="438" name="Shape 438"/>
        <p:cNvGrpSpPr/>
        <p:nvPr/>
      </p:nvGrpSpPr>
      <p:grpSpPr>
        <a:xfrm>
          <a:off x="0" y="0"/>
          <a:ext cx="0" cy="0"/>
          <a:chOff x="0" y="0"/>
          <a:chExt cx="0" cy="0"/>
        </a:xfrm>
      </p:grpSpPr>
      <p:cxnSp>
        <p:nvCxnSpPr>
          <p:cNvPr id="439" name="Google Shape;439;p89"/>
          <p:cNvCxnSpPr/>
          <p:nvPr/>
        </p:nvCxnSpPr>
        <p:spPr>
          <a:xfrm flipH="1" rot="10800000">
            <a:off x="346075" y="909511"/>
            <a:ext cx="8797800" cy="3300"/>
          </a:xfrm>
          <a:prstGeom prst="straightConnector1">
            <a:avLst/>
          </a:prstGeom>
          <a:noFill/>
          <a:ln cap="rnd" cmpd="sng" w="28575">
            <a:solidFill>
              <a:srgbClr val="002060"/>
            </a:solidFill>
            <a:prstDash val="solid"/>
            <a:round/>
            <a:headEnd len="sm" w="sm" type="none"/>
            <a:tailEnd len="sm" w="sm" type="none"/>
          </a:ln>
        </p:spPr>
      </p:cxnSp>
      <p:sp>
        <p:nvSpPr>
          <p:cNvPr id="440" name="Google Shape;440;p89"/>
          <p:cNvSpPr txBox="1"/>
          <p:nvPr>
            <p:ph type="title"/>
          </p:nvPr>
        </p:nvSpPr>
        <p:spPr>
          <a:xfrm>
            <a:off x="346075" y="264884"/>
            <a:ext cx="8451900" cy="7032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rgbClr val="002060"/>
              </a:buClr>
              <a:buSzPts val="3200"/>
              <a:buFont typeface="Calibri"/>
              <a:buNone/>
              <a:defRPr b="1" i="0" sz="3200" u="none" cap="none" strike="noStrike">
                <a:solidFill>
                  <a:srgbClr val="002060"/>
                </a:solidFill>
                <a:latin typeface="Calibri"/>
                <a:ea typeface="Calibri"/>
                <a:cs typeface="Calibri"/>
                <a:sym typeface="Calibri"/>
              </a:defRPr>
            </a:lvl1pPr>
            <a:lvl2pPr indent="0" lvl="1"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2pPr>
            <a:lvl3pPr indent="0" lvl="2"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3pPr>
            <a:lvl4pPr indent="0" lvl="3"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4pPr>
            <a:lvl5pPr indent="0" lvl="4"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5pPr>
            <a:lvl6pPr indent="0" lvl="5" marL="4572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6pPr>
            <a:lvl7pPr indent="0" lvl="6" marL="9144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7pPr>
            <a:lvl8pPr indent="0" lvl="7" marL="13716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8pPr>
            <a:lvl9pPr indent="0" lvl="8" marL="18288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9pPr>
          </a:lstStyle>
          <a:p/>
        </p:txBody>
      </p:sp>
      <p:sp>
        <p:nvSpPr>
          <p:cNvPr id="441" name="Google Shape;441;p89"/>
          <p:cNvSpPr txBox="1"/>
          <p:nvPr>
            <p:ph idx="1" type="body"/>
          </p:nvPr>
        </p:nvSpPr>
        <p:spPr>
          <a:xfrm>
            <a:off x="346076" y="1150695"/>
            <a:ext cx="8451900" cy="5389500"/>
          </a:xfrm>
          <a:prstGeom prst="rect">
            <a:avLst/>
          </a:prstGeom>
          <a:noFill/>
          <a:ln>
            <a:noFill/>
          </a:ln>
        </p:spPr>
        <p:txBody>
          <a:bodyPr anchorCtr="0" anchor="t" bIns="91425" lIns="91425" spcFirstLastPara="1" rIns="91425" wrap="square" tIns="91425">
            <a:noAutofit/>
          </a:bodyPr>
          <a:lstStyle>
            <a:lvl1pPr indent="-228600" lvl="0" marL="457200" marR="0" rtl="0" algn="l">
              <a:lnSpc>
                <a:spcPct val="120000"/>
              </a:lnSpc>
              <a:spcBef>
                <a:spcPts val="0"/>
              </a:spcBef>
              <a:spcAft>
                <a:spcPts val="0"/>
              </a:spcAft>
              <a:buClr>
                <a:srgbClr val="3F3F3F"/>
              </a:buClr>
              <a:buSzPts val="2400"/>
              <a:buFont typeface="Arial"/>
              <a:buNone/>
              <a:defRPr b="0" i="0" sz="2400" u="none" cap="none" strike="noStrike">
                <a:solidFill>
                  <a:srgbClr val="3F3F3F"/>
                </a:solidFill>
                <a:latin typeface="Calibri"/>
                <a:ea typeface="Calibri"/>
                <a:cs typeface="Calibri"/>
                <a:sym typeface="Calibri"/>
              </a:defRPr>
            </a:lvl1pPr>
            <a:lvl2pPr indent="-381000" lvl="1" marL="914400" marR="0" rtl="0" algn="l">
              <a:lnSpc>
                <a:spcPct val="120000"/>
              </a:lnSpc>
              <a:spcBef>
                <a:spcPts val="0"/>
              </a:spcBef>
              <a:spcAft>
                <a:spcPts val="0"/>
              </a:spcAft>
              <a:buClr>
                <a:srgbClr val="3F3F3F"/>
              </a:buClr>
              <a:buSzPts val="2400"/>
              <a:buFont typeface="Arial"/>
              <a:buChar char="•"/>
              <a:defRPr b="0" i="0" sz="2400" u="none" cap="none" strike="noStrike">
                <a:solidFill>
                  <a:srgbClr val="3F3F3F"/>
                </a:solidFill>
                <a:latin typeface="Calibri"/>
                <a:ea typeface="Calibri"/>
                <a:cs typeface="Calibri"/>
                <a:sym typeface="Calibri"/>
              </a:defRPr>
            </a:lvl2pPr>
            <a:lvl3pPr indent="-381000" lvl="2" marL="1371600" marR="0" rtl="0" algn="l">
              <a:lnSpc>
                <a:spcPct val="120000"/>
              </a:lnSpc>
              <a:spcBef>
                <a:spcPts val="0"/>
              </a:spcBef>
              <a:spcAft>
                <a:spcPts val="0"/>
              </a:spcAft>
              <a:buClr>
                <a:srgbClr val="3F3F3F"/>
              </a:buClr>
              <a:buSzPts val="2400"/>
              <a:buFont typeface="Arial"/>
              <a:buChar char="•"/>
              <a:defRPr b="0" i="0" sz="2400" u="none" cap="none" strike="noStrike">
                <a:solidFill>
                  <a:srgbClr val="3F3F3F"/>
                </a:solidFill>
                <a:latin typeface="Calibri"/>
                <a:ea typeface="Calibri"/>
                <a:cs typeface="Calibri"/>
                <a:sym typeface="Calibri"/>
              </a:defRPr>
            </a:lvl3pPr>
            <a:lvl4pPr indent="-381000" lvl="3" marL="1828800" marR="0" rtl="0" algn="l">
              <a:lnSpc>
                <a:spcPct val="120000"/>
              </a:lnSpc>
              <a:spcBef>
                <a:spcPts val="0"/>
              </a:spcBef>
              <a:spcAft>
                <a:spcPts val="0"/>
              </a:spcAft>
              <a:buClr>
                <a:srgbClr val="3F3F3F"/>
              </a:buClr>
              <a:buSzPts val="2400"/>
              <a:buFont typeface="Arial"/>
              <a:buChar char="•"/>
              <a:defRPr b="0" i="0" sz="2400" u="none" cap="none" strike="noStrike">
                <a:solidFill>
                  <a:srgbClr val="3F3F3F"/>
                </a:solidFill>
                <a:latin typeface="Calibri"/>
                <a:ea typeface="Calibri"/>
                <a:cs typeface="Calibri"/>
                <a:sym typeface="Calibri"/>
              </a:defRPr>
            </a:lvl4pPr>
            <a:lvl5pPr indent="-381000" lvl="4" marL="2286000" marR="0" rtl="0" algn="l">
              <a:lnSpc>
                <a:spcPct val="120000"/>
              </a:lnSpc>
              <a:spcBef>
                <a:spcPts val="0"/>
              </a:spcBef>
              <a:spcAft>
                <a:spcPts val="0"/>
              </a:spcAft>
              <a:buClr>
                <a:srgbClr val="3F3F3F"/>
              </a:buClr>
              <a:buSzPts val="2400"/>
              <a:buFont typeface="Arial"/>
              <a:buChar char="•"/>
              <a:defRPr b="0" i="0" sz="2400" u="none" cap="none" strike="noStrike">
                <a:solidFill>
                  <a:srgbClr val="3F3F3F"/>
                </a:solidFill>
                <a:latin typeface="Calibri"/>
                <a:ea typeface="Calibri"/>
                <a:cs typeface="Calibri"/>
                <a:sym typeface="Calibri"/>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8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2_Picture with Caption">
  <p:cSld name="32_Picture with Caption">
    <p:spTree>
      <p:nvGrpSpPr>
        <p:cNvPr id="442" name="Shape 442"/>
        <p:cNvGrpSpPr/>
        <p:nvPr/>
      </p:nvGrpSpPr>
      <p:grpSpPr>
        <a:xfrm>
          <a:off x="0" y="0"/>
          <a:ext cx="0" cy="0"/>
          <a:chOff x="0" y="0"/>
          <a:chExt cx="0" cy="0"/>
        </a:xfrm>
      </p:grpSpPr>
      <p:cxnSp>
        <p:nvCxnSpPr>
          <p:cNvPr id="443" name="Google Shape;443;p90"/>
          <p:cNvCxnSpPr/>
          <p:nvPr/>
        </p:nvCxnSpPr>
        <p:spPr>
          <a:xfrm flipH="1" rot="10800000">
            <a:off x="346075" y="909511"/>
            <a:ext cx="8797800" cy="3300"/>
          </a:xfrm>
          <a:prstGeom prst="straightConnector1">
            <a:avLst/>
          </a:prstGeom>
          <a:noFill/>
          <a:ln cap="rnd" cmpd="sng" w="28575">
            <a:solidFill>
              <a:srgbClr val="002060"/>
            </a:solidFill>
            <a:prstDash val="solid"/>
            <a:round/>
            <a:headEnd len="sm" w="sm" type="none"/>
            <a:tailEnd len="sm" w="sm" type="none"/>
          </a:ln>
        </p:spPr>
      </p:cxnSp>
      <p:sp>
        <p:nvSpPr>
          <p:cNvPr id="444" name="Google Shape;444;p90"/>
          <p:cNvSpPr/>
          <p:nvPr>
            <p:ph idx="2" type="pic"/>
          </p:nvPr>
        </p:nvSpPr>
        <p:spPr>
          <a:xfrm>
            <a:off x="346075" y="1142999"/>
            <a:ext cx="8451900" cy="56121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640"/>
              </a:spcBef>
              <a:spcAft>
                <a:spcPts val="0"/>
              </a:spcAft>
              <a:buClr>
                <a:srgbClr val="595959"/>
              </a:buClr>
              <a:buSzPts val="3200"/>
              <a:buFont typeface="Arial"/>
              <a:buNone/>
              <a:defRPr b="0" i="0" sz="3200" u="none" cap="none" strike="noStrike">
                <a:solidFill>
                  <a:srgbClr val="595959"/>
                </a:solidFill>
                <a:latin typeface="Calibri"/>
                <a:ea typeface="Calibri"/>
                <a:cs typeface="Calibri"/>
                <a:sym typeface="Calibri"/>
              </a:defRPr>
            </a:lvl1pPr>
            <a:lvl2pPr indent="0" lvl="1" marL="457200" marR="0" rtl="0" algn="l">
              <a:lnSpc>
                <a:spcPct val="100000"/>
              </a:lnSpc>
              <a:spcBef>
                <a:spcPts val="560"/>
              </a:spcBef>
              <a:spcAft>
                <a:spcPts val="0"/>
              </a:spcAft>
              <a:buClr>
                <a:srgbClr val="595959"/>
              </a:buClr>
              <a:buSzPts val="2800"/>
              <a:buFont typeface="Arial"/>
              <a:buNone/>
              <a:defRPr b="0" i="0" sz="2800" u="none" cap="none" strike="noStrike">
                <a:solidFill>
                  <a:srgbClr val="595959"/>
                </a:solidFill>
                <a:latin typeface="Calibri"/>
                <a:ea typeface="Calibri"/>
                <a:cs typeface="Calibri"/>
                <a:sym typeface="Calibri"/>
              </a:defRPr>
            </a:lvl2pPr>
            <a:lvl3pPr indent="0" lvl="2" marL="914400" marR="0" rtl="0" algn="l">
              <a:lnSpc>
                <a:spcPct val="100000"/>
              </a:lnSpc>
              <a:spcBef>
                <a:spcPts val="480"/>
              </a:spcBef>
              <a:spcAft>
                <a:spcPts val="0"/>
              </a:spcAft>
              <a:buClr>
                <a:srgbClr val="595959"/>
              </a:buClr>
              <a:buSzPts val="2400"/>
              <a:buFont typeface="Arial"/>
              <a:buNone/>
              <a:defRPr b="0" i="0" sz="2400" u="none" cap="none" strike="noStrike">
                <a:solidFill>
                  <a:srgbClr val="595959"/>
                </a:solidFill>
                <a:latin typeface="Calibri"/>
                <a:ea typeface="Calibri"/>
                <a:cs typeface="Calibri"/>
                <a:sym typeface="Calibri"/>
              </a:defRPr>
            </a:lvl3pPr>
            <a:lvl4pPr indent="0" lvl="3" marL="1371600" marR="0" rtl="0" algn="l">
              <a:lnSpc>
                <a:spcPct val="100000"/>
              </a:lnSpc>
              <a:spcBef>
                <a:spcPts val="400"/>
              </a:spcBef>
              <a:spcAft>
                <a:spcPts val="0"/>
              </a:spcAft>
              <a:buClr>
                <a:srgbClr val="595959"/>
              </a:buClr>
              <a:buSzPts val="2000"/>
              <a:buFont typeface="Arial"/>
              <a:buNone/>
              <a:defRPr b="0" i="0" sz="2000" u="none" cap="none" strike="noStrike">
                <a:solidFill>
                  <a:srgbClr val="595959"/>
                </a:solidFill>
                <a:latin typeface="Calibri"/>
                <a:ea typeface="Calibri"/>
                <a:cs typeface="Calibri"/>
                <a:sym typeface="Calibri"/>
              </a:defRPr>
            </a:lvl4pPr>
            <a:lvl5pPr indent="0" lvl="4" marL="1828800" marR="0" rtl="0" algn="l">
              <a:lnSpc>
                <a:spcPct val="100000"/>
              </a:lnSpc>
              <a:spcBef>
                <a:spcPts val="400"/>
              </a:spcBef>
              <a:spcAft>
                <a:spcPts val="0"/>
              </a:spcAft>
              <a:buClr>
                <a:srgbClr val="595959"/>
              </a:buClr>
              <a:buSzPts val="2000"/>
              <a:buFont typeface="Arial"/>
              <a:buNone/>
              <a:defRPr b="0" i="0" sz="2000" u="none" cap="none" strike="noStrike">
                <a:solidFill>
                  <a:srgbClr val="595959"/>
                </a:solidFill>
                <a:latin typeface="Calibri"/>
                <a:ea typeface="Calibri"/>
                <a:cs typeface="Calibri"/>
                <a:sym typeface="Calibri"/>
              </a:defRPr>
            </a:lvl5pPr>
            <a:lvl6pPr indent="0" lvl="5" marL="22860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6pPr>
            <a:lvl7pPr indent="0" lvl="6" marL="27432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7pPr>
            <a:lvl8pPr indent="0" lvl="7" marL="32004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8pPr>
            <a:lvl9pPr indent="0" lvl="8" marL="36576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9pPr>
          </a:lstStyle>
          <a:p/>
        </p:txBody>
      </p:sp>
      <p:sp>
        <p:nvSpPr>
          <p:cNvPr id="445" name="Google Shape;445;p90"/>
          <p:cNvSpPr txBox="1"/>
          <p:nvPr>
            <p:ph type="title"/>
          </p:nvPr>
        </p:nvSpPr>
        <p:spPr>
          <a:xfrm>
            <a:off x="346075" y="264884"/>
            <a:ext cx="8451900" cy="7032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rgbClr val="002060"/>
              </a:buClr>
              <a:buSzPts val="3200"/>
              <a:buFont typeface="Calibri"/>
              <a:buNone/>
              <a:defRPr b="1" i="0" sz="3200" u="none" cap="none" strike="noStrike">
                <a:solidFill>
                  <a:srgbClr val="002060"/>
                </a:solidFill>
                <a:latin typeface="Calibri"/>
                <a:ea typeface="Calibri"/>
                <a:cs typeface="Calibri"/>
                <a:sym typeface="Calibri"/>
              </a:defRPr>
            </a:lvl1pPr>
            <a:lvl2pPr indent="0" lvl="1"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2pPr>
            <a:lvl3pPr indent="0" lvl="2"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3pPr>
            <a:lvl4pPr indent="0" lvl="3"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4pPr>
            <a:lvl5pPr indent="0" lvl="4"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5pPr>
            <a:lvl6pPr indent="0" lvl="5" marL="4572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6pPr>
            <a:lvl7pPr indent="0" lvl="6" marL="9144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7pPr>
            <a:lvl8pPr indent="0" lvl="7" marL="13716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8pPr>
            <a:lvl9pPr indent="0" lvl="8" marL="18288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9pPr>
          </a:lstStyle>
          <a:p/>
        </p:txBody>
      </p:sp>
    </p:spTree>
  </p:cSld>
  <p:clrMapOvr>
    <a:masterClrMapping/>
  </p:clrMapOvr>
</p:sldLayout>
</file>

<file path=ppt/slideLayouts/slideLayout8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6_Comparison">
  <p:cSld name="6_Comparison">
    <p:spTree>
      <p:nvGrpSpPr>
        <p:cNvPr id="446" name="Shape 446"/>
        <p:cNvGrpSpPr/>
        <p:nvPr/>
      </p:nvGrpSpPr>
      <p:grpSpPr>
        <a:xfrm>
          <a:off x="0" y="0"/>
          <a:ext cx="0" cy="0"/>
          <a:chOff x="0" y="0"/>
          <a:chExt cx="0" cy="0"/>
        </a:xfrm>
      </p:grpSpPr>
      <p:sp>
        <p:nvSpPr>
          <p:cNvPr id="447" name="Google Shape;447;p91"/>
          <p:cNvSpPr txBox="1"/>
          <p:nvPr>
            <p:ph type="title"/>
          </p:nvPr>
        </p:nvSpPr>
        <p:spPr>
          <a:xfrm>
            <a:off x="331787" y="2883892"/>
            <a:ext cx="8481900" cy="703200"/>
          </a:xfrm>
          <a:prstGeom prst="rect">
            <a:avLst/>
          </a:prstGeom>
          <a:noFill/>
          <a:ln>
            <a:noFill/>
          </a:ln>
        </p:spPr>
        <p:txBody>
          <a:bodyPr anchorCtr="0" anchor="ctr" bIns="91425" lIns="91425" spcFirstLastPara="1" rIns="91425" wrap="square" tIns="91425">
            <a:noAutofit/>
          </a:bodyPr>
          <a:lstStyle>
            <a:lvl1pPr indent="0" lvl="0" marL="0" marR="0" rtl="0" algn="ctr">
              <a:lnSpc>
                <a:spcPct val="100000"/>
              </a:lnSpc>
              <a:spcBef>
                <a:spcPts val="0"/>
              </a:spcBef>
              <a:spcAft>
                <a:spcPts val="0"/>
              </a:spcAft>
              <a:buClr>
                <a:srgbClr val="002060"/>
              </a:buClr>
              <a:buSzPts val="3600"/>
              <a:buFont typeface="Calibri"/>
              <a:buNone/>
              <a:defRPr b="1" i="0" sz="3600" u="none" cap="none" strike="noStrike">
                <a:solidFill>
                  <a:srgbClr val="002060"/>
                </a:solidFill>
                <a:latin typeface="Calibri"/>
                <a:ea typeface="Calibri"/>
                <a:cs typeface="Calibri"/>
                <a:sym typeface="Calibri"/>
              </a:defRPr>
            </a:lvl1pPr>
            <a:lvl2pPr indent="0" lvl="1"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2pPr>
            <a:lvl3pPr indent="0" lvl="2"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3pPr>
            <a:lvl4pPr indent="0" lvl="3"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4pPr>
            <a:lvl5pPr indent="0" lvl="4"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5pPr>
            <a:lvl6pPr indent="0" lvl="5" marL="4572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6pPr>
            <a:lvl7pPr indent="0" lvl="6" marL="9144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7pPr>
            <a:lvl8pPr indent="0" lvl="7" marL="13716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8pPr>
            <a:lvl9pPr indent="0" lvl="8" marL="18288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9pPr>
          </a:lstStyle>
          <a:p/>
        </p:txBody>
      </p:sp>
    </p:spTree>
  </p:cSld>
  <p:clrMapOvr>
    <a:masterClrMapping/>
  </p:clrMapOvr>
</p:sldLayout>
</file>

<file path=ppt/slideLayouts/slideLayout8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2_Blank">
  <p:cSld name="12_Blank">
    <p:spTree>
      <p:nvGrpSpPr>
        <p:cNvPr id="448" name="Shape 448"/>
        <p:cNvGrpSpPr/>
        <p:nvPr/>
      </p:nvGrpSpPr>
      <p:grpSpPr>
        <a:xfrm>
          <a:off x="0" y="0"/>
          <a:ext cx="0" cy="0"/>
          <a:chOff x="0" y="0"/>
          <a:chExt cx="0" cy="0"/>
        </a:xfrm>
      </p:grpSpPr>
      <p:sp>
        <p:nvSpPr>
          <p:cNvPr id="449" name="Google Shape;449;p92"/>
          <p:cNvSpPr txBox="1"/>
          <p:nvPr>
            <p:ph idx="1" type="body"/>
          </p:nvPr>
        </p:nvSpPr>
        <p:spPr>
          <a:xfrm>
            <a:off x="309562" y="1365299"/>
            <a:ext cx="8497800" cy="5389500"/>
          </a:xfrm>
          <a:prstGeom prst="rect">
            <a:avLst/>
          </a:prstGeom>
          <a:noFill/>
          <a:ln>
            <a:noFill/>
          </a:ln>
        </p:spPr>
        <p:txBody>
          <a:bodyPr anchorCtr="0" anchor="t" bIns="91425" lIns="91425" spcFirstLastPara="1" rIns="91425" wrap="square" tIns="91425">
            <a:noAutofit/>
          </a:bodyPr>
          <a:lstStyle>
            <a:lvl1pPr indent="-228600" lvl="0" marL="457200" marR="0" rtl="0" algn="ctr">
              <a:lnSpc>
                <a:spcPct val="100000"/>
              </a:lnSpc>
              <a:spcBef>
                <a:spcPts val="0"/>
              </a:spcBef>
              <a:spcAft>
                <a:spcPts val="0"/>
              </a:spcAft>
              <a:buClr>
                <a:srgbClr val="3F3F3F"/>
              </a:buClr>
              <a:buSzPts val="2400"/>
              <a:buFont typeface="Arial"/>
              <a:buNone/>
              <a:defRPr b="0" i="0" sz="2400" u="none" cap="none" strike="noStrike">
                <a:solidFill>
                  <a:srgbClr val="3F3F3F"/>
                </a:solidFill>
                <a:latin typeface="Calibri"/>
                <a:ea typeface="Calibri"/>
                <a:cs typeface="Calibri"/>
                <a:sym typeface="Calibri"/>
              </a:defRPr>
            </a:lvl1pPr>
            <a:lvl2pPr indent="-381000" lvl="1" marL="914400" marR="0" rtl="0" algn="ctr">
              <a:lnSpc>
                <a:spcPct val="100000"/>
              </a:lnSpc>
              <a:spcBef>
                <a:spcPts val="0"/>
              </a:spcBef>
              <a:spcAft>
                <a:spcPts val="0"/>
              </a:spcAft>
              <a:buClr>
                <a:srgbClr val="3F3F3F"/>
              </a:buClr>
              <a:buSzPts val="2400"/>
              <a:buFont typeface="Arial"/>
              <a:buChar char="•"/>
              <a:defRPr b="0" i="0" sz="2400" u="none" cap="none" strike="noStrike">
                <a:solidFill>
                  <a:srgbClr val="3F3F3F"/>
                </a:solidFill>
                <a:latin typeface="Calibri"/>
                <a:ea typeface="Calibri"/>
                <a:cs typeface="Calibri"/>
                <a:sym typeface="Calibri"/>
              </a:defRPr>
            </a:lvl2pPr>
            <a:lvl3pPr indent="-381000" lvl="2" marL="1371600" marR="0" rtl="0" algn="ctr">
              <a:lnSpc>
                <a:spcPct val="100000"/>
              </a:lnSpc>
              <a:spcBef>
                <a:spcPts val="0"/>
              </a:spcBef>
              <a:spcAft>
                <a:spcPts val="0"/>
              </a:spcAft>
              <a:buClr>
                <a:srgbClr val="3F3F3F"/>
              </a:buClr>
              <a:buSzPts val="2400"/>
              <a:buFont typeface="Arial"/>
              <a:buChar char="•"/>
              <a:defRPr b="0" i="0" sz="2400" u="none" cap="none" strike="noStrike">
                <a:solidFill>
                  <a:srgbClr val="3F3F3F"/>
                </a:solidFill>
                <a:latin typeface="Calibri"/>
                <a:ea typeface="Calibri"/>
                <a:cs typeface="Calibri"/>
                <a:sym typeface="Calibri"/>
              </a:defRPr>
            </a:lvl3pPr>
            <a:lvl4pPr indent="-381000" lvl="3" marL="1828800" marR="0" rtl="0" algn="ctr">
              <a:lnSpc>
                <a:spcPct val="100000"/>
              </a:lnSpc>
              <a:spcBef>
                <a:spcPts val="0"/>
              </a:spcBef>
              <a:spcAft>
                <a:spcPts val="0"/>
              </a:spcAft>
              <a:buClr>
                <a:srgbClr val="3F3F3F"/>
              </a:buClr>
              <a:buSzPts val="2400"/>
              <a:buFont typeface="Arial"/>
              <a:buChar char="•"/>
              <a:defRPr b="0" i="0" sz="2400" u="none" cap="none" strike="noStrike">
                <a:solidFill>
                  <a:srgbClr val="3F3F3F"/>
                </a:solidFill>
                <a:latin typeface="Calibri"/>
                <a:ea typeface="Calibri"/>
                <a:cs typeface="Calibri"/>
                <a:sym typeface="Calibri"/>
              </a:defRPr>
            </a:lvl4pPr>
            <a:lvl5pPr indent="-381000" lvl="4" marL="2286000" marR="0" rtl="0" algn="ctr">
              <a:lnSpc>
                <a:spcPct val="100000"/>
              </a:lnSpc>
              <a:spcBef>
                <a:spcPts val="0"/>
              </a:spcBef>
              <a:spcAft>
                <a:spcPts val="0"/>
              </a:spcAft>
              <a:buClr>
                <a:srgbClr val="3F3F3F"/>
              </a:buClr>
              <a:buSzPts val="2400"/>
              <a:buFont typeface="Arial"/>
              <a:buChar char="•"/>
              <a:defRPr b="0" i="0" sz="2400" u="none" cap="none" strike="noStrike">
                <a:solidFill>
                  <a:srgbClr val="3F3F3F"/>
                </a:solidFill>
                <a:latin typeface="Calibri"/>
                <a:ea typeface="Calibri"/>
                <a:cs typeface="Calibri"/>
                <a:sym typeface="Calibri"/>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450" name="Google Shape;450;p92"/>
          <p:cNvSpPr txBox="1"/>
          <p:nvPr>
            <p:ph type="title"/>
          </p:nvPr>
        </p:nvSpPr>
        <p:spPr>
          <a:xfrm>
            <a:off x="309562" y="317803"/>
            <a:ext cx="8497800" cy="703200"/>
          </a:xfrm>
          <a:prstGeom prst="rect">
            <a:avLst/>
          </a:prstGeom>
          <a:noFill/>
          <a:ln>
            <a:noFill/>
          </a:ln>
        </p:spPr>
        <p:txBody>
          <a:bodyPr anchorCtr="0" anchor="ctr" bIns="91425" lIns="91425" spcFirstLastPara="1" rIns="91425" wrap="square" tIns="91425">
            <a:noAutofit/>
          </a:bodyPr>
          <a:lstStyle>
            <a:lvl1pPr indent="0" lvl="0" marL="0" marR="0" rtl="0" algn="ctr">
              <a:lnSpc>
                <a:spcPct val="100000"/>
              </a:lnSpc>
              <a:spcBef>
                <a:spcPts val="0"/>
              </a:spcBef>
              <a:spcAft>
                <a:spcPts val="0"/>
              </a:spcAft>
              <a:buClr>
                <a:srgbClr val="002060"/>
              </a:buClr>
              <a:buSzPts val="3200"/>
              <a:buFont typeface="Calibri"/>
              <a:buNone/>
              <a:defRPr b="1" i="0" sz="3200" u="none" cap="none" strike="noStrike">
                <a:solidFill>
                  <a:srgbClr val="002060"/>
                </a:solidFill>
                <a:latin typeface="Calibri"/>
                <a:ea typeface="Calibri"/>
                <a:cs typeface="Calibri"/>
                <a:sym typeface="Calibri"/>
              </a:defRPr>
            </a:lvl1pPr>
            <a:lvl2pPr indent="0" lvl="1"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2pPr>
            <a:lvl3pPr indent="0" lvl="2"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3pPr>
            <a:lvl4pPr indent="0" lvl="3"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4pPr>
            <a:lvl5pPr indent="0" lvl="4"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5pPr>
            <a:lvl6pPr indent="0" lvl="5" marL="4572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6pPr>
            <a:lvl7pPr indent="0" lvl="6" marL="9144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7pPr>
            <a:lvl8pPr indent="0" lvl="7" marL="13716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8pPr>
            <a:lvl9pPr indent="0" lvl="8" marL="18288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9pPr>
          </a:lstStyle>
          <a:p/>
        </p:txBody>
      </p:sp>
    </p:spTree>
  </p:cSld>
  <p:clrMapOvr>
    <a:masterClrMapping/>
  </p:clrMapOvr>
</p:sldLayout>
</file>

<file path=ppt/slideLayouts/slideLayout9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3_Blank">
  <p:cSld name="13_Blank">
    <p:spTree>
      <p:nvGrpSpPr>
        <p:cNvPr id="451" name="Shape 451"/>
        <p:cNvGrpSpPr/>
        <p:nvPr/>
      </p:nvGrpSpPr>
      <p:grpSpPr>
        <a:xfrm>
          <a:off x="0" y="0"/>
          <a:ext cx="0" cy="0"/>
          <a:chOff x="0" y="0"/>
          <a:chExt cx="0" cy="0"/>
        </a:xfrm>
      </p:grpSpPr>
      <p:sp>
        <p:nvSpPr>
          <p:cNvPr id="452" name="Google Shape;452;p93"/>
          <p:cNvSpPr txBox="1"/>
          <p:nvPr>
            <p:ph idx="1" type="body"/>
          </p:nvPr>
        </p:nvSpPr>
        <p:spPr>
          <a:xfrm>
            <a:off x="309562" y="1365299"/>
            <a:ext cx="8497800" cy="5389500"/>
          </a:xfrm>
          <a:prstGeom prst="rect">
            <a:avLst/>
          </a:prstGeom>
          <a:noFill/>
          <a:ln>
            <a:noFill/>
          </a:ln>
        </p:spPr>
        <p:txBody>
          <a:bodyPr anchorCtr="0" anchor="t" bIns="91425" lIns="91425" spcFirstLastPara="1" rIns="91425" wrap="square" tIns="91425">
            <a:noAutofit/>
          </a:bodyPr>
          <a:lstStyle>
            <a:lvl1pPr indent="-228600" lvl="0" marL="457200" marR="0" rtl="0" algn="ctr">
              <a:lnSpc>
                <a:spcPct val="100000"/>
              </a:lnSpc>
              <a:spcBef>
                <a:spcPts val="0"/>
              </a:spcBef>
              <a:spcAft>
                <a:spcPts val="0"/>
              </a:spcAft>
              <a:buClr>
                <a:srgbClr val="3F3F3F"/>
              </a:buClr>
              <a:buSzPts val="2400"/>
              <a:buFont typeface="Arial"/>
              <a:buNone/>
              <a:defRPr b="0" i="0" sz="2400" u="none" cap="none" strike="noStrike">
                <a:solidFill>
                  <a:srgbClr val="3F3F3F"/>
                </a:solidFill>
                <a:latin typeface="Calibri"/>
                <a:ea typeface="Calibri"/>
                <a:cs typeface="Calibri"/>
                <a:sym typeface="Calibri"/>
              </a:defRPr>
            </a:lvl1pPr>
            <a:lvl2pPr indent="-381000" lvl="1" marL="914400" marR="0" rtl="0" algn="ctr">
              <a:lnSpc>
                <a:spcPct val="100000"/>
              </a:lnSpc>
              <a:spcBef>
                <a:spcPts val="0"/>
              </a:spcBef>
              <a:spcAft>
                <a:spcPts val="0"/>
              </a:spcAft>
              <a:buClr>
                <a:srgbClr val="3F3F3F"/>
              </a:buClr>
              <a:buSzPts val="2400"/>
              <a:buFont typeface="Arial"/>
              <a:buChar char="•"/>
              <a:defRPr b="0" i="0" sz="2400" u="none" cap="none" strike="noStrike">
                <a:solidFill>
                  <a:srgbClr val="3F3F3F"/>
                </a:solidFill>
                <a:latin typeface="Calibri"/>
                <a:ea typeface="Calibri"/>
                <a:cs typeface="Calibri"/>
                <a:sym typeface="Calibri"/>
              </a:defRPr>
            </a:lvl2pPr>
            <a:lvl3pPr indent="-381000" lvl="2" marL="1371600" marR="0" rtl="0" algn="ctr">
              <a:lnSpc>
                <a:spcPct val="100000"/>
              </a:lnSpc>
              <a:spcBef>
                <a:spcPts val="0"/>
              </a:spcBef>
              <a:spcAft>
                <a:spcPts val="0"/>
              </a:spcAft>
              <a:buClr>
                <a:srgbClr val="3F3F3F"/>
              </a:buClr>
              <a:buSzPts val="2400"/>
              <a:buFont typeface="Arial"/>
              <a:buChar char="•"/>
              <a:defRPr b="0" i="0" sz="2400" u="none" cap="none" strike="noStrike">
                <a:solidFill>
                  <a:srgbClr val="3F3F3F"/>
                </a:solidFill>
                <a:latin typeface="Calibri"/>
                <a:ea typeface="Calibri"/>
                <a:cs typeface="Calibri"/>
                <a:sym typeface="Calibri"/>
              </a:defRPr>
            </a:lvl3pPr>
            <a:lvl4pPr indent="-381000" lvl="3" marL="1828800" marR="0" rtl="0" algn="ctr">
              <a:lnSpc>
                <a:spcPct val="100000"/>
              </a:lnSpc>
              <a:spcBef>
                <a:spcPts val="0"/>
              </a:spcBef>
              <a:spcAft>
                <a:spcPts val="0"/>
              </a:spcAft>
              <a:buClr>
                <a:srgbClr val="3F3F3F"/>
              </a:buClr>
              <a:buSzPts val="2400"/>
              <a:buFont typeface="Arial"/>
              <a:buChar char="•"/>
              <a:defRPr b="0" i="0" sz="2400" u="none" cap="none" strike="noStrike">
                <a:solidFill>
                  <a:srgbClr val="3F3F3F"/>
                </a:solidFill>
                <a:latin typeface="Calibri"/>
                <a:ea typeface="Calibri"/>
                <a:cs typeface="Calibri"/>
                <a:sym typeface="Calibri"/>
              </a:defRPr>
            </a:lvl4pPr>
            <a:lvl5pPr indent="-381000" lvl="4" marL="2286000" marR="0" rtl="0" algn="ctr">
              <a:lnSpc>
                <a:spcPct val="100000"/>
              </a:lnSpc>
              <a:spcBef>
                <a:spcPts val="0"/>
              </a:spcBef>
              <a:spcAft>
                <a:spcPts val="0"/>
              </a:spcAft>
              <a:buClr>
                <a:srgbClr val="3F3F3F"/>
              </a:buClr>
              <a:buSzPts val="2400"/>
              <a:buFont typeface="Arial"/>
              <a:buChar char="•"/>
              <a:defRPr b="0" i="0" sz="2400" u="none" cap="none" strike="noStrike">
                <a:solidFill>
                  <a:srgbClr val="3F3F3F"/>
                </a:solidFill>
                <a:latin typeface="Calibri"/>
                <a:ea typeface="Calibri"/>
                <a:cs typeface="Calibri"/>
                <a:sym typeface="Calibri"/>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453" name="Google Shape;453;p93"/>
          <p:cNvSpPr txBox="1"/>
          <p:nvPr>
            <p:ph type="title"/>
          </p:nvPr>
        </p:nvSpPr>
        <p:spPr>
          <a:xfrm>
            <a:off x="309562" y="317803"/>
            <a:ext cx="8497800" cy="703200"/>
          </a:xfrm>
          <a:prstGeom prst="rect">
            <a:avLst/>
          </a:prstGeom>
          <a:noFill/>
          <a:ln>
            <a:noFill/>
          </a:ln>
        </p:spPr>
        <p:txBody>
          <a:bodyPr anchorCtr="0" anchor="ctr" bIns="91425" lIns="91425" spcFirstLastPara="1" rIns="91425" wrap="square" tIns="91425">
            <a:noAutofit/>
          </a:bodyPr>
          <a:lstStyle>
            <a:lvl1pPr indent="0" lvl="0" marL="0" marR="0" rtl="0" algn="ctr">
              <a:lnSpc>
                <a:spcPct val="100000"/>
              </a:lnSpc>
              <a:spcBef>
                <a:spcPts val="0"/>
              </a:spcBef>
              <a:spcAft>
                <a:spcPts val="0"/>
              </a:spcAft>
              <a:buClr>
                <a:srgbClr val="002060"/>
              </a:buClr>
              <a:buSzPts val="3200"/>
              <a:buFont typeface="Calibri"/>
              <a:buNone/>
              <a:defRPr b="1" i="0" sz="3200" u="none" cap="none" strike="noStrike">
                <a:solidFill>
                  <a:srgbClr val="002060"/>
                </a:solidFill>
                <a:latin typeface="Calibri"/>
                <a:ea typeface="Calibri"/>
                <a:cs typeface="Calibri"/>
                <a:sym typeface="Calibri"/>
              </a:defRPr>
            </a:lvl1pPr>
            <a:lvl2pPr indent="0" lvl="1"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2pPr>
            <a:lvl3pPr indent="0" lvl="2"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3pPr>
            <a:lvl4pPr indent="0" lvl="3"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4pPr>
            <a:lvl5pPr indent="0" lvl="4"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5pPr>
            <a:lvl6pPr indent="0" lvl="5" marL="4572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6pPr>
            <a:lvl7pPr indent="0" lvl="6" marL="9144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7pPr>
            <a:lvl8pPr indent="0" lvl="7" marL="13716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8pPr>
            <a:lvl9pPr indent="0" lvl="8" marL="18288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9pPr>
          </a:lstStyle>
          <a:p/>
        </p:txBody>
      </p:sp>
    </p:spTree>
  </p:cSld>
  <p:clrMapOvr>
    <a:masterClrMapping/>
  </p:clrMapOvr>
</p:sldLayout>
</file>

<file path=ppt/slideLayouts/slideLayout9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8_Title and Content">
  <p:cSld name="8_Title and Content">
    <p:spTree>
      <p:nvGrpSpPr>
        <p:cNvPr id="454" name="Shape 454"/>
        <p:cNvGrpSpPr/>
        <p:nvPr/>
      </p:nvGrpSpPr>
      <p:grpSpPr>
        <a:xfrm>
          <a:off x="0" y="0"/>
          <a:ext cx="0" cy="0"/>
          <a:chOff x="0" y="0"/>
          <a:chExt cx="0" cy="0"/>
        </a:xfrm>
      </p:grpSpPr>
      <p:cxnSp>
        <p:nvCxnSpPr>
          <p:cNvPr id="455" name="Google Shape;455;p94"/>
          <p:cNvCxnSpPr/>
          <p:nvPr/>
        </p:nvCxnSpPr>
        <p:spPr>
          <a:xfrm flipH="1" rot="10800000">
            <a:off x="346075" y="909511"/>
            <a:ext cx="8797800" cy="3300"/>
          </a:xfrm>
          <a:prstGeom prst="straightConnector1">
            <a:avLst/>
          </a:prstGeom>
          <a:noFill/>
          <a:ln cap="rnd" cmpd="sng" w="28575">
            <a:solidFill>
              <a:srgbClr val="002060"/>
            </a:solidFill>
            <a:prstDash val="solid"/>
            <a:round/>
            <a:headEnd len="sm" w="sm" type="none"/>
            <a:tailEnd len="sm" w="sm" type="none"/>
          </a:ln>
        </p:spPr>
      </p:cxnSp>
      <p:sp>
        <p:nvSpPr>
          <p:cNvPr id="456" name="Google Shape;456;p94"/>
          <p:cNvSpPr txBox="1"/>
          <p:nvPr>
            <p:ph type="title"/>
          </p:nvPr>
        </p:nvSpPr>
        <p:spPr>
          <a:xfrm>
            <a:off x="346075" y="264884"/>
            <a:ext cx="8451900" cy="7032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rgbClr val="002060"/>
              </a:buClr>
              <a:buSzPts val="3200"/>
              <a:buFont typeface="Calibri"/>
              <a:buNone/>
              <a:defRPr b="1" i="0" sz="3200" u="none" cap="none" strike="noStrike">
                <a:solidFill>
                  <a:srgbClr val="002060"/>
                </a:solidFill>
                <a:latin typeface="Calibri"/>
                <a:ea typeface="Calibri"/>
                <a:cs typeface="Calibri"/>
                <a:sym typeface="Calibri"/>
              </a:defRPr>
            </a:lvl1pPr>
            <a:lvl2pPr indent="0" lvl="1"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2pPr>
            <a:lvl3pPr indent="0" lvl="2"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3pPr>
            <a:lvl4pPr indent="0" lvl="3"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4pPr>
            <a:lvl5pPr indent="0" lvl="4"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5pPr>
            <a:lvl6pPr indent="0" lvl="5" marL="4572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6pPr>
            <a:lvl7pPr indent="0" lvl="6" marL="9144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7pPr>
            <a:lvl8pPr indent="0" lvl="7" marL="13716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8pPr>
            <a:lvl9pPr indent="0" lvl="8" marL="18288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9pPr>
          </a:lstStyle>
          <a:p/>
        </p:txBody>
      </p:sp>
      <p:sp>
        <p:nvSpPr>
          <p:cNvPr id="457" name="Google Shape;457;p94"/>
          <p:cNvSpPr txBox="1"/>
          <p:nvPr>
            <p:ph idx="1" type="body"/>
          </p:nvPr>
        </p:nvSpPr>
        <p:spPr>
          <a:xfrm>
            <a:off x="346076" y="1150695"/>
            <a:ext cx="8451900" cy="5389500"/>
          </a:xfrm>
          <a:prstGeom prst="rect">
            <a:avLst/>
          </a:prstGeom>
          <a:noFill/>
          <a:ln>
            <a:noFill/>
          </a:ln>
        </p:spPr>
        <p:txBody>
          <a:bodyPr anchorCtr="0" anchor="t" bIns="91425" lIns="91425" spcFirstLastPara="1" rIns="91425" wrap="square" tIns="91425">
            <a:noAutofit/>
          </a:bodyPr>
          <a:lstStyle>
            <a:lvl1pPr indent="-228600" lvl="0" marL="457200" marR="0" rtl="0" algn="l">
              <a:lnSpc>
                <a:spcPct val="120000"/>
              </a:lnSpc>
              <a:spcBef>
                <a:spcPts val="0"/>
              </a:spcBef>
              <a:spcAft>
                <a:spcPts val="0"/>
              </a:spcAft>
              <a:buClr>
                <a:srgbClr val="3F3F3F"/>
              </a:buClr>
              <a:buSzPts val="2400"/>
              <a:buFont typeface="Arial"/>
              <a:buNone/>
              <a:defRPr b="0" i="0" sz="2400" u="none" cap="none" strike="noStrike">
                <a:solidFill>
                  <a:srgbClr val="3F3F3F"/>
                </a:solidFill>
                <a:latin typeface="Calibri"/>
                <a:ea typeface="Calibri"/>
                <a:cs typeface="Calibri"/>
                <a:sym typeface="Calibri"/>
              </a:defRPr>
            </a:lvl1pPr>
            <a:lvl2pPr indent="-381000" lvl="1" marL="914400" marR="0" rtl="0" algn="l">
              <a:lnSpc>
                <a:spcPct val="120000"/>
              </a:lnSpc>
              <a:spcBef>
                <a:spcPts val="0"/>
              </a:spcBef>
              <a:spcAft>
                <a:spcPts val="0"/>
              </a:spcAft>
              <a:buClr>
                <a:srgbClr val="3F3F3F"/>
              </a:buClr>
              <a:buSzPts val="2400"/>
              <a:buFont typeface="Arial"/>
              <a:buChar char="•"/>
              <a:defRPr b="0" i="0" sz="2400" u="none" cap="none" strike="noStrike">
                <a:solidFill>
                  <a:srgbClr val="3F3F3F"/>
                </a:solidFill>
                <a:latin typeface="Calibri"/>
                <a:ea typeface="Calibri"/>
                <a:cs typeface="Calibri"/>
                <a:sym typeface="Calibri"/>
              </a:defRPr>
            </a:lvl2pPr>
            <a:lvl3pPr indent="-381000" lvl="2" marL="1371600" marR="0" rtl="0" algn="l">
              <a:lnSpc>
                <a:spcPct val="120000"/>
              </a:lnSpc>
              <a:spcBef>
                <a:spcPts val="0"/>
              </a:spcBef>
              <a:spcAft>
                <a:spcPts val="0"/>
              </a:spcAft>
              <a:buClr>
                <a:srgbClr val="3F3F3F"/>
              </a:buClr>
              <a:buSzPts val="2400"/>
              <a:buFont typeface="Arial"/>
              <a:buChar char="•"/>
              <a:defRPr b="0" i="0" sz="2400" u="none" cap="none" strike="noStrike">
                <a:solidFill>
                  <a:srgbClr val="3F3F3F"/>
                </a:solidFill>
                <a:latin typeface="Calibri"/>
                <a:ea typeface="Calibri"/>
                <a:cs typeface="Calibri"/>
                <a:sym typeface="Calibri"/>
              </a:defRPr>
            </a:lvl3pPr>
            <a:lvl4pPr indent="-381000" lvl="3" marL="1828800" marR="0" rtl="0" algn="l">
              <a:lnSpc>
                <a:spcPct val="120000"/>
              </a:lnSpc>
              <a:spcBef>
                <a:spcPts val="0"/>
              </a:spcBef>
              <a:spcAft>
                <a:spcPts val="0"/>
              </a:spcAft>
              <a:buClr>
                <a:srgbClr val="3F3F3F"/>
              </a:buClr>
              <a:buSzPts val="2400"/>
              <a:buFont typeface="Arial"/>
              <a:buChar char="•"/>
              <a:defRPr b="0" i="0" sz="2400" u="none" cap="none" strike="noStrike">
                <a:solidFill>
                  <a:srgbClr val="3F3F3F"/>
                </a:solidFill>
                <a:latin typeface="Calibri"/>
                <a:ea typeface="Calibri"/>
                <a:cs typeface="Calibri"/>
                <a:sym typeface="Calibri"/>
              </a:defRPr>
            </a:lvl4pPr>
            <a:lvl5pPr indent="-381000" lvl="4" marL="2286000" marR="0" rtl="0" algn="l">
              <a:lnSpc>
                <a:spcPct val="120000"/>
              </a:lnSpc>
              <a:spcBef>
                <a:spcPts val="0"/>
              </a:spcBef>
              <a:spcAft>
                <a:spcPts val="0"/>
              </a:spcAft>
              <a:buClr>
                <a:srgbClr val="3F3F3F"/>
              </a:buClr>
              <a:buSzPts val="2400"/>
              <a:buFont typeface="Arial"/>
              <a:buChar char="•"/>
              <a:defRPr b="0" i="0" sz="2400" u="none" cap="none" strike="noStrike">
                <a:solidFill>
                  <a:srgbClr val="3F3F3F"/>
                </a:solidFill>
                <a:latin typeface="Calibri"/>
                <a:ea typeface="Calibri"/>
                <a:cs typeface="Calibri"/>
                <a:sym typeface="Calibri"/>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9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_Title and Content">
  <p:cSld name="9_Title and Content">
    <p:spTree>
      <p:nvGrpSpPr>
        <p:cNvPr id="458" name="Shape 458"/>
        <p:cNvGrpSpPr/>
        <p:nvPr/>
      </p:nvGrpSpPr>
      <p:grpSpPr>
        <a:xfrm>
          <a:off x="0" y="0"/>
          <a:ext cx="0" cy="0"/>
          <a:chOff x="0" y="0"/>
          <a:chExt cx="0" cy="0"/>
        </a:xfrm>
      </p:grpSpPr>
      <p:cxnSp>
        <p:nvCxnSpPr>
          <p:cNvPr id="459" name="Google Shape;459;p95"/>
          <p:cNvCxnSpPr/>
          <p:nvPr/>
        </p:nvCxnSpPr>
        <p:spPr>
          <a:xfrm flipH="1" rot="10800000">
            <a:off x="346075" y="909511"/>
            <a:ext cx="8797800" cy="3300"/>
          </a:xfrm>
          <a:prstGeom prst="straightConnector1">
            <a:avLst/>
          </a:prstGeom>
          <a:noFill/>
          <a:ln cap="rnd" cmpd="sng" w="28575">
            <a:solidFill>
              <a:srgbClr val="002060"/>
            </a:solidFill>
            <a:prstDash val="solid"/>
            <a:round/>
            <a:headEnd len="sm" w="sm" type="none"/>
            <a:tailEnd len="sm" w="sm" type="none"/>
          </a:ln>
        </p:spPr>
      </p:cxnSp>
      <p:sp>
        <p:nvSpPr>
          <p:cNvPr id="460" name="Google Shape;460;p95"/>
          <p:cNvSpPr txBox="1"/>
          <p:nvPr>
            <p:ph type="title"/>
          </p:nvPr>
        </p:nvSpPr>
        <p:spPr>
          <a:xfrm>
            <a:off x="346075" y="264884"/>
            <a:ext cx="8451900" cy="7032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rgbClr val="002060"/>
              </a:buClr>
              <a:buSzPts val="3200"/>
              <a:buFont typeface="Calibri"/>
              <a:buNone/>
              <a:defRPr b="1" i="0" sz="3200" u="none" cap="none" strike="noStrike">
                <a:solidFill>
                  <a:srgbClr val="002060"/>
                </a:solidFill>
                <a:latin typeface="Calibri"/>
                <a:ea typeface="Calibri"/>
                <a:cs typeface="Calibri"/>
                <a:sym typeface="Calibri"/>
              </a:defRPr>
            </a:lvl1pPr>
            <a:lvl2pPr indent="0" lvl="1"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2pPr>
            <a:lvl3pPr indent="0" lvl="2"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3pPr>
            <a:lvl4pPr indent="0" lvl="3"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4pPr>
            <a:lvl5pPr indent="0" lvl="4"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5pPr>
            <a:lvl6pPr indent="0" lvl="5" marL="4572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6pPr>
            <a:lvl7pPr indent="0" lvl="6" marL="9144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7pPr>
            <a:lvl8pPr indent="0" lvl="7" marL="13716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8pPr>
            <a:lvl9pPr indent="0" lvl="8" marL="18288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9pPr>
          </a:lstStyle>
          <a:p/>
        </p:txBody>
      </p:sp>
      <p:sp>
        <p:nvSpPr>
          <p:cNvPr id="461" name="Google Shape;461;p95"/>
          <p:cNvSpPr txBox="1"/>
          <p:nvPr>
            <p:ph idx="1" type="body"/>
          </p:nvPr>
        </p:nvSpPr>
        <p:spPr>
          <a:xfrm>
            <a:off x="346076" y="1150695"/>
            <a:ext cx="8451900" cy="5389500"/>
          </a:xfrm>
          <a:prstGeom prst="rect">
            <a:avLst/>
          </a:prstGeom>
          <a:noFill/>
          <a:ln>
            <a:noFill/>
          </a:ln>
        </p:spPr>
        <p:txBody>
          <a:bodyPr anchorCtr="0" anchor="t" bIns="91425" lIns="91425" spcFirstLastPara="1" rIns="91425" wrap="square" tIns="91425">
            <a:noAutofit/>
          </a:bodyPr>
          <a:lstStyle>
            <a:lvl1pPr indent="-228600" lvl="0" marL="457200" marR="0" rtl="0" algn="l">
              <a:lnSpc>
                <a:spcPct val="120000"/>
              </a:lnSpc>
              <a:spcBef>
                <a:spcPts val="0"/>
              </a:spcBef>
              <a:spcAft>
                <a:spcPts val="0"/>
              </a:spcAft>
              <a:buClr>
                <a:srgbClr val="3F3F3F"/>
              </a:buClr>
              <a:buSzPts val="2400"/>
              <a:buFont typeface="Arial"/>
              <a:buNone/>
              <a:defRPr b="0" i="0" sz="2400" u="none" cap="none" strike="noStrike">
                <a:solidFill>
                  <a:srgbClr val="3F3F3F"/>
                </a:solidFill>
                <a:latin typeface="Calibri"/>
                <a:ea typeface="Calibri"/>
                <a:cs typeface="Calibri"/>
                <a:sym typeface="Calibri"/>
              </a:defRPr>
            </a:lvl1pPr>
            <a:lvl2pPr indent="-381000" lvl="1" marL="914400" marR="0" rtl="0" algn="l">
              <a:lnSpc>
                <a:spcPct val="120000"/>
              </a:lnSpc>
              <a:spcBef>
                <a:spcPts val="0"/>
              </a:spcBef>
              <a:spcAft>
                <a:spcPts val="0"/>
              </a:spcAft>
              <a:buClr>
                <a:srgbClr val="3F3F3F"/>
              </a:buClr>
              <a:buSzPts val="2400"/>
              <a:buFont typeface="Arial"/>
              <a:buChar char="•"/>
              <a:defRPr b="0" i="0" sz="2400" u="none" cap="none" strike="noStrike">
                <a:solidFill>
                  <a:srgbClr val="3F3F3F"/>
                </a:solidFill>
                <a:latin typeface="Calibri"/>
                <a:ea typeface="Calibri"/>
                <a:cs typeface="Calibri"/>
                <a:sym typeface="Calibri"/>
              </a:defRPr>
            </a:lvl2pPr>
            <a:lvl3pPr indent="-381000" lvl="2" marL="1371600" marR="0" rtl="0" algn="l">
              <a:lnSpc>
                <a:spcPct val="120000"/>
              </a:lnSpc>
              <a:spcBef>
                <a:spcPts val="0"/>
              </a:spcBef>
              <a:spcAft>
                <a:spcPts val="0"/>
              </a:spcAft>
              <a:buClr>
                <a:srgbClr val="3F3F3F"/>
              </a:buClr>
              <a:buSzPts val="2400"/>
              <a:buFont typeface="Arial"/>
              <a:buChar char="•"/>
              <a:defRPr b="0" i="0" sz="2400" u="none" cap="none" strike="noStrike">
                <a:solidFill>
                  <a:srgbClr val="3F3F3F"/>
                </a:solidFill>
                <a:latin typeface="Calibri"/>
                <a:ea typeface="Calibri"/>
                <a:cs typeface="Calibri"/>
                <a:sym typeface="Calibri"/>
              </a:defRPr>
            </a:lvl3pPr>
            <a:lvl4pPr indent="-381000" lvl="3" marL="1828800" marR="0" rtl="0" algn="l">
              <a:lnSpc>
                <a:spcPct val="120000"/>
              </a:lnSpc>
              <a:spcBef>
                <a:spcPts val="0"/>
              </a:spcBef>
              <a:spcAft>
                <a:spcPts val="0"/>
              </a:spcAft>
              <a:buClr>
                <a:srgbClr val="3F3F3F"/>
              </a:buClr>
              <a:buSzPts val="2400"/>
              <a:buFont typeface="Arial"/>
              <a:buChar char="•"/>
              <a:defRPr b="0" i="0" sz="2400" u="none" cap="none" strike="noStrike">
                <a:solidFill>
                  <a:srgbClr val="3F3F3F"/>
                </a:solidFill>
                <a:latin typeface="Calibri"/>
                <a:ea typeface="Calibri"/>
                <a:cs typeface="Calibri"/>
                <a:sym typeface="Calibri"/>
              </a:defRPr>
            </a:lvl4pPr>
            <a:lvl5pPr indent="-381000" lvl="4" marL="2286000" marR="0" rtl="0" algn="l">
              <a:lnSpc>
                <a:spcPct val="120000"/>
              </a:lnSpc>
              <a:spcBef>
                <a:spcPts val="0"/>
              </a:spcBef>
              <a:spcAft>
                <a:spcPts val="0"/>
              </a:spcAft>
              <a:buClr>
                <a:srgbClr val="3F3F3F"/>
              </a:buClr>
              <a:buSzPts val="2400"/>
              <a:buFont typeface="Arial"/>
              <a:buChar char="•"/>
              <a:defRPr b="0" i="0" sz="2400" u="none" cap="none" strike="noStrike">
                <a:solidFill>
                  <a:srgbClr val="3F3F3F"/>
                </a:solidFill>
                <a:latin typeface="Calibri"/>
                <a:ea typeface="Calibri"/>
                <a:cs typeface="Calibri"/>
                <a:sym typeface="Calibri"/>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9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_Title and Content">
  <p:cSld name="10_Title and Content">
    <p:spTree>
      <p:nvGrpSpPr>
        <p:cNvPr id="462" name="Shape 462"/>
        <p:cNvGrpSpPr/>
        <p:nvPr/>
      </p:nvGrpSpPr>
      <p:grpSpPr>
        <a:xfrm>
          <a:off x="0" y="0"/>
          <a:ext cx="0" cy="0"/>
          <a:chOff x="0" y="0"/>
          <a:chExt cx="0" cy="0"/>
        </a:xfrm>
      </p:grpSpPr>
      <p:cxnSp>
        <p:nvCxnSpPr>
          <p:cNvPr id="463" name="Google Shape;463;p96"/>
          <p:cNvCxnSpPr/>
          <p:nvPr/>
        </p:nvCxnSpPr>
        <p:spPr>
          <a:xfrm flipH="1" rot="10800000">
            <a:off x="346075" y="909511"/>
            <a:ext cx="8797800" cy="3300"/>
          </a:xfrm>
          <a:prstGeom prst="straightConnector1">
            <a:avLst/>
          </a:prstGeom>
          <a:noFill/>
          <a:ln cap="rnd" cmpd="sng" w="28575">
            <a:solidFill>
              <a:srgbClr val="002060"/>
            </a:solidFill>
            <a:prstDash val="solid"/>
            <a:round/>
            <a:headEnd len="sm" w="sm" type="none"/>
            <a:tailEnd len="sm" w="sm" type="none"/>
          </a:ln>
        </p:spPr>
      </p:cxnSp>
      <p:sp>
        <p:nvSpPr>
          <p:cNvPr id="464" name="Google Shape;464;p96"/>
          <p:cNvSpPr txBox="1"/>
          <p:nvPr>
            <p:ph type="title"/>
          </p:nvPr>
        </p:nvSpPr>
        <p:spPr>
          <a:xfrm>
            <a:off x="346075" y="264884"/>
            <a:ext cx="8451900" cy="7032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rgbClr val="002060"/>
              </a:buClr>
              <a:buSzPts val="3200"/>
              <a:buFont typeface="Calibri"/>
              <a:buNone/>
              <a:defRPr b="1" i="0" sz="3200" u="none" cap="none" strike="noStrike">
                <a:solidFill>
                  <a:srgbClr val="002060"/>
                </a:solidFill>
                <a:latin typeface="Calibri"/>
                <a:ea typeface="Calibri"/>
                <a:cs typeface="Calibri"/>
                <a:sym typeface="Calibri"/>
              </a:defRPr>
            </a:lvl1pPr>
            <a:lvl2pPr indent="0" lvl="1"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2pPr>
            <a:lvl3pPr indent="0" lvl="2"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3pPr>
            <a:lvl4pPr indent="0" lvl="3"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4pPr>
            <a:lvl5pPr indent="0" lvl="4"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5pPr>
            <a:lvl6pPr indent="0" lvl="5" marL="4572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6pPr>
            <a:lvl7pPr indent="0" lvl="6" marL="9144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7pPr>
            <a:lvl8pPr indent="0" lvl="7" marL="13716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8pPr>
            <a:lvl9pPr indent="0" lvl="8" marL="18288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9pPr>
          </a:lstStyle>
          <a:p/>
        </p:txBody>
      </p:sp>
      <p:sp>
        <p:nvSpPr>
          <p:cNvPr id="465" name="Google Shape;465;p96"/>
          <p:cNvSpPr txBox="1"/>
          <p:nvPr>
            <p:ph idx="1" type="body"/>
          </p:nvPr>
        </p:nvSpPr>
        <p:spPr>
          <a:xfrm>
            <a:off x="346076" y="1150695"/>
            <a:ext cx="8451900" cy="5389500"/>
          </a:xfrm>
          <a:prstGeom prst="rect">
            <a:avLst/>
          </a:prstGeom>
          <a:noFill/>
          <a:ln>
            <a:noFill/>
          </a:ln>
        </p:spPr>
        <p:txBody>
          <a:bodyPr anchorCtr="0" anchor="t" bIns="91425" lIns="91425" spcFirstLastPara="1" rIns="91425" wrap="square" tIns="91425">
            <a:noAutofit/>
          </a:bodyPr>
          <a:lstStyle>
            <a:lvl1pPr indent="-228600" lvl="0" marL="457200" marR="0" rtl="0" algn="l">
              <a:lnSpc>
                <a:spcPct val="120000"/>
              </a:lnSpc>
              <a:spcBef>
                <a:spcPts val="0"/>
              </a:spcBef>
              <a:spcAft>
                <a:spcPts val="0"/>
              </a:spcAft>
              <a:buClr>
                <a:srgbClr val="3F3F3F"/>
              </a:buClr>
              <a:buSzPts val="2400"/>
              <a:buFont typeface="Arial"/>
              <a:buNone/>
              <a:defRPr b="0" i="0" sz="2400" u="none" cap="none" strike="noStrike">
                <a:solidFill>
                  <a:srgbClr val="3F3F3F"/>
                </a:solidFill>
                <a:latin typeface="Calibri"/>
                <a:ea typeface="Calibri"/>
                <a:cs typeface="Calibri"/>
                <a:sym typeface="Calibri"/>
              </a:defRPr>
            </a:lvl1pPr>
            <a:lvl2pPr indent="-381000" lvl="1" marL="914400" marR="0" rtl="0" algn="l">
              <a:lnSpc>
                <a:spcPct val="120000"/>
              </a:lnSpc>
              <a:spcBef>
                <a:spcPts val="0"/>
              </a:spcBef>
              <a:spcAft>
                <a:spcPts val="0"/>
              </a:spcAft>
              <a:buClr>
                <a:srgbClr val="3F3F3F"/>
              </a:buClr>
              <a:buSzPts val="2400"/>
              <a:buFont typeface="Arial"/>
              <a:buChar char="•"/>
              <a:defRPr b="0" i="0" sz="2400" u="none" cap="none" strike="noStrike">
                <a:solidFill>
                  <a:srgbClr val="3F3F3F"/>
                </a:solidFill>
                <a:latin typeface="Calibri"/>
                <a:ea typeface="Calibri"/>
                <a:cs typeface="Calibri"/>
                <a:sym typeface="Calibri"/>
              </a:defRPr>
            </a:lvl2pPr>
            <a:lvl3pPr indent="-381000" lvl="2" marL="1371600" marR="0" rtl="0" algn="l">
              <a:lnSpc>
                <a:spcPct val="120000"/>
              </a:lnSpc>
              <a:spcBef>
                <a:spcPts val="0"/>
              </a:spcBef>
              <a:spcAft>
                <a:spcPts val="0"/>
              </a:spcAft>
              <a:buClr>
                <a:srgbClr val="3F3F3F"/>
              </a:buClr>
              <a:buSzPts val="2400"/>
              <a:buFont typeface="Arial"/>
              <a:buChar char="•"/>
              <a:defRPr b="0" i="0" sz="2400" u="none" cap="none" strike="noStrike">
                <a:solidFill>
                  <a:srgbClr val="3F3F3F"/>
                </a:solidFill>
                <a:latin typeface="Calibri"/>
                <a:ea typeface="Calibri"/>
                <a:cs typeface="Calibri"/>
                <a:sym typeface="Calibri"/>
              </a:defRPr>
            </a:lvl3pPr>
            <a:lvl4pPr indent="-381000" lvl="3" marL="1828800" marR="0" rtl="0" algn="l">
              <a:lnSpc>
                <a:spcPct val="120000"/>
              </a:lnSpc>
              <a:spcBef>
                <a:spcPts val="0"/>
              </a:spcBef>
              <a:spcAft>
                <a:spcPts val="0"/>
              </a:spcAft>
              <a:buClr>
                <a:srgbClr val="3F3F3F"/>
              </a:buClr>
              <a:buSzPts val="2400"/>
              <a:buFont typeface="Arial"/>
              <a:buChar char="•"/>
              <a:defRPr b="0" i="0" sz="2400" u="none" cap="none" strike="noStrike">
                <a:solidFill>
                  <a:srgbClr val="3F3F3F"/>
                </a:solidFill>
                <a:latin typeface="Calibri"/>
                <a:ea typeface="Calibri"/>
                <a:cs typeface="Calibri"/>
                <a:sym typeface="Calibri"/>
              </a:defRPr>
            </a:lvl4pPr>
            <a:lvl5pPr indent="-381000" lvl="4" marL="2286000" marR="0" rtl="0" algn="l">
              <a:lnSpc>
                <a:spcPct val="120000"/>
              </a:lnSpc>
              <a:spcBef>
                <a:spcPts val="0"/>
              </a:spcBef>
              <a:spcAft>
                <a:spcPts val="0"/>
              </a:spcAft>
              <a:buClr>
                <a:srgbClr val="3F3F3F"/>
              </a:buClr>
              <a:buSzPts val="2400"/>
              <a:buFont typeface="Arial"/>
              <a:buChar char="•"/>
              <a:defRPr b="0" i="0" sz="2400" u="none" cap="none" strike="noStrike">
                <a:solidFill>
                  <a:srgbClr val="3F3F3F"/>
                </a:solidFill>
                <a:latin typeface="Calibri"/>
                <a:ea typeface="Calibri"/>
                <a:cs typeface="Calibri"/>
                <a:sym typeface="Calibri"/>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9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1_Title and Content">
  <p:cSld name="11_Title and Content">
    <p:spTree>
      <p:nvGrpSpPr>
        <p:cNvPr id="466" name="Shape 466"/>
        <p:cNvGrpSpPr/>
        <p:nvPr/>
      </p:nvGrpSpPr>
      <p:grpSpPr>
        <a:xfrm>
          <a:off x="0" y="0"/>
          <a:ext cx="0" cy="0"/>
          <a:chOff x="0" y="0"/>
          <a:chExt cx="0" cy="0"/>
        </a:xfrm>
      </p:grpSpPr>
    </p:spTree>
  </p:cSld>
  <p:clrMapOvr>
    <a:masterClrMapping/>
  </p:clrMapOvr>
</p:sldLayout>
</file>

<file path=ppt/slideLayouts/slideLayout9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2_Title and Content">
  <p:cSld name="12_Title and Content">
    <p:spTree>
      <p:nvGrpSpPr>
        <p:cNvPr id="467" name="Shape 467"/>
        <p:cNvGrpSpPr/>
        <p:nvPr/>
      </p:nvGrpSpPr>
      <p:grpSpPr>
        <a:xfrm>
          <a:off x="0" y="0"/>
          <a:ext cx="0" cy="0"/>
          <a:chOff x="0" y="0"/>
          <a:chExt cx="0" cy="0"/>
        </a:xfrm>
      </p:grpSpPr>
      <p:cxnSp>
        <p:nvCxnSpPr>
          <p:cNvPr id="468" name="Google Shape;468;p98"/>
          <p:cNvCxnSpPr/>
          <p:nvPr/>
        </p:nvCxnSpPr>
        <p:spPr>
          <a:xfrm flipH="1" rot="10800000">
            <a:off x="346075" y="909511"/>
            <a:ext cx="8797800" cy="3300"/>
          </a:xfrm>
          <a:prstGeom prst="straightConnector1">
            <a:avLst/>
          </a:prstGeom>
          <a:noFill/>
          <a:ln cap="rnd" cmpd="sng" w="28575">
            <a:solidFill>
              <a:srgbClr val="002060"/>
            </a:solidFill>
            <a:prstDash val="solid"/>
            <a:round/>
            <a:headEnd len="sm" w="sm" type="none"/>
            <a:tailEnd len="sm" w="sm" type="none"/>
          </a:ln>
        </p:spPr>
      </p:cxnSp>
      <p:sp>
        <p:nvSpPr>
          <p:cNvPr id="469" name="Google Shape;469;p98"/>
          <p:cNvSpPr txBox="1"/>
          <p:nvPr>
            <p:ph type="title"/>
          </p:nvPr>
        </p:nvSpPr>
        <p:spPr>
          <a:xfrm>
            <a:off x="346075" y="264884"/>
            <a:ext cx="8451900" cy="7032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rgbClr val="002060"/>
              </a:buClr>
              <a:buSzPts val="3200"/>
              <a:buFont typeface="Calibri"/>
              <a:buNone/>
              <a:defRPr b="1" i="0" sz="3200" u="none" cap="none" strike="noStrike">
                <a:solidFill>
                  <a:srgbClr val="002060"/>
                </a:solidFill>
                <a:latin typeface="Calibri"/>
                <a:ea typeface="Calibri"/>
                <a:cs typeface="Calibri"/>
                <a:sym typeface="Calibri"/>
              </a:defRPr>
            </a:lvl1pPr>
            <a:lvl2pPr indent="0" lvl="1"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2pPr>
            <a:lvl3pPr indent="0" lvl="2"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3pPr>
            <a:lvl4pPr indent="0" lvl="3"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4pPr>
            <a:lvl5pPr indent="0" lvl="4"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5pPr>
            <a:lvl6pPr indent="0" lvl="5" marL="4572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6pPr>
            <a:lvl7pPr indent="0" lvl="6" marL="9144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7pPr>
            <a:lvl8pPr indent="0" lvl="7" marL="13716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8pPr>
            <a:lvl9pPr indent="0" lvl="8" marL="18288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9pPr>
          </a:lstStyle>
          <a:p/>
        </p:txBody>
      </p:sp>
      <p:sp>
        <p:nvSpPr>
          <p:cNvPr id="470" name="Google Shape;470;p98"/>
          <p:cNvSpPr txBox="1"/>
          <p:nvPr>
            <p:ph idx="1" type="body"/>
          </p:nvPr>
        </p:nvSpPr>
        <p:spPr>
          <a:xfrm>
            <a:off x="346076" y="1150695"/>
            <a:ext cx="8451900" cy="5389500"/>
          </a:xfrm>
          <a:prstGeom prst="rect">
            <a:avLst/>
          </a:prstGeom>
          <a:noFill/>
          <a:ln>
            <a:noFill/>
          </a:ln>
        </p:spPr>
        <p:txBody>
          <a:bodyPr anchorCtr="0" anchor="t" bIns="91425" lIns="91425" spcFirstLastPara="1" rIns="91425" wrap="square" tIns="91425">
            <a:noAutofit/>
          </a:bodyPr>
          <a:lstStyle>
            <a:lvl1pPr indent="-228600" lvl="0" marL="457200" marR="0" rtl="0" algn="l">
              <a:lnSpc>
                <a:spcPct val="120000"/>
              </a:lnSpc>
              <a:spcBef>
                <a:spcPts val="0"/>
              </a:spcBef>
              <a:spcAft>
                <a:spcPts val="0"/>
              </a:spcAft>
              <a:buClr>
                <a:srgbClr val="3F3F3F"/>
              </a:buClr>
              <a:buSzPts val="2400"/>
              <a:buFont typeface="Arial"/>
              <a:buNone/>
              <a:defRPr b="0" i="0" sz="2400" u="none" cap="none" strike="noStrike">
                <a:solidFill>
                  <a:srgbClr val="3F3F3F"/>
                </a:solidFill>
                <a:latin typeface="Calibri"/>
                <a:ea typeface="Calibri"/>
                <a:cs typeface="Calibri"/>
                <a:sym typeface="Calibri"/>
              </a:defRPr>
            </a:lvl1pPr>
            <a:lvl2pPr indent="-381000" lvl="1" marL="914400" marR="0" rtl="0" algn="l">
              <a:lnSpc>
                <a:spcPct val="120000"/>
              </a:lnSpc>
              <a:spcBef>
                <a:spcPts val="0"/>
              </a:spcBef>
              <a:spcAft>
                <a:spcPts val="0"/>
              </a:spcAft>
              <a:buClr>
                <a:srgbClr val="3F3F3F"/>
              </a:buClr>
              <a:buSzPts val="2400"/>
              <a:buFont typeface="Arial"/>
              <a:buChar char="•"/>
              <a:defRPr b="0" i="0" sz="2400" u="none" cap="none" strike="noStrike">
                <a:solidFill>
                  <a:srgbClr val="3F3F3F"/>
                </a:solidFill>
                <a:latin typeface="Calibri"/>
                <a:ea typeface="Calibri"/>
                <a:cs typeface="Calibri"/>
                <a:sym typeface="Calibri"/>
              </a:defRPr>
            </a:lvl2pPr>
            <a:lvl3pPr indent="-381000" lvl="2" marL="1371600" marR="0" rtl="0" algn="l">
              <a:lnSpc>
                <a:spcPct val="120000"/>
              </a:lnSpc>
              <a:spcBef>
                <a:spcPts val="0"/>
              </a:spcBef>
              <a:spcAft>
                <a:spcPts val="0"/>
              </a:spcAft>
              <a:buClr>
                <a:srgbClr val="3F3F3F"/>
              </a:buClr>
              <a:buSzPts val="2400"/>
              <a:buFont typeface="Arial"/>
              <a:buChar char="•"/>
              <a:defRPr b="0" i="0" sz="2400" u="none" cap="none" strike="noStrike">
                <a:solidFill>
                  <a:srgbClr val="3F3F3F"/>
                </a:solidFill>
                <a:latin typeface="Calibri"/>
                <a:ea typeface="Calibri"/>
                <a:cs typeface="Calibri"/>
                <a:sym typeface="Calibri"/>
              </a:defRPr>
            </a:lvl3pPr>
            <a:lvl4pPr indent="-381000" lvl="3" marL="1828800" marR="0" rtl="0" algn="l">
              <a:lnSpc>
                <a:spcPct val="120000"/>
              </a:lnSpc>
              <a:spcBef>
                <a:spcPts val="0"/>
              </a:spcBef>
              <a:spcAft>
                <a:spcPts val="0"/>
              </a:spcAft>
              <a:buClr>
                <a:srgbClr val="3F3F3F"/>
              </a:buClr>
              <a:buSzPts val="2400"/>
              <a:buFont typeface="Arial"/>
              <a:buChar char="•"/>
              <a:defRPr b="0" i="0" sz="2400" u="none" cap="none" strike="noStrike">
                <a:solidFill>
                  <a:srgbClr val="3F3F3F"/>
                </a:solidFill>
                <a:latin typeface="Calibri"/>
                <a:ea typeface="Calibri"/>
                <a:cs typeface="Calibri"/>
                <a:sym typeface="Calibri"/>
              </a:defRPr>
            </a:lvl4pPr>
            <a:lvl5pPr indent="-381000" lvl="4" marL="2286000" marR="0" rtl="0" algn="l">
              <a:lnSpc>
                <a:spcPct val="120000"/>
              </a:lnSpc>
              <a:spcBef>
                <a:spcPts val="0"/>
              </a:spcBef>
              <a:spcAft>
                <a:spcPts val="0"/>
              </a:spcAft>
              <a:buClr>
                <a:srgbClr val="3F3F3F"/>
              </a:buClr>
              <a:buSzPts val="2400"/>
              <a:buFont typeface="Arial"/>
              <a:buChar char="•"/>
              <a:defRPr b="0" i="0" sz="2400" u="none" cap="none" strike="noStrike">
                <a:solidFill>
                  <a:srgbClr val="3F3F3F"/>
                </a:solidFill>
                <a:latin typeface="Calibri"/>
                <a:ea typeface="Calibri"/>
                <a:cs typeface="Calibri"/>
                <a:sym typeface="Calibri"/>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9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3_Title and Content">
  <p:cSld name="13_Title and Content">
    <p:spTree>
      <p:nvGrpSpPr>
        <p:cNvPr id="471" name="Shape 471"/>
        <p:cNvGrpSpPr/>
        <p:nvPr/>
      </p:nvGrpSpPr>
      <p:grpSpPr>
        <a:xfrm>
          <a:off x="0" y="0"/>
          <a:ext cx="0" cy="0"/>
          <a:chOff x="0" y="0"/>
          <a:chExt cx="0" cy="0"/>
        </a:xfrm>
      </p:grpSpPr>
      <p:cxnSp>
        <p:nvCxnSpPr>
          <p:cNvPr id="472" name="Google Shape;472;p99"/>
          <p:cNvCxnSpPr/>
          <p:nvPr/>
        </p:nvCxnSpPr>
        <p:spPr>
          <a:xfrm flipH="1" rot="10800000">
            <a:off x="346075" y="909511"/>
            <a:ext cx="8797800" cy="3300"/>
          </a:xfrm>
          <a:prstGeom prst="straightConnector1">
            <a:avLst/>
          </a:prstGeom>
          <a:noFill/>
          <a:ln cap="rnd" cmpd="sng" w="28575">
            <a:solidFill>
              <a:srgbClr val="002060"/>
            </a:solidFill>
            <a:prstDash val="solid"/>
            <a:round/>
            <a:headEnd len="sm" w="sm" type="none"/>
            <a:tailEnd len="sm" w="sm" type="none"/>
          </a:ln>
        </p:spPr>
      </p:cxnSp>
      <p:sp>
        <p:nvSpPr>
          <p:cNvPr id="473" name="Google Shape;473;p99"/>
          <p:cNvSpPr txBox="1"/>
          <p:nvPr>
            <p:ph type="title"/>
          </p:nvPr>
        </p:nvSpPr>
        <p:spPr>
          <a:xfrm>
            <a:off x="346075" y="264884"/>
            <a:ext cx="8451900" cy="7032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rgbClr val="002060"/>
              </a:buClr>
              <a:buSzPts val="3200"/>
              <a:buFont typeface="Calibri"/>
              <a:buNone/>
              <a:defRPr b="1" i="0" sz="3200" u="none" cap="none" strike="noStrike">
                <a:solidFill>
                  <a:srgbClr val="002060"/>
                </a:solidFill>
                <a:latin typeface="Calibri"/>
                <a:ea typeface="Calibri"/>
                <a:cs typeface="Calibri"/>
                <a:sym typeface="Calibri"/>
              </a:defRPr>
            </a:lvl1pPr>
            <a:lvl2pPr indent="0" lvl="1"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2pPr>
            <a:lvl3pPr indent="0" lvl="2"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3pPr>
            <a:lvl4pPr indent="0" lvl="3"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4pPr>
            <a:lvl5pPr indent="0" lvl="4"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5pPr>
            <a:lvl6pPr indent="0" lvl="5" marL="4572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6pPr>
            <a:lvl7pPr indent="0" lvl="6" marL="9144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7pPr>
            <a:lvl8pPr indent="0" lvl="7" marL="13716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8pPr>
            <a:lvl9pPr indent="0" lvl="8" marL="18288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9pPr>
          </a:lstStyle>
          <a:p/>
        </p:txBody>
      </p:sp>
      <p:sp>
        <p:nvSpPr>
          <p:cNvPr id="474" name="Google Shape;474;p99"/>
          <p:cNvSpPr txBox="1"/>
          <p:nvPr>
            <p:ph idx="1" type="body"/>
          </p:nvPr>
        </p:nvSpPr>
        <p:spPr>
          <a:xfrm>
            <a:off x="346076" y="1150695"/>
            <a:ext cx="8451900" cy="5389500"/>
          </a:xfrm>
          <a:prstGeom prst="rect">
            <a:avLst/>
          </a:prstGeom>
          <a:noFill/>
          <a:ln>
            <a:noFill/>
          </a:ln>
        </p:spPr>
        <p:txBody>
          <a:bodyPr anchorCtr="0" anchor="t" bIns="91425" lIns="91425" spcFirstLastPara="1" rIns="91425" wrap="square" tIns="91425">
            <a:noAutofit/>
          </a:bodyPr>
          <a:lstStyle>
            <a:lvl1pPr indent="-228600" lvl="0" marL="457200" marR="0" rtl="0" algn="l">
              <a:lnSpc>
                <a:spcPct val="120000"/>
              </a:lnSpc>
              <a:spcBef>
                <a:spcPts val="0"/>
              </a:spcBef>
              <a:spcAft>
                <a:spcPts val="0"/>
              </a:spcAft>
              <a:buClr>
                <a:srgbClr val="3F3F3F"/>
              </a:buClr>
              <a:buSzPts val="2400"/>
              <a:buFont typeface="Arial"/>
              <a:buNone/>
              <a:defRPr b="0" i="0" sz="2400" u="none" cap="none" strike="noStrike">
                <a:solidFill>
                  <a:srgbClr val="3F3F3F"/>
                </a:solidFill>
                <a:latin typeface="Calibri"/>
                <a:ea typeface="Calibri"/>
                <a:cs typeface="Calibri"/>
                <a:sym typeface="Calibri"/>
              </a:defRPr>
            </a:lvl1pPr>
            <a:lvl2pPr indent="-381000" lvl="1" marL="914400" marR="0" rtl="0" algn="l">
              <a:lnSpc>
                <a:spcPct val="120000"/>
              </a:lnSpc>
              <a:spcBef>
                <a:spcPts val="0"/>
              </a:spcBef>
              <a:spcAft>
                <a:spcPts val="0"/>
              </a:spcAft>
              <a:buClr>
                <a:srgbClr val="3F3F3F"/>
              </a:buClr>
              <a:buSzPts val="2400"/>
              <a:buFont typeface="Arial"/>
              <a:buChar char="•"/>
              <a:defRPr b="0" i="0" sz="2400" u="none" cap="none" strike="noStrike">
                <a:solidFill>
                  <a:srgbClr val="3F3F3F"/>
                </a:solidFill>
                <a:latin typeface="Calibri"/>
                <a:ea typeface="Calibri"/>
                <a:cs typeface="Calibri"/>
                <a:sym typeface="Calibri"/>
              </a:defRPr>
            </a:lvl2pPr>
            <a:lvl3pPr indent="-381000" lvl="2" marL="1371600" marR="0" rtl="0" algn="l">
              <a:lnSpc>
                <a:spcPct val="120000"/>
              </a:lnSpc>
              <a:spcBef>
                <a:spcPts val="0"/>
              </a:spcBef>
              <a:spcAft>
                <a:spcPts val="0"/>
              </a:spcAft>
              <a:buClr>
                <a:srgbClr val="3F3F3F"/>
              </a:buClr>
              <a:buSzPts val="2400"/>
              <a:buFont typeface="Arial"/>
              <a:buChar char="•"/>
              <a:defRPr b="0" i="0" sz="2400" u="none" cap="none" strike="noStrike">
                <a:solidFill>
                  <a:srgbClr val="3F3F3F"/>
                </a:solidFill>
                <a:latin typeface="Calibri"/>
                <a:ea typeface="Calibri"/>
                <a:cs typeface="Calibri"/>
                <a:sym typeface="Calibri"/>
              </a:defRPr>
            </a:lvl3pPr>
            <a:lvl4pPr indent="-381000" lvl="3" marL="1828800" marR="0" rtl="0" algn="l">
              <a:lnSpc>
                <a:spcPct val="120000"/>
              </a:lnSpc>
              <a:spcBef>
                <a:spcPts val="0"/>
              </a:spcBef>
              <a:spcAft>
                <a:spcPts val="0"/>
              </a:spcAft>
              <a:buClr>
                <a:srgbClr val="3F3F3F"/>
              </a:buClr>
              <a:buSzPts val="2400"/>
              <a:buFont typeface="Arial"/>
              <a:buChar char="•"/>
              <a:defRPr b="0" i="0" sz="2400" u="none" cap="none" strike="noStrike">
                <a:solidFill>
                  <a:srgbClr val="3F3F3F"/>
                </a:solidFill>
                <a:latin typeface="Calibri"/>
                <a:ea typeface="Calibri"/>
                <a:cs typeface="Calibri"/>
                <a:sym typeface="Calibri"/>
              </a:defRPr>
            </a:lvl4pPr>
            <a:lvl5pPr indent="-381000" lvl="4" marL="2286000" marR="0" rtl="0" algn="l">
              <a:lnSpc>
                <a:spcPct val="120000"/>
              </a:lnSpc>
              <a:spcBef>
                <a:spcPts val="0"/>
              </a:spcBef>
              <a:spcAft>
                <a:spcPts val="0"/>
              </a:spcAft>
              <a:buClr>
                <a:srgbClr val="3F3F3F"/>
              </a:buClr>
              <a:buSzPts val="2400"/>
              <a:buFont typeface="Arial"/>
              <a:buChar char="•"/>
              <a:defRPr b="0" i="0" sz="2400" u="none" cap="none" strike="noStrike">
                <a:solidFill>
                  <a:srgbClr val="3F3F3F"/>
                </a:solidFill>
                <a:latin typeface="Calibri"/>
                <a:ea typeface="Calibri"/>
                <a:cs typeface="Calibri"/>
                <a:sym typeface="Calibri"/>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9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4_Title and Content">
  <p:cSld name="14_Title and Content">
    <p:spTree>
      <p:nvGrpSpPr>
        <p:cNvPr id="475" name="Shape 475"/>
        <p:cNvGrpSpPr/>
        <p:nvPr/>
      </p:nvGrpSpPr>
      <p:grpSpPr>
        <a:xfrm>
          <a:off x="0" y="0"/>
          <a:ext cx="0" cy="0"/>
          <a:chOff x="0" y="0"/>
          <a:chExt cx="0" cy="0"/>
        </a:xfrm>
      </p:grpSpPr>
      <p:cxnSp>
        <p:nvCxnSpPr>
          <p:cNvPr id="476" name="Google Shape;476;p100"/>
          <p:cNvCxnSpPr/>
          <p:nvPr/>
        </p:nvCxnSpPr>
        <p:spPr>
          <a:xfrm flipH="1" rot="10800000">
            <a:off x="346075" y="909511"/>
            <a:ext cx="8797800" cy="3300"/>
          </a:xfrm>
          <a:prstGeom prst="straightConnector1">
            <a:avLst/>
          </a:prstGeom>
          <a:noFill/>
          <a:ln cap="rnd" cmpd="sng" w="28575">
            <a:solidFill>
              <a:srgbClr val="002060"/>
            </a:solidFill>
            <a:prstDash val="solid"/>
            <a:round/>
            <a:headEnd len="sm" w="sm" type="none"/>
            <a:tailEnd len="sm" w="sm" type="none"/>
          </a:ln>
        </p:spPr>
      </p:cxnSp>
      <p:sp>
        <p:nvSpPr>
          <p:cNvPr id="477" name="Google Shape;477;p100"/>
          <p:cNvSpPr txBox="1"/>
          <p:nvPr>
            <p:ph type="title"/>
          </p:nvPr>
        </p:nvSpPr>
        <p:spPr>
          <a:xfrm>
            <a:off x="346075" y="264884"/>
            <a:ext cx="8451900" cy="7032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rgbClr val="002060"/>
              </a:buClr>
              <a:buSzPts val="3200"/>
              <a:buFont typeface="Calibri"/>
              <a:buNone/>
              <a:defRPr b="1" i="0" sz="3200" u="none" cap="none" strike="noStrike">
                <a:solidFill>
                  <a:srgbClr val="002060"/>
                </a:solidFill>
                <a:latin typeface="Calibri"/>
                <a:ea typeface="Calibri"/>
                <a:cs typeface="Calibri"/>
                <a:sym typeface="Calibri"/>
              </a:defRPr>
            </a:lvl1pPr>
            <a:lvl2pPr indent="0" lvl="1"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2pPr>
            <a:lvl3pPr indent="0" lvl="2"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3pPr>
            <a:lvl4pPr indent="0" lvl="3"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4pPr>
            <a:lvl5pPr indent="0" lvl="4"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5pPr>
            <a:lvl6pPr indent="0" lvl="5" marL="4572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6pPr>
            <a:lvl7pPr indent="0" lvl="6" marL="9144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7pPr>
            <a:lvl8pPr indent="0" lvl="7" marL="13716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8pPr>
            <a:lvl9pPr indent="0" lvl="8" marL="18288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9pPr>
          </a:lstStyle>
          <a:p/>
        </p:txBody>
      </p:sp>
      <p:sp>
        <p:nvSpPr>
          <p:cNvPr id="478" name="Google Shape;478;p100"/>
          <p:cNvSpPr txBox="1"/>
          <p:nvPr>
            <p:ph idx="1" type="body"/>
          </p:nvPr>
        </p:nvSpPr>
        <p:spPr>
          <a:xfrm>
            <a:off x="346076" y="1150695"/>
            <a:ext cx="8451900" cy="5389500"/>
          </a:xfrm>
          <a:prstGeom prst="rect">
            <a:avLst/>
          </a:prstGeom>
          <a:noFill/>
          <a:ln>
            <a:noFill/>
          </a:ln>
        </p:spPr>
        <p:txBody>
          <a:bodyPr anchorCtr="0" anchor="t" bIns="91425" lIns="91425" spcFirstLastPara="1" rIns="91425" wrap="square" tIns="91425">
            <a:noAutofit/>
          </a:bodyPr>
          <a:lstStyle>
            <a:lvl1pPr indent="-228600" lvl="0" marL="457200" marR="0" rtl="0" algn="l">
              <a:lnSpc>
                <a:spcPct val="120000"/>
              </a:lnSpc>
              <a:spcBef>
                <a:spcPts val="0"/>
              </a:spcBef>
              <a:spcAft>
                <a:spcPts val="0"/>
              </a:spcAft>
              <a:buClr>
                <a:srgbClr val="3F3F3F"/>
              </a:buClr>
              <a:buSzPts val="2400"/>
              <a:buFont typeface="Arial"/>
              <a:buNone/>
              <a:defRPr b="0" i="0" sz="2400" u="none" cap="none" strike="noStrike">
                <a:solidFill>
                  <a:srgbClr val="3F3F3F"/>
                </a:solidFill>
                <a:latin typeface="Calibri"/>
                <a:ea typeface="Calibri"/>
                <a:cs typeface="Calibri"/>
                <a:sym typeface="Calibri"/>
              </a:defRPr>
            </a:lvl1pPr>
            <a:lvl2pPr indent="-381000" lvl="1" marL="914400" marR="0" rtl="0" algn="l">
              <a:lnSpc>
                <a:spcPct val="120000"/>
              </a:lnSpc>
              <a:spcBef>
                <a:spcPts val="0"/>
              </a:spcBef>
              <a:spcAft>
                <a:spcPts val="0"/>
              </a:spcAft>
              <a:buClr>
                <a:srgbClr val="3F3F3F"/>
              </a:buClr>
              <a:buSzPts val="2400"/>
              <a:buFont typeface="Arial"/>
              <a:buChar char="•"/>
              <a:defRPr b="0" i="0" sz="2400" u="none" cap="none" strike="noStrike">
                <a:solidFill>
                  <a:srgbClr val="3F3F3F"/>
                </a:solidFill>
                <a:latin typeface="Calibri"/>
                <a:ea typeface="Calibri"/>
                <a:cs typeface="Calibri"/>
                <a:sym typeface="Calibri"/>
              </a:defRPr>
            </a:lvl2pPr>
            <a:lvl3pPr indent="-381000" lvl="2" marL="1371600" marR="0" rtl="0" algn="l">
              <a:lnSpc>
                <a:spcPct val="120000"/>
              </a:lnSpc>
              <a:spcBef>
                <a:spcPts val="0"/>
              </a:spcBef>
              <a:spcAft>
                <a:spcPts val="0"/>
              </a:spcAft>
              <a:buClr>
                <a:srgbClr val="3F3F3F"/>
              </a:buClr>
              <a:buSzPts val="2400"/>
              <a:buFont typeface="Arial"/>
              <a:buChar char="•"/>
              <a:defRPr b="0" i="0" sz="2400" u="none" cap="none" strike="noStrike">
                <a:solidFill>
                  <a:srgbClr val="3F3F3F"/>
                </a:solidFill>
                <a:latin typeface="Calibri"/>
                <a:ea typeface="Calibri"/>
                <a:cs typeface="Calibri"/>
                <a:sym typeface="Calibri"/>
              </a:defRPr>
            </a:lvl3pPr>
            <a:lvl4pPr indent="-381000" lvl="3" marL="1828800" marR="0" rtl="0" algn="l">
              <a:lnSpc>
                <a:spcPct val="120000"/>
              </a:lnSpc>
              <a:spcBef>
                <a:spcPts val="0"/>
              </a:spcBef>
              <a:spcAft>
                <a:spcPts val="0"/>
              </a:spcAft>
              <a:buClr>
                <a:srgbClr val="3F3F3F"/>
              </a:buClr>
              <a:buSzPts val="2400"/>
              <a:buFont typeface="Arial"/>
              <a:buChar char="•"/>
              <a:defRPr b="0" i="0" sz="2400" u="none" cap="none" strike="noStrike">
                <a:solidFill>
                  <a:srgbClr val="3F3F3F"/>
                </a:solidFill>
                <a:latin typeface="Calibri"/>
                <a:ea typeface="Calibri"/>
                <a:cs typeface="Calibri"/>
                <a:sym typeface="Calibri"/>
              </a:defRPr>
            </a:lvl4pPr>
            <a:lvl5pPr indent="-381000" lvl="4" marL="2286000" marR="0" rtl="0" algn="l">
              <a:lnSpc>
                <a:spcPct val="120000"/>
              </a:lnSpc>
              <a:spcBef>
                <a:spcPts val="0"/>
              </a:spcBef>
              <a:spcAft>
                <a:spcPts val="0"/>
              </a:spcAft>
              <a:buClr>
                <a:srgbClr val="3F3F3F"/>
              </a:buClr>
              <a:buSzPts val="2400"/>
              <a:buFont typeface="Arial"/>
              <a:buChar char="•"/>
              <a:defRPr b="0" i="0" sz="2400" u="none" cap="none" strike="noStrike">
                <a:solidFill>
                  <a:srgbClr val="3F3F3F"/>
                </a:solidFill>
                <a:latin typeface="Calibri"/>
                <a:ea typeface="Calibri"/>
                <a:cs typeface="Calibri"/>
                <a:sym typeface="Calibri"/>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9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5_Title and Content">
  <p:cSld name="15_Title and Content">
    <p:spTree>
      <p:nvGrpSpPr>
        <p:cNvPr id="479" name="Shape 479"/>
        <p:cNvGrpSpPr/>
        <p:nvPr/>
      </p:nvGrpSpPr>
      <p:grpSpPr>
        <a:xfrm>
          <a:off x="0" y="0"/>
          <a:ext cx="0" cy="0"/>
          <a:chOff x="0" y="0"/>
          <a:chExt cx="0" cy="0"/>
        </a:xfrm>
      </p:grpSpPr>
      <p:cxnSp>
        <p:nvCxnSpPr>
          <p:cNvPr id="480" name="Google Shape;480;p101"/>
          <p:cNvCxnSpPr/>
          <p:nvPr/>
        </p:nvCxnSpPr>
        <p:spPr>
          <a:xfrm flipH="1" rot="10800000">
            <a:off x="346075" y="909511"/>
            <a:ext cx="8797800" cy="3300"/>
          </a:xfrm>
          <a:prstGeom prst="straightConnector1">
            <a:avLst/>
          </a:prstGeom>
          <a:noFill/>
          <a:ln cap="rnd" cmpd="sng" w="28575">
            <a:solidFill>
              <a:srgbClr val="002060"/>
            </a:solidFill>
            <a:prstDash val="solid"/>
            <a:round/>
            <a:headEnd len="sm" w="sm" type="none"/>
            <a:tailEnd len="sm" w="sm" type="none"/>
          </a:ln>
        </p:spPr>
      </p:cxnSp>
      <p:sp>
        <p:nvSpPr>
          <p:cNvPr id="481" name="Google Shape;481;p101"/>
          <p:cNvSpPr txBox="1"/>
          <p:nvPr>
            <p:ph type="title"/>
          </p:nvPr>
        </p:nvSpPr>
        <p:spPr>
          <a:xfrm>
            <a:off x="346075" y="264884"/>
            <a:ext cx="8451900" cy="7032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rgbClr val="002060"/>
              </a:buClr>
              <a:buSzPts val="3200"/>
              <a:buFont typeface="Calibri"/>
              <a:buNone/>
              <a:defRPr b="1" i="0" sz="3200" u="none" cap="none" strike="noStrike">
                <a:solidFill>
                  <a:srgbClr val="002060"/>
                </a:solidFill>
                <a:latin typeface="Calibri"/>
                <a:ea typeface="Calibri"/>
                <a:cs typeface="Calibri"/>
                <a:sym typeface="Calibri"/>
              </a:defRPr>
            </a:lvl1pPr>
            <a:lvl2pPr indent="0" lvl="1"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2pPr>
            <a:lvl3pPr indent="0" lvl="2"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3pPr>
            <a:lvl4pPr indent="0" lvl="3"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4pPr>
            <a:lvl5pPr indent="0" lvl="4"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5pPr>
            <a:lvl6pPr indent="0" lvl="5" marL="4572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6pPr>
            <a:lvl7pPr indent="0" lvl="6" marL="9144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7pPr>
            <a:lvl8pPr indent="0" lvl="7" marL="13716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8pPr>
            <a:lvl9pPr indent="0" lvl="8" marL="18288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9pPr>
          </a:lstStyle>
          <a:p/>
        </p:txBody>
      </p:sp>
      <p:sp>
        <p:nvSpPr>
          <p:cNvPr id="482" name="Google Shape;482;p101"/>
          <p:cNvSpPr txBox="1"/>
          <p:nvPr>
            <p:ph idx="1" type="body"/>
          </p:nvPr>
        </p:nvSpPr>
        <p:spPr>
          <a:xfrm>
            <a:off x="346076" y="1150695"/>
            <a:ext cx="8451900" cy="5389500"/>
          </a:xfrm>
          <a:prstGeom prst="rect">
            <a:avLst/>
          </a:prstGeom>
          <a:noFill/>
          <a:ln>
            <a:noFill/>
          </a:ln>
        </p:spPr>
        <p:txBody>
          <a:bodyPr anchorCtr="0" anchor="t" bIns="91425" lIns="91425" spcFirstLastPara="1" rIns="91425" wrap="square" tIns="91425">
            <a:noAutofit/>
          </a:bodyPr>
          <a:lstStyle>
            <a:lvl1pPr indent="-228600" lvl="0" marL="457200" marR="0" rtl="0" algn="l">
              <a:lnSpc>
                <a:spcPct val="120000"/>
              </a:lnSpc>
              <a:spcBef>
                <a:spcPts val="0"/>
              </a:spcBef>
              <a:spcAft>
                <a:spcPts val="0"/>
              </a:spcAft>
              <a:buClr>
                <a:srgbClr val="3F3F3F"/>
              </a:buClr>
              <a:buSzPts val="2400"/>
              <a:buFont typeface="Arial"/>
              <a:buNone/>
              <a:defRPr b="0" i="0" sz="2400" u="none" cap="none" strike="noStrike">
                <a:solidFill>
                  <a:srgbClr val="3F3F3F"/>
                </a:solidFill>
                <a:latin typeface="Calibri"/>
                <a:ea typeface="Calibri"/>
                <a:cs typeface="Calibri"/>
                <a:sym typeface="Calibri"/>
              </a:defRPr>
            </a:lvl1pPr>
            <a:lvl2pPr indent="-381000" lvl="1" marL="914400" marR="0" rtl="0" algn="l">
              <a:lnSpc>
                <a:spcPct val="120000"/>
              </a:lnSpc>
              <a:spcBef>
                <a:spcPts val="0"/>
              </a:spcBef>
              <a:spcAft>
                <a:spcPts val="0"/>
              </a:spcAft>
              <a:buClr>
                <a:srgbClr val="3F3F3F"/>
              </a:buClr>
              <a:buSzPts val="2400"/>
              <a:buFont typeface="Arial"/>
              <a:buChar char="•"/>
              <a:defRPr b="0" i="0" sz="2400" u="none" cap="none" strike="noStrike">
                <a:solidFill>
                  <a:srgbClr val="3F3F3F"/>
                </a:solidFill>
                <a:latin typeface="Calibri"/>
                <a:ea typeface="Calibri"/>
                <a:cs typeface="Calibri"/>
                <a:sym typeface="Calibri"/>
              </a:defRPr>
            </a:lvl2pPr>
            <a:lvl3pPr indent="-381000" lvl="2" marL="1371600" marR="0" rtl="0" algn="l">
              <a:lnSpc>
                <a:spcPct val="120000"/>
              </a:lnSpc>
              <a:spcBef>
                <a:spcPts val="0"/>
              </a:spcBef>
              <a:spcAft>
                <a:spcPts val="0"/>
              </a:spcAft>
              <a:buClr>
                <a:srgbClr val="3F3F3F"/>
              </a:buClr>
              <a:buSzPts val="2400"/>
              <a:buFont typeface="Arial"/>
              <a:buChar char="•"/>
              <a:defRPr b="0" i="0" sz="2400" u="none" cap="none" strike="noStrike">
                <a:solidFill>
                  <a:srgbClr val="3F3F3F"/>
                </a:solidFill>
                <a:latin typeface="Calibri"/>
                <a:ea typeface="Calibri"/>
                <a:cs typeface="Calibri"/>
                <a:sym typeface="Calibri"/>
              </a:defRPr>
            </a:lvl3pPr>
            <a:lvl4pPr indent="-381000" lvl="3" marL="1828800" marR="0" rtl="0" algn="l">
              <a:lnSpc>
                <a:spcPct val="120000"/>
              </a:lnSpc>
              <a:spcBef>
                <a:spcPts val="0"/>
              </a:spcBef>
              <a:spcAft>
                <a:spcPts val="0"/>
              </a:spcAft>
              <a:buClr>
                <a:srgbClr val="3F3F3F"/>
              </a:buClr>
              <a:buSzPts val="2400"/>
              <a:buFont typeface="Arial"/>
              <a:buChar char="•"/>
              <a:defRPr b="0" i="0" sz="2400" u="none" cap="none" strike="noStrike">
                <a:solidFill>
                  <a:srgbClr val="3F3F3F"/>
                </a:solidFill>
                <a:latin typeface="Calibri"/>
                <a:ea typeface="Calibri"/>
                <a:cs typeface="Calibri"/>
                <a:sym typeface="Calibri"/>
              </a:defRPr>
            </a:lvl4pPr>
            <a:lvl5pPr indent="-381000" lvl="4" marL="2286000" marR="0" rtl="0" algn="l">
              <a:lnSpc>
                <a:spcPct val="120000"/>
              </a:lnSpc>
              <a:spcBef>
                <a:spcPts val="0"/>
              </a:spcBef>
              <a:spcAft>
                <a:spcPts val="0"/>
              </a:spcAft>
              <a:buClr>
                <a:srgbClr val="3F3F3F"/>
              </a:buClr>
              <a:buSzPts val="2400"/>
              <a:buFont typeface="Arial"/>
              <a:buChar char="•"/>
              <a:defRPr b="0" i="0" sz="2400" u="none" cap="none" strike="noStrike">
                <a:solidFill>
                  <a:srgbClr val="3F3F3F"/>
                </a:solidFill>
                <a:latin typeface="Calibri"/>
                <a:ea typeface="Calibri"/>
                <a:cs typeface="Calibri"/>
                <a:sym typeface="Calibri"/>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9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6_Title and Content">
  <p:cSld name="16_Title and Content">
    <p:spTree>
      <p:nvGrpSpPr>
        <p:cNvPr id="483" name="Shape 483"/>
        <p:cNvGrpSpPr/>
        <p:nvPr/>
      </p:nvGrpSpPr>
      <p:grpSpPr>
        <a:xfrm>
          <a:off x="0" y="0"/>
          <a:ext cx="0" cy="0"/>
          <a:chOff x="0" y="0"/>
          <a:chExt cx="0" cy="0"/>
        </a:xfrm>
      </p:grpSpPr>
      <p:cxnSp>
        <p:nvCxnSpPr>
          <p:cNvPr id="484" name="Google Shape;484;p102"/>
          <p:cNvCxnSpPr/>
          <p:nvPr/>
        </p:nvCxnSpPr>
        <p:spPr>
          <a:xfrm flipH="1" rot="10800000">
            <a:off x="346075" y="909511"/>
            <a:ext cx="8797800" cy="3300"/>
          </a:xfrm>
          <a:prstGeom prst="straightConnector1">
            <a:avLst/>
          </a:prstGeom>
          <a:noFill/>
          <a:ln cap="rnd" cmpd="sng" w="28575">
            <a:solidFill>
              <a:srgbClr val="002060"/>
            </a:solidFill>
            <a:prstDash val="solid"/>
            <a:round/>
            <a:headEnd len="sm" w="sm" type="none"/>
            <a:tailEnd len="sm" w="sm" type="none"/>
          </a:ln>
        </p:spPr>
      </p:cxnSp>
      <p:sp>
        <p:nvSpPr>
          <p:cNvPr id="485" name="Google Shape;485;p102"/>
          <p:cNvSpPr txBox="1"/>
          <p:nvPr>
            <p:ph type="title"/>
          </p:nvPr>
        </p:nvSpPr>
        <p:spPr>
          <a:xfrm>
            <a:off x="346075" y="264884"/>
            <a:ext cx="8451900" cy="7032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rgbClr val="002060"/>
              </a:buClr>
              <a:buSzPts val="3200"/>
              <a:buFont typeface="Calibri"/>
              <a:buNone/>
              <a:defRPr b="1" i="0" sz="3200" u="none" cap="none" strike="noStrike">
                <a:solidFill>
                  <a:srgbClr val="002060"/>
                </a:solidFill>
                <a:latin typeface="Calibri"/>
                <a:ea typeface="Calibri"/>
                <a:cs typeface="Calibri"/>
                <a:sym typeface="Calibri"/>
              </a:defRPr>
            </a:lvl1pPr>
            <a:lvl2pPr indent="0" lvl="1"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2pPr>
            <a:lvl3pPr indent="0" lvl="2"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3pPr>
            <a:lvl4pPr indent="0" lvl="3"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4pPr>
            <a:lvl5pPr indent="0" lvl="4"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5pPr>
            <a:lvl6pPr indent="0" lvl="5" marL="4572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6pPr>
            <a:lvl7pPr indent="0" lvl="6" marL="9144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7pPr>
            <a:lvl8pPr indent="0" lvl="7" marL="13716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8pPr>
            <a:lvl9pPr indent="0" lvl="8" marL="18288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9pPr>
          </a:lstStyle>
          <a:p/>
        </p:txBody>
      </p:sp>
      <p:sp>
        <p:nvSpPr>
          <p:cNvPr id="486" name="Google Shape;486;p102"/>
          <p:cNvSpPr txBox="1"/>
          <p:nvPr>
            <p:ph idx="1" type="body"/>
          </p:nvPr>
        </p:nvSpPr>
        <p:spPr>
          <a:xfrm>
            <a:off x="346076" y="1150695"/>
            <a:ext cx="8451900" cy="5389500"/>
          </a:xfrm>
          <a:prstGeom prst="rect">
            <a:avLst/>
          </a:prstGeom>
          <a:noFill/>
          <a:ln>
            <a:noFill/>
          </a:ln>
        </p:spPr>
        <p:txBody>
          <a:bodyPr anchorCtr="0" anchor="t" bIns="91425" lIns="91425" spcFirstLastPara="1" rIns="91425" wrap="square" tIns="91425">
            <a:noAutofit/>
          </a:bodyPr>
          <a:lstStyle>
            <a:lvl1pPr indent="-228600" lvl="0" marL="457200" marR="0" rtl="0" algn="l">
              <a:lnSpc>
                <a:spcPct val="120000"/>
              </a:lnSpc>
              <a:spcBef>
                <a:spcPts val="0"/>
              </a:spcBef>
              <a:spcAft>
                <a:spcPts val="0"/>
              </a:spcAft>
              <a:buClr>
                <a:srgbClr val="3F3F3F"/>
              </a:buClr>
              <a:buSzPts val="2400"/>
              <a:buFont typeface="Arial"/>
              <a:buNone/>
              <a:defRPr b="0" i="0" sz="2400" u="none" cap="none" strike="noStrike">
                <a:solidFill>
                  <a:srgbClr val="3F3F3F"/>
                </a:solidFill>
                <a:latin typeface="Calibri"/>
                <a:ea typeface="Calibri"/>
                <a:cs typeface="Calibri"/>
                <a:sym typeface="Calibri"/>
              </a:defRPr>
            </a:lvl1pPr>
            <a:lvl2pPr indent="-381000" lvl="1" marL="914400" marR="0" rtl="0" algn="l">
              <a:lnSpc>
                <a:spcPct val="120000"/>
              </a:lnSpc>
              <a:spcBef>
                <a:spcPts val="0"/>
              </a:spcBef>
              <a:spcAft>
                <a:spcPts val="0"/>
              </a:spcAft>
              <a:buClr>
                <a:srgbClr val="3F3F3F"/>
              </a:buClr>
              <a:buSzPts val="2400"/>
              <a:buFont typeface="Arial"/>
              <a:buChar char="•"/>
              <a:defRPr b="0" i="0" sz="2400" u="none" cap="none" strike="noStrike">
                <a:solidFill>
                  <a:srgbClr val="3F3F3F"/>
                </a:solidFill>
                <a:latin typeface="Calibri"/>
                <a:ea typeface="Calibri"/>
                <a:cs typeface="Calibri"/>
                <a:sym typeface="Calibri"/>
              </a:defRPr>
            </a:lvl2pPr>
            <a:lvl3pPr indent="-381000" lvl="2" marL="1371600" marR="0" rtl="0" algn="l">
              <a:lnSpc>
                <a:spcPct val="120000"/>
              </a:lnSpc>
              <a:spcBef>
                <a:spcPts val="0"/>
              </a:spcBef>
              <a:spcAft>
                <a:spcPts val="0"/>
              </a:spcAft>
              <a:buClr>
                <a:srgbClr val="3F3F3F"/>
              </a:buClr>
              <a:buSzPts val="2400"/>
              <a:buFont typeface="Arial"/>
              <a:buChar char="•"/>
              <a:defRPr b="0" i="0" sz="2400" u="none" cap="none" strike="noStrike">
                <a:solidFill>
                  <a:srgbClr val="3F3F3F"/>
                </a:solidFill>
                <a:latin typeface="Calibri"/>
                <a:ea typeface="Calibri"/>
                <a:cs typeface="Calibri"/>
                <a:sym typeface="Calibri"/>
              </a:defRPr>
            </a:lvl3pPr>
            <a:lvl4pPr indent="-381000" lvl="3" marL="1828800" marR="0" rtl="0" algn="l">
              <a:lnSpc>
                <a:spcPct val="120000"/>
              </a:lnSpc>
              <a:spcBef>
                <a:spcPts val="0"/>
              </a:spcBef>
              <a:spcAft>
                <a:spcPts val="0"/>
              </a:spcAft>
              <a:buClr>
                <a:srgbClr val="3F3F3F"/>
              </a:buClr>
              <a:buSzPts val="2400"/>
              <a:buFont typeface="Arial"/>
              <a:buChar char="•"/>
              <a:defRPr b="0" i="0" sz="2400" u="none" cap="none" strike="noStrike">
                <a:solidFill>
                  <a:srgbClr val="3F3F3F"/>
                </a:solidFill>
                <a:latin typeface="Calibri"/>
                <a:ea typeface="Calibri"/>
                <a:cs typeface="Calibri"/>
                <a:sym typeface="Calibri"/>
              </a:defRPr>
            </a:lvl4pPr>
            <a:lvl5pPr indent="-381000" lvl="4" marL="2286000" marR="0" rtl="0" algn="l">
              <a:lnSpc>
                <a:spcPct val="120000"/>
              </a:lnSpc>
              <a:spcBef>
                <a:spcPts val="0"/>
              </a:spcBef>
              <a:spcAft>
                <a:spcPts val="0"/>
              </a:spcAft>
              <a:buClr>
                <a:srgbClr val="3F3F3F"/>
              </a:buClr>
              <a:buSzPts val="2400"/>
              <a:buFont typeface="Arial"/>
              <a:buChar char="•"/>
              <a:defRPr b="0" i="0" sz="2400" u="none" cap="none" strike="noStrike">
                <a:solidFill>
                  <a:srgbClr val="3F3F3F"/>
                </a:solidFill>
                <a:latin typeface="Calibri"/>
                <a:ea typeface="Calibri"/>
                <a:cs typeface="Calibri"/>
                <a:sym typeface="Calibri"/>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10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7_Title and Content">
  <p:cSld name="17_Title and Content">
    <p:spTree>
      <p:nvGrpSpPr>
        <p:cNvPr id="487" name="Shape 487"/>
        <p:cNvGrpSpPr/>
        <p:nvPr/>
      </p:nvGrpSpPr>
      <p:grpSpPr>
        <a:xfrm>
          <a:off x="0" y="0"/>
          <a:ext cx="0" cy="0"/>
          <a:chOff x="0" y="0"/>
          <a:chExt cx="0" cy="0"/>
        </a:xfrm>
      </p:grpSpPr>
      <p:cxnSp>
        <p:nvCxnSpPr>
          <p:cNvPr id="488" name="Google Shape;488;p103"/>
          <p:cNvCxnSpPr/>
          <p:nvPr/>
        </p:nvCxnSpPr>
        <p:spPr>
          <a:xfrm flipH="1" rot="10800000">
            <a:off x="346075" y="909511"/>
            <a:ext cx="8797800" cy="3300"/>
          </a:xfrm>
          <a:prstGeom prst="straightConnector1">
            <a:avLst/>
          </a:prstGeom>
          <a:noFill/>
          <a:ln cap="rnd" cmpd="sng" w="28575">
            <a:solidFill>
              <a:srgbClr val="002060"/>
            </a:solidFill>
            <a:prstDash val="solid"/>
            <a:round/>
            <a:headEnd len="sm" w="sm" type="none"/>
            <a:tailEnd len="sm" w="sm" type="none"/>
          </a:ln>
        </p:spPr>
      </p:cxnSp>
      <p:sp>
        <p:nvSpPr>
          <p:cNvPr id="489" name="Google Shape;489;p103"/>
          <p:cNvSpPr txBox="1"/>
          <p:nvPr>
            <p:ph type="title"/>
          </p:nvPr>
        </p:nvSpPr>
        <p:spPr>
          <a:xfrm>
            <a:off x="346075" y="264884"/>
            <a:ext cx="8451900" cy="7032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rgbClr val="002060"/>
              </a:buClr>
              <a:buSzPts val="3200"/>
              <a:buFont typeface="Calibri"/>
              <a:buNone/>
              <a:defRPr b="1" i="0" sz="3200" u="none" cap="none" strike="noStrike">
                <a:solidFill>
                  <a:srgbClr val="002060"/>
                </a:solidFill>
                <a:latin typeface="Calibri"/>
                <a:ea typeface="Calibri"/>
                <a:cs typeface="Calibri"/>
                <a:sym typeface="Calibri"/>
              </a:defRPr>
            </a:lvl1pPr>
            <a:lvl2pPr indent="0" lvl="1"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2pPr>
            <a:lvl3pPr indent="0" lvl="2"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3pPr>
            <a:lvl4pPr indent="0" lvl="3"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4pPr>
            <a:lvl5pPr indent="0" lvl="4"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5pPr>
            <a:lvl6pPr indent="0" lvl="5" marL="4572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6pPr>
            <a:lvl7pPr indent="0" lvl="6" marL="9144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7pPr>
            <a:lvl8pPr indent="0" lvl="7" marL="13716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8pPr>
            <a:lvl9pPr indent="0" lvl="8" marL="18288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9pPr>
          </a:lstStyle>
          <a:p/>
        </p:txBody>
      </p:sp>
      <p:sp>
        <p:nvSpPr>
          <p:cNvPr id="490" name="Google Shape;490;p103"/>
          <p:cNvSpPr txBox="1"/>
          <p:nvPr>
            <p:ph idx="1" type="body"/>
          </p:nvPr>
        </p:nvSpPr>
        <p:spPr>
          <a:xfrm>
            <a:off x="346076" y="1150695"/>
            <a:ext cx="8451900" cy="5389500"/>
          </a:xfrm>
          <a:prstGeom prst="rect">
            <a:avLst/>
          </a:prstGeom>
          <a:noFill/>
          <a:ln>
            <a:noFill/>
          </a:ln>
        </p:spPr>
        <p:txBody>
          <a:bodyPr anchorCtr="0" anchor="t" bIns="91425" lIns="91425" spcFirstLastPara="1" rIns="91425" wrap="square" tIns="91425">
            <a:noAutofit/>
          </a:bodyPr>
          <a:lstStyle>
            <a:lvl1pPr indent="-228600" lvl="0" marL="457200" marR="0" rtl="0" algn="l">
              <a:lnSpc>
                <a:spcPct val="120000"/>
              </a:lnSpc>
              <a:spcBef>
                <a:spcPts val="0"/>
              </a:spcBef>
              <a:spcAft>
                <a:spcPts val="0"/>
              </a:spcAft>
              <a:buClr>
                <a:srgbClr val="3F3F3F"/>
              </a:buClr>
              <a:buSzPts val="2400"/>
              <a:buFont typeface="Arial"/>
              <a:buNone/>
              <a:defRPr b="0" i="0" sz="2400" u="none" cap="none" strike="noStrike">
                <a:solidFill>
                  <a:srgbClr val="3F3F3F"/>
                </a:solidFill>
                <a:latin typeface="Calibri"/>
                <a:ea typeface="Calibri"/>
                <a:cs typeface="Calibri"/>
                <a:sym typeface="Calibri"/>
              </a:defRPr>
            </a:lvl1pPr>
            <a:lvl2pPr indent="-381000" lvl="1" marL="914400" marR="0" rtl="0" algn="l">
              <a:lnSpc>
                <a:spcPct val="120000"/>
              </a:lnSpc>
              <a:spcBef>
                <a:spcPts val="0"/>
              </a:spcBef>
              <a:spcAft>
                <a:spcPts val="0"/>
              </a:spcAft>
              <a:buClr>
                <a:srgbClr val="3F3F3F"/>
              </a:buClr>
              <a:buSzPts val="2400"/>
              <a:buFont typeface="Arial"/>
              <a:buChar char="•"/>
              <a:defRPr b="0" i="0" sz="2400" u="none" cap="none" strike="noStrike">
                <a:solidFill>
                  <a:srgbClr val="3F3F3F"/>
                </a:solidFill>
                <a:latin typeface="Calibri"/>
                <a:ea typeface="Calibri"/>
                <a:cs typeface="Calibri"/>
                <a:sym typeface="Calibri"/>
              </a:defRPr>
            </a:lvl2pPr>
            <a:lvl3pPr indent="-381000" lvl="2" marL="1371600" marR="0" rtl="0" algn="l">
              <a:lnSpc>
                <a:spcPct val="120000"/>
              </a:lnSpc>
              <a:spcBef>
                <a:spcPts val="0"/>
              </a:spcBef>
              <a:spcAft>
                <a:spcPts val="0"/>
              </a:spcAft>
              <a:buClr>
                <a:srgbClr val="3F3F3F"/>
              </a:buClr>
              <a:buSzPts val="2400"/>
              <a:buFont typeface="Arial"/>
              <a:buChar char="•"/>
              <a:defRPr b="0" i="0" sz="2400" u="none" cap="none" strike="noStrike">
                <a:solidFill>
                  <a:srgbClr val="3F3F3F"/>
                </a:solidFill>
                <a:latin typeface="Calibri"/>
                <a:ea typeface="Calibri"/>
                <a:cs typeface="Calibri"/>
                <a:sym typeface="Calibri"/>
              </a:defRPr>
            </a:lvl3pPr>
            <a:lvl4pPr indent="-381000" lvl="3" marL="1828800" marR="0" rtl="0" algn="l">
              <a:lnSpc>
                <a:spcPct val="120000"/>
              </a:lnSpc>
              <a:spcBef>
                <a:spcPts val="0"/>
              </a:spcBef>
              <a:spcAft>
                <a:spcPts val="0"/>
              </a:spcAft>
              <a:buClr>
                <a:srgbClr val="3F3F3F"/>
              </a:buClr>
              <a:buSzPts val="2400"/>
              <a:buFont typeface="Arial"/>
              <a:buChar char="•"/>
              <a:defRPr b="0" i="0" sz="2400" u="none" cap="none" strike="noStrike">
                <a:solidFill>
                  <a:srgbClr val="3F3F3F"/>
                </a:solidFill>
                <a:latin typeface="Calibri"/>
                <a:ea typeface="Calibri"/>
                <a:cs typeface="Calibri"/>
                <a:sym typeface="Calibri"/>
              </a:defRPr>
            </a:lvl4pPr>
            <a:lvl5pPr indent="-381000" lvl="4" marL="2286000" marR="0" rtl="0" algn="l">
              <a:lnSpc>
                <a:spcPct val="120000"/>
              </a:lnSpc>
              <a:spcBef>
                <a:spcPts val="0"/>
              </a:spcBef>
              <a:spcAft>
                <a:spcPts val="0"/>
              </a:spcAft>
              <a:buClr>
                <a:srgbClr val="3F3F3F"/>
              </a:buClr>
              <a:buSzPts val="2400"/>
              <a:buFont typeface="Arial"/>
              <a:buChar char="•"/>
              <a:defRPr b="0" i="0" sz="2400" u="none" cap="none" strike="noStrike">
                <a:solidFill>
                  <a:srgbClr val="3F3F3F"/>
                </a:solidFill>
                <a:latin typeface="Calibri"/>
                <a:ea typeface="Calibri"/>
                <a:cs typeface="Calibri"/>
                <a:sym typeface="Calibri"/>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10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8_Title and Content">
  <p:cSld name="18_Title and Content">
    <p:spTree>
      <p:nvGrpSpPr>
        <p:cNvPr id="491" name="Shape 491"/>
        <p:cNvGrpSpPr/>
        <p:nvPr/>
      </p:nvGrpSpPr>
      <p:grpSpPr>
        <a:xfrm>
          <a:off x="0" y="0"/>
          <a:ext cx="0" cy="0"/>
          <a:chOff x="0" y="0"/>
          <a:chExt cx="0" cy="0"/>
        </a:xfrm>
      </p:grpSpPr>
    </p:spTree>
  </p:cSld>
  <p:clrMapOvr>
    <a:masterClrMapping/>
  </p:clrMapOvr>
</p:sldLayout>
</file>

<file path=ppt/slideLayouts/slideLayout10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9_Title and Content">
  <p:cSld name="19_Title and Content">
    <p:spTree>
      <p:nvGrpSpPr>
        <p:cNvPr id="492" name="Shape 492"/>
        <p:cNvGrpSpPr/>
        <p:nvPr/>
      </p:nvGrpSpPr>
      <p:grpSpPr>
        <a:xfrm>
          <a:off x="0" y="0"/>
          <a:ext cx="0" cy="0"/>
          <a:chOff x="0" y="0"/>
          <a:chExt cx="0" cy="0"/>
        </a:xfrm>
      </p:grpSpPr>
    </p:spTree>
  </p:cSld>
  <p:clrMapOvr>
    <a:masterClrMapping/>
  </p:clrMapOvr>
</p:sldLayout>
</file>

<file path=ppt/slideLayouts/slideLayout10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4_Blank">
  <p:cSld name="14_Blank">
    <p:spTree>
      <p:nvGrpSpPr>
        <p:cNvPr id="493" name="Shape 493"/>
        <p:cNvGrpSpPr/>
        <p:nvPr/>
      </p:nvGrpSpPr>
      <p:grpSpPr>
        <a:xfrm>
          <a:off x="0" y="0"/>
          <a:ext cx="0" cy="0"/>
          <a:chOff x="0" y="0"/>
          <a:chExt cx="0" cy="0"/>
        </a:xfrm>
      </p:grpSpPr>
      <p:sp>
        <p:nvSpPr>
          <p:cNvPr id="494" name="Google Shape;494;p106"/>
          <p:cNvSpPr txBox="1"/>
          <p:nvPr>
            <p:ph idx="1" type="body"/>
          </p:nvPr>
        </p:nvSpPr>
        <p:spPr>
          <a:xfrm>
            <a:off x="309562" y="1365299"/>
            <a:ext cx="8497800" cy="5389500"/>
          </a:xfrm>
          <a:prstGeom prst="rect">
            <a:avLst/>
          </a:prstGeom>
          <a:noFill/>
          <a:ln>
            <a:noFill/>
          </a:ln>
        </p:spPr>
        <p:txBody>
          <a:bodyPr anchorCtr="0" anchor="t" bIns="91425" lIns="91425" spcFirstLastPara="1" rIns="91425" wrap="square" tIns="91425">
            <a:noAutofit/>
          </a:bodyPr>
          <a:lstStyle>
            <a:lvl1pPr indent="-228600" lvl="0" marL="457200" marR="0" rtl="0" algn="ctr">
              <a:lnSpc>
                <a:spcPct val="100000"/>
              </a:lnSpc>
              <a:spcBef>
                <a:spcPts val="0"/>
              </a:spcBef>
              <a:spcAft>
                <a:spcPts val="0"/>
              </a:spcAft>
              <a:buClr>
                <a:srgbClr val="3F3F3F"/>
              </a:buClr>
              <a:buSzPts val="2400"/>
              <a:buFont typeface="Arial"/>
              <a:buNone/>
              <a:defRPr b="0" i="0" sz="2400" u="none" cap="none" strike="noStrike">
                <a:solidFill>
                  <a:srgbClr val="3F3F3F"/>
                </a:solidFill>
                <a:latin typeface="Calibri"/>
                <a:ea typeface="Calibri"/>
                <a:cs typeface="Calibri"/>
                <a:sym typeface="Calibri"/>
              </a:defRPr>
            </a:lvl1pPr>
            <a:lvl2pPr indent="-381000" lvl="1" marL="914400" marR="0" rtl="0" algn="ctr">
              <a:lnSpc>
                <a:spcPct val="100000"/>
              </a:lnSpc>
              <a:spcBef>
                <a:spcPts val="0"/>
              </a:spcBef>
              <a:spcAft>
                <a:spcPts val="0"/>
              </a:spcAft>
              <a:buClr>
                <a:srgbClr val="3F3F3F"/>
              </a:buClr>
              <a:buSzPts val="2400"/>
              <a:buFont typeface="Arial"/>
              <a:buChar char="•"/>
              <a:defRPr b="0" i="0" sz="2400" u="none" cap="none" strike="noStrike">
                <a:solidFill>
                  <a:srgbClr val="3F3F3F"/>
                </a:solidFill>
                <a:latin typeface="Calibri"/>
                <a:ea typeface="Calibri"/>
                <a:cs typeface="Calibri"/>
                <a:sym typeface="Calibri"/>
              </a:defRPr>
            </a:lvl2pPr>
            <a:lvl3pPr indent="-381000" lvl="2" marL="1371600" marR="0" rtl="0" algn="ctr">
              <a:lnSpc>
                <a:spcPct val="100000"/>
              </a:lnSpc>
              <a:spcBef>
                <a:spcPts val="0"/>
              </a:spcBef>
              <a:spcAft>
                <a:spcPts val="0"/>
              </a:spcAft>
              <a:buClr>
                <a:srgbClr val="3F3F3F"/>
              </a:buClr>
              <a:buSzPts val="2400"/>
              <a:buFont typeface="Arial"/>
              <a:buChar char="•"/>
              <a:defRPr b="0" i="0" sz="2400" u="none" cap="none" strike="noStrike">
                <a:solidFill>
                  <a:srgbClr val="3F3F3F"/>
                </a:solidFill>
                <a:latin typeface="Calibri"/>
                <a:ea typeface="Calibri"/>
                <a:cs typeface="Calibri"/>
                <a:sym typeface="Calibri"/>
              </a:defRPr>
            </a:lvl3pPr>
            <a:lvl4pPr indent="-381000" lvl="3" marL="1828800" marR="0" rtl="0" algn="ctr">
              <a:lnSpc>
                <a:spcPct val="100000"/>
              </a:lnSpc>
              <a:spcBef>
                <a:spcPts val="0"/>
              </a:spcBef>
              <a:spcAft>
                <a:spcPts val="0"/>
              </a:spcAft>
              <a:buClr>
                <a:srgbClr val="3F3F3F"/>
              </a:buClr>
              <a:buSzPts val="2400"/>
              <a:buFont typeface="Arial"/>
              <a:buChar char="•"/>
              <a:defRPr b="0" i="0" sz="2400" u="none" cap="none" strike="noStrike">
                <a:solidFill>
                  <a:srgbClr val="3F3F3F"/>
                </a:solidFill>
                <a:latin typeface="Calibri"/>
                <a:ea typeface="Calibri"/>
                <a:cs typeface="Calibri"/>
                <a:sym typeface="Calibri"/>
              </a:defRPr>
            </a:lvl4pPr>
            <a:lvl5pPr indent="-381000" lvl="4" marL="2286000" marR="0" rtl="0" algn="ctr">
              <a:lnSpc>
                <a:spcPct val="100000"/>
              </a:lnSpc>
              <a:spcBef>
                <a:spcPts val="0"/>
              </a:spcBef>
              <a:spcAft>
                <a:spcPts val="0"/>
              </a:spcAft>
              <a:buClr>
                <a:srgbClr val="3F3F3F"/>
              </a:buClr>
              <a:buSzPts val="2400"/>
              <a:buFont typeface="Arial"/>
              <a:buChar char="•"/>
              <a:defRPr b="0" i="0" sz="2400" u="none" cap="none" strike="noStrike">
                <a:solidFill>
                  <a:srgbClr val="3F3F3F"/>
                </a:solidFill>
                <a:latin typeface="Calibri"/>
                <a:ea typeface="Calibri"/>
                <a:cs typeface="Calibri"/>
                <a:sym typeface="Calibri"/>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495" name="Google Shape;495;p106"/>
          <p:cNvSpPr txBox="1"/>
          <p:nvPr>
            <p:ph type="title"/>
          </p:nvPr>
        </p:nvSpPr>
        <p:spPr>
          <a:xfrm>
            <a:off x="309562" y="317803"/>
            <a:ext cx="8497800" cy="703200"/>
          </a:xfrm>
          <a:prstGeom prst="rect">
            <a:avLst/>
          </a:prstGeom>
          <a:noFill/>
          <a:ln>
            <a:noFill/>
          </a:ln>
        </p:spPr>
        <p:txBody>
          <a:bodyPr anchorCtr="0" anchor="ctr" bIns="91425" lIns="91425" spcFirstLastPara="1" rIns="91425" wrap="square" tIns="91425">
            <a:noAutofit/>
          </a:bodyPr>
          <a:lstStyle>
            <a:lvl1pPr indent="0" lvl="0" marL="0" marR="0" rtl="0" algn="ctr">
              <a:lnSpc>
                <a:spcPct val="100000"/>
              </a:lnSpc>
              <a:spcBef>
                <a:spcPts val="0"/>
              </a:spcBef>
              <a:spcAft>
                <a:spcPts val="0"/>
              </a:spcAft>
              <a:buClr>
                <a:srgbClr val="002060"/>
              </a:buClr>
              <a:buSzPts val="3200"/>
              <a:buFont typeface="Calibri"/>
              <a:buNone/>
              <a:defRPr b="1" i="0" sz="3200" u="none" cap="none" strike="noStrike">
                <a:solidFill>
                  <a:srgbClr val="002060"/>
                </a:solidFill>
                <a:latin typeface="Calibri"/>
                <a:ea typeface="Calibri"/>
                <a:cs typeface="Calibri"/>
                <a:sym typeface="Calibri"/>
              </a:defRPr>
            </a:lvl1pPr>
            <a:lvl2pPr indent="0" lvl="1"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2pPr>
            <a:lvl3pPr indent="0" lvl="2"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3pPr>
            <a:lvl4pPr indent="0" lvl="3"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4pPr>
            <a:lvl5pPr indent="0" lvl="4"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5pPr>
            <a:lvl6pPr indent="0" lvl="5" marL="4572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6pPr>
            <a:lvl7pPr indent="0" lvl="6" marL="9144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7pPr>
            <a:lvl8pPr indent="0" lvl="7" marL="13716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8pPr>
            <a:lvl9pPr indent="0" lvl="8" marL="18288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9pPr>
          </a:lstStyle>
          <a:p/>
        </p:txBody>
      </p:sp>
    </p:spTree>
  </p:cSld>
  <p:clrMapOvr>
    <a:masterClrMapping/>
  </p:clrMapOvr>
</p:sldLayout>
</file>

<file path=ppt/slideLayouts/slideLayout10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Slide">
  <p:cSld name="1_Title Slide">
    <p:spTree>
      <p:nvGrpSpPr>
        <p:cNvPr id="496" name="Shape 496"/>
        <p:cNvGrpSpPr/>
        <p:nvPr/>
      </p:nvGrpSpPr>
      <p:grpSpPr>
        <a:xfrm>
          <a:off x="0" y="0"/>
          <a:ext cx="0" cy="0"/>
          <a:chOff x="0" y="0"/>
          <a:chExt cx="0" cy="0"/>
        </a:xfrm>
      </p:grpSpPr>
      <p:pic>
        <p:nvPicPr>
          <p:cNvPr id="497" name="Google Shape;497;p107"/>
          <p:cNvPicPr preferRelativeResize="0"/>
          <p:nvPr/>
        </p:nvPicPr>
        <p:blipFill rotWithShape="1">
          <a:blip r:embed="rId2">
            <a:alphaModFix/>
          </a:blip>
          <a:srcRect b="0" l="0" r="0" t="0"/>
          <a:stretch/>
        </p:blipFill>
        <p:spPr>
          <a:xfrm>
            <a:off x="5102" y="0"/>
            <a:ext cx="6846352" cy="5127041"/>
          </a:xfrm>
          <a:prstGeom prst="rect">
            <a:avLst/>
          </a:prstGeom>
          <a:noFill/>
          <a:ln>
            <a:noFill/>
          </a:ln>
        </p:spPr>
      </p:pic>
      <p:sp>
        <p:nvSpPr>
          <p:cNvPr id="498" name="Google Shape;498;p107"/>
          <p:cNvSpPr txBox="1"/>
          <p:nvPr>
            <p:ph idx="1" type="subTitle"/>
          </p:nvPr>
        </p:nvSpPr>
        <p:spPr>
          <a:xfrm>
            <a:off x="1371600" y="3581400"/>
            <a:ext cx="6400800" cy="457200"/>
          </a:xfrm>
          <a:prstGeom prst="rect">
            <a:avLst/>
          </a:prstGeom>
          <a:noFill/>
          <a:ln>
            <a:noFill/>
          </a:ln>
        </p:spPr>
        <p:txBody>
          <a:bodyPr anchorCtr="0" anchor="t" bIns="91425" lIns="91425" spcFirstLastPara="1" rIns="91425" wrap="square" tIns="91425">
            <a:noAutofit/>
          </a:bodyPr>
          <a:lstStyle>
            <a:lvl1pPr indent="0" lvl="0" marL="0" marR="0" rtl="0" algn="ctr">
              <a:lnSpc>
                <a:spcPct val="100000"/>
              </a:lnSpc>
              <a:spcBef>
                <a:spcPts val="480"/>
              </a:spcBef>
              <a:spcAft>
                <a:spcPts val="0"/>
              </a:spcAft>
              <a:buClr>
                <a:srgbClr val="636463"/>
              </a:buClr>
              <a:buSzPts val="2400"/>
              <a:buFont typeface="Arial"/>
              <a:buNone/>
              <a:defRPr b="0" i="0" sz="2400" u="none" cap="none" strike="noStrike">
                <a:solidFill>
                  <a:srgbClr val="636463"/>
                </a:solidFill>
                <a:latin typeface="Calibri"/>
                <a:ea typeface="Calibri"/>
                <a:cs typeface="Calibri"/>
                <a:sym typeface="Calibri"/>
              </a:defRPr>
            </a:lvl1pPr>
            <a:lvl2pPr indent="0" lvl="1" marL="457200" marR="0" rtl="0" algn="ctr">
              <a:lnSpc>
                <a:spcPct val="100000"/>
              </a:lnSpc>
              <a:spcBef>
                <a:spcPts val="560"/>
              </a:spcBef>
              <a:spcAft>
                <a:spcPts val="0"/>
              </a:spcAft>
              <a:buClr>
                <a:srgbClr val="888888"/>
              </a:buClr>
              <a:buSzPts val="2800"/>
              <a:buFont typeface="Arial"/>
              <a:buNone/>
              <a:defRPr b="0" i="0" sz="2800" u="none" cap="none" strike="noStrike">
                <a:solidFill>
                  <a:srgbClr val="888888"/>
                </a:solidFill>
                <a:latin typeface="Calibri"/>
                <a:ea typeface="Calibri"/>
                <a:cs typeface="Calibri"/>
                <a:sym typeface="Calibri"/>
              </a:defRPr>
            </a:lvl2pPr>
            <a:lvl3pPr indent="0" lvl="2" marL="914400" marR="0" rtl="0" algn="ctr">
              <a:lnSpc>
                <a:spcPct val="100000"/>
              </a:lnSpc>
              <a:spcBef>
                <a:spcPts val="480"/>
              </a:spcBef>
              <a:spcAft>
                <a:spcPts val="0"/>
              </a:spcAft>
              <a:buClr>
                <a:srgbClr val="888888"/>
              </a:buClr>
              <a:buSzPts val="2400"/>
              <a:buFont typeface="Arial"/>
              <a:buNone/>
              <a:defRPr b="0" i="0" sz="2400" u="none" cap="none" strike="noStrike">
                <a:solidFill>
                  <a:srgbClr val="888888"/>
                </a:solidFill>
                <a:latin typeface="Calibri"/>
                <a:ea typeface="Calibri"/>
                <a:cs typeface="Calibri"/>
                <a:sym typeface="Calibri"/>
              </a:defRPr>
            </a:lvl3pPr>
            <a:lvl4pPr indent="0" lvl="3" marL="1371600" marR="0" rtl="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4pPr>
            <a:lvl5pPr indent="0" lvl="4" marL="1828800" marR="0" rtl="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5pPr>
            <a:lvl6pPr indent="0" lvl="5" marL="2286000" marR="0" rtl="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6pPr>
            <a:lvl7pPr indent="0" lvl="6" marL="2743200" marR="0" rtl="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7pPr>
            <a:lvl8pPr indent="0" lvl="7" marL="3200400" marR="0" rtl="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8pPr>
            <a:lvl9pPr indent="0" lvl="8" marL="3657600" marR="0" rtl="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9pPr>
          </a:lstStyle>
          <a:p/>
        </p:txBody>
      </p:sp>
      <p:sp>
        <p:nvSpPr>
          <p:cNvPr id="499" name="Google Shape;499;p107"/>
          <p:cNvSpPr txBox="1"/>
          <p:nvPr>
            <p:ph idx="10" type="dt"/>
          </p:nvPr>
        </p:nvSpPr>
        <p:spPr>
          <a:xfrm>
            <a:off x="457200" y="6356350"/>
            <a:ext cx="2133600" cy="3651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rgbClr val="343451"/>
              </a:buClr>
              <a:buSzPts val="1200"/>
              <a:buFont typeface="Calibri"/>
              <a:buNone/>
              <a:defRPr b="0" i="0" sz="1200" u="none" cap="none" strike="noStrike">
                <a:solidFill>
                  <a:srgbClr val="34345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6pPr>
            <a:lvl7pPr indent="0" lvl="6" marL="2743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7pPr>
            <a:lvl8pPr indent="0" lvl="7" marL="3200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8pPr>
            <a:lvl9pPr indent="0" lvl="8" marL="3657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9pPr>
          </a:lstStyle>
          <a:p/>
        </p:txBody>
      </p:sp>
      <p:sp>
        <p:nvSpPr>
          <p:cNvPr id="500" name="Google Shape;500;p107"/>
          <p:cNvSpPr txBox="1"/>
          <p:nvPr>
            <p:ph idx="11" type="ftr"/>
          </p:nvPr>
        </p:nvSpPr>
        <p:spPr>
          <a:xfrm>
            <a:off x="3124200" y="6356350"/>
            <a:ext cx="2895600" cy="365100"/>
          </a:xfrm>
          <a:prstGeom prst="rect">
            <a:avLst/>
          </a:prstGeom>
          <a:noFill/>
          <a:ln>
            <a:noFill/>
          </a:ln>
        </p:spPr>
        <p:txBody>
          <a:bodyPr anchorCtr="0" anchor="ctr" bIns="91425" lIns="91425" spcFirstLastPara="1" rIns="91425" wrap="square" tIns="91425">
            <a:noAutofit/>
          </a:bodyPr>
          <a:lstStyle>
            <a:lvl1pPr indent="0" lvl="0" marL="0" marR="0" rtl="0" algn="ctr">
              <a:lnSpc>
                <a:spcPct val="100000"/>
              </a:lnSpc>
              <a:spcBef>
                <a:spcPts val="0"/>
              </a:spcBef>
              <a:spcAft>
                <a:spcPts val="0"/>
              </a:spcAft>
              <a:buClr>
                <a:srgbClr val="343451"/>
              </a:buClr>
              <a:buSzPts val="1200"/>
              <a:buFont typeface="Calibri"/>
              <a:buNone/>
              <a:defRPr b="0" i="0" sz="1200" u="none" cap="none" strike="noStrike">
                <a:solidFill>
                  <a:srgbClr val="34345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6pPr>
            <a:lvl7pPr indent="0" lvl="6" marL="2743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7pPr>
            <a:lvl8pPr indent="0" lvl="7" marL="3200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8pPr>
            <a:lvl9pPr indent="0" lvl="8" marL="3657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9pPr>
          </a:lstStyle>
          <a:p/>
        </p:txBody>
      </p:sp>
      <p:sp>
        <p:nvSpPr>
          <p:cNvPr id="501" name="Google Shape;501;p107"/>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Clr>
                <a:srgbClr val="343451"/>
              </a:buClr>
              <a:buSzPts val="300"/>
              <a:buFont typeface="Calibri"/>
              <a:buNone/>
              <a:defRPr b="0" i="0" sz="1200" u="none" cap="none" strike="noStrike">
                <a:solidFill>
                  <a:srgbClr val="343451"/>
                </a:solidFill>
                <a:latin typeface="Calibri"/>
                <a:ea typeface="Calibri"/>
                <a:cs typeface="Calibri"/>
                <a:sym typeface="Calibri"/>
              </a:defRPr>
            </a:lvl1pPr>
            <a:lvl2pPr indent="0" lvl="1" marL="0" marR="0" rtl="0" algn="r">
              <a:spcBef>
                <a:spcPts val="0"/>
              </a:spcBef>
              <a:buClr>
                <a:srgbClr val="343451"/>
              </a:buClr>
              <a:buSzPts val="300"/>
              <a:buFont typeface="Calibri"/>
              <a:buNone/>
              <a:defRPr b="0" i="0" sz="1200" u="none" cap="none" strike="noStrike">
                <a:solidFill>
                  <a:srgbClr val="343451"/>
                </a:solidFill>
                <a:latin typeface="Calibri"/>
                <a:ea typeface="Calibri"/>
                <a:cs typeface="Calibri"/>
                <a:sym typeface="Calibri"/>
              </a:defRPr>
            </a:lvl2pPr>
            <a:lvl3pPr indent="0" lvl="2" marL="0" marR="0" rtl="0" algn="r">
              <a:spcBef>
                <a:spcPts val="0"/>
              </a:spcBef>
              <a:buClr>
                <a:srgbClr val="343451"/>
              </a:buClr>
              <a:buSzPts val="300"/>
              <a:buFont typeface="Calibri"/>
              <a:buNone/>
              <a:defRPr b="0" i="0" sz="1200" u="none" cap="none" strike="noStrike">
                <a:solidFill>
                  <a:srgbClr val="343451"/>
                </a:solidFill>
                <a:latin typeface="Calibri"/>
                <a:ea typeface="Calibri"/>
                <a:cs typeface="Calibri"/>
                <a:sym typeface="Calibri"/>
              </a:defRPr>
            </a:lvl3pPr>
            <a:lvl4pPr indent="0" lvl="3" marL="0" marR="0" rtl="0" algn="r">
              <a:spcBef>
                <a:spcPts val="0"/>
              </a:spcBef>
              <a:buClr>
                <a:srgbClr val="343451"/>
              </a:buClr>
              <a:buSzPts val="300"/>
              <a:buFont typeface="Calibri"/>
              <a:buNone/>
              <a:defRPr b="0" i="0" sz="1200" u="none" cap="none" strike="noStrike">
                <a:solidFill>
                  <a:srgbClr val="343451"/>
                </a:solidFill>
                <a:latin typeface="Calibri"/>
                <a:ea typeface="Calibri"/>
                <a:cs typeface="Calibri"/>
                <a:sym typeface="Calibri"/>
              </a:defRPr>
            </a:lvl4pPr>
            <a:lvl5pPr indent="0" lvl="4" marL="0" marR="0" rtl="0" algn="r">
              <a:spcBef>
                <a:spcPts val="0"/>
              </a:spcBef>
              <a:buClr>
                <a:srgbClr val="343451"/>
              </a:buClr>
              <a:buSzPts val="300"/>
              <a:buFont typeface="Calibri"/>
              <a:buNone/>
              <a:defRPr b="0" i="0" sz="1200" u="none" cap="none" strike="noStrike">
                <a:solidFill>
                  <a:srgbClr val="343451"/>
                </a:solidFill>
                <a:latin typeface="Calibri"/>
                <a:ea typeface="Calibri"/>
                <a:cs typeface="Calibri"/>
                <a:sym typeface="Calibri"/>
              </a:defRPr>
            </a:lvl5pPr>
            <a:lvl6pPr indent="0" lvl="5" marL="0" marR="0" rtl="0" algn="r">
              <a:spcBef>
                <a:spcPts val="0"/>
              </a:spcBef>
              <a:buClr>
                <a:srgbClr val="343451"/>
              </a:buClr>
              <a:buSzPts val="300"/>
              <a:buFont typeface="Calibri"/>
              <a:buNone/>
              <a:defRPr b="0" i="0" sz="1200" u="none" cap="none" strike="noStrike">
                <a:solidFill>
                  <a:srgbClr val="343451"/>
                </a:solidFill>
                <a:latin typeface="Calibri"/>
                <a:ea typeface="Calibri"/>
                <a:cs typeface="Calibri"/>
                <a:sym typeface="Calibri"/>
              </a:defRPr>
            </a:lvl6pPr>
            <a:lvl7pPr indent="0" lvl="6" marL="0" marR="0" rtl="0" algn="r">
              <a:spcBef>
                <a:spcPts val="0"/>
              </a:spcBef>
              <a:buClr>
                <a:srgbClr val="343451"/>
              </a:buClr>
              <a:buSzPts val="300"/>
              <a:buFont typeface="Calibri"/>
              <a:buNone/>
              <a:defRPr b="0" i="0" sz="1200" u="none" cap="none" strike="noStrike">
                <a:solidFill>
                  <a:srgbClr val="343451"/>
                </a:solidFill>
                <a:latin typeface="Calibri"/>
                <a:ea typeface="Calibri"/>
                <a:cs typeface="Calibri"/>
                <a:sym typeface="Calibri"/>
              </a:defRPr>
            </a:lvl7pPr>
            <a:lvl8pPr indent="0" lvl="7" marL="0" marR="0" rtl="0" algn="r">
              <a:spcBef>
                <a:spcPts val="0"/>
              </a:spcBef>
              <a:buClr>
                <a:srgbClr val="343451"/>
              </a:buClr>
              <a:buSzPts val="300"/>
              <a:buFont typeface="Calibri"/>
              <a:buNone/>
              <a:defRPr b="0" i="0" sz="1200" u="none" cap="none" strike="noStrike">
                <a:solidFill>
                  <a:srgbClr val="343451"/>
                </a:solidFill>
                <a:latin typeface="Calibri"/>
                <a:ea typeface="Calibri"/>
                <a:cs typeface="Calibri"/>
                <a:sym typeface="Calibri"/>
              </a:defRPr>
            </a:lvl8pPr>
            <a:lvl9pPr indent="0" lvl="8" marL="0" marR="0" rtl="0" algn="r">
              <a:spcBef>
                <a:spcPts val="0"/>
              </a:spcBef>
              <a:buClr>
                <a:srgbClr val="343451"/>
              </a:buClr>
              <a:buSzPts val="300"/>
              <a:buFont typeface="Calibri"/>
              <a:buNone/>
              <a:defRPr b="0" i="0" sz="1200" u="none" cap="none" strike="noStrike">
                <a:solidFill>
                  <a:srgbClr val="34345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
        <p:nvSpPr>
          <p:cNvPr id="502" name="Google Shape;502;p107"/>
          <p:cNvSpPr txBox="1"/>
          <p:nvPr>
            <p:ph type="title"/>
          </p:nvPr>
        </p:nvSpPr>
        <p:spPr>
          <a:xfrm>
            <a:off x="457200" y="1905000"/>
            <a:ext cx="8229600" cy="1524000"/>
          </a:xfrm>
          <a:prstGeom prst="rect">
            <a:avLst/>
          </a:prstGeom>
          <a:noFill/>
          <a:ln>
            <a:noFill/>
          </a:ln>
        </p:spPr>
        <p:txBody>
          <a:bodyPr anchorCtr="0" anchor="ctr" bIns="91425" lIns="91425" spcFirstLastPara="1" rIns="91425" wrap="square" tIns="91425">
            <a:noAutofit/>
          </a:bodyPr>
          <a:lstStyle>
            <a:lvl1pPr indent="0" lvl="0" marL="0" marR="0" rtl="0" algn="ctr">
              <a:lnSpc>
                <a:spcPct val="100000"/>
              </a:lnSpc>
              <a:spcBef>
                <a:spcPts val="0"/>
              </a:spcBef>
              <a:spcAft>
                <a:spcPts val="0"/>
              </a:spcAft>
              <a:buClr>
                <a:srgbClr val="343451"/>
              </a:buClr>
              <a:buSzPts val="4000"/>
              <a:buFont typeface="Arial"/>
              <a:buNone/>
              <a:defRPr b="0" i="0" sz="4000" u="none" cap="none" strike="noStrike">
                <a:solidFill>
                  <a:srgbClr val="343451"/>
                </a:solidFill>
                <a:latin typeface="Arial"/>
                <a:ea typeface="Arial"/>
                <a:cs typeface="Arial"/>
                <a:sym typeface="Arial"/>
              </a:defRPr>
            </a:lvl1pPr>
            <a:lvl2pPr indent="0" lvl="1"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2pPr>
            <a:lvl3pPr indent="0" lvl="2"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3pPr>
            <a:lvl4pPr indent="0" lvl="3"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4pPr>
            <a:lvl5pPr indent="0" lvl="4"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5pPr>
            <a:lvl6pPr indent="0" lvl="5" marL="4572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6pPr>
            <a:lvl7pPr indent="0" lvl="6" marL="9144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7pPr>
            <a:lvl8pPr indent="0" lvl="7" marL="13716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8pPr>
            <a:lvl9pPr indent="0" lvl="8" marL="18288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9pPr>
          </a:lstStyle>
          <a:p/>
        </p:txBody>
      </p:sp>
    </p:spTree>
  </p:cSld>
  <p:clrMapOvr>
    <a:masterClrMapping/>
  </p:clrMapOvr>
</p:sldLayout>
</file>

<file path=ppt/slideLayouts/slideLayout10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_Picture with Caption">
  <p:cSld name="9_Picture with Caption">
    <p:spTree>
      <p:nvGrpSpPr>
        <p:cNvPr id="503" name="Shape 503"/>
        <p:cNvGrpSpPr/>
        <p:nvPr/>
      </p:nvGrpSpPr>
      <p:grpSpPr>
        <a:xfrm>
          <a:off x="0" y="0"/>
          <a:ext cx="0" cy="0"/>
          <a:chOff x="0" y="0"/>
          <a:chExt cx="0" cy="0"/>
        </a:xfrm>
      </p:grpSpPr>
      <p:sp>
        <p:nvSpPr>
          <p:cNvPr id="504" name="Google Shape;504;p108"/>
          <p:cNvSpPr/>
          <p:nvPr>
            <p:ph idx="2" type="pic"/>
          </p:nvPr>
        </p:nvSpPr>
        <p:spPr>
          <a:xfrm>
            <a:off x="1792288" y="1142999"/>
            <a:ext cx="5486400" cy="35847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640"/>
              </a:spcBef>
              <a:spcAft>
                <a:spcPts val="0"/>
              </a:spcAft>
              <a:buClr>
                <a:srgbClr val="595959"/>
              </a:buClr>
              <a:buSzPts val="3200"/>
              <a:buFont typeface="Arial"/>
              <a:buNone/>
              <a:defRPr b="0" i="0" sz="3200" u="none" cap="none" strike="noStrike">
                <a:solidFill>
                  <a:srgbClr val="595959"/>
                </a:solidFill>
                <a:latin typeface="Calibri"/>
                <a:ea typeface="Calibri"/>
                <a:cs typeface="Calibri"/>
                <a:sym typeface="Calibri"/>
              </a:defRPr>
            </a:lvl1pPr>
            <a:lvl2pPr indent="0" lvl="1" marL="457200" marR="0" rtl="0" algn="l">
              <a:lnSpc>
                <a:spcPct val="100000"/>
              </a:lnSpc>
              <a:spcBef>
                <a:spcPts val="560"/>
              </a:spcBef>
              <a:spcAft>
                <a:spcPts val="0"/>
              </a:spcAft>
              <a:buClr>
                <a:srgbClr val="595959"/>
              </a:buClr>
              <a:buSzPts val="2800"/>
              <a:buFont typeface="Arial"/>
              <a:buNone/>
              <a:defRPr b="0" i="0" sz="2800" u="none" cap="none" strike="noStrike">
                <a:solidFill>
                  <a:srgbClr val="595959"/>
                </a:solidFill>
                <a:latin typeface="Calibri"/>
                <a:ea typeface="Calibri"/>
                <a:cs typeface="Calibri"/>
                <a:sym typeface="Calibri"/>
              </a:defRPr>
            </a:lvl2pPr>
            <a:lvl3pPr indent="0" lvl="2" marL="914400" marR="0" rtl="0" algn="l">
              <a:lnSpc>
                <a:spcPct val="100000"/>
              </a:lnSpc>
              <a:spcBef>
                <a:spcPts val="480"/>
              </a:spcBef>
              <a:spcAft>
                <a:spcPts val="0"/>
              </a:spcAft>
              <a:buClr>
                <a:srgbClr val="595959"/>
              </a:buClr>
              <a:buSzPts val="2400"/>
              <a:buFont typeface="Arial"/>
              <a:buNone/>
              <a:defRPr b="0" i="0" sz="2400" u="none" cap="none" strike="noStrike">
                <a:solidFill>
                  <a:srgbClr val="595959"/>
                </a:solidFill>
                <a:latin typeface="Calibri"/>
                <a:ea typeface="Calibri"/>
                <a:cs typeface="Calibri"/>
                <a:sym typeface="Calibri"/>
              </a:defRPr>
            </a:lvl3pPr>
            <a:lvl4pPr indent="0" lvl="3" marL="1371600" marR="0" rtl="0" algn="l">
              <a:lnSpc>
                <a:spcPct val="100000"/>
              </a:lnSpc>
              <a:spcBef>
                <a:spcPts val="400"/>
              </a:spcBef>
              <a:spcAft>
                <a:spcPts val="0"/>
              </a:spcAft>
              <a:buClr>
                <a:srgbClr val="595959"/>
              </a:buClr>
              <a:buSzPts val="2000"/>
              <a:buFont typeface="Arial"/>
              <a:buNone/>
              <a:defRPr b="0" i="0" sz="2000" u="none" cap="none" strike="noStrike">
                <a:solidFill>
                  <a:srgbClr val="595959"/>
                </a:solidFill>
                <a:latin typeface="Calibri"/>
                <a:ea typeface="Calibri"/>
                <a:cs typeface="Calibri"/>
                <a:sym typeface="Calibri"/>
              </a:defRPr>
            </a:lvl4pPr>
            <a:lvl5pPr indent="0" lvl="4" marL="1828800" marR="0" rtl="0" algn="l">
              <a:lnSpc>
                <a:spcPct val="100000"/>
              </a:lnSpc>
              <a:spcBef>
                <a:spcPts val="400"/>
              </a:spcBef>
              <a:spcAft>
                <a:spcPts val="0"/>
              </a:spcAft>
              <a:buClr>
                <a:srgbClr val="595959"/>
              </a:buClr>
              <a:buSzPts val="2000"/>
              <a:buFont typeface="Arial"/>
              <a:buNone/>
              <a:defRPr b="0" i="0" sz="2000" u="none" cap="none" strike="noStrike">
                <a:solidFill>
                  <a:srgbClr val="595959"/>
                </a:solidFill>
                <a:latin typeface="Calibri"/>
                <a:ea typeface="Calibri"/>
                <a:cs typeface="Calibri"/>
                <a:sym typeface="Calibri"/>
              </a:defRPr>
            </a:lvl5pPr>
            <a:lvl6pPr indent="0" lvl="5" marL="22860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6pPr>
            <a:lvl7pPr indent="0" lvl="6" marL="27432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7pPr>
            <a:lvl8pPr indent="0" lvl="7" marL="32004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8pPr>
            <a:lvl9pPr indent="0" lvl="8" marL="36576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9pPr>
          </a:lstStyle>
          <a:p/>
        </p:txBody>
      </p:sp>
      <p:sp>
        <p:nvSpPr>
          <p:cNvPr id="505" name="Google Shape;505;p108"/>
          <p:cNvSpPr txBox="1"/>
          <p:nvPr>
            <p:ph idx="1" type="body"/>
          </p:nvPr>
        </p:nvSpPr>
        <p:spPr>
          <a:xfrm>
            <a:off x="1792288" y="4876800"/>
            <a:ext cx="5486400" cy="609600"/>
          </a:xfrm>
          <a:prstGeom prst="rect">
            <a:avLst/>
          </a:prstGeom>
          <a:noFill/>
          <a:ln>
            <a:noFill/>
          </a:ln>
        </p:spPr>
        <p:txBody>
          <a:bodyPr anchorCtr="0" anchor="t" bIns="91425" lIns="91425" spcFirstLastPara="1" rIns="91425" wrap="square" tIns="91425">
            <a:noAutofit/>
          </a:bodyPr>
          <a:lstStyle>
            <a:lvl1pPr indent="-228600" lvl="0" marL="457200" marR="0" rtl="0" algn="l">
              <a:lnSpc>
                <a:spcPct val="100000"/>
              </a:lnSpc>
              <a:spcBef>
                <a:spcPts val="280"/>
              </a:spcBef>
              <a:spcAft>
                <a:spcPts val="0"/>
              </a:spcAft>
              <a:buClr>
                <a:srgbClr val="636463"/>
              </a:buClr>
              <a:buSzPts val="1400"/>
              <a:buFont typeface="Arial"/>
              <a:buNone/>
              <a:defRPr b="0" i="0" sz="1400" u="none" cap="none" strike="noStrike">
                <a:solidFill>
                  <a:srgbClr val="636463"/>
                </a:solidFill>
                <a:latin typeface="Calibri"/>
                <a:ea typeface="Calibri"/>
                <a:cs typeface="Calibri"/>
                <a:sym typeface="Calibri"/>
              </a:defRPr>
            </a:lvl1pPr>
            <a:lvl2pPr indent="-228600" lvl="1" marL="914400" marR="0" rtl="0" algn="l">
              <a:lnSpc>
                <a:spcPct val="100000"/>
              </a:lnSpc>
              <a:spcBef>
                <a:spcPts val="240"/>
              </a:spcBef>
              <a:spcAft>
                <a:spcPts val="0"/>
              </a:spcAft>
              <a:buClr>
                <a:srgbClr val="595959"/>
              </a:buClr>
              <a:buSzPts val="1200"/>
              <a:buFont typeface="Arial"/>
              <a:buNone/>
              <a:defRPr b="0" i="0" sz="1200" u="none" cap="none" strike="noStrike">
                <a:solidFill>
                  <a:srgbClr val="595959"/>
                </a:solidFill>
                <a:latin typeface="Calibri"/>
                <a:ea typeface="Calibri"/>
                <a:cs typeface="Calibri"/>
                <a:sym typeface="Calibri"/>
              </a:defRPr>
            </a:lvl2pPr>
            <a:lvl3pPr indent="-228600" lvl="2" marL="1371600" marR="0" rtl="0" algn="l">
              <a:lnSpc>
                <a:spcPct val="100000"/>
              </a:lnSpc>
              <a:spcBef>
                <a:spcPts val="200"/>
              </a:spcBef>
              <a:spcAft>
                <a:spcPts val="0"/>
              </a:spcAft>
              <a:buClr>
                <a:srgbClr val="595959"/>
              </a:buClr>
              <a:buSzPts val="1000"/>
              <a:buFont typeface="Arial"/>
              <a:buNone/>
              <a:defRPr b="0" i="0" sz="1000" u="none" cap="none" strike="noStrike">
                <a:solidFill>
                  <a:srgbClr val="595959"/>
                </a:solidFill>
                <a:latin typeface="Calibri"/>
                <a:ea typeface="Calibri"/>
                <a:cs typeface="Calibri"/>
                <a:sym typeface="Calibri"/>
              </a:defRPr>
            </a:lvl3pPr>
            <a:lvl4pPr indent="-228600" lvl="3" marL="1828800" marR="0" rtl="0" algn="l">
              <a:lnSpc>
                <a:spcPct val="100000"/>
              </a:lnSpc>
              <a:spcBef>
                <a:spcPts val="180"/>
              </a:spcBef>
              <a:spcAft>
                <a:spcPts val="0"/>
              </a:spcAft>
              <a:buClr>
                <a:srgbClr val="595959"/>
              </a:buClr>
              <a:buSzPts val="900"/>
              <a:buFont typeface="Arial"/>
              <a:buNone/>
              <a:defRPr b="0" i="0" sz="900" u="none" cap="none" strike="noStrike">
                <a:solidFill>
                  <a:srgbClr val="595959"/>
                </a:solidFill>
                <a:latin typeface="Calibri"/>
                <a:ea typeface="Calibri"/>
                <a:cs typeface="Calibri"/>
                <a:sym typeface="Calibri"/>
              </a:defRPr>
            </a:lvl4pPr>
            <a:lvl5pPr indent="-228600" lvl="4" marL="2286000" marR="0" rtl="0" algn="l">
              <a:lnSpc>
                <a:spcPct val="100000"/>
              </a:lnSpc>
              <a:spcBef>
                <a:spcPts val="180"/>
              </a:spcBef>
              <a:spcAft>
                <a:spcPts val="0"/>
              </a:spcAft>
              <a:buClr>
                <a:srgbClr val="595959"/>
              </a:buClr>
              <a:buSzPts val="900"/>
              <a:buFont typeface="Arial"/>
              <a:buNone/>
              <a:defRPr b="0" i="0" sz="900" u="none" cap="none" strike="noStrike">
                <a:solidFill>
                  <a:srgbClr val="595959"/>
                </a:solidFill>
                <a:latin typeface="Calibri"/>
                <a:ea typeface="Calibri"/>
                <a:cs typeface="Calibri"/>
                <a:sym typeface="Calibri"/>
              </a:defRPr>
            </a:lvl5pPr>
            <a:lvl6pPr indent="-228600" lvl="5" marL="2743200" marR="0" rtl="0" algn="l">
              <a:lnSpc>
                <a:spcPct val="100000"/>
              </a:lnSpc>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9pPr>
          </a:lstStyle>
          <a:p/>
        </p:txBody>
      </p:sp>
      <p:sp>
        <p:nvSpPr>
          <p:cNvPr id="506" name="Google Shape;506;p108"/>
          <p:cNvSpPr txBox="1"/>
          <p:nvPr>
            <p:ph idx="10" type="dt"/>
          </p:nvPr>
        </p:nvSpPr>
        <p:spPr>
          <a:xfrm>
            <a:off x="457200" y="6356350"/>
            <a:ext cx="2133600" cy="3651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6pPr>
            <a:lvl7pPr indent="0" lvl="6" marL="2743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7pPr>
            <a:lvl8pPr indent="0" lvl="7" marL="3200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8pPr>
            <a:lvl9pPr indent="0" lvl="8" marL="3657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9pPr>
          </a:lstStyle>
          <a:p/>
        </p:txBody>
      </p:sp>
      <p:sp>
        <p:nvSpPr>
          <p:cNvPr id="507" name="Google Shape;507;p108"/>
          <p:cNvSpPr txBox="1"/>
          <p:nvPr>
            <p:ph idx="11" type="ftr"/>
          </p:nvPr>
        </p:nvSpPr>
        <p:spPr>
          <a:xfrm>
            <a:off x="3124200" y="6356350"/>
            <a:ext cx="2895600" cy="365100"/>
          </a:xfrm>
          <a:prstGeom prst="rect">
            <a:avLst/>
          </a:prstGeom>
          <a:noFill/>
          <a:ln>
            <a:noFill/>
          </a:ln>
        </p:spPr>
        <p:txBody>
          <a:bodyPr anchorCtr="0" anchor="ctr" bIns="91425" lIns="91425" spcFirstLastPara="1" rIns="91425" wrap="square" tIns="91425">
            <a:noAutofit/>
          </a:bodyPr>
          <a:lstStyle>
            <a:lvl1pPr indent="0" lvl="0" marL="0" marR="0" rtl="0" algn="ct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6pPr>
            <a:lvl7pPr indent="0" lvl="6" marL="2743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7pPr>
            <a:lvl8pPr indent="0" lvl="7" marL="3200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8pPr>
            <a:lvl9pPr indent="0" lvl="8" marL="3657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9pPr>
          </a:lstStyle>
          <a:p/>
        </p:txBody>
      </p:sp>
      <p:sp>
        <p:nvSpPr>
          <p:cNvPr id="508" name="Google Shape;508;p108"/>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1pPr>
            <a:lvl2pPr indent="0" lvl="1"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2pPr>
            <a:lvl3pPr indent="0" lvl="2"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3pPr>
            <a:lvl4pPr indent="0" lvl="3"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4pPr>
            <a:lvl5pPr indent="0" lvl="4"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5pPr>
            <a:lvl6pPr indent="0" lvl="5"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6pPr>
            <a:lvl7pPr indent="0" lvl="6"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7pPr>
            <a:lvl8pPr indent="0" lvl="7"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8pPr>
            <a:lvl9pPr indent="0" lvl="8"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7_Title Slide">
  <p:cSld name="17_Title Slide">
    <p:spTree>
      <p:nvGrpSpPr>
        <p:cNvPr id="509" name="Shape 509"/>
        <p:cNvGrpSpPr/>
        <p:nvPr/>
      </p:nvGrpSpPr>
      <p:grpSpPr>
        <a:xfrm>
          <a:off x="0" y="0"/>
          <a:ext cx="0" cy="0"/>
          <a:chOff x="0" y="0"/>
          <a:chExt cx="0" cy="0"/>
        </a:xfrm>
      </p:grpSpPr>
      <p:pic>
        <p:nvPicPr>
          <p:cNvPr id="510" name="Google Shape;510;p109"/>
          <p:cNvPicPr preferRelativeResize="0"/>
          <p:nvPr/>
        </p:nvPicPr>
        <p:blipFill rotWithShape="1">
          <a:blip r:embed="rId2">
            <a:alphaModFix/>
          </a:blip>
          <a:srcRect b="0" l="0" r="0" t="0"/>
          <a:stretch/>
        </p:blipFill>
        <p:spPr>
          <a:xfrm>
            <a:off x="5102" y="0"/>
            <a:ext cx="6846352" cy="5127041"/>
          </a:xfrm>
          <a:prstGeom prst="rect">
            <a:avLst/>
          </a:prstGeom>
          <a:noFill/>
          <a:ln>
            <a:noFill/>
          </a:ln>
        </p:spPr>
      </p:pic>
      <p:sp>
        <p:nvSpPr>
          <p:cNvPr id="511" name="Google Shape;511;p109"/>
          <p:cNvSpPr txBox="1"/>
          <p:nvPr>
            <p:ph idx="1" type="subTitle"/>
          </p:nvPr>
        </p:nvSpPr>
        <p:spPr>
          <a:xfrm>
            <a:off x="1371600" y="3581400"/>
            <a:ext cx="6400800" cy="457200"/>
          </a:xfrm>
          <a:prstGeom prst="rect">
            <a:avLst/>
          </a:prstGeom>
          <a:noFill/>
          <a:ln>
            <a:noFill/>
          </a:ln>
        </p:spPr>
        <p:txBody>
          <a:bodyPr anchorCtr="0" anchor="t" bIns="91425" lIns="91425" spcFirstLastPara="1" rIns="91425" wrap="square" tIns="91425">
            <a:noAutofit/>
          </a:bodyPr>
          <a:lstStyle>
            <a:lvl1pPr indent="0" lvl="0" marL="0" marR="0" rtl="0" algn="ctr">
              <a:lnSpc>
                <a:spcPct val="100000"/>
              </a:lnSpc>
              <a:spcBef>
                <a:spcPts val="480"/>
              </a:spcBef>
              <a:spcAft>
                <a:spcPts val="0"/>
              </a:spcAft>
              <a:buClr>
                <a:srgbClr val="636463"/>
              </a:buClr>
              <a:buSzPts val="2400"/>
              <a:buFont typeface="Arial"/>
              <a:buNone/>
              <a:defRPr b="0" i="0" sz="2400" u="none" cap="none" strike="noStrike">
                <a:solidFill>
                  <a:srgbClr val="636463"/>
                </a:solidFill>
                <a:latin typeface="Calibri"/>
                <a:ea typeface="Calibri"/>
                <a:cs typeface="Calibri"/>
                <a:sym typeface="Calibri"/>
              </a:defRPr>
            </a:lvl1pPr>
            <a:lvl2pPr indent="0" lvl="1" marL="457200" marR="0" rtl="0" algn="ctr">
              <a:lnSpc>
                <a:spcPct val="100000"/>
              </a:lnSpc>
              <a:spcBef>
                <a:spcPts val="560"/>
              </a:spcBef>
              <a:spcAft>
                <a:spcPts val="0"/>
              </a:spcAft>
              <a:buClr>
                <a:srgbClr val="888888"/>
              </a:buClr>
              <a:buSzPts val="2800"/>
              <a:buFont typeface="Arial"/>
              <a:buNone/>
              <a:defRPr b="0" i="0" sz="2800" u="none" cap="none" strike="noStrike">
                <a:solidFill>
                  <a:srgbClr val="888888"/>
                </a:solidFill>
                <a:latin typeface="Calibri"/>
                <a:ea typeface="Calibri"/>
                <a:cs typeface="Calibri"/>
                <a:sym typeface="Calibri"/>
              </a:defRPr>
            </a:lvl2pPr>
            <a:lvl3pPr indent="0" lvl="2" marL="914400" marR="0" rtl="0" algn="ctr">
              <a:lnSpc>
                <a:spcPct val="100000"/>
              </a:lnSpc>
              <a:spcBef>
                <a:spcPts val="480"/>
              </a:spcBef>
              <a:spcAft>
                <a:spcPts val="0"/>
              </a:spcAft>
              <a:buClr>
                <a:srgbClr val="888888"/>
              </a:buClr>
              <a:buSzPts val="2400"/>
              <a:buFont typeface="Arial"/>
              <a:buNone/>
              <a:defRPr b="0" i="0" sz="2400" u="none" cap="none" strike="noStrike">
                <a:solidFill>
                  <a:srgbClr val="888888"/>
                </a:solidFill>
                <a:latin typeface="Calibri"/>
                <a:ea typeface="Calibri"/>
                <a:cs typeface="Calibri"/>
                <a:sym typeface="Calibri"/>
              </a:defRPr>
            </a:lvl3pPr>
            <a:lvl4pPr indent="0" lvl="3" marL="1371600" marR="0" rtl="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4pPr>
            <a:lvl5pPr indent="0" lvl="4" marL="1828800" marR="0" rtl="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5pPr>
            <a:lvl6pPr indent="0" lvl="5" marL="2286000" marR="0" rtl="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6pPr>
            <a:lvl7pPr indent="0" lvl="6" marL="2743200" marR="0" rtl="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7pPr>
            <a:lvl8pPr indent="0" lvl="7" marL="3200400" marR="0" rtl="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8pPr>
            <a:lvl9pPr indent="0" lvl="8" marL="3657600" marR="0" rtl="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9pPr>
          </a:lstStyle>
          <a:p/>
        </p:txBody>
      </p:sp>
      <p:sp>
        <p:nvSpPr>
          <p:cNvPr id="512" name="Google Shape;512;p109"/>
          <p:cNvSpPr txBox="1"/>
          <p:nvPr>
            <p:ph idx="10" type="dt"/>
          </p:nvPr>
        </p:nvSpPr>
        <p:spPr>
          <a:xfrm>
            <a:off x="457200" y="6356350"/>
            <a:ext cx="2133600" cy="3651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rgbClr val="343451"/>
              </a:buClr>
              <a:buSzPts val="1200"/>
              <a:buFont typeface="Calibri"/>
              <a:buNone/>
              <a:defRPr b="0" i="0" sz="1200" u="none" cap="none" strike="noStrike">
                <a:solidFill>
                  <a:srgbClr val="34345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6pPr>
            <a:lvl7pPr indent="0" lvl="6" marL="2743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7pPr>
            <a:lvl8pPr indent="0" lvl="7" marL="3200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8pPr>
            <a:lvl9pPr indent="0" lvl="8" marL="3657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9pPr>
          </a:lstStyle>
          <a:p/>
        </p:txBody>
      </p:sp>
      <p:sp>
        <p:nvSpPr>
          <p:cNvPr id="513" name="Google Shape;513;p109"/>
          <p:cNvSpPr txBox="1"/>
          <p:nvPr>
            <p:ph idx="11" type="ftr"/>
          </p:nvPr>
        </p:nvSpPr>
        <p:spPr>
          <a:xfrm>
            <a:off x="3124200" y="6356350"/>
            <a:ext cx="2895600" cy="365100"/>
          </a:xfrm>
          <a:prstGeom prst="rect">
            <a:avLst/>
          </a:prstGeom>
          <a:noFill/>
          <a:ln>
            <a:noFill/>
          </a:ln>
        </p:spPr>
        <p:txBody>
          <a:bodyPr anchorCtr="0" anchor="ctr" bIns="91425" lIns="91425" spcFirstLastPara="1" rIns="91425" wrap="square" tIns="91425">
            <a:noAutofit/>
          </a:bodyPr>
          <a:lstStyle>
            <a:lvl1pPr indent="0" lvl="0" marL="0" marR="0" rtl="0" algn="ctr">
              <a:lnSpc>
                <a:spcPct val="100000"/>
              </a:lnSpc>
              <a:spcBef>
                <a:spcPts val="0"/>
              </a:spcBef>
              <a:spcAft>
                <a:spcPts val="0"/>
              </a:spcAft>
              <a:buClr>
                <a:srgbClr val="343451"/>
              </a:buClr>
              <a:buSzPts val="1200"/>
              <a:buFont typeface="Calibri"/>
              <a:buNone/>
              <a:defRPr b="0" i="0" sz="1200" u="none" cap="none" strike="noStrike">
                <a:solidFill>
                  <a:srgbClr val="34345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6pPr>
            <a:lvl7pPr indent="0" lvl="6" marL="2743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7pPr>
            <a:lvl8pPr indent="0" lvl="7" marL="3200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8pPr>
            <a:lvl9pPr indent="0" lvl="8" marL="3657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9pPr>
          </a:lstStyle>
          <a:p/>
        </p:txBody>
      </p:sp>
      <p:sp>
        <p:nvSpPr>
          <p:cNvPr id="514" name="Google Shape;514;p109"/>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Clr>
                <a:srgbClr val="343451"/>
              </a:buClr>
              <a:buSzPts val="300"/>
              <a:buFont typeface="Calibri"/>
              <a:buNone/>
              <a:defRPr b="0" i="0" sz="1200" u="none" cap="none" strike="noStrike">
                <a:solidFill>
                  <a:srgbClr val="343451"/>
                </a:solidFill>
                <a:latin typeface="Calibri"/>
                <a:ea typeface="Calibri"/>
                <a:cs typeface="Calibri"/>
                <a:sym typeface="Calibri"/>
              </a:defRPr>
            </a:lvl1pPr>
            <a:lvl2pPr indent="0" lvl="1" marL="0" marR="0" rtl="0" algn="r">
              <a:spcBef>
                <a:spcPts val="0"/>
              </a:spcBef>
              <a:buClr>
                <a:srgbClr val="343451"/>
              </a:buClr>
              <a:buSzPts val="300"/>
              <a:buFont typeface="Calibri"/>
              <a:buNone/>
              <a:defRPr b="0" i="0" sz="1200" u="none" cap="none" strike="noStrike">
                <a:solidFill>
                  <a:srgbClr val="343451"/>
                </a:solidFill>
                <a:latin typeface="Calibri"/>
                <a:ea typeface="Calibri"/>
                <a:cs typeface="Calibri"/>
                <a:sym typeface="Calibri"/>
              </a:defRPr>
            </a:lvl2pPr>
            <a:lvl3pPr indent="0" lvl="2" marL="0" marR="0" rtl="0" algn="r">
              <a:spcBef>
                <a:spcPts val="0"/>
              </a:spcBef>
              <a:buClr>
                <a:srgbClr val="343451"/>
              </a:buClr>
              <a:buSzPts val="300"/>
              <a:buFont typeface="Calibri"/>
              <a:buNone/>
              <a:defRPr b="0" i="0" sz="1200" u="none" cap="none" strike="noStrike">
                <a:solidFill>
                  <a:srgbClr val="343451"/>
                </a:solidFill>
                <a:latin typeface="Calibri"/>
                <a:ea typeface="Calibri"/>
                <a:cs typeface="Calibri"/>
                <a:sym typeface="Calibri"/>
              </a:defRPr>
            </a:lvl3pPr>
            <a:lvl4pPr indent="0" lvl="3" marL="0" marR="0" rtl="0" algn="r">
              <a:spcBef>
                <a:spcPts val="0"/>
              </a:spcBef>
              <a:buClr>
                <a:srgbClr val="343451"/>
              </a:buClr>
              <a:buSzPts val="300"/>
              <a:buFont typeface="Calibri"/>
              <a:buNone/>
              <a:defRPr b="0" i="0" sz="1200" u="none" cap="none" strike="noStrike">
                <a:solidFill>
                  <a:srgbClr val="343451"/>
                </a:solidFill>
                <a:latin typeface="Calibri"/>
                <a:ea typeface="Calibri"/>
                <a:cs typeface="Calibri"/>
                <a:sym typeface="Calibri"/>
              </a:defRPr>
            </a:lvl4pPr>
            <a:lvl5pPr indent="0" lvl="4" marL="0" marR="0" rtl="0" algn="r">
              <a:spcBef>
                <a:spcPts val="0"/>
              </a:spcBef>
              <a:buClr>
                <a:srgbClr val="343451"/>
              </a:buClr>
              <a:buSzPts val="300"/>
              <a:buFont typeface="Calibri"/>
              <a:buNone/>
              <a:defRPr b="0" i="0" sz="1200" u="none" cap="none" strike="noStrike">
                <a:solidFill>
                  <a:srgbClr val="343451"/>
                </a:solidFill>
                <a:latin typeface="Calibri"/>
                <a:ea typeface="Calibri"/>
                <a:cs typeface="Calibri"/>
                <a:sym typeface="Calibri"/>
              </a:defRPr>
            </a:lvl5pPr>
            <a:lvl6pPr indent="0" lvl="5" marL="0" marR="0" rtl="0" algn="r">
              <a:spcBef>
                <a:spcPts val="0"/>
              </a:spcBef>
              <a:buClr>
                <a:srgbClr val="343451"/>
              </a:buClr>
              <a:buSzPts val="300"/>
              <a:buFont typeface="Calibri"/>
              <a:buNone/>
              <a:defRPr b="0" i="0" sz="1200" u="none" cap="none" strike="noStrike">
                <a:solidFill>
                  <a:srgbClr val="343451"/>
                </a:solidFill>
                <a:latin typeface="Calibri"/>
                <a:ea typeface="Calibri"/>
                <a:cs typeface="Calibri"/>
                <a:sym typeface="Calibri"/>
              </a:defRPr>
            </a:lvl6pPr>
            <a:lvl7pPr indent="0" lvl="6" marL="0" marR="0" rtl="0" algn="r">
              <a:spcBef>
                <a:spcPts val="0"/>
              </a:spcBef>
              <a:buClr>
                <a:srgbClr val="343451"/>
              </a:buClr>
              <a:buSzPts val="300"/>
              <a:buFont typeface="Calibri"/>
              <a:buNone/>
              <a:defRPr b="0" i="0" sz="1200" u="none" cap="none" strike="noStrike">
                <a:solidFill>
                  <a:srgbClr val="343451"/>
                </a:solidFill>
                <a:latin typeface="Calibri"/>
                <a:ea typeface="Calibri"/>
                <a:cs typeface="Calibri"/>
                <a:sym typeface="Calibri"/>
              </a:defRPr>
            </a:lvl7pPr>
            <a:lvl8pPr indent="0" lvl="7" marL="0" marR="0" rtl="0" algn="r">
              <a:spcBef>
                <a:spcPts val="0"/>
              </a:spcBef>
              <a:buClr>
                <a:srgbClr val="343451"/>
              </a:buClr>
              <a:buSzPts val="300"/>
              <a:buFont typeface="Calibri"/>
              <a:buNone/>
              <a:defRPr b="0" i="0" sz="1200" u="none" cap="none" strike="noStrike">
                <a:solidFill>
                  <a:srgbClr val="343451"/>
                </a:solidFill>
                <a:latin typeface="Calibri"/>
                <a:ea typeface="Calibri"/>
                <a:cs typeface="Calibri"/>
                <a:sym typeface="Calibri"/>
              </a:defRPr>
            </a:lvl8pPr>
            <a:lvl9pPr indent="0" lvl="8" marL="0" marR="0" rtl="0" algn="r">
              <a:spcBef>
                <a:spcPts val="0"/>
              </a:spcBef>
              <a:buClr>
                <a:srgbClr val="343451"/>
              </a:buClr>
              <a:buSzPts val="300"/>
              <a:buFont typeface="Calibri"/>
              <a:buNone/>
              <a:defRPr b="0" i="0" sz="1200" u="none" cap="none" strike="noStrike">
                <a:solidFill>
                  <a:srgbClr val="34345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
        <p:nvSpPr>
          <p:cNvPr id="515" name="Google Shape;515;p109"/>
          <p:cNvSpPr txBox="1"/>
          <p:nvPr>
            <p:ph type="title"/>
          </p:nvPr>
        </p:nvSpPr>
        <p:spPr>
          <a:xfrm>
            <a:off x="457200" y="1905000"/>
            <a:ext cx="8229600" cy="1524000"/>
          </a:xfrm>
          <a:prstGeom prst="rect">
            <a:avLst/>
          </a:prstGeom>
          <a:noFill/>
          <a:ln>
            <a:noFill/>
          </a:ln>
        </p:spPr>
        <p:txBody>
          <a:bodyPr anchorCtr="0" anchor="ctr" bIns="91425" lIns="91425" spcFirstLastPara="1" rIns="91425" wrap="square" tIns="91425">
            <a:noAutofit/>
          </a:bodyPr>
          <a:lstStyle>
            <a:lvl1pPr indent="0" lvl="0" marL="0" marR="0" rtl="0" algn="ctr">
              <a:lnSpc>
                <a:spcPct val="100000"/>
              </a:lnSpc>
              <a:spcBef>
                <a:spcPts val="0"/>
              </a:spcBef>
              <a:spcAft>
                <a:spcPts val="0"/>
              </a:spcAft>
              <a:buClr>
                <a:srgbClr val="343451"/>
              </a:buClr>
              <a:buSzPts val="4000"/>
              <a:buFont typeface="Arial"/>
              <a:buNone/>
              <a:defRPr b="0" i="0" sz="4000" u="none" cap="none" strike="noStrike">
                <a:solidFill>
                  <a:srgbClr val="343451"/>
                </a:solidFill>
                <a:latin typeface="Arial"/>
                <a:ea typeface="Arial"/>
                <a:cs typeface="Arial"/>
                <a:sym typeface="Arial"/>
              </a:defRPr>
            </a:lvl1pPr>
            <a:lvl2pPr indent="0" lvl="1"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2pPr>
            <a:lvl3pPr indent="0" lvl="2"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3pPr>
            <a:lvl4pPr indent="0" lvl="3"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4pPr>
            <a:lvl5pPr indent="0" lvl="4"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5pPr>
            <a:lvl6pPr indent="0" lvl="5" marL="4572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6pPr>
            <a:lvl7pPr indent="0" lvl="6" marL="9144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7pPr>
            <a:lvl8pPr indent="0" lvl="7" marL="13716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8pPr>
            <a:lvl9pPr indent="0" lvl="8" marL="18288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9pPr>
          </a:lstStyle>
          <a:p/>
        </p:txBody>
      </p:sp>
    </p:spTree>
  </p:cSld>
  <p:clrMapOvr>
    <a:masterClrMapping/>
  </p:clrMapOvr>
</p:sldLayout>
</file>

<file path=ppt/slideLayouts/slideLayout10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_Picture with Caption">
  <p:cSld name="10_Picture with Caption">
    <p:spTree>
      <p:nvGrpSpPr>
        <p:cNvPr id="516" name="Shape 516"/>
        <p:cNvGrpSpPr/>
        <p:nvPr/>
      </p:nvGrpSpPr>
      <p:grpSpPr>
        <a:xfrm>
          <a:off x="0" y="0"/>
          <a:ext cx="0" cy="0"/>
          <a:chOff x="0" y="0"/>
          <a:chExt cx="0" cy="0"/>
        </a:xfrm>
      </p:grpSpPr>
      <p:sp>
        <p:nvSpPr>
          <p:cNvPr id="517" name="Google Shape;517;p110"/>
          <p:cNvSpPr/>
          <p:nvPr>
            <p:ph idx="2" type="pic"/>
          </p:nvPr>
        </p:nvSpPr>
        <p:spPr>
          <a:xfrm>
            <a:off x="1792288" y="1142999"/>
            <a:ext cx="5486400" cy="35847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640"/>
              </a:spcBef>
              <a:spcAft>
                <a:spcPts val="0"/>
              </a:spcAft>
              <a:buClr>
                <a:srgbClr val="595959"/>
              </a:buClr>
              <a:buSzPts val="3200"/>
              <a:buFont typeface="Arial"/>
              <a:buNone/>
              <a:defRPr b="0" i="0" sz="3200" u="none" cap="none" strike="noStrike">
                <a:solidFill>
                  <a:srgbClr val="595959"/>
                </a:solidFill>
                <a:latin typeface="Calibri"/>
                <a:ea typeface="Calibri"/>
                <a:cs typeface="Calibri"/>
                <a:sym typeface="Calibri"/>
              </a:defRPr>
            </a:lvl1pPr>
            <a:lvl2pPr indent="0" lvl="1" marL="457200" marR="0" rtl="0" algn="l">
              <a:lnSpc>
                <a:spcPct val="100000"/>
              </a:lnSpc>
              <a:spcBef>
                <a:spcPts val="560"/>
              </a:spcBef>
              <a:spcAft>
                <a:spcPts val="0"/>
              </a:spcAft>
              <a:buClr>
                <a:srgbClr val="595959"/>
              </a:buClr>
              <a:buSzPts val="2800"/>
              <a:buFont typeface="Arial"/>
              <a:buNone/>
              <a:defRPr b="0" i="0" sz="2800" u="none" cap="none" strike="noStrike">
                <a:solidFill>
                  <a:srgbClr val="595959"/>
                </a:solidFill>
                <a:latin typeface="Calibri"/>
                <a:ea typeface="Calibri"/>
                <a:cs typeface="Calibri"/>
                <a:sym typeface="Calibri"/>
              </a:defRPr>
            </a:lvl2pPr>
            <a:lvl3pPr indent="0" lvl="2" marL="914400" marR="0" rtl="0" algn="l">
              <a:lnSpc>
                <a:spcPct val="100000"/>
              </a:lnSpc>
              <a:spcBef>
                <a:spcPts val="480"/>
              </a:spcBef>
              <a:spcAft>
                <a:spcPts val="0"/>
              </a:spcAft>
              <a:buClr>
                <a:srgbClr val="595959"/>
              </a:buClr>
              <a:buSzPts val="2400"/>
              <a:buFont typeface="Arial"/>
              <a:buNone/>
              <a:defRPr b="0" i="0" sz="2400" u="none" cap="none" strike="noStrike">
                <a:solidFill>
                  <a:srgbClr val="595959"/>
                </a:solidFill>
                <a:latin typeface="Calibri"/>
                <a:ea typeface="Calibri"/>
                <a:cs typeface="Calibri"/>
                <a:sym typeface="Calibri"/>
              </a:defRPr>
            </a:lvl3pPr>
            <a:lvl4pPr indent="0" lvl="3" marL="1371600" marR="0" rtl="0" algn="l">
              <a:lnSpc>
                <a:spcPct val="100000"/>
              </a:lnSpc>
              <a:spcBef>
                <a:spcPts val="400"/>
              </a:spcBef>
              <a:spcAft>
                <a:spcPts val="0"/>
              </a:spcAft>
              <a:buClr>
                <a:srgbClr val="595959"/>
              </a:buClr>
              <a:buSzPts val="2000"/>
              <a:buFont typeface="Arial"/>
              <a:buNone/>
              <a:defRPr b="0" i="0" sz="2000" u="none" cap="none" strike="noStrike">
                <a:solidFill>
                  <a:srgbClr val="595959"/>
                </a:solidFill>
                <a:latin typeface="Calibri"/>
                <a:ea typeface="Calibri"/>
                <a:cs typeface="Calibri"/>
                <a:sym typeface="Calibri"/>
              </a:defRPr>
            </a:lvl4pPr>
            <a:lvl5pPr indent="0" lvl="4" marL="1828800" marR="0" rtl="0" algn="l">
              <a:lnSpc>
                <a:spcPct val="100000"/>
              </a:lnSpc>
              <a:spcBef>
                <a:spcPts val="400"/>
              </a:spcBef>
              <a:spcAft>
                <a:spcPts val="0"/>
              </a:spcAft>
              <a:buClr>
                <a:srgbClr val="595959"/>
              </a:buClr>
              <a:buSzPts val="2000"/>
              <a:buFont typeface="Arial"/>
              <a:buNone/>
              <a:defRPr b="0" i="0" sz="2000" u="none" cap="none" strike="noStrike">
                <a:solidFill>
                  <a:srgbClr val="595959"/>
                </a:solidFill>
                <a:latin typeface="Calibri"/>
                <a:ea typeface="Calibri"/>
                <a:cs typeface="Calibri"/>
                <a:sym typeface="Calibri"/>
              </a:defRPr>
            </a:lvl5pPr>
            <a:lvl6pPr indent="0" lvl="5" marL="22860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6pPr>
            <a:lvl7pPr indent="0" lvl="6" marL="27432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7pPr>
            <a:lvl8pPr indent="0" lvl="7" marL="32004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8pPr>
            <a:lvl9pPr indent="0" lvl="8" marL="36576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9pPr>
          </a:lstStyle>
          <a:p/>
        </p:txBody>
      </p:sp>
      <p:sp>
        <p:nvSpPr>
          <p:cNvPr id="518" name="Google Shape;518;p110"/>
          <p:cNvSpPr txBox="1"/>
          <p:nvPr>
            <p:ph idx="1" type="body"/>
          </p:nvPr>
        </p:nvSpPr>
        <p:spPr>
          <a:xfrm>
            <a:off x="1792288" y="4876800"/>
            <a:ext cx="5486400" cy="609600"/>
          </a:xfrm>
          <a:prstGeom prst="rect">
            <a:avLst/>
          </a:prstGeom>
          <a:noFill/>
          <a:ln>
            <a:noFill/>
          </a:ln>
        </p:spPr>
        <p:txBody>
          <a:bodyPr anchorCtr="0" anchor="t" bIns="91425" lIns="91425" spcFirstLastPara="1" rIns="91425" wrap="square" tIns="91425">
            <a:noAutofit/>
          </a:bodyPr>
          <a:lstStyle>
            <a:lvl1pPr indent="-228600" lvl="0" marL="457200" marR="0" rtl="0" algn="l">
              <a:lnSpc>
                <a:spcPct val="100000"/>
              </a:lnSpc>
              <a:spcBef>
                <a:spcPts val="280"/>
              </a:spcBef>
              <a:spcAft>
                <a:spcPts val="0"/>
              </a:spcAft>
              <a:buClr>
                <a:srgbClr val="636463"/>
              </a:buClr>
              <a:buSzPts val="1400"/>
              <a:buFont typeface="Arial"/>
              <a:buNone/>
              <a:defRPr b="0" i="0" sz="1400" u="none" cap="none" strike="noStrike">
                <a:solidFill>
                  <a:srgbClr val="636463"/>
                </a:solidFill>
                <a:latin typeface="Calibri"/>
                <a:ea typeface="Calibri"/>
                <a:cs typeface="Calibri"/>
                <a:sym typeface="Calibri"/>
              </a:defRPr>
            </a:lvl1pPr>
            <a:lvl2pPr indent="-228600" lvl="1" marL="914400" marR="0" rtl="0" algn="l">
              <a:lnSpc>
                <a:spcPct val="100000"/>
              </a:lnSpc>
              <a:spcBef>
                <a:spcPts val="240"/>
              </a:spcBef>
              <a:spcAft>
                <a:spcPts val="0"/>
              </a:spcAft>
              <a:buClr>
                <a:srgbClr val="595959"/>
              </a:buClr>
              <a:buSzPts val="1200"/>
              <a:buFont typeface="Arial"/>
              <a:buNone/>
              <a:defRPr b="0" i="0" sz="1200" u="none" cap="none" strike="noStrike">
                <a:solidFill>
                  <a:srgbClr val="595959"/>
                </a:solidFill>
                <a:latin typeface="Calibri"/>
                <a:ea typeface="Calibri"/>
                <a:cs typeface="Calibri"/>
                <a:sym typeface="Calibri"/>
              </a:defRPr>
            </a:lvl2pPr>
            <a:lvl3pPr indent="-228600" lvl="2" marL="1371600" marR="0" rtl="0" algn="l">
              <a:lnSpc>
                <a:spcPct val="100000"/>
              </a:lnSpc>
              <a:spcBef>
                <a:spcPts val="200"/>
              </a:spcBef>
              <a:spcAft>
                <a:spcPts val="0"/>
              </a:spcAft>
              <a:buClr>
                <a:srgbClr val="595959"/>
              </a:buClr>
              <a:buSzPts val="1000"/>
              <a:buFont typeface="Arial"/>
              <a:buNone/>
              <a:defRPr b="0" i="0" sz="1000" u="none" cap="none" strike="noStrike">
                <a:solidFill>
                  <a:srgbClr val="595959"/>
                </a:solidFill>
                <a:latin typeface="Calibri"/>
                <a:ea typeface="Calibri"/>
                <a:cs typeface="Calibri"/>
                <a:sym typeface="Calibri"/>
              </a:defRPr>
            </a:lvl3pPr>
            <a:lvl4pPr indent="-228600" lvl="3" marL="1828800" marR="0" rtl="0" algn="l">
              <a:lnSpc>
                <a:spcPct val="100000"/>
              </a:lnSpc>
              <a:spcBef>
                <a:spcPts val="180"/>
              </a:spcBef>
              <a:spcAft>
                <a:spcPts val="0"/>
              </a:spcAft>
              <a:buClr>
                <a:srgbClr val="595959"/>
              </a:buClr>
              <a:buSzPts val="900"/>
              <a:buFont typeface="Arial"/>
              <a:buNone/>
              <a:defRPr b="0" i="0" sz="900" u="none" cap="none" strike="noStrike">
                <a:solidFill>
                  <a:srgbClr val="595959"/>
                </a:solidFill>
                <a:latin typeface="Calibri"/>
                <a:ea typeface="Calibri"/>
                <a:cs typeface="Calibri"/>
                <a:sym typeface="Calibri"/>
              </a:defRPr>
            </a:lvl4pPr>
            <a:lvl5pPr indent="-228600" lvl="4" marL="2286000" marR="0" rtl="0" algn="l">
              <a:lnSpc>
                <a:spcPct val="100000"/>
              </a:lnSpc>
              <a:spcBef>
                <a:spcPts val="180"/>
              </a:spcBef>
              <a:spcAft>
                <a:spcPts val="0"/>
              </a:spcAft>
              <a:buClr>
                <a:srgbClr val="595959"/>
              </a:buClr>
              <a:buSzPts val="900"/>
              <a:buFont typeface="Arial"/>
              <a:buNone/>
              <a:defRPr b="0" i="0" sz="900" u="none" cap="none" strike="noStrike">
                <a:solidFill>
                  <a:srgbClr val="595959"/>
                </a:solidFill>
                <a:latin typeface="Calibri"/>
                <a:ea typeface="Calibri"/>
                <a:cs typeface="Calibri"/>
                <a:sym typeface="Calibri"/>
              </a:defRPr>
            </a:lvl5pPr>
            <a:lvl6pPr indent="-228600" lvl="5" marL="2743200" marR="0" rtl="0" algn="l">
              <a:lnSpc>
                <a:spcPct val="100000"/>
              </a:lnSpc>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9pPr>
          </a:lstStyle>
          <a:p/>
        </p:txBody>
      </p:sp>
      <p:sp>
        <p:nvSpPr>
          <p:cNvPr id="519" name="Google Shape;519;p110"/>
          <p:cNvSpPr txBox="1"/>
          <p:nvPr>
            <p:ph idx="10" type="dt"/>
          </p:nvPr>
        </p:nvSpPr>
        <p:spPr>
          <a:xfrm>
            <a:off x="457200" y="6356350"/>
            <a:ext cx="2133600" cy="3651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6pPr>
            <a:lvl7pPr indent="0" lvl="6" marL="2743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7pPr>
            <a:lvl8pPr indent="0" lvl="7" marL="3200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8pPr>
            <a:lvl9pPr indent="0" lvl="8" marL="3657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9pPr>
          </a:lstStyle>
          <a:p/>
        </p:txBody>
      </p:sp>
      <p:sp>
        <p:nvSpPr>
          <p:cNvPr id="520" name="Google Shape;520;p110"/>
          <p:cNvSpPr txBox="1"/>
          <p:nvPr>
            <p:ph idx="11" type="ftr"/>
          </p:nvPr>
        </p:nvSpPr>
        <p:spPr>
          <a:xfrm>
            <a:off x="3124200" y="6356350"/>
            <a:ext cx="2895600" cy="365100"/>
          </a:xfrm>
          <a:prstGeom prst="rect">
            <a:avLst/>
          </a:prstGeom>
          <a:noFill/>
          <a:ln>
            <a:noFill/>
          </a:ln>
        </p:spPr>
        <p:txBody>
          <a:bodyPr anchorCtr="0" anchor="ctr" bIns="91425" lIns="91425" spcFirstLastPara="1" rIns="91425" wrap="square" tIns="91425">
            <a:noAutofit/>
          </a:bodyPr>
          <a:lstStyle>
            <a:lvl1pPr indent="0" lvl="0" marL="0" marR="0" rtl="0" algn="ct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6pPr>
            <a:lvl7pPr indent="0" lvl="6" marL="2743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7pPr>
            <a:lvl8pPr indent="0" lvl="7" marL="3200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8pPr>
            <a:lvl9pPr indent="0" lvl="8" marL="3657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9pPr>
          </a:lstStyle>
          <a:p/>
        </p:txBody>
      </p:sp>
      <p:sp>
        <p:nvSpPr>
          <p:cNvPr id="521" name="Google Shape;521;p110"/>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1pPr>
            <a:lvl2pPr indent="0" lvl="1"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2pPr>
            <a:lvl3pPr indent="0" lvl="2"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3pPr>
            <a:lvl4pPr indent="0" lvl="3"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4pPr>
            <a:lvl5pPr indent="0" lvl="4"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5pPr>
            <a:lvl6pPr indent="0" lvl="5"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6pPr>
            <a:lvl7pPr indent="0" lvl="6"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7pPr>
            <a:lvl8pPr indent="0" lvl="7"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8pPr>
            <a:lvl9pPr indent="0" lvl="8"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522" name="Shape 522"/>
        <p:cNvGrpSpPr/>
        <p:nvPr/>
      </p:nvGrpSpPr>
      <p:grpSpPr>
        <a:xfrm>
          <a:off x="0" y="0"/>
          <a:ext cx="0" cy="0"/>
          <a:chOff x="0" y="0"/>
          <a:chExt cx="0" cy="0"/>
        </a:xfrm>
      </p:grpSpPr>
      <p:sp>
        <p:nvSpPr>
          <p:cNvPr id="523" name="Google Shape;523;p111"/>
          <p:cNvSpPr txBox="1"/>
          <p:nvPr>
            <p:ph type="ctrTitle"/>
          </p:nvPr>
        </p:nvSpPr>
        <p:spPr>
          <a:xfrm>
            <a:off x="685800" y="2130425"/>
            <a:ext cx="7772400" cy="1470000"/>
          </a:xfrm>
          <a:prstGeom prst="rect">
            <a:avLst/>
          </a:prstGeom>
          <a:noFill/>
          <a:ln>
            <a:noFill/>
          </a:ln>
        </p:spPr>
        <p:txBody>
          <a:bodyPr anchorCtr="0" anchor="ctr" bIns="91425" lIns="91425" spcFirstLastPara="1" rIns="91425" wrap="square" tIns="91425">
            <a:noAutofit/>
          </a:bodyPr>
          <a:lstStyle>
            <a:lvl1pPr indent="0" lvl="0" marL="0" marR="0" rtl="0" algn="ctr">
              <a:lnSpc>
                <a:spcPct val="100000"/>
              </a:lnSpc>
              <a:spcBef>
                <a:spcPts val="0"/>
              </a:spcBef>
              <a:spcAft>
                <a:spcPts val="0"/>
              </a:spcAft>
              <a:buClr>
                <a:srgbClr val="585572"/>
              </a:buClr>
              <a:buSzPts val="4400"/>
              <a:buFont typeface="Calibri"/>
              <a:buNone/>
              <a:defRPr b="0" i="0" sz="4400" u="none" cap="none" strike="noStrike">
                <a:solidFill>
                  <a:srgbClr val="585572"/>
                </a:solidFill>
                <a:latin typeface="Calibri"/>
                <a:ea typeface="Calibri"/>
                <a:cs typeface="Calibri"/>
                <a:sym typeface="Calibri"/>
              </a:defRPr>
            </a:lvl1pPr>
            <a:lvl2pPr indent="0" lvl="1"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2pPr>
            <a:lvl3pPr indent="0" lvl="2"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3pPr>
            <a:lvl4pPr indent="0" lvl="3"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4pPr>
            <a:lvl5pPr indent="0" lvl="4"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5pPr>
            <a:lvl6pPr indent="0" lvl="5" marL="4572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6pPr>
            <a:lvl7pPr indent="0" lvl="6" marL="9144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7pPr>
            <a:lvl8pPr indent="0" lvl="7" marL="13716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8pPr>
            <a:lvl9pPr indent="0" lvl="8" marL="18288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9pPr>
          </a:lstStyle>
          <a:p/>
        </p:txBody>
      </p:sp>
      <p:sp>
        <p:nvSpPr>
          <p:cNvPr id="524" name="Google Shape;524;p111"/>
          <p:cNvSpPr txBox="1"/>
          <p:nvPr>
            <p:ph idx="1" type="subTitle"/>
          </p:nvPr>
        </p:nvSpPr>
        <p:spPr>
          <a:xfrm>
            <a:off x="1371600" y="3886200"/>
            <a:ext cx="6400800" cy="1752900"/>
          </a:xfrm>
          <a:prstGeom prst="rect">
            <a:avLst/>
          </a:prstGeom>
          <a:noFill/>
          <a:ln>
            <a:noFill/>
          </a:ln>
        </p:spPr>
        <p:txBody>
          <a:bodyPr anchorCtr="0" anchor="t" bIns="91425" lIns="91425" spcFirstLastPara="1" rIns="91425" wrap="square" tIns="91425">
            <a:noAutofit/>
          </a:bodyPr>
          <a:lstStyle>
            <a:lvl1pPr indent="0" lvl="0" marL="0" marR="0" rtl="0" algn="ctr">
              <a:lnSpc>
                <a:spcPct val="100000"/>
              </a:lnSpc>
              <a:spcBef>
                <a:spcPts val="640"/>
              </a:spcBef>
              <a:spcAft>
                <a:spcPts val="0"/>
              </a:spcAft>
              <a:buClr>
                <a:srgbClr val="888888"/>
              </a:buClr>
              <a:buSzPts val="3200"/>
              <a:buFont typeface="Arial"/>
              <a:buNone/>
              <a:defRPr b="0" i="0" sz="3200" u="none" cap="none" strike="noStrike">
                <a:solidFill>
                  <a:srgbClr val="888888"/>
                </a:solidFill>
                <a:latin typeface="Calibri"/>
                <a:ea typeface="Calibri"/>
                <a:cs typeface="Calibri"/>
                <a:sym typeface="Calibri"/>
              </a:defRPr>
            </a:lvl1pPr>
            <a:lvl2pPr indent="0" lvl="1" marL="457200" marR="0" rtl="0" algn="ctr">
              <a:lnSpc>
                <a:spcPct val="100000"/>
              </a:lnSpc>
              <a:spcBef>
                <a:spcPts val="560"/>
              </a:spcBef>
              <a:spcAft>
                <a:spcPts val="0"/>
              </a:spcAft>
              <a:buClr>
                <a:srgbClr val="888888"/>
              </a:buClr>
              <a:buSzPts val="2800"/>
              <a:buFont typeface="Arial"/>
              <a:buNone/>
              <a:defRPr b="0" i="0" sz="2800" u="none" cap="none" strike="noStrike">
                <a:solidFill>
                  <a:srgbClr val="888888"/>
                </a:solidFill>
                <a:latin typeface="Calibri"/>
                <a:ea typeface="Calibri"/>
                <a:cs typeface="Calibri"/>
                <a:sym typeface="Calibri"/>
              </a:defRPr>
            </a:lvl2pPr>
            <a:lvl3pPr indent="0" lvl="2" marL="914400" marR="0" rtl="0" algn="ctr">
              <a:lnSpc>
                <a:spcPct val="100000"/>
              </a:lnSpc>
              <a:spcBef>
                <a:spcPts val="480"/>
              </a:spcBef>
              <a:spcAft>
                <a:spcPts val="0"/>
              </a:spcAft>
              <a:buClr>
                <a:srgbClr val="888888"/>
              </a:buClr>
              <a:buSzPts val="2400"/>
              <a:buFont typeface="Arial"/>
              <a:buNone/>
              <a:defRPr b="0" i="0" sz="2400" u="none" cap="none" strike="noStrike">
                <a:solidFill>
                  <a:srgbClr val="888888"/>
                </a:solidFill>
                <a:latin typeface="Calibri"/>
                <a:ea typeface="Calibri"/>
                <a:cs typeface="Calibri"/>
                <a:sym typeface="Calibri"/>
              </a:defRPr>
            </a:lvl3pPr>
            <a:lvl4pPr indent="0" lvl="3" marL="1371600" marR="0" rtl="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4pPr>
            <a:lvl5pPr indent="0" lvl="4" marL="1828800" marR="0" rtl="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5pPr>
            <a:lvl6pPr indent="0" lvl="5" marL="2286000" marR="0" rtl="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6pPr>
            <a:lvl7pPr indent="0" lvl="6" marL="2743200" marR="0" rtl="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7pPr>
            <a:lvl8pPr indent="0" lvl="7" marL="3200400" marR="0" rtl="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8pPr>
            <a:lvl9pPr indent="0" lvl="8" marL="3657600" marR="0" rtl="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9pPr>
          </a:lstStyle>
          <a:p/>
        </p:txBody>
      </p:sp>
      <p:sp>
        <p:nvSpPr>
          <p:cNvPr id="525" name="Google Shape;525;p111"/>
          <p:cNvSpPr txBox="1"/>
          <p:nvPr>
            <p:ph idx="10" type="dt"/>
          </p:nvPr>
        </p:nvSpPr>
        <p:spPr>
          <a:xfrm>
            <a:off x="457200" y="6356350"/>
            <a:ext cx="2133600" cy="3651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6pPr>
            <a:lvl7pPr indent="0" lvl="6" marL="2743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7pPr>
            <a:lvl8pPr indent="0" lvl="7" marL="3200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8pPr>
            <a:lvl9pPr indent="0" lvl="8" marL="3657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9pPr>
          </a:lstStyle>
          <a:p/>
        </p:txBody>
      </p:sp>
      <p:sp>
        <p:nvSpPr>
          <p:cNvPr id="526" name="Google Shape;526;p111"/>
          <p:cNvSpPr txBox="1"/>
          <p:nvPr>
            <p:ph idx="11" type="ftr"/>
          </p:nvPr>
        </p:nvSpPr>
        <p:spPr>
          <a:xfrm>
            <a:off x="3124200" y="6356350"/>
            <a:ext cx="2895600" cy="365100"/>
          </a:xfrm>
          <a:prstGeom prst="rect">
            <a:avLst/>
          </a:prstGeom>
          <a:noFill/>
          <a:ln>
            <a:noFill/>
          </a:ln>
        </p:spPr>
        <p:txBody>
          <a:bodyPr anchorCtr="0" anchor="ctr" bIns="91425" lIns="91425" spcFirstLastPara="1" rIns="91425" wrap="square" tIns="91425">
            <a:noAutofit/>
          </a:bodyPr>
          <a:lstStyle>
            <a:lvl1pPr indent="0" lvl="0" marL="0" marR="0" rtl="0" algn="ct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6pPr>
            <a:lvl7pPr indent="0" lvl="6" marL="2743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7pPr>
            <a:lvl8pPr indent="0" lvl="7" marL="3200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8pPr>
            <a:lvl9pPr indent="0" lvl="8" marL="3657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9pPr>
          </a:lstStyle>
          <a:p/>
        </p:txBody>
      </p:sp>
      <p:sp>
        <p:nvSpPr>
          <p:cNvPr id="527" name="Google Shape;527;p111"/>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1pPr>
            <a:lvl2pPr indent="0" lvl="1"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2pPr>
            <a:lvl3pPr indent="0" lvl="2"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3pPr>
            <a:lvl4pPr indent="0" lvl="3"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4pPr>
            <a:lvl5pPr indent="0" lvl="4"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5pPr>
            <a:lvl6pPr indent="0" lvl="5"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6pPr>
            <a:lvl7pPr indent="0" lvl="6"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7pPr>
            <a:lvl8pPr indent="0" lvl="7"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8pPr>
            <a:lvl9pPr indent="0" lvl="8"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534" name="Shape 534"/>
        <p:cNvGrpSpPr/>
        <p:nvPr/>
      </p:nvGrpSpPr>
      <p:grpSpPr>
        <a:xfrm>
          <a:off x="0" y="0"/>
          <a:ext cx="0" cy="0"/>
          <a:chOff x="0" y="0"/>
          <a:chExt cx="0" cy="0"/>
        </a:xfrm>
      </p:grpSpPr>
      <p:sp>
        <p:nvSpPr>
          <p:cNvPr id="535" name="Google Shape;535;p113"/>
          <p:cNvSpPr txBox="1"/>
          <p:nvPr>
            <p:ph type="title"/>
          </p:nvPr>
        </p:nvSpPr>
        <p:spPr>
          <a:xfrm>
            <a:off x="457200" y="274637"/>
            <a:ext cx="8229600" cy="1143300"/>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1pPr>
            <a:lvl2pPr indent="0" lvl="1" marL="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2pPr>
            <a:lvl3pPr indent="0" lvl="2" marL="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3pPr>
            <a:lvl4pPr indent="0" lvl="3" marL="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4pPr>
            <a:lvl5pPr indent="0" lvl="4" marL="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5pPr>
            <a:lvl6pPr indent="0" lvl="5" marL="45720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6pPr>
            <a:lvl7pPr indent="0" lvl="6" marL="91440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7pPr>
            <a:lvl8pPr indent="0" lvl="7" marL="137160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8pPr>
            <a:lvl9pPr indent="0" lvl="8" marL="182880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9pPr>
          </a:lstStyle>
          <a:p/>
        </p:txBody>
      </p:sp>
      <p:sp>
        <p:nvSpPr>
          <p:cNvPr id="536" name="Google Shape;536;p113"/>
          <p:cNvSpPr txBox="1"/>
          <p:nvPr>
            <p:ph idx="1" type="body"/>
          </p:nvPr>
        </p:nvSpPr>
        <p:spPr>
          <a:xfrm>
            <a:off x="457200" y="1600200"/>
            <a:ext cx="8229600" cy="4526100"/>
          </a:xfrm>
          <a:prstGeom prst="rect">
            <a:avLst/>
          </a:prstGeom>
          <a:noFill/>
          <a:ln>
            <a:noFill/>
          </a:ln>
        </p:spPr>
        <p:txBody>
          <a:bodyPr anchorCtr="0" anchor="t" bIns="91425" lIns="91425" spcFirstLastPara="1" rIns="91425" wrap="square" tIns="91425">
            <a:noAutofit/>
          </a:bodyPr>
          <a:lstStyle>
            <a:lvl1pPr indent="-431800" lvl="0" marL="457200" marR="0" rtl="0" algn="l">
              <a:spcBef>
                <a:spcPts val="640"/>
              </a:spcBef>
              <a:spcAft>
                <a:spcPts val="0"/>
              </a:spcAft>
              <a:buClr>
                <a:srgbClr val="595959"/>
              </a:buClr>
              <a:buSzPts val="3200"/>
              <a:buFont typeface="Arial"/>
              <a:buChar char="•"/>
              <a:defRPr b="0" i="0" sz="3200" u="none" cap="none" strike="noStrike">
                <a:solidFill>
                  <a:srgbClr val="595959"/>
                </a:solidFill>
                <a:latin typeface="Arial"/>
                <a:ea typeface="Arial"/>
                <a:cs typeface="Arial"/>
                <a:sym typeface="Arial"/>
              </a:defRPr>
            </a:lvl1pPr>
            <a:lvl2pPr indent="-406400" lvl="1" marL="914400" marR="0" rtl="0" algn="l">
              <a:spcBef>
                <a:spcPts val="560"/>
              </a:spcBef>
              <a:spcAft>
                <a:spcPts val="0"/>
              </a:spcAft>
              <a:buClr>
                <a:srgbClr val="595959"/>
              </a:buClr>
              <a:buSzPts val="2800"/>
              <a:buFont typeface="Arial"/>
              <a:buChar char="–"/>
              <a:defRPr b="0" i="0" sz="2800" u="none" cap="none" strike="noStrike">
                <a:solidFill>
                  <a:srgbClr val="595959"/>
                </a:solidFill>
                <a:latin typeface="Arial"/>
                <a:ea typeface="Arial"/>
                <a:cs typeface="Arial"/>
                <a:sym typeface="Arial"/>
              </a:defRPr>
            </a:lvl2pPr>
            <a:lvl3pPr indent="-381000" lvl="2" marL="1371600" marR="0" rtl="0" algn="l">
              <a:spcBef>
                <a:spcPts val="480"/>
              </a:spcBef>
              <a:spcAft>
                <a:spcPts val="0"/>
              </a:spcAft>
              <a:buClr>
                <a:srgbClr val="595959"/>
              </a:buClr>
              <a:buSzPts val="2400"/>
              <a:buFont typeface="Arial"/>
              <a:buChar char="•"/>
              <a:defRPr b="0" i="0" sz="2400" u="none" cap="none" strike="noStrike">
                <a:solidFill>
                  <a:srgbClr val="595959"/>
                </a:solidFill>
                <a:latin typeface="Arial"/>
                <a:ea typeface="Arial"/>
                <a:cs typeface="Arial"/>
                <a:sym typeface="Arial"/>
              </a:defRPr>
            </a:lvl3pPr>
            <a:lvl4pPr indent="-355600" lvl="3" marL="1828800" marR="0" rtl="0" algn="l">
              <a:spcBef>
                <a:spcPts val="400"/>
              </a:spcBef>
              <a:spcAft>
                <a:spcPts val="0"/>
              </a:spcAft>
              <a:buClr>
                <a:srgbClr val="595959"/>
              </a:buClr>
              <a:buSzPts val="2000"/>
              <a:buFont typeface="Arial"/>
              <a:buChar char="–"/>
              <a:defRPr b="0" i="0" sz="2000" u="none" cap="none" strike="noStrike">
                <a:solidFill>
                  <a:srgbClr val="595959"/>
                </a:solidFill>
                <a:latin typeface="Arial"/>
                <a:ea typeface="Arial"/>
                <a:cs typeface="Arial"/>
                <a:sym typeface="Arial"/>
              </a:defRPr>
            </a:lvl4pPr>
            <a:lvl5pPr indent="-355600" lvl="4" marL="2286000" marR="0" rtl="0" algn="l">
              <a:spcBef>
                <a:spcPts val="400"/>
              </a:spcBef>
              <a:spcAft>
                <a:spcPts val="0"/>
              </a:spcAft>
              <a:buClr>
                <a:srgbClr val="595959"/>
              </a:buClr>
              <a:buSzPts val="2000"/>
              <a:buFont typeface="Arial"/>
              <a:buChar char="»"/>
              <a:defRPr b="0" i="0" sz="2000" u="none" cap="none" strike="noStrike">
                <a:solidFill>
                  <a:srgbClr val="595959"/>
                </a:solidFill>
                <a:latin typeface="Arial"/>
                <a:ea typeface="Arial"/>
                <a:cs typeface="Arial"/>
                <a:sym typeface="Arial"/>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sp>
        <p:nvSpPr>
          <p:cNvPr id="537" name="Google Shape;537;p113"/>
          <p:cNvSpPr txBox="1"/>
          <p:nvPr>
            <p:ph idx="10" type="dt"/>
          </p:nvPr>
        </p:nvSpPr>
        <p:spPr>
          <a:xfrm>
            <a:off x="457200" y="6356350"/>
            <a:ext cx="2133600" cy="3651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SzPts val="1400"/>
              <a:buNone/>
              <a:defRPr b="0" i="0" sz="1200" u="none" cap="none" strike="noStrike">
                <a:solidFill>
                  <a:srgbClr val="898989"/>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9pPr>
          </a:lstStyle>
          <a:p/>
        </p:txBody>
      </p:sp>
      <p:sp>
        <p:nvSpPr>
          <p:cNvPr id="538" name="Google Shape;538;p113"/>
          <p:cNvSpPr txBox="1"/>
          <p:nvPr>
            <p:ph idx="11" type="ftr"/>
          </p:nvPr>
        </p:nvSpPr>
        <p:spPr>
          <a:xfrm>
            <a:off x="3124200" y="6356350"/>
            <a:ext cx="2895600" cy="365100"/>
          </a:xfrm>
          <a:prstGeom prst="rect">
            <a:avLst/>
          </a:prstGeom>
          <a:noFill/>
          <a:ln>
            <a:noFill/>
          </a:ln>
        </p:spPr>
        <p:txBody>
          <a:bodyPr anchorCtr="0" anchor="ctr" bIns="91425" lIns="91425" spcFirstLastPara="1" rIns="91425" wrap="square" tIns="91425">
            <a:noAutofit/>
          </a:bodyPr>
          <a:lstStyle>
            <a:lvl1pPr indent="0" lvl="0" marL="0" marR="0" rtl="0" algn="ctr">
              <a:lnSpc>
                <a:spcPct val="100000"/>
              </a:lnSpc>
              <a:spcBef>
                <a:spcPts val="0"/>
              </a:spcBef>
              <a:spcAft>
                <a:spcPts val="0"/>
              </a:spcAft>
              <a:buSzPts val="1400"/>
              <a:buNone/>
              <a:defRPr b="0" i="0" sz="1200" u="none" cap="none" strike="noStrike">
                <a:solidFill>
                  <a:srgbClr val="898989"/>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9pPr>
          </a:lstStyle>
          <a:p/>
        </p:txBody>
      </p:sp>
      <p:sp>
        <p:nvSpPr>
          <p:cNvPr id="539" name="Google Shape;539;p113"/>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1pPr>
            <a:lvl2pPr indent="0" lvl="1" marL="0" marR="0" rtl="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2pPr>
            <a:lvl3pPr indent="0" lvl="2" marL="0" marR="0" rtl="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3pPr>
            <a:lvl4pPr indent="0" lvl="3" marL="0" marR="0" rtl="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4pPr>
            <a:lvl5pPr indent="0" lvl="4" marL="0" marR="0" rtl="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5pPr>
            <a:lvl6pPr indent="0" lvl="5" marL="0" marR="0" rtl="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6pPr>
            <a:lvl7pPr indent="0" lvl="6" marL="0" marR="0" rtl="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7pPr>
            <a:lvl8pPr indent="0" lvl="7" marL="0" marR="0" rtl="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8pPr>
            <a:lvl9pPr indent="0" lvl="8" marL="0" marR="0" rtl="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0.xml"/><Relationship Id="rId10" Type="http://schemas.openxmlformats.org/officeDocument/2006/relationships/slideLayout" Target="../slideLayouts/slideLayout9.xml"/><Relationship Id="rId13" Type="http://schemas.openxmlformats.org/officeDocument/2006/relationships/slideLayout" Target="../slideLayouts/slideLayout12.xml"/><Relationship Id="rId12" Type="http://schemas.openxmlformats.org/officeDocument/2006/relationships/slideLayout" Target="../slideLayouts/slideLayout11.xml"/><Relationship Id="rId1" Type="http://schemas.openxmlformats.org/officeDocument/2006/relationships/image" Target="../media/image21.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14" Type="http://schemas.openxmlformats.org/officeDocument/2006/relationships/theme" Target="../theme/theme2.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_rels/slideMaster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theme" Target="../theme/theme4.xml"/></Relationships>
</file>

<file path=ppt/slideMasters/_rels/slideMaster3.xml.rels><?xml version="1.0" encoding="UTF-8" standalone="yes"?><Relationships xmlns="http://schemas.openxmlformats.org/package/2006/relationships"><Relationship Id="rId40" Type="http://schemas.openxmlformats.org/officeDocument/2006/relationships/slideLayout" Target="../slideLayouts/slideLayout53.xml"/><Relationship Id="rId84" Type="http://schemas.openxmlformats.org/officeDocument/2006/relationships/slideLayout" Target="../slideLayouts/slideLayout97.xml"/><Relationship Id="rId83" Type="http://schemas.openxmlformats.org/officeDocument/2006/relationships/slideLayout" Target="../slideLayouts/slideLayout96.xml"/><Relationship Id="rId42" Type="http://schemas.openxmlformats.org/officeDocument/2006/relationships/slideLayout" Target="../slideLayouts/slideLayout55.xml"/><Relationship Id="rId86" Type="http://schemas.openxmlformats.org/officeDocument/2006/relationships/slideLayout" Target="../slideLayouts/slideLayout99.xml"/><Relationship Id="rId41" Type="http://schemas.openxmlformats.org/officeDocument/2006/relationships/slideLayout" Target="../slideLayouts/slideLayout54.xml"/><Relationship Id="rId85" Type="http://schemas.openxmlformats.org/officeDocument/2006/relationships/slideLayout" Target="../slideLayouts/slideLayout98.xml"/><Relationship Id="rId44" Type="http://schemas.openxmlformats.org/officeDocument/2006/relationships/slideLayout" Target="../slideLayouts/slideLayout57.xml"/><Relationship Id="rId88" Type="http://schemas.openxmlformats.org/officeDocument/2006/relationships/slideLayout" Target="../slideLayouts/slideLayout101.xml"/><Relationship Id="rId43" Type="http://schemas.openxmlformats.org/officeDocument/2006/relationships/slideLayout" Target="../slideLayouts/slideLayout56.xml"/><Relationship Id="rId87" Type="http://schemas.openxmlformats.org/officeDocument/2006/relationships/slideLayout" Target="../slideLayouts/slideLayout100.xml"/><Relationship Id="rId46" Type="http://schemas.openxmlformats.org/officeDocument/2006/relationships/slideLayout" Target="../slideLayouts/slideLayout59.xml"/><Relationship Id="rId45" Type="http://schemas.openxmlformats.org/officeDocument/2006/relationships/slideLayout" Target="../slideLayouts/slideLayout58.xml"/><Relationship Id="rId89" Type="http://schemas.openxmlformats.org/officeDocument/2006/relationships/slideLayout" Target="../slideLayouts/slideLayout102.xml"/><Relationship Id="rId80" Type="http://schemas.openxmlformats.org/officeDocument/2006/relationships/slideLayout" Target="../slideLayouts/slideLayout93.xml"/><Relationship Id="rId82" Type="http://schemas.openxmlformats.org/officeDocument/2006/relationships/slideLayout" Target="../slideLayouts/slideLayout95.xml"/><Relationship Id="rId81" Type="http://schemas.openxmlformats.org/officeDocument/2006/relationships/slideLayout" Target="../slideLayouts/slideLayout94.xml"/><Relationship Id="rId1" Type="http://schemas.openxmlformats.org/officeDocument/2006/relationships/image" Target="../media/image21.png"/><Relationship Id="rId2" Type="http://schemas.openxmlformats.org/officeDocument/2006/relationships/slideLayout" Target="../slideLayouts/slideLayout15.xml"/><Relationship Id="rId3" Type="http://schemas.openxmlformats.org/officeDocument/2006/relationships/slideLayout" Target="../slideLayouts/slideLayout16.xml"/><Relationship Id="rId4" Type="http://schemas.openxmlformats.org/officeDocument/2006/relationships/slideLayout" Target="../slideLayouts/slideLayout17.xml"/><Relationship Id="rId9" Type="http://schemas.openxmlformats.org/officeDocument/2006/relationships/slideLayout" Target="../slideLayouts/slideLayout22.xml"/><Relationship Id="rId48" Type="http://schemas.openxmlformats.org/officeDocument/2006/relationships/slideLayout" Target="../slideLayouts/slideLayout61.xml"/><Relationship Id="rId47" Type="http://schemas.openxmlformats.org/officeDocument/2006/relationships/slideLayout" Target="../slideLayouts/slideLayout60.xml"/><Relationship Id="rId49" Type="http://schemas.openxmlformats.org/officeDocument/2006/relationships/slideLayout" Target="../slideLayouts/slideLayout62.xml"/><Relationship Id="rId5" Type="http://schemas.openxmlformats.org/officeDocument/2006/relationships/slideLayout" Target="../slideLayouts/slideLayout18.xml"/><Relationship Id="rId6" Type="http://schemas.openxmlformats.org/officeDocument/2006/relationships/slideLayout" Target="../slideLayouts/slideLayout19.xml"/><Relationship Id="rId7" Type="http://schemas.openxmlformats.org/officeDocument/2006/relationships/slideLayout" Target="../slideLayouts/slideLayout20.xml"/><Relationship Id="rId8" Type="http://schemas.openxmlformats.org/officeDocument/2006/relationships/slideLayout" Target="../slideLayouts/slideLayout21.xml"/><Relationship Id="rId73" Type="http://schemas.openxmlformats.org/officeDocument/2006/relationships/slideLayout" Target="../slideLayouts/slideLayout86.xml"/><Relationship Id="rId72" Type="http://schemas.openxmlformats.org/officeDocument/2006/relationships/slideLayout" Target="../slideLayouts/slideLayout85.xml"/><Relationship Id="rId31" Type="http://schemas.openxmlformats.org/officeDocument/2006/relationships/slideLayout" Target="../slideLayouts/slideLayout44.xml"/><Relationship Id="rId75" Type="http://schemas.openxmlformats.org/officeDocument/2006/relationships/slideLayout" Target="../slideLayouts/slideLayout88.xml"/><Relationship Id="rId30" Type="http://schemas.openxmlformats.org/officeDocument/2006/relationships/slideLayout" Target="../slideLayouts/slideLayout43.xml"/><Relationship Id="rId74" Type="http://schemas.openxmlformats.org/officeDocument/2006/relationships/slideLayout" Target="../slideLayouts/slideLayout87.xml"/><Relationship Id="rId33" Type="http://schemas.openxmlformats.org/officeDocument/2006/relationships/slideLayout" Target="../slideLayouts/slideLayout46.xml"/><Relationship Id="rId77" Type="http://schemas.openxmlformats.org/officeDocument/2006/relationships/slideLayout" Target="../slideLayouts/slideLayout90.xml"/><Relationship Id="rId32" Type="http://schemas.openxmlformats.org/officeDocument/2006/relationships/slideLayout" Target="../slideLayouts/slideLayout45.xml"/><Relationship Id="rId76" Type="http://schemas.openxmlformats.org/officeDocument/2006/relationships/slideLayout" Target="../slideLayouts/slideLayout89.xml"/><Relationship Id="rId35" Type="http://schemas.openxmlformats.org/officeDocument/2006/relationships/slideLayout" Target="../slideLayouts/slideLayout48.xml"/><Relationship Id="rId79" Type="http://schemas.openxmlformats.org/officeDocument/2006/relationships/slideLayout" Target="../slideLayouts/slideLayout92.xml"/><Relationship Id="rId34" Type="http://schemas.openxmlformats.org/officeDocument/2006/relationships/slideLayout" Target="../slideLayouts/slideLayout47.xml"/><Relationship Id="rId78" Type="http://schemas.openxmlformats.org/officeDocument/2006/relationships/slideLayout" Target="../slideLayouts/slideLayout91.xml"/><Relationship Id="rId71" Type="http://schemas.openxmlformats.org/officeDocument/2006/relationships/slideLayout" Target="../slideLayouts/slideLayout84.xml"/><Relationship Id="rId70" Type="http://schemas.openxmlformats.org/officeDocument/2006/relationships/slideLayout" Target="../slideLayouts/slideLayout83.xml"/><Relationship Id="rId37" Type="http://schemas.openxmlformats.org/officeDocument/2006/relationships/slideLayout" Target="../slideLayouts/slideLayout50.xml"/><Relationship Id="rId36" Type="http://schemas.openxmlformats.org/officeDocument/2006/relationships/slideLayout" Target="../slideLayouts/slideLayout49.xml"/><Relationship Id="rId39" Type="http://schemas.openxmlformats.org/officeDocument/2006/relationships/slideLayout" Target="../slideLayouts/slideLayout52.xml"/><Relationship Id="rId38" Type="http://schemas.openxmlformats.org/officeDocument/2006/relationships/slideLayout" Target="../slideLayouts/slideLayout51.xml"/><Relationship Id="rId62" Type="http://schemas.openxmlformats.org/officeDocument/2006/relationships/slideLayout" Target="../slideLayouts/slideLayout75.xml"/><Relationship Id="rId61" Type="http://schemas.openxmlformats.org/officeDocument/2006/relationships/slideLayout" Target="../slideLayouts/slideLayout74.xml"/><Relationship Id="rId20" Type="http://schemas.openxmlformats.org/officeDocument/2006/relationships/slideLayout" Target="../slideLayouts/slideLayout33.xml"/><Relationship Id="rId64" Type="http://schemas.openxmlformats.org/officeDocument/2006/relationships/slideLayout" Target="../slideLayouts/slideLayout77.xml"/><Relationship Id="rId63" Type="http://schemas.openxmlformats.org/officeDocument/2006/relationships/slideLayout" Target="../slideLayouts/slideLayout76.xml"/><Relationship Id="rId22" Type="http://schemas.openxmlformats.org/officeDocument/2006/relationships/slideLayout" Target="../slideLayouts/slideLayout35.xml"/><Relationship Id="rId66" Type="http://schemas.openxmlformats.org/officeDocument/2006/relationships/slideLayout" Target="../slideLayouts/slideLayout79.xml"/><Relationship Id="rId21" Type="http://schemas.openxmlformats.org/officeDocument/2006/relationships/slideLayout" Target="../slideLayouts/slideLayout34.xml"/><Relationship Id="rId65" Type="http://schemas.openxmlformats.org/officeDocument/2006/relationships/slideLayout" Target="../slideLayouts/slideLayout78.xml"/><Relationship Id="rId24" Type="http://schemas.openxmlformats.org/officeDocument/2006/relationships/slideLayout" Target="../slideLayouts/slideLayout37.xml"/><Relationship Id="rId68" Type="http://schemas.openxmlformats.org/officeDocument/2006/relationships/slideLayout" Target="../slideLayouts/slideLayout81.xml"/><Relationship Id="rId23" Type="http://schemas.openxmlformats.org/officeDocument/2006/relationships/slideLayout" Target="../slideLayouts/slideLayout36.xml"/><Relationship Id="rId67" Type="http://schemas.openxmlformats.org/officeDocument/2006/relationships/slideLayout" Target="../slideLayouts/slideLayout80.xml"/><Relationship Id="rId60" Type="http://schemas.openxmlformats.org/officeDocument/2006/relationships/slideLayout" Target="../slideLayouts/slideLayout73.xml"/><Relationship Id="rId26" Type="http://schemas.openxmlformats.org/officeDocument/2006/relationships/slideLayout" Target="../slideLayouts/slideLayout39.xml"/><Relationship Id="rId25" Type="http://schemas.openxmlformats.org/officeDocument/2006/relationships/slideLayout" Target="../slideLayouts/slideLayout38.xml"/><Relationship Id="rId69" Type="http://schemas.openxmlformats.org/officeDocument/2006/relationships/slideLayout" Target="../slideLayouts/slideLayout82.xml"/><Relationship Id="rId28" Type="http://schemas.openxmlformats.org/officeDocument/2006/relationships/slideLayout" Target="../slideLayouts/slideLayout41.xml"/><Relationship Id="rId27" Type="http://schemas.openxmlformats.org/officeDocument/2006/relationships/slideLayout" Target="../slideLayouts/slideLayout40.xml"/><Relationship Id="rId29" Type="http://schemas.openxmlformats.org/officeDocument/2006/relationships/slideLayout" Target="../slideLayouts/slideLayout42.xml"/><Relationship Id="rId51" Type="http://schemas.openxmlformats.org/officeDocument/2006/relationships/slideLayout" Target="../slideLayouts/slideLayout64.xml"/><Relationship Id="rId95" Type="http://schemas.openxmlformats.org/officeDocument/2006/relationships/slideLayout" Target="../slideLayouts/slideLayout108.xml"/><Relationship Id="rId50" Type="http://schemas.openxmlformats.org/officeDocument/2006/relationships/slideLayout" Target="../slideLayouts/slideLayout63.xml"/><Relationship Id="rId94" Type="http://schemas.openxmlformats.org/officeDocument/2006/relationships/slideLayout" Target="../slideLayouts/slideLayout107.xml"/><Relationship Id="rId53" Type="http://schemas.openxmlformats.org/officeDocument/2006/relationships/slideLayout" Target="../slideLayouts/slideLayout66.xml"/><Relationship Id="rId52" Type="http://schemas.openxmlformats.org/officeDocument/2006/relationships/slideLayout" Target="../slideLayouts/slideLayout65.xml"/><Relationship Id="rId96" Type="http://schemas.openxmlformats.org/officeDocument/2006/relationships/theme" Target="../theme/theme1.xml"/><Relationship Id="rId11" Type="http://schemas.openxmlformats.org/officeDocument/2006/relationships/slideLayout" Target="../slideLayouts/slideLayout24.xml"/><Relationship Id="rId55" Type="http://schemas.openxmlformats.org/officeDocument/2006/relationships/slideLayout" Target="../slideLayouts/slideLayout68.xml"/><Relationship Id="rId10" Type="http://schemas.openxmlformats.org/officeDocument/2006/relationships/slideLayout" Target="../slideLayouts/slideLayout23.xml"/><Relationship Id="rId54" Type="http://schemas.openxmlformats.org/officeDocument/2006/relationships/slideLayout" Target="../slideLayouts/slideLayout67.xml"/><Relationship Id="rId13" Type="http://schemas.openxmlformats.org/officeDocument/2006/relationships/slideLayout" Target="../slideLayouts/slideLayout26.xml"/><Relationship Id="rId57" Type="http://schemas.openxmlformats.org/officeDocument/2006/relationships/slideLayout" Target="../slideLayouts/slideLayout70.xml"/><Relationship Id="rId12" Type="http://schemas.openxmlformats.org/officeDocument/2006/relationships/slideLayout" Target="../slideLayouts/slideLayout25.xml"/><Relationship Id="rId56" Type="http://schemas.openxmlformats.org/officeDocument/2006/relationships/slideLayout" Target="../slideLayouts/slideLayout69.xml"/><Relationship Id="rId91" Type="http://schemas.openxmlformats.org/officeDocument/2006/relationships/slideLayout" Target="../slideLayouts/slideLayout104.xml"/><Relationship Id="rId90" Type="http://schemas.openxmlformats.org/officeDocument/2006/relationships/slideLayout" Target="../slideLayouts/slideLayout103.xml"/><Relationship Id="rId93" Type="http://schemas.openxmlformats.org/officeDocument/2006/relationships/slideLayout" Target="../slideLayouts/slideLayout106.xml"/><Relationship Id="rId92" Type="http://schemas.openxmlformats.org/officeDocument/2006/relationships/slideLayout" Target="../slideLayouts/slideLayout105.xml"/><Relationship Id="rId15" Type="http://schemas.openxmlformats.org/officeDocument/2006/relationships/slideLayout" Target="../slideLayouts/slideLayout28.xml"/><Relationship Id="rId59" Type="http://schemas.openxmlformats.org/officeDocument/2006/relationships/slideLayout" Target="../slideLayouts/slideLayout72.xml"/><Relationship Id="rId14" Type="http://schemas.openxmlformats.org/officeDocument/2006/relationships/slideLayout" Target="../slideLayouts/slideLayout27.xml"/><Relationship Id="rId58" Type="http://schemas.openxmlformats.org/officeDocument/2006/relationships/slideLayout" Target="../slideLayouts/slideLayout71.xml"/><Relationship Id="rId17" Type="http://schemas.openxmlformats.org/officeDocument/2006/relationships/slideLayout" Target="../slideLayouts/slideLayout30.xml"/><Relationship Id="rId16" Type="http://schemas.openxmlformats.org/officeDocument/2006/relationships/slideLayout" Target="../slideLayouts/slideLayout29.xml"/><Relationship Id="rId19" Type="http://schemas.openxmlformats.org/officeDocument/2006/relationships/slideLayout" Target="../slideLayouts/slideLayout32.xml"/><Relationship Id="rId18"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slideLayout" Target="../slideLayouts/slideLayout109.xml"/><Relationship Id="rId3"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blipFill>
          <a:blip r:embed="rId1">
            <a:alphaModFix/>
          </a:blip>
          <a:stretch>
            <a:fillRect/>
          </a:stretch>
        </a:blip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593367"/>
            <a:ext cx="8520600" cy="7635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536633"/>
            <a:ext cx="8520600" cy="45552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6217622"/>
            <a:ext cx="548700" cy="5247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2"/>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1">
            <a:alphaModFix/>
          </a:blip>
          <a:stretch>
            <a:fillRect/>
          </a:stretch>
        </a:blipFill>
      </p:bgPr>
    </p:bg>
    <p:spTree>
      <p:nvGrpSpPr>
        <p:cNvPr id="56" name="Shape 56"/>
        <p:cNvGrpSpPr/>
        <p:nvPr/>
      </p:nvGrpSpPr>
      <p:grpSpPr>
        <a:xfrm>
          <a:off x="0" y="0"/>
          <a:ext cx="0" cy="0"/>
          <a:chOff x="0" y="0"/>
          <a:chExt cx="0" cy="0"/>
        </a:xfrm>
      </p:grpSpPr>
      <p:sp>
        <p:nvSpPr>
          <p:cNvPr id="57" name="Google Shape;57;p14"/>
          <p:cNvSpPr txBox="1"/>
          <p:nvPr>
            <p:ph type="title"/>
          </p:nvPr>
        </p:nvSpPr>
        <p:spPr>
          <a:xfrm>
            <a:off x="457200" y="274637"/>
            <a:ext cx="8229600" cy="11433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indent="0" lvl="1" rtl="0">
              <a:spcBef>
                <a:spcPts val="0"/>
              </a:spcBef>
              <a:spcAft>
                <a:spcPts val="0"/>
              </a:spcAft>
              <a:buSzPts val="1800"/>
              <a:buFont typeface="Arial"/>
              <a:buNone/>
              <a:defRPr sz="1800"/>
            </a:lvl2pPr>
            <a:lvl3pPr indent="0" lvl="2" rtl="0">
              <a:spcBef>
                <a:spcPts val="0"/>
              </a:spcBef>
              <a:spcAft>
                <a:spcPts val="0"/>
              </a:spcAft>
              <a:buSzPts val="1800"/>
              <a:buFont typeface="Arial"/>
              <a:buNone/>
              <a:defRPr sz="1800"/>
            </a:lvl3pPr>
            <a:lvl4pPr indent="0" lvl="3" rtl="0">
              <a:spcBef>
                <a:spcPts val="0"/>
              </a:spcBef>
              <a:spcAft>
                <a:spcPts val="0"/>
              </a:spcAft>
              <a:buSzPts val="1800"/>
              <a:buFont typeface="Arial"/>
              <a:buNone/>
              <a:defRPr sz="1800"/>
            </a:lvl4pPr>
            <a:lvl5pPr indent="0" lvl="4" rtl="0">
              <a:spcBef>
                <a:spcPts val="0"/>
              </a:spcBef>
              <a:spcAft>
                <a:spcPts val="0"/>
              </a:spcAft>
              <a:buSzPts val="1800"/>
              <a:buFont typeface="Arial"/>
              <a:buNone/>
              <a:defRPr sz="1800"/>
            </a:lvl5pPr>
            <a:lvl6pPr indent="0" lvl="5" rtl="0">
              <a:spcBef>
                <a:spcPts val="0"/>
              </a:spcBef>
              <a:spcAft>
                <a:spcPts val="0"/>
              </a:spcAft>
              <a:buSzPts val="1800"/>
              <a:buFont typeface="Arial"/>
              <a:buNone/>
              <a:defRPr sz="1800"/>
            </a:lvl6pPr>
            <a:lvl7pPr indent="0" lvl="6" rtl="0">
              <a:spcBef>
                <a:spcPts val="0"/>
              </a:spcBef>
              <a:spcAft>
                <a:spcPts val="0"/>
              </a:spcAft>
              <a:buSzPts val="1800"/>
              <a:buFont typeface="Arial"/>
              <a:buNone/>
              <a:defRPr sz="1800"/>
            </a:lvl7pPr>
            <a:lvl8pPr indent="0" lvl="7" rtl="0">
              <a:spcBef>
                <a:spcPts val="0"/>
              </a:spcBef>
              <a:spcAft>
                <a:spcPts val="0"/>
              </a:spcAft>
              <a:buSzPts val="1800"/>
              <a:buFont typeface="Arial"/>
              <a:buNone/>
              <a:defRPr sz="1800"/>
            </a:lvl8pPr>
            <a:lvl9pPr indent="0" lvl="8" rtl="0">
              <a:spcBef>
                <a:spcPts val="0"/>
              </a:spcBef>
              <a:spcAft>
                <a:spcPts val="0"/>
              </a:spcAft>
              <a:buSzPts val="1800"/>
              <a:buFont typeface="Arial"/>
              <a:buNone/>
              <a:defRPr sz="1800"/>
            </a:lvl9pPr>
          </a:lstStyle>
          <a:p/>
        </p:txBody>
      </p:sp>
      <p:sp>
        <p:nvSpPr>
          <p:cNvPr id="58" name="Google Shape;58;p14"/>
          <p:cNvSpPr txBox="1"/>
          <p:nvPr>
            <p:ph idx="1" type="body"/>
          </p:nvPr>
        </p:nvSpPr>
        <p:spPr>
          <a:xfrm>
            <a:off x="457200" y="1600200"/>
            <a:ext cx="8229600" cy="4526100"/>
          </a:xfrm>
          <a:prstGeom prst="rect">
            <a:avLst/>
          </a:prstGeom>
          <a:noFill/>
          <a:ln>
            <a:noFill/>
          </a:ln>
        </p:spPr>
        <p:txBody>
          <a:bodyPr anchorCtr="0" anchor="t" bIns="91425" lIns="91425" spcFirstLastPara="1" rIns="91425" wrap="square" tIns="91425">
            <a:noAutofit/>
          </a:bodyPr>
          <a:lstStyle>
            <a:lvl1pPr indent="-317500" lvl="0" marL="457200" marR="0" rtl="0" algn="l">
              <a:lnSpc>
                <a:spcPct val="100000"/>
              </a:lnSpc>
              <a:spcBef>
                <a:spcPts val="0"/>
              </a:spcBef>
              <a:spcAft>
                <a:spcPts val="0"/>
              </a:spcAft>
              <a:buClr>
                <a:srgbClr val="000000"/>
              </a:buClr>
              <a:buSzPts val="1400"/>
              <a:buFont typeface="Arial"/>
              <a:buChar char="●"/>
              <a:defRPr b="0" i="0" sz="1400" u="none" cap="none" strike="noStrike">
                <a:solidFill>
                  <a:srgbClr val="000000"/>
                </a:solidFill>
                <a:latin typeface="Arial"/>
                <a:ea typeface="Arial"/>
                <a:cs typeface="Arial"/>
                <a:sym typeface="Arial"/>
              </a:defRPr>
            </a:lvl1pPr>
            <a:lvl2pPr indent="-317500" lvl="1" marL="914400" marR="0" rtl="0" algn="l">
              <a:lnSpc>
                <a:spcPct val="100000"/>
              </a:lnSpc>
              <a:spcBef>
                <a:spcPts val="0"/>
              </a:spcBef>
              <a:spcAft>
                <a:spcPts val="0"/>
              </a:spcAft>
              <a:buClr>
                <a:srgbClr val="000000"/>
              </a:buClr>
              <a:buSzPts val="1400"/>
              <a:buFont typeface="Arial"/>
              <a:buChar char="○"/>
              <a:defRPr b="0" i="0" sz="1400" u="none" cap="none" strike="noStrike">
                <a:solidFill>
                  <a:srgbClr val="000000"/>
                </a:solidFill>
                <a:latin typeface="Arial"/>
                <a:ea typeface="Arial"/>
                <a:cs typeface="Arial"/>
                <a:sym typeface="Arial"/>
              </a:defRPr>
            </a:lvl2pPr>
            <a:lvl3pPr indent="-317500" lvl="2" marL="1371600" marR="0" rtl="0" algn="l">
              <a:lnSpc>
                <a:spcPct val="100000"/>
              </a:lnSpc>
              <a:spcBef>
                <a:spcPts val="0"/>
              </a:spcBef>
              <a:spcAft>
                <a:spcPts val="0"/>
              </a:spcAft>
              <a:buClr>
                <a:srgbClr val="000000"/>
              </a:buClr>
              <a:buSzPts val="1400"/>
              <a:buFont typeface="Arial"/>
              <a:buChar char="■"/>
              <a:defRPr b="0" i="0" sz="1400" u="none" cap="none" strike="noStrike">
                <a:solidFill>
                  <a:srgbClr val="000000"/>
                </a:solidFill>
                <a:latin typeface="Arial"/>
                <a:ea typeface="Arial"/>
                <a:cs typeface="Arial"/>
                <a:sym typeface="Arial"/>
              </a:defRPr>
            </a:lvl3pPr>
            <a:lvl4pPr indent="-317500" lvl="3" marL="1828800" marR="0" rtl="0" algn="l">
              <a:lnSpc>
                <a:spcPct val="100000"/>
              </a:lnSpc>
              <a:spcBef>
                <a:spcPts val="0"/>
              </a:spcBef>
              <a:spcAft>
                <a:spcPts val="0"/>
              </a:spcAft>
              <a:buClr>
                <a:srgbClr val="000000"/>
              </a:buClr>
              <a:buSzPts val="1400"/>
              <a:buFont typeface="Arial"/>
              <a:buChar char="●"/>
              <a:defRPr b="0" i="0" sz="1400" u="none" cap="none" strike="noStrike">
                <a:solidFill>
                  <a:srgbClr val="000000"/>
                </a:solidFill>
                <a:latin typeface="Arial"/>
                <a:ea typeface="Arial"/>
                <a:cs typeface="Arial"/>
                <a:sym typeface="Arial"/>
              </a:defRPr>
            </a:lvl4pPr>
            <a:lvl5pPr indent="-317500" lvl="4" marL="2286000" marR="0" rtl="0" algn="l">
              <a:lnSpc>
                <a:spcPct val="100000"/>
              </a:lnSpc>
              <a:spcBef>
                <a:spcPts val="0"/>
              </a:spcBef>
              <a:spcAft>
                <a:spcPts val="0"/>
              </a:spcAft>
              <a:buClr>
                <a:srgbClr val="000000"/>
              </a:buClr>
              <a:buSzPts val="1400"/>
              <a:buFont typeface="Arial"/>
              <a:buChar char="○"/>
              <a:defRPr b="0" i="0" sz="1400" u="none" cap="none" strike="noStrike">
                <a:solidFill>
                  <a:srgbClr val="000000"/>
                </a:solidFill>
                <a:latin typeface="Arial"/>
                <a:ea typeface="Arial"/>
                <a:cs typeface="Arial"/>
                <a:sym typeface="Arial"/>
              </a:defRPr>
            </a:lvl5pPr>
            <a:lvl6pPr indent="-317500" lvl="5" marL="2743200" marR="0" rtl="0" algn="l">
              <a:lnSpc>
                <a:spcPct val="100000"/>
              </a:lnSpc>
              <a:spcBef>
                <a:spcPts val="0"/>
              </a:spcBef>
              <a:spcAft>
                <a:spcPts val="0"/>
              </a:spcAft>
              <a:buClr>
                <a:srgbClr val="000000"/>
              </a:buClr>
              <a:buSzPts val="1400"/>
              <a:buFont typeface="Arial"/>
              <a:buChar char="■"/>
              <a:defRPr b="0" i="0" sz="1400" u="none" cap="none" strike="noStrike">
                <a:solidFill>
                  <a:srgbClr val="000000"/>
                </a:solidFill>
                <a:latin typeface="Arial"/>
                <a:ea typeface="Arial"/>
                <a:cs typeface="Arial"/>
                <a:sym typeface="Arial"/>
              </a:defRPr>
            </a:lvl6pPr>
            <a:lvl7pPr indent="-317500" lvl="6" marL="3200400" marR="0" rtl="0" algn="l">
              <a:lnSpc>
                <a:spcPct val="100000"/>
              </a:lnSpc>
              <a:spcBef>
                <a:spcPts val="0"/>
              </a:spcBef>
              <a:spcAft>
                <a:spcPts val="0"/>
              </a:spcAft>
              <a:buClr>
                <a:srgbClr val="000000"/>
              </a:buClr>
              <a:buSzPts val="1400"/>
              <a:buFont typeface="Arial"/>
              <a:buChar char="●"/>
              <a:defRPr b="0" i="0" sz="1400" u="none" cap="none" strike="noStrike">
                <a:solidFill>
                  <a:srgbClr val="000000"/>
                </a:solidFill>
                <a:latin typeface="Arial"/>
                <a:ea typeface="Arial"/>
                <a:cs typeface="Arial"/>
                <a:sym typeface="Arial"/>
              </a:defRPr>
            </a:lvl7pPr>
            <a:lvl8pPr indent="-317500" lvl="7" marL="3657600" marR="0" rtl="0" algn="l">
              <a:lnSpc>
                <a:spcPct val="100000"/>
              </a:lnSpc>
              <a:spcBef>
                <a:spcPts val="0"/>
              </a:spcBef>
              <a:spcAft>
                <a:spcPts val="0"/>
              </a:spcAft>
              <a:buClr>
                <a:srgbClr val="000000"/>
              </a:buClr>
              <a:buSzPts val="1400"/>
              <a:buFont typeface="Arial"/>
              <a:buChar char="○"/>
              <a:defRPr b="0" i="0" sz="1400" u="none" cap="none" strike="noStrike">
                <a:solidFill>
                  <a:srgbClr val="000000"/>
                </a:solidFill>
                <a:latin typeface="Arial"/>
                <a:ea typeface="Arial"/>
                <a:cs typeface="Arial"/>
                <a:sym typeface="Arial"/>
              </a:defRPr>
            </a:lvl8pPr>
            <a:lvl9pPr indent="-317500" lvl="8" marL="4114800" marR="0" rtl="0" algn="l">
              <a:lnSpc>
                <a:spcPct val="100000"/>
              </a:lnSpc>
              <a:spcBef>
                <a:spcPts val="0"/>
              </a:spcBef>
              <a:spcAft>
                <a:spcPts val="0"/>
              </a:spcAft>
              <a:buClr>
                <a:srgbClr val="000000"/>
              </a:buClr>
              <a:buSzPts val="1400"/>
              <a:buFont typeface="Arial"/>
              <a:buChar char="■"/>
              <a:defRPr b="0" i="0" sz="1400" u="none" cap="none" strike="noStrike">
                <a:solidFill>
                  <a:srgbClr val="000000"/>
                </a:solidFill>
                <a:latin typeface="Arial"/>
                <a:ea typeface="Arial"/>
                <a:cs typeface="Arial"/>
                <a:sym typeface="Arial"/>
              </a:defRPr>
            </a:lvl9pPr>
          </a:lstStyle>
          <a:p/>
        </p:txBody>
      </p:sp>
      <p:sp>
        <p:nvSpPr>
          <p:cNvPr id="59" name="Google Shape;59;p14"/>
          <p:cNvSpPr txBox="1"/>
          <p:nvPr>
            <p:ph idx="10" type="dt"/>
          </p:nvPr>
        </p:nvSpPr>
        <p:spPr>
          <a:xfrm>
            <a:off x="457200" y="6111875"/>
            <a:ext cx="2133600" cy="3651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9pPr>
          </a:lstStyle>
          <a:p/>
        </p:txBody>
      </p:sp>
      <p:sp>
        <p:nvSpPr>
          <p:cNvPr id="60" name="Google Shape;60;p14"/>
          <p:cNvSpPr txBox="1"/>
          <p:nvPr>
            <p:ph idx="11" type="ftr"/>
          </p:nvPr>
        </p:nvSpPr>
        <p:spPr>
          <a:xfrm>
            <a:off x="3124200" y="6111875"/>
            <a:ext cx="2895600" cy="3651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6pPr>
            <a:lvl7pPr indent="0" lvl="6" marL="3200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7pPr>
            <a:lvl8pPr indent="0" lvl="7" marL="45720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8pPr>
            <a:lvl9pPr indent="0" lvl="8" marL="64008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9pPr>
          </a:lstStyle>
          <a:p/>
        </p:txBody>
      </p:sp>
      <p:sp>
        <p:nvSpPr>
          <p:cNvPr id="61" name="Google Shape;61;p14"/>
          <p:cNvSpPr txBox="1"/>
          <p:nvPr>
            <p:ph idx="12" type="sldNum"/>
          </p:nvPr>
        </p:nvSpPr>
        <p:spPr>
          <a:xfrm>
            <a:off x="8458200" y="6111875"/>
            <a:ext cx="609600" cy="3651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Clr>
                <a:srgbClr val="FFFFFF"/>
              </a:buClr>
              <a:buSzPts val="300"/>
              <a:buFont typeface="Calibri"/>
              <a:buNone/>
              <a:defRPr b="0" i="0" sz="1200" u="none" cap="none" strike="noStrike">
                <a:solidFill>
                  <a:srgbClr val="FFFFFF"/>
                </a:solidFill>
                <a:latin typeface="Calibri"/>
                <a:ea typeface="Calibri"/>
                <a:cs typeface="Calibri"/>
                <a:sym typeface="Calibri"/>
              </a:defRPr>
            </a:lvl1pPr>
            <a:lvl2pPr indent="0" lvl="1" marL="0" marR="0" rtl="0" algn="r">
              <a:spcBef>
                <a:spcPts val="0"/>
              </a:spcBef>
              <a:buClr>
                <a:srgbClr val="FFFFFF"/>
              </a:buClr>
              <a:buSzPts val="300"/>
              <a:buFont typeface="Calibri"/>
              <a:buNone/>
              <a:defRPr b="0" i="0" sz="1200" u="none" cap="none" strike="noStrike">
                <a:solidFill>
                  <a:srgbClr val="FFFFFF"/>
                </a:solidFill>
                <a:latin typeface="Calibri"/>
                <a:ea typeface="Calibri"/>
                <a:cs typeface="Calibri"/>
                <a:sym typeface="Calibri"/>
              </a:defRPr>
            </a:lvl2pPr>
            <a:lvl3pPr indent="0" lvl="2" marL="0" marR="0" rtl="0" algn="r">
              <a:spcBef>
                <a:spcPts val="0"/>
              </a:spcBef>
              <a:buClr>
                <a:srgbClr val="FFFFFF"/>
              </a:buClr>
              <a:buSzPts val="300"/>
              <a:buFont typeface="Calibri"/>
              <a:buNone/>
              <a:defRPr b="0" i="0" sz="1200" u="none" cap="none" strike="noStrike">
                <a:solidFill>
                  <a:srgbClr val="FFFFFF"/>
                </a:solidFill>
                <a:latin typeface="Calibri"/>
                <a:ea typeface="Calibri"/>
                <a:cs typeface="Calibri"/>
                <a:sym typeface="Calibri"/>
              </a:defRPr>
            </a:lvl3pPr>
            <a:lvl4pPr indent="0" lvl="3" marL="0" marR="0" rtl="0" algn="r">
              <a:spcBef>
                <a:spcPts val="0"/>
              </a:spcBef>
              <a:buClr>
                <a:srgbClr val="FFFFFF"/>
              </a:buClr>
              <a:buSzPts val="300"/>
              <a:buFont typeface="Calibri"/>
              <a:buNone/>
              <a:defRPr b="0" i="0" sz="1200" u="none" cap="none" strike="noStrike">
                <a:solidFill>
                  <a:srgbClr val="FFFFFF"/>
                </a:solidFill>
                <a:latin typeface="Calibri"/>
                <a:ea typeface="Calibri"/>
                <a:cs typeface="Calibri"/>
                <a:sym typeface="Calibri"/>
              </a:defRPr>
            </a:lvl4pPr>
            <a:lvl5pPr indent="0" lvl="4" marL="0" marR="0" rtl="0" algn="r">
              <a:spcBef>
                <a:spcPts val="0"/>
              </a:spcBef>
              <a:buClr>
                <a:srgbClr val="FFFFFF"/>
              </a:buClr>
              <a:buSzPts val="300"/>
              <a:buFont typeface="Calibri"/>
              <a:buNone/>
              <a:defRPr b="0" i="0" sz="1200" u="none" cap="none" strike="noStrike">
                <a:solidFill>
                  <a:srgbClr val="FFFFFF"/>
                </a:solidFill>
                <a:latin typeface="Calibri"/>
                <a:ea typeface="Calibri"/>
                <a:cs typeface="Calibri"/>
                <a:sym typeface="Calibri"/>
              </a:defRPr>
            </a:lvl5pPr>
            <a:lvl6pPr indent="0" lvl="5" marL="0" marR="0" rtl="0" algn="r">
              <a:spcBef>
                <a:spcPts val="0"/>
              </a:spcBef>
              <a:buClr>
                <a:srgbClr val="FFFFFF"/>
              </a:buClr>
              <a:buSzPts val="300"/>
              <a:buFont typeface="Calibri"/>
              <a:buNone/>
              <a:defRPr b="0" i="0" sz="1200" u="none" cap="none" strike="noStrike">
                <a:solidFill>
                  <a:srgbClr val="FFFFFF"/>
                </a:solidFill>
                <a:latin typeface="Calibri"/>
                <a:ea typeface="Calibri"/>
                <a:cs typeface="Calibri"/>
                <a:sym typeface="Calibri"/>
              </a:defRPr>
            </a:lvl6pPr>
            <a:lvl7pPr indent="0" lvl="6" marL="0" marR="0" rtl="0" algn="r">
              <a:spcBef>
                <a:spcPts val="0"/>
              </a:spcBef>
              <a:buClr>
                <a:srgbClr val="FFFFFF"/>
              </a:buClr>
              <a:buSzPts val="300"/>
              <a:buFont typeface="Calibri"/>
              <a:buNone/>
              <a:defRPr b="0" i="0" sz="1200" u="none" cap="none" strike="noStrike">
                <a:solidFill>
                  <a:srgbClr val="FFFFFF"/>
                </a:solidFill>
                <a:latin typeface="Calibri"/>
                <a:ea typeface="Calibri"/>
                <a:cs typeface="Calibri"/>
                <a:sym typeface="Calibri"/>
              </a:defRPr>
            </a:lvl7pPr>
            <a:lvl8pPr indent="0" lvl="7" marL="0" marR="0" rtl="0" algn="r">
              <a:spcBef>
                <a:spcPts val="0"/>
              </a:spcBef>
              <a:buClr>
                <a:srgbClr val="FFFFFF"/>
              </a:buClr>
              <a:buSzPts val="300"/>
              <a:buFont typeface="Calibri"/>
              <a:buNone/>
              <a:defRPr b="0" i="0" sz="1200" u="none" cap="none" strike="noStrike">
                <a:solidFill>
                  <a:srgbClr val="FFFFFF"/>
                </a:solidFill>
                <a:latin typeface="Calibri"/>
                <a:ea typeface="Calibri"/>
                <a:cs typeface="Calibri"/>
                <a:sym typeface="Calibri"/>
              </a:defRPr>
            </a:lvl8pPr>
            <a:lvl9pPr indent="0" lvl="8" marL="0" marR="0" rtl="0" algn="r">
              <a:spcBef>
                <a:spcPts val="0"/>
              </a:spcBef>
              <a:buClr>
                <a:srgbClr val="FFFFFF"/>
              </a:buClr>
              <a:buSzPts val="300"/>
              <a:buFont typeface="Calibri"/>
              <a:buNone/>
              <a:defRPr b="0" i="0" sz="1200" u="none" cap="none" strike="noStrike">
                <a:solidFill>
                  <a:srgbClr val="FFFFFF"/>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60" r:id="rId2"/>
    <p:sldLayoutId id="2147483661" r:id="rId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1">
            <a:alphaModFix/>
          </a:blip>
          <a:stretch>
            <a:fillRect/>
          </a:stretch>
        </a:blipFill>
      </p:bgPr>
    </p:bg>
    <p:spTree>
      <p:nvGrpSpPr>
        <p:cNvPr id="72" name="Shape 72"/>
        <p:cNvGrpSpPr/>
        <p:nvPr/>
      </p:nvGrpSpPr>
      <p:grpSpPr>
        <a:xfrm>
          <a:off x="0" y="0"/>
          <a:ext cx="0" cy="0"/>
          <a:chOff x="0" y="0"/>
          <a:chExt cx="0" cy="0"/>
        </a:xfrm>
      </p:grpSpPr>
      <p:sp>
        <p:nvSpPr>
          <p:cNvPr id="73" name="Google Shape;73;p17"/>
          <p:cNvSpPr txBox="1"/>
          <p:nvPr>
            <p:ph type="title"/>
          </p:nvPr>
        </p:nvSpPr>
        <p:spPr>
          <a:xfrm>
            <a:off x="457200" y="274637"/>
            <a:ext cx="8229600" cy="1143300"/>
          </a:xfrm>
          <a:prstGeom prst="rect">
            <a:avLst/>
          </a:prstGeom>
          <a:noFill/>
          <a:ln>
            <a:noFill/>
          </a:ln>
        </p:spPr>
        <p:txBody>
          <a:bodyPr anchorCtr="0" anchor="ctr" bIns="91425" lIns="91425" spcFirstLastPara="1" rIns="91425" wrap="square" tIns="91425">
            <a:noAutofit/>
          </a:bodyPr>
          <a:lstStyle>
            <a:lvl1pPr indent="0" lvl="0" marL="0" marR="0" rtl="0" algn="ctr">
              <a:lnSpc>
                <a:spcPct val="100000"/>
              </a:lnSpc>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1pPr>
            <a:lvl2pPr indent="0" lvl="1"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2pPr>
            <a:lvl3pPr indent="0" lvl="2"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3pPr>
            <a:lvl4pPr indent="0" lvl="3"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4pPr>
            <a:lvl5pPr indent="0" lvl="4"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5pPr>
            <a:lvl6pPr indent="0" lvl="5" marL="4572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6pPr>
            <a:lvl7pPr indent="0" lvl="6" marL="9144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7pPr>
            <a:lvl8pPr indent="0" lvl="7" marL="13716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8pPr>
            <a:lvl9pPr indent="0" lvl="8" marL="18288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9pPr>
          </a:lstStyle>
          <a:p/>
        </p:txBody>
      </p:sp>
      <p:sp>
        <p:nvSpPr>
          <p:cNvPr id="74" name="Google Shape;74;p17"/>
          <p:cNvSpPr txBox="1"/>
          <p:nvPr>
            <p:ph idx="1" type="body"/>
          </p:nvPr>
        </p:nvSpPr>
        <p:spPr>
          <a:xfrm>
            <a:off x="457200" y="1600200"/>
            <a:ext cx="8229600" cy="4526100"/>
          </a:xfrm>
          <a:prstGeom prst="rect">
            <a:avLst/>
          </a:prstGeom>
          <a:noFill/>
          <a:ln>
            <a:noFill/>
          </a:ln>
        </p:spPr>
        <p:txBody>
          <a:bodyPr anchorCtr="0" anchor="t" bIns="91425" lIns="91425" spcFirstLastPara="1" rIns="91425" wrap="square" tIns="91425">
            <a:noAutofit/>
          </a:bodyPr>
          <a:lstStyle>
            <a:lvl1pPr indent="-431800" lvl="0" marL="457200" marR="0" rtl="0" algn="l">
              <a:lnSpc>
                <a:spcPct val="100000"/>
              </a:lnSpc>
              <a:spcBef>
                <a:spcPts val="640"/>
              </a:spcBef>
              <a:spcAft>
                <a:spcPts val="0"/>
              </a:spcAft>
              <a:buClr>
                <a:srgbClr val="595959"/>
              </a:buClr>
              <a:buSzPts val="3200"/>
              <a:buFont typeface="Arial"/>
              <a:buChar char="•"/>
              <a:defRPr b="0" i="0" sz="3200" u="none" cap="none" strike="noStrike">
                <a:solidFill>
                  <a:srgbClr val="595959"/>
                </a:solidFill>
                <a:latin typeface="Calibri"/>
                <a:ea typeface="Calibri"/>
                <a:cs typeface="Calibri"/>
                <a:sym typeface="Calibri"/>
              </a:defRPr>
            </a:lvl1pPr>
            <a:lvl2pPr indent="-406400" lvl="1" marL="914400" marR="0" rtl="0" algn="l">
              <a:lnSpc>
                <a:spcPct val="100000"/>
              </a:lnSpc>
              <a:spcBef>
                <a:spcPts val="560"/>
              </a:spcBef>
              <a:spcAft>
                <a:spcPts val="0"/>
              </a:spcAft>
              <a:buClr>
                <a:srgbClr val="595959"/>
              </a:buClr>
              <a:buSzPts val="2800"/>
              <a:buFont typeface="Arial"/>
              <a:buChar char="–"/>
              <a:defRPr b="0" i="0" sz="2800" u="none" cap="none" strike="noStrike">
                <a:solidFill>
                  <a:srgbClr val="595959"/>
                </a:solidFill>
                <a:latin typeface="Calibri"/>
                <a:ea typeface="Calibri"/>
                <a:cs typeface="Calibri"/>
                <a:sym typeface="Calibri"/>
              </a:defRPr>
            </a:lvl2pPr>
            <a:lvl3pPr indent="-381000" lvl="2" marL="1371600" marR="0" rtl="0" algn="l">
              <a:lnSpc>
                <a:spcPct val="100000"/>
              </a:lnSpc>
              <a:spcBef>
                <a:spcPts val="480"/>
              </a:spcBef>
              <a:spcAft>
                <a:spcPts val="0"/>
              </a:spcAft>
              <a:buClr>
                <a:srgbClr val="595959"/>
              </a:buClr>
              <a:buSzPts val="2400"/>
              <a:buFont typeface="Arial"/>
              <a:buChar char="•"/>
              <a:defRPr b="0" i="0" sz="2400" u="none" cap="none" strike="noStrike">
                <a:solidFill>
                  <a:srgbClr val="595959"/>
                </a:solidFill>
                <a:latin typeface="Calibri"/>
                <a:ea typeface="Calibri"/>
                <a:cs typeface="Calibri"/>
                <a:sym typeface="Calibri"/>
              </a:defRPr>
            </a:lvl3pPr>
            <a:lvl4pPr indent="-355600" lvl="3" marL="1828800" marR="0" rtl="0" algn="l">
              <a:lnSpc>
                <a:spcPct val="100000"/>
              </a:lnSpc>
              <a:spcBef>
                <a:spcPts val="400"/>
              </a:spcBef>
              <a:spcAft>
                <a:spcPts val="0"/>
              </a:spcAft>
              <a:buClr>
                <a:srgbClr val="595959"/>
              </a:buClr>
              <a:buSzPts val="2000"/>
              <a:buFont typeface="Arial"/>
              <a:buChar char="–"/>
              <a:defRPr b="0" i="0" sz="2000" u="none" cap="none" strike="noStrike">
                <a:solidFill>
                  <a:srgbClr val="595959"/>
                </a:solidFill>
                <a:latin typeface="Calibri"/>
                <a:ea typeface="Calibri"/>
                <a:cs typeface="Calibri"/>
                <a:sym typeface="Calibri"/>
              </a:defRPr>
            </a:lvl4pPr>
            <a:lvl5pPr indent="-355600" lvl="4" marL="2286000" marR="0" rtl="0" algn="l">
              <a:lnSpc>
                <a:spcPct val="100000"/>
              </a:lnSpc>
              <a:spcBef>
                <a:spcPts val="400"/>
              </a:spcBef>
              <a:spcAft>
                <a:spcPts val="0"/>
              </a:spcAft>
              <a:buClr>
                <a:srgbClr val="595959"/>
              </a:buClr>
              <a:buSzPts val="2000"/>
              <a:buFont typeface="Arial"/>
              <a:buChar char="»"/>
              <a:defRPr b="0" i="0" sz="2000" u="none" cap="none" strike="noStrike">
                <a:solidFill>
                  <a:srgbClr val="595959"/>
                </a:solidFill>
                <a:latin typeface="Calibri"/>
                <a:ea typeface="Calibri"/>
                <a:cs typeface="Calibri"/>
                <a:sym typeface="Calibri"/>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75" name="Google Shape;75;p17"/>
          <p:cNvSpPr txBox="1"/>
          <p:nvPr>
            <p:ph idx="10" type="dt"/>
          </p:nvPr>
        </p:nvSpPr>
        <p:spPr>
          <a:xfrm>
            <a:off x="457200" y="6356350"/>
            <a:ext cx="2133600" cy="3651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6pPr>
            <a:lvl7pPr indent="0" lvl="6" marL="2743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7pPr>
            <a:lvl8pPr indent="0" lvl="7" marL="3200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8pPr>
            <a:lvl9pPr indent="0" lvl="8" marL="3657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9pPr>
          </a:lstStyle>
          <a:p/>
        </p:txBody>
      </p:sp>
      <p:sp>
        <p:nvSpPr>
          <p:cNvPr id="76" name="Google Shape;76;p17"/>
          <p:cNvSpPr txBox="1"/>
          <p:nvPr>
            <p:ph idx="11" type="ftr"/>
          </p:nvPr>
        </p:nvSpPr>
        <p:spPr>
          <a:xfrm>
            <a:off x="3124200" y="6356350"/>
            <a:ext cx="2895600" cy="365100"/>
          </a:xfrm>
          <a:prstGeom prst="rect">
            <a:avLst/>
          </a:prstGeom>
          <a:noFill/>
          <a:ln>
            <a:noFill/>
          </a:ln>
        </p:spPr>
        <p:txBody>
          <a:bodyPr anchorCtr="0" anchor="ctr" bIns="91425" lIns="91425" spcFirstLastPara="1" rIns="91425" wrap="square" tIns="91425">
            <a:noAutofit/>
          </a:bodyPr>
          <a:lstStyle>
            <a:lvl1pPr indent="0" lvl="0" marL="0" marR="0" rtl="0" algn="ct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6pPr>
            <a:lvl7pPr indent="0" lvl="6" marL="2743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7pPr>
            <a:lvl8pPr indent="0" lvl="7" marL="3200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8pPr>
            <a:lvl9pPr indent="0" lvl="8" marL="3657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9pPr>
          </a:lstStyle>
          <a:p/>
        </p:txBody>
      </p:sp>
      <p:sp>
        <p:nvSpPr>
          <p:cNvPr id="77" name="Google Shape;77;p17"/>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Clr>
                <a:srgbClr val="888888"/>
              </a:buClr>
              <a:buSzPts val="300"/>
              <a:buFont typeface="Arial"/>
              <a:buNone/>
              <a:defRPr b="0" i="0" sz="1200" u="none" cap="none" strike="noStrike">
                <a:solidFill>
                  <a:srgbClr val="888888"/>
                </a:solidFill>
                <a:latin typeface="Arial"/>
                <a:ea typeface="Arial"/>
                <a:cs typeface="Arial"/>
                <a:sym typeface="Arial"/>
              </a:defRPr>
            </a:lvl1pPr>
            <a:lvl2pPr indent="0" lvl="1" marL="0" marR="0" rtl="0" algn="r">
              <a:spcBef>
                <a:spcPts val="0"/>
              </a:spcBef>
              <a:buClr>
                <a:srgbClr val="888888"/>
              </a:buClr>
              <a:buSzPts val="300"/>
              <a:buFont typeface="Arial"/>
              <a:buNone/>
              <a:defRPr b="0" i="0" sz="1200" u="none" cap="none" strike="noStrike">
                <a:solidFill>
                  <a:srgbClr val="888888"/>
                </a:solidFill>
                <a:latin typeface="Arial"/>
                <a:ea typeface="Arial"/>
                <a:cs typeface="Arial"/>
                <a:sym typeface="Arial"/>
              </a:defRPr>
            </a:lvl2pPr>
            <a:lvl3pPr indent="0" lvl="2" marL="0" marR="0" rtl="0" algn="r">
              <a:spcBef>
                <a:spcPts val="0"/>
              </a:spcBef>
              <a:buClr>
                <a:srgbClr val="888888"/>
              </a:buClr>
              <a:buSzPts val="300"/>
              <a:buFont typeface="Arial"/>
              <a:buNone/>
              <a:defRPr b="0" i="0" sz="1200" u="none" cap="none" strike="noStrike">
                <a:solidFill>
                  <a:srgbClr val="888888"/>
                </a:solidFill>
                <a:latin typeface="Arial"/>
                <a:ea typeface="Arial"/>
                <a:cs typeface="Arial"/>
                <a:sym typeface="Arial"/>
              </a:defRPr>
            </a:lvl3pPr>
            <a:lvl4pPr indent="0" lvl="3" marL="0" marR="0" rtl="0" algn="r">
              <a:spcBef>
                <a:spcPts val="0"/>
              </a:spcBef>
              <a:buClr>
                <a:srgbClr val="888888"/>
              </a:buClr>
              <a:buSzPts val="300"/>
              <a:buFont typeface="Arial"/>
              <a:buNone/>
              <a:defRPr b="0" i="0" sz="1200" u="none" cap="none" strike="noStrike">
                <a:solidFill>
                  <a:srgbClr val="888888"/>
                </a:solidFill>
                <a:latin typeface="Arial"/>
                <a:ea typeface="Arial"/>
                <a:cs typeface="Arial"/>
                <a:sym typeface="Arial"/>
              </a:defRPr>
            </a:lvl4pPr>
            <a:lvl5pPr indent="0" lvl="4" marL="0" marR="0" rtl="0" algn="r">
              <a:spcBef>
                <a:spcPts val="0"/>
              </a:spcBef>
              <a:buClr>
                <a:srgbClr val="888888"/>
              </a:buClr>
              <a:buSzPts val="300"/>
              <a:buFont typeface="Arial"/>
              <a:buNone/>
              <a:defRPr b="0" i="0" sz="1200" u="none" cap="none" strike="noStrike">
                <a:solidFill>
                  <a:srgbClr val="888888"/>
                </a:solidFill>
                <a:latin typeface="Arial"/>
                <a:ea typeface="Arial"/>
                <a:cs typeface="Arial"/>
                <a:sym typeface="Arial"/>
              </a:defRPr>
            </a:lvl5pPr>
            <a:lvl6pPr indent="0" lvl="5" marL="0" marR="0" rtl="0" algn="r">
              <a:spcBef>
                <a:spcPts val="0"/>
              </a:spcBef>
              <a:buClr>
                <a:srgbClr val="888888"/>
              </a:buClr>
              <a:buSzPts val="300"/>
              <a:buFont typeface="Arial"/>
              <a:buNone/>
              <a:defRPr b="0" i="0" sz="1200" u="none" cap="none" strike="noStrike">
                <a:solidFill>
                  <a:srgbClr val="888888"/>
                </a:solidFill>
                <a:latin typeface="Arial"/>
                <a:ea typeface="Arial"/>
                <a:cs typeface="Arial"/>
                <a:sym typeface="Arial"/>
              </a:defRPr>
            </a:lvl6pPr>
            <a:lvl7pPr indent="0" lvl="6" marL="0" marR="0" rtl="0" algn="r">
              <a:spcBef>
                <a:spcPts val="0"/>
              </a:spcBef>
              <a:buClr>
                <a:srgbClr val="888888"/>
              </a:buClr>
              <a:buSzPts val="300"/>
              <a:buFont typeface="Arial"/>
              <a:buNone/>
              <a:defRPr b="0" i="0" sz="1200" u="none" cap="none" strike="noStrike">
                <a:solidFill>
                  <a:srgbClr val="888888"/>
                </a:solidFill>
                <a:latin typeface="Arial"/>
                <a:ea typeface="Arial"/>
                <a:cs typeface="Arial"/>
                <a:sym typeface="Arial"/>
              </a:defRPr>
            </a:lvl7pPr>
            <a:lvl8pPr indent="0" lvl="7" marL="0" marR="0" rtl="0" algn="r">
              <a:spcBef>
                <a:spcPts val="0"/>
              </a:spcBef>
              <a:buClr>
                <a:srgbClr val="888888"/>
              </a:buClr>
              <a:buSzPts val="300"/>
              <a:buFont typeface="Arial"/>
              <a:buNone/>
              <a:defRPr b="0" i="0" sz="1200" u="none" cap="none" strike="noStrike">
                <a:solidFill>
                  <a:srgbClr val="888888"/>
                </a:solidFill>
                <a:latin typeface="Arial"/>
                <a:ea typeface="Arial"/>
                <a:cs typeface="Arial"/>
                <a:sym typeface="Arial"/>
              </a:defRPr>
            </a:lvl8pPr>
            <a:lvl9pPr indent="0" lvl="8" marL="0" marR="0" rtl="0" algn="r">
              <a:spcBef>
                <a:spcPts val="0"/>
              </a:spcBef>
              <a:buClr>
                <a:srgbClr val="888888"/>
              </a:buClr>
              <a:buSzPts val="300"/>
              <a:buFont typeface="Arial"/>
              <a:buNone/>
              <a:defRPr b="0" i="0" sz="1200" u="none" cap="none" strike="noStrike">
                <a:solidFill>
                  <a:srgbClr val="888888"/>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 id="2147483688" r:id="rId28"/>
    <p:sldLayoutId id="2147483689" r:id="rId29"/>
    <p:sldLayoutId id="2147483690" r:id="rId30"/>
    <p:sldLayoutId id="2147483691" r:id="rId31"/>
    <p:sldLayoutId id="2147483692" r:id="rId32"/>
    <p:sldLayoutId id="2147483693" r:id="rId33"/>
    <p:sldLayoutId id="2147483694" r:id="rId34"/>
    <p:sldLayoutId id="2147483695" r:id="rId35"/>
    <p:sldLayoutId id="2147483696" r:id="rId36"/>
    <p:sldLayoutId id="2147483697" r:id="rId37"/>
    <p:sldLayoutId id="2147483698" r:id="rId38"/>
    <p:sldLayoutId id="2147483699" r:id="rId39"/>
    <p:sldLayoutId id="2147483700" r:id="rId40"/>
    <p:sldLayoutId id="2147483701" r:id="rId41"/>
    <p:sldLayoutId id="2147483702" r:id="rId42"/>
    <p:sldLayoutId id="2147483703" r:id="rId43"/>
    <p:sldLayoutId id="2147483704" r:id="rId44"/>
    <p:sldLayoutId id="2147483705" r:id="rId45"/>
    <p:sldLayoutId id="2147483706" r:id="rId46"/>
    <p:sldLayoutId id="2147483707" r:id="rId47"/>
    <p:sldLayoutId id="2147483708" r:id="rId48"/>
    <p:sldLayoutId id="2147483709" r:id="rId49"/>
    <p:sldLayoutId id="2147483710" r:id="rId50"/>
    <p:sldLayoutId id="2147483711" r:id="rId51"/>
    <p:sldLayoutId id="2147483712" r:id="rId52"/>
    <p:sldLayoutId id="2147483713" r:id="rId53"/>
    <p:sldLayoutId id="2147483714" r:id="rId54"/>
    <p:sldLayoutId id="2147483715" r:id="rId55"/>
    <p:sldLayoutId id="2147483716" r:id="rId56"/>
    <p:sldLayoutId id="2147483717" r:id="rId57"/>
    <p:sldLayoutId id="2147483718" r:id="rId58"/>
    <p:sldLayoutId id="2147483719" r:id="rId59"/>
    <p:sldLayoutId id="2147483720" r:id="rId60"/>
    <p:sldLayoutId id="2147483721" r:id="rId61"/>
    <p:sldLayoutId id="2147483722" r:id="rId62"/>
    <p:sldLayoutId id="2147483723" r:id="rId63"/>
    <p:sldLayoutId id="2147483724" r:id="rId64"/>
    <p:sldLayoutId id="2147483725" r:id="rId65"/>
    <p:sldLayoutId id="2147483726" r:id="rId66"/>
    <p:sldLayoutId id="2147483727" r:id="rId67"/>
    <p:sldLayoutId id="2147483728" r:id="rId68"/>
    <p:sldLayoutId id="2147483729" r:id="rId69"/>
    <p:sldLayoutId id="2147483730" r:id="rId70"/>
    <p:sldLayoutId id="2147483731" r:id="rId71"/>
    <p:sldLayoutId id="2147483732" r:id="rId72"/>
    <p:sldLayoutId id="2147483733" r:id="rId73"/>
    <p:sldLayoutId id="2147483734" r:id="rId74"/>
    <p:sldLayoutId id="2147483735" r:id="rId75"/>
    <p:sldLayoutId id="2147483736" r:id="rId76"/>
    <p:sldLayoutId id="2147483737" r:id="rId77"/>
    <p:sldLayoutId id="2147483738" r:id="rId78"/>
    <p:sldLayoutId id="2147483739" r:id="rId79"/>
    <p:sldLayoutId id="2147483740" r:id="rId80"/>
    <p:sldLayoutId id="2147483741" r:id="rId81"/>
    <p:sldLayoutId id="2147483742" r:id="rId82"/>
    <p:sldLayoutId id="2147483743" r:id="rId83"/>
    <p:sldLayoutId id="2147483744" r:id="rId84"/>
    <p:sldLayoutId id="2147483745" r:id="rId85"/>
    <p:sldLayoutId id="2147483746" r:id="rId86"/>
    <p:sldLayoutId id="2147483747" r:id="rId87"/>
    <p:sldLayoutId id="2147483748" r:id="rId88"/>
    <p:sldLayoutId id="2147483749" r:id="rId89"/>
    <p:sldLayoutId id="2147483750" r:id="rId90"/>
    <p:sldLayoutId id="2147483751" r:id="rId91"/>
    <p:sldLayoutId id="2147483752" r:id="rId92"/>
    <p:sldLayoutId id="2147483753" r:id="rId93"/>
    <p:sldLayoutId id="2147483754" r:id="rId94"/>
    <p:sldLayoutId id="2147483755" r:id="rId95"/>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1">
            <a:alphaModFix/>
          </a:blip>
          <a:stretch>
            <a:fillRect/>
          </a:stretch>
        </a:blipFill>
      </p:bgPr>
    </p:bg>
    <p:spTree>
      <p:nvGrpSpPr>
        <p:cNvPr id="528" name="Shape 528"/>
        <p:cNvGrpSpPr/>
        <p:nvPr/>
      </p:nvGrpSpPr>
      <p:grpSpPr>
        <a:xfrm>
          <a:off x="0" y="0"/>
          <a:ext cx="0" cy="0"/>
          <a:chOff x="0" y="0"/>
          <a:chExt cx="0" cy="0"/>
        </a:xfrm>
      </p:grpSpPr>
      <p:sp>
        <p:nvSpPr>
          <p:cNvPr id="529" name="Google Shape;529;p112"/>
          <p:cNvSpPr txBox="1"/>
          <p:nvPr>
            <p:ph type="title"/>
          </p:nvPr>
        </p:nvSpPr>
        <p:spPr>
          <a:xfrm>
            <a:off x="457200" y="274637"/>
            <a:ext cx="8229600" cy="1143300"/>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1pPr>
            <a:lvl2pPr indent="0" lvl="1" marL="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2pPr>
            <a:lvl3pPr indent="0" lvl="2" marL="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3pPr>
            <a:lvl4pPr indent="0" lvl="3" marL="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4pPr>
            <a:lvl5pPr indent="0" lvl="4" marL="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5pPr>
            <a:lvl6pPr indent="0" lvl="5" marL="45720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6pPr>
            <a:lvl7pPr indent="0" lvl="6" marL="91440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7pPr>
            <a:lvl8pPr indent="0" lvl="7" marL="137160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8pPr>
            <a:lvl9pPr indent="0" lvl="8" marL="182880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9pPr>
          </a:lstStyle>
          <a:p/>
        </p:txBody>
      </p:sp>
      <p:sp>
        <p:nvSpPr>
          <p:cNvPr id="530" name="Google Shape;530;p112"/>
          <p:cNvSpPr txBox="1"/>
          <p:nvPr>
            <p:ph idx="1" type="body"/>
          </p:nvPr>
        </p:nvSpPr>
        <p:spPr>
          <a:xfrm>
            <a:off x="457200" y="1600200"/>
            <a:ext cx="8229600" cy="4526100"/>
          </a:xfrm>
          <a:prstGeom prst="rect">
            <a:avLst/>
          </a:prstGeom>
          <a:noFill/>
          <a:ln>
            <a:noFill/>
          </a:ln>
        </p:spPr>
        <p:txBody>
          <a:bodyPr anchorCtr="0" anchor="t" bIns="91425" lIns="91425" spcFirstLastPara="1" rIns="91425" wrap="square" tIns="91425">
            <a:noAutofit/>
          </a:bodyPr>
          <a:lstStyle>
            <a:lvl1pPr indent="-431800" lvl="0" marL="457200" marR="0" rtl="0" algn="l">
              <a:spcBef>
                <a:spcPts val="640"/>
              </a:spcBef>
              <a:spcAft>
                <a:spcPts val="0"/>
              </a:spcAft>
              <a:buClr>
                <a:srgbClr val="595959"/>
              </a:buClr>
              <a:buSzPts val="3200"/>
              <a:buFont typeface="Arial"/>
              <a:buChar char="•"/>
              <a:defRPr b="0" i="0" sz="3200" u="none" cap="none" strike="noStrike">
                <a:solidFill>
                  <a:srgbClr val="595959"/>
                </a:solidFill>
                <a:latin typeface="Arial"/>
                <a:ea typeface="Arial"/>
                <a:cs typeface="Arial"/>
                <a:sym typeface="Arial"/>
              </a:defRPr>
            </a:lvl1pPr>
            <a:lvl2pPr indent="-406400" lvl="1" marL="914400" marR="0" rtl="0" algn="l">
              <a:spcBef>
                <a:spcPts val="560"/>
              </a:spcBef>
              <a:spcAft>
                <a:spcPts val="0"/>
              </a:spcAft>
              <a:buClr>
                <a:srgbClr val="595959"/>
              </a:buClr>
              <a:buSzPts val="2800"/>
              <a:buFont typeface="Arial"/>
              <a:buChar char="–"/>
              <a:defRPr b="0" i="0" sz="2800" u="none" cap="none" strike="noStrike">
                <a:solidFill>
                  <a:srgbClr val="595959"/>
                </a:solidFill>
                <a:latin typeface="Arial"/>
                <a:ea typeface="Arial"/>
                <a:cs typeface="Arial"/>
                <a:sym typeface="Arial"/>
              </a:defRPr>
            </a:lvl2pPr>
            <a:lvl3pPr indent="-381000" lvl="2" marL="1371600" marR="0" rtl="0" algn="l">
              <a:spcBef>
                <a:spcPts val="480"/>
              </a:spcBef>
              <a:spcAft>
                <a:spcPts val="0"/>
              </a:spcAft>
              <a:buClr>
                <a:srgbClr val="595959"/>
              </a:buClr>
              <a:buSzPts val="2400"/>
              <a:buFont typeface="Arial"/>
              <a:buChar char="•"/>
              <a:defRPr b="0" i="0" sz="2400" u="none" cap="none" strike="noStrike">
                <a:solidFill>
                  <a:srgbClr val="595959"/>
                </a:solidFill>
                <a:latin typeface="Arial"/>
                <a:ea typeface="Arial"/>
                <a:cs typeface="Arial"/>
                <a:sym typeface="Arial"/>
              </a:defRPr>
            </a:lvl3pPr>
            <a:lvl4pPr indent="-355600" lvl="3" marL="1828800" marR="0" rtl="0" algn="l">
              <a:spcBef>
                <a:spcPts val="400"/>
              </a:spcBef>
              <a:spcAft>
                <a:spcPts val="0"/>
              </a:spcAft>
              <a:buClr>
                <a:srgbClr val="595959"/>
              </a:buClr>
              <a:buSzPts val="2000"/>
              <a:buFont typeface="Arial"/>
              <a:buChar char="–"/>
              <a:defRPr b="0" i="0" sz="2000" u="none" cap="none" strike="noStrike">
                <a:solidFill>
                  <a:srgbClr val="595959"/>
                </a:solidFill>
                <a:latin typeface="Arial"/>
                <a:ea typeface="Arial"/>
                <a:cs typeface="Arial"/>
                <a:sym typeface="Arial"/>
              </a:defRPr>
            </a:lvl4pPr>
            <a:lvl5pPr indent="-355600" lvl="4" marL="2286000" marR="0" rtl="0" algn="l">
              <a:spcBef>
                <a:spcPts val="400"/>
              </a:spcBef>
              <a:spcAft>
                <a:spcPts val="0"/>
              </a:spcAft>
              <a:buClr>
                <a:srgbClr val="595959"/>
              </a:buClr>
              <a:buSzPts val="2000"/>
              <a:buFont typeface="Arial"/>
              <a:buChar char="»"/>
              <a:defRPr b="0" i="0" sz="2000" u="none" cap="none" strike="noStrike">
                <a:solidFill>
                  <a:srgbClr val="595959"/>
                </a:solidFill>
                <a:latin typeface="Arial"/>
                <a:ea typeface="Arial"/>
                <a:cs typeface="Arial"/>
                <a:sym typeface="Arial"/>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sp>
        <p:nvSpPr>
          <p:cNvPr id="531" name="Google Shape;531;p112"/>
          <p:cNvSpPr txBox="1"/>
          <p:nvPr>
            <p:ph idx="10" type="dt"/>
          </p:nvPr>
        </p:nvSpPr>
        <p:spPr>
          <a:xfrm>
            <a:off x="457200" y="6356350"/>
            <a:ext cx="2133600" cy="3651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SzPts val="1400"/>
              <a:buNone/>
              <a:defRPr b="0" i="0" sz="1200" u="none" cap="none" strike="noStrike">
                <a:solidFill>
                  <a:srgbClr val="898989"/>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9pPr>
          </a:lstStyle>
          <a:p/>
        </p:txBody>
      </p:sp>
      <p:sp>
        <p:nvSpPr>
          <p:cNvPr id="532" name="Google Shape;532;p112"/>
          <p:cNvSpPr txBox="1"/>
          <p:nvPr>
            <p:ph idx="11" type="ftr"/>
          </p:nvPr>
        </p:nvSpPr>
        <p:spPr>
          <a:xfrm>
            <a:off x="3124200" y="6356350"/>
            <a:ext cx="2895600" cy="365100"/>
          </a:xfrm>
          <a:prstGeom prst="rect">
            <a:avLst/>
          </a:prstGeom>
          <a:noFill/>
          <a:ln>
            <a:noFill/>
          </a:ln>
        </p:spPr>
        <p:txBody>
          <a:bodyPr anchorCtr="0" anchor="ctr" bIns="91425" lIns="91425" spcFirstLastPara="1" rIns="91425" wrap="square" tIns="91425">
            <a:noAutofit/>
          </a:bodyPr>
          <a:lstStyle>
            <a:lvl1pPr indent="0" lvl="0" marL="0" marR="0" rtl="0" algn="ctr">
              <a:lnSpc>
                <a:spcPct val="100000"/>
              </a:lnSpc>
              <a:spcBef>
                <a:spcPts val="0"/>
              </a:spcBef>
              <a:spcAft>
                <a:spcPts val="0"/>
              </a:spcAft>
              <a:buSzPts val="1400"/>
              <a:buNone/>
              <a:defRPr b="0" i="0" sz="1200" u="none" cap="none" strike="noStrike">
                <a:solidFill>
                  <a:srgbClr val="898989"/>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9pPr>
          </a:lstStyle>
          <a:p/>
        </p:txBody>
      </p:sp>
      <p:sp>
        <p:nvSpPr>
          <p:cNvPr id="533" name="Google Shape;533;p112"/>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1pPr>
            <a:lvl2pPr indent="0" lvl="1" marL="0" marR="0" rtl="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2pPr>
            <a:lvl3pPr indent="0" lvl="2" marL="0" marR="0" rtl="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3pPr>
            <a:lvl4pPr indent="0" lvl="3" marL="0" marR="0" rtl="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4pPr>
            <a:lvl5pPr indent="0" lvl="4" marL="0" marR="0" rtl="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5pPr>
            <a:lvl6pPr indent="0" lvl="5" marL="0" marR="0" rtl="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6pPr>
            <a:lvl7pPr indent="0" lvl="6" marL="0" marR="0" rtl="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7pPr>
            <a:lvl8pPr indent="0" lvl="7" marL="0" marR="0" rtl="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8pPr>
            <a:lvl9pPr indent="0" lvl="8" marL="0" marR="0" rtl="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sz="1400">
              <a:solidFill>
                <a:srgbClr val="000000"/>
              </a:solidFill>
            </a:endParaRPr>
          </a:p>
        </p:txBody>
      </p:sp>
    </p:spTree>
  </p:cSld>
  <p:clrMap accent1="accent1" accent2="accent2" accent3="accent3" accent4="accent4" accent5="accent5" accent6="accent6" bg1="lt1" bg2="dk2" tx1="dk1" tx2="lt2" folHlink="folHlink" hlink="hlink"/>
  <p:sldLayoutIdLst>
    <p:sldLayoutId id="2147483756" r:id="rId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09.xml"/><Relationship Id="rId2" Type="http://schemas.openxmlformats.org/officeDocument/2006/relationships/notesSlide" Target="../notesSlides/notesSlide1.xml"/><Relationship Id="rId3"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2.xml"/><Relationship Id="rId3" Type="http://schemas.openxmlformats.org/officeDocument/2006/relationships/image" Target="../media/image6.png"/><Relationship Id="rId4" Type="http://schemas.openxmlformats.org/officeDocument/2006/relationships/image" Target="../media/image2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3.xml"/><Relationship Id="rId3" Type="http://schemas.openxmlformats.org/officeDocument/2006/relationships/image" Target="../media/image17.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4.xml"/><Relationship Id="rId3" Type="http://schemas.openxmlformats.org/officeDocument/2006/relationships/image" Target="../media/image1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5.xml"/><Relationship Id="rId3" Type="http://schemas.openxmlformats.org/officeDocument/2006/relationships/image" Target="../media/image10.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6.xml"/><Relationship Id="rId3" Type="http://schemas.openxmlformats.org/officeDocument/2006/relationships/image" Target="../media/image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7.xml"/><Relationship Id="rId3" Type="http://schemas.openxmlformats.org/officeDocument/2006/relationships/image" Target="../media/image15.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8.xml"/><Relationship Id="rId3" Type="http://schemas.openxmlformats.org/officeDocument/2006/relationships/image" Target="../media/image9.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9.xml"/><Relationship Id="rId3" Type="http://schemas.openxmlformats.org/officeDocument/2006/relationships/image" Target="../media/image7.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0.xml"/><Relationship Id="rId3" Type="http://schemas.openxmlformats.org/officeDocument/2006/relationships/image" Target="../media/image5.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1.xml"/><Relationship Id="rId3" Type="http://schemas.openxmlformats.org/officeDocument/2006/relationships/image" Target="../media/image1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2.xml"/><Relationship Id="rId3" Type="http://schemas.openxmlformats.org/officeDocument/2006/relationships/image" Target="../media/image18.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3.xml"/><Relationship Id="rId3" Type="http://schemas.openxmlformats.org/officeDocument/2006/relationships/image" Target="../media/image19.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4.xml"/><Relationship Id="rId3" Type="http://schemas.openxmlformats.org/officeDocument/2006/relationships/image" Target="../media/image14.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15.xml"/><Relationship Id="rId3" Type="http://schemas.openxmlformats.org/officeDocument/2006/relationships/image" Target="../media/image8.png"/><Relationship Id="rId4" Type="http://schemas.openxmlformats.org/officeDocument/2006/relationships/image" Target="../media/image4.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16.xml"/><Relationship Id="rId3" Type="http://schemas.openxmlformats.org/officeDocument/2006/relationships/image" Target="../media/image13.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7.xml"/><Relationship Id="rId3" Type="http://schemas.openxmlformats.org/officeDocument/2006/relationships/image" Target="../media/image20.png"/><Relationship Id="rId4" Type="http://schemas.openxmlformats.org/officeDocument/2006/relationships/image" Target="../media/image8.png"/><Relationship Id="rId5" Type="http://schemas.openxmlformats.org/officeDocument/2006/relationships/image" Target="../media/image4.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8.xml"/><Relationship Id="rId3" Type="http://schemas.openxmlformats.org/officeDocument/2006/relationships/image" Target="../media/image20.png"/><Relationship Id="rId4" Type="http://schemas.openxmlformats.org/officeDocument/2006/relationships/image" Target="../media/image16.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9.xml"/><Relationship Id="rId3" Type="http://schemas.openxmlformats.org/officeDocument/2006/relationships/image" Target="../media/image6.png"/><Relationship Id="rId4" Type="http://schemas.openxmlformats.org/officeDocument/2006/relationships/image" Target="../media/image22.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09.xml"/><Relationship Id="rId2" Type="http://schemas.openxmlformats.org/officeDocument/2006/relationships/notesSlide" Target="../notesSlides/notesSlide20.xml"/><Relationship Id="rId3"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1B9FF"/>
        </a:solidFill>
      </p:bgPr>
    </p:bg>
    <p:spTree>
      <p:nvGrpSpPr>
        <p:cNvPr id="543" name="Shape 543"/>
        <p:cNvGrpSpPr/>
        <p:nvPr/>
      </p:nvGrpSpPr>
      <p:grpSpPr>
        <a:xfrm>
          <a:off x="0" y="0"/>
          <a:ext cx="0" cy="0"/>
          <a:chOff x="0" y="0"/>
          <a:chExt cx="0" cy="0"/>
        </a:xfrm>
      </p:grpSpPr>
      <p:sp>
        <p:nvSpPr>
          <p:cNvPr id="544" name="Google Shape;544;p114"/>
          <p:cNvSpPr txBox="1"/>
          <p:nvPr/>
        </p:nvSpPr>
        <p:spPr>
          <a:xfrm>
            <a:off x="146050" y="6492875"/>
            <a:ext cx="800100" cy="2382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343451"/>
              </a:buClr>
              <a:buSzPts val="1000"/>
              <a:buFont typeface="Arial"/>
              <a:buNone/>
            </a:pPr>
            <a:r>
              <a:rPr b="0" i="0" lang="en" sz="1000" u="none" cap="none" strike="noStrike">
                <a:solidFill>
                  <a:srgbClr val="F2F2F2"/>
                </a:solidFill>
                <a:latin typeface="Arial"/>
                <a:ea typeface="Arial"/>
                <a:cs typeface="Arial"/>
                <a:sym typeface="Arial"/>
              </a:rPr>
              <a:t>© FEMM</a:t>
            </a:r>
            <a:endParaRPr>
              <a:solidFill>
                <a:srgbClr val="F2F2F2"/>
              </a:solidFill>
            </a:endParaRPr>
          </a:p>
        </p:txBody>
      </p:sp>
      <p:pic>
        <p:nvPicPr>
          <p:cNvPr id="545" name="Google Shape;545;p114"/>
          <p:cNvPicPr preferRelativeResize="0"/>
          <p:nvPr/>
        </p:nvPicPr>
        <p:blipFill rotWithShape="1">
          <a:blip r:embed="rId3">
            <a:alphaModFix/>
          </a:blip>
          <a:srcRect b="6331" l="0" r="0" t="6331"/>
          <a:stretch/>
        </p:blipFill>
        <p:spPr>
          <a:xfrm>
            <a:off x="1132950" y="1277750"/>
            <a:ext cx="6878100" cy="1806850"/>
          </a:xfrm>
          <a:prstGeom prst="rect">
            <a:avLst/>
          </a:prstGeom>
          <a:noFill/>
          <a:ln>
            <a:noFill/>
          </a:ln>
        </p:spPr>
      </p:pic>
      <p:sp>
        <p:nvSpPr>
          <p:cNvPr id="546" name="Google Shape;546;p114"/>
          <p:cNvSpPr/>
          <p:nvPr/>
        </p:nvSpPr>
        <p:spPr>
          <a:xfrm>
            <a:off x="0" y="3992975"/>
            <a:ext cx="9144000" cy="9984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highlight>
                <a:schemeClr val="lt1"/>
              </a:highlight>
            </a:endParaRPr>
          </a:p>
        </p:txBody>
      </p:sp>
      <p:sp>
        <p:nvSpPr>
          <p:cNvPr id="547" name="Google Shape;547;p114"/>
          <p:cNvSpPr txBox="1"/>
          <p:nvPr>
            <p:ph type="title"/>
          </p:nvPr>
        </p:nvSpPr>
        <p:spPr>
          <a:xfrm>
            <a:off x="199650" y="3944975"/>
            <a:ext cx="8744700" cy="10944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585572"/>
              </a:buClr>
              <a:buSzPts val="4400"/>
              <a:buFont typeface="Arial"/>
              <a:buNone/>
            </a:pPr>
            <a:r>
              <a:rPr lang="en" sz="6000">
                <a:solidFill>
                  <a:srgbClr val="81B9FF"/>
                </a:solidFill>
                <a:latin typeface="Lexend Medium"/>
                <a:ea typeface="Lexend Medium"/>
                <a:cs typeface="Lexend Medium"/>
                <a:sym typeface="Lexend Medium"/>
              </a:rPr>
              <a:t>Grade 8</a:t>
            </a:r>
            <a:endParaRPr sz="6000">
              <a:solidFill>
                <a:srgbClr val="81B9FF"/>
              </a:solidFill>
              <a:latin typeface="Lexend Medium"/>
              <a:ea typeface="Lexend Medium"/>
              <a:cs typeface="Lexend Medium"/>
              <a:sym typeface="Lexend Medium"/>
            </a:endParaRPr>
          </a:p>
        </p:txBody>
      </p:sp>
      <p:sp>
        <p:nvSpPr>
          <p:cNvPr id="548" name="Google Shape;548;p114"/>
          <p:cNvSpPr txBox="1"/>
          <p:nvPr>
            <p:ph idx="4294967295" type="ctrTitle"/>
          </p:nvPr>
        </p:nvSpPr>
        <p:spPr>
          <a:xfrm>
            <a:off x="199650" y="4766200"/>
            <a:ext cx="8744700" cy="10944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585572"/>
              </a:buClr>
              <a:buSzPts val="4400"/>
              <a:buFont typeface="Arial"/>
              <a:buNone/>
            </a:pPr>
            <a:r>
              <a:rPr lang="en" sz="3400">
                <a:solidFill>
                  <a:srgbClr val="FFFFFF"/>
                </a:solidFill>
                <a:latin typeface="Lexend Medium"/>
                <a:ea typeface="Lexend Medium"/>
                <a:cs typeface="Lexend Medium"/>
                <a:sym typeface="Lexend Medium"/>
              </a:rPr>
              <a:t>LESSON 3</a:t>
            </a:r>
            <a:endParaRPr sz="3400">
              <a:solidFill>
                <a:srgbClr val="FFFFFF"/>
              </a:solidFill>
              <a:latin typeface="Lexend Medium"/>
              <a:ea typeface="Lexend Medium"/>
              <a:cs typeface="Lexend Medium"/>
              <a:sym typeface="Lexend Medium"/>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2" name="Shape 552"/>
        <p:cNvGrpSpPr/>
        <p:nvPr/>
      </p:nvGrpSpPr>
      <p:grpSpPr>
        <a:xfrm>
          <a:off x="0" y="0"/>
          <a:ext cx="0" cy="0"/>
          <a:chOff x="0" y="0"/>
          <a:chExt cx="0" cy="0"/>
        </a:xfrm>
      </p:grpSpPr>
      <p:pic>
        <p:nvPicPr>
          <p:cNvPr id="553" name="Google Shape;553;p115"/>
          <p:cNvPicPr preferRelativeResize="0"/>
          <p:nvPr/>
        </p:nvPicPr>
        <p:blipFill rotWithShape="1">
          <a:blip r:embed="rId3">
            <a:alphaModFix/>
          </a:blip>
          <a:srcRect b="19301" l="10585" r="9765" t="19734"/>
          <a:stretch/>
        </p:blipFill>
        <p:spPr>
          <a:xfrm>
            <a:off x="601300" y="1630100"/>
            <a:ext cx="7941375" cy="4862775"/>
          </a:xfrm>
          <a:prstGeom prst="rect">
            <a:avLst/>
          </a:prstGeom>
          <a:noFill/>
          <a:ln>
            <a:noFill/>
          </a:ln>
        </p:spPr>
      </p:pic>
      <p:sp>
        <p:nvSpPr>
          <p:cNvPr id="554" name="Google Shape;554;p115"/>
          <p:cNvSpPr txBox="1"/>
          <p:nvPr/>
        </p:nvSpPr>
        <p:spPr>
          <a:xfrm>
            <a:off x="146050" y="6492875"/>
            <a:ext cx="800100" cy="2385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rgbClr val="343451"/>
              </a:buClr>
              <a:buSzPts val="250"/>
              <a:buFont typeface="Calibri"/>
              <a:buNone/>
            </a:pPr>
            <a:r>
              <a:rPr b="0" i="0" lang="en" sz="1000" u="none" cap="none" strike="noStrike">
                <a:solidFill>
                  <a:srgbClr val="000000"/>
                </a:solidFill>
                <a:latin typeface="Calibri"/>
                <a:ea typeface="Calibri"/>
                <a:cs typeface="Calibri"/>
                <a:sym typeface="Calibri"/>
              </a:rPr>
              <a:t>© FEMM</a:t>
            </a:r>
            <a:endParaRPr/>
          </a:p>
        </p:txBody>
      </p:sp>
      <p:cxnSp>
        <p:nvCxnSpPr>
          <p:cNvPr id="555" name="Google Shape;555;p115"/>
          <p:cNvCxnSpPr/>
          <p:nvPr/>
        </p:nvCxnSpPr>
        <p:spPr>
          <a:xfrm flipH="1">
            <a:off x="3432913" y="4057613"/>
            <a:ext cx="347700" cy="207600"/>
          </a:xfrm>
          <a:prstGeom prst="straightConnector1">
            <a:avLst/>
          </a:prstGeom>
          <a:noFill/>
          <a:ln cap="flat" cmpd="sng" w="76200">
            <a:solidFill>
              <a:srgbClr val="00FF00"/>
            </a:solidFill>
            <a:prstDash val="solid"/>
            <a:round/>
            <a:headEnd len="med" w="med" type="none"/>
            <a:tailEnd len="med" w="med" type="none"/>
          </a:ln>
        </p:spPr>
      </p:cxnSp>
      <p:cxnSp>
        <p:nvCxnSpPr>
          <p:cNvPr id="556" name="Google Shape;556;p115"/>
          <p:cNvCxnSpPr/>
          <p:nvPr/>
        </p:nvCxnSpPr>
        <p:spPr>
          <a:xfrm flipH="1">
            <a:off x="6702444" y="3588507"/>
            <a:ext cx="305700" cy="200700"/>
          </a:xfrm>
          <a:prstGeom prst="straightConnector1">
            <a:avLst/>
          </a:prstGeom>
          <a:noFill/>
          <a:ln cap="flat" cmpd="sng" w="76200">
            <a:solidFill>
              <a:srgbClr val="FF9900"/>
            </a:solidFill>
            <a:prstDash val="solid"/>
            <a:round/>
            <a:headEnd len="med" w="med" type="none"/>
            <a:tailEnd len="med" w="med" type="none"/>
          </a:ln>
        </p:spPr>
      </p:cxnSp>
      <p:pic>
        <p:nvPicPr>
          <p:cNvPr id="557" name="Google Shape;557;p115"/>
          <p:cNvPicPr preferRelativeResize="0"/>
          <p:nvPr/>
        </p:nvPicPr>
        <p:blipFill>
          <a:blip r:embed="rId4">
            <a:alphaModFix/>
          </a:blip>
          <a:stretch>
            <a:fillRect/>
          </a:stretch>
        </p:blipFill>
        <p:spPr>
          <a:xfrm>
            <a:off x="5121063" y="2395262"/>
            <a:ext cx="2214925" cy="3099526"/>
          </a:xfrm>
          <a:prstGeom prst="rect">
            <a:avLst/>
          </a:prstGeom>
          <a:noFill/>
          <a:ln>
            <a:noFill/>
          </a:ln>
        </p:spPr>
      </p:pic>
      <p:pic>
        <p:nvPicPr>
          <p:cNvPr id="558" name="Google Shape;558;p115"/>
          <p:cNvPicPr preferRelativeResize="0"/>
          <p:nvPr/>
        </p:nvPicPr>
        <p:blipFill>
          <a:blip r:embed="rId4">
            <a:alphaModFix/>
          </a:blip>
          <a:stretch>
            <a:fillRect/>
          </a:stretch>
        </p:blipFill>
        <p:spPr>
          <a:xfrm>
            <a:off x="1893738" y="2889887"/>
            <a:ext cx="2214925" cy="3099526"/>
          </a:xfrm>
          <a:prstGeom prst="rect">
            <a:avLst/>
          </a:prstGeom>
          <a:noFill/>
          <a:ln>
            <a:noFill/>
          </a:ln>
        </p:spPr>
      </p:pic>
      <p:sp>
        <p:nvSpPr>
          <p:cNvPr id="559" name="Google Shape;559;p115"/>
          <p:cNvSpPr txBox="1"/>
          <p:nvPr/>
        </p:nvSpPr>
        <p:spPr>
          <a:xfrm>
            <a:off x="1254588" y="3462775"/>
            <a:ext cx="5268000" cy="812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3700">
                <a:solidFill>
                  <a:srgbClr val="FF9900"/>
                </a:solidFill>
                <a:latin typeface="Lexend"/>
                <a:ea typeface="Lexend"/>
                <a:cs typeface="Lexend"/>
                <a:sym typeface="Lexend"/>
              </a:rPr>
              <a:t>RELAY</a:t>
            </a:r>
            <a:r>
              <a:rPr lang="en" sz="3700">
                <a:solidFill>
                  <a:schemeClr val="lt1"/>
                </a:solidFill>
                <a:latin typeface="Lexend Thin"/>
                <a:ea typeface="Lexend Thin"/>
                <a:cs typeface="Lexend Thin"/>
                <a:sym typeface="Lexend Thin"/>
              </a:rPr>
              <a:t> RACE REVIEW   </a:t>
            </a:r>
            <a:endParaRPr sz="3700">
              <a:solidFill>
                <a:schemeClr val="lt1"/>
              </a:solidFill>
              <a:latin typeface="Lexend Thin"/>
              <a:ea typeface="Lexend Thin"/>
              <a:cs typeface="Lexend Thin"/>
              <a:sym typeface="Lexend Thin"/>
            </a:endParaRPr>
          </a:p>
        </p:txBody>
      </p:sp>
      <p:sp>
        <p:nvSpPr>
          <p:cNvPr id="560" name="Google Shape;560;p115"/>
          <p:cNvSpPr/>
          <p:nvPr/>
        </p:nvSpPr>
        <p:spPr>
          <a:xfrm>
            <a:off x="0" y="416725"/>
            <a:ext cx="9144000" cy="747900"/>
          </a:xfrm>
          <a:prstGeom prst="rect">
            <a:avLst/>
          </a:prstGeom>
          <a:solidFill>
            <a:srgbClr val="1F497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highlight>
                <a:srgbClr val="FFFFFF"/>
              </a:highlight>
            </a:endParaRPr>
          </a:p>
        </p:txBody>
      </p:sp>
      <p:sp>
        <p:nvSpPr>
          <p:cNvPr id="561" name="Google Shape;561;p115"/>
          <p:cNvSpPr txBox="1"/>
          <p:nvPr/>
        </p:nvSpPr>
        <p:spPr>
          <a:xfrm>
            <a:off x="144225" y="496700"/>
            <a:ext cx="7051200" cy="5541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FFFFFF"/>
              </a:buClr>
              <a:buFont typeface="Calibri"/>
              <a:buNone/>
            </a:pPr>
            <a:r>
              <a:rPr lang="en" sz="3000">
                <a:solidFill>
                  <a:schemeClr val="lt1"/>
                </a:solidFill>
                <a:latin typeface="Lexend Thin"/>
                <a:ea typeface="Lexend Thin"/>
                <a:cs typeface="Lexend Thin"/>
                <a:sym typeface="Lexend Thin"/>
              </a:rPr>
              <a:t>Male Reproductive System</a:t>
            </a:r>
            <a:endParaRPr sz="3000">
              <a:solidFill>
                <a:schemeClr val="dk1"/>
              </a:solidFill>
              <a:latin typeface="Lexend Thin"/>
              <a:ea typeface="Lexend Thin"/>
              <a:cs typeface="Lexend Thin"/>
              <a:sym typeface="Lexend Thin"/>
            </a:endParaRPr>
          </a:p>
          <a:p>
            <a:pPr indent="0" lvl="0" marL="0" marR="0" rtl="0" algn="l">
              <a:lnSpc>
                <a:spcPct val="100000"/>
              </a:lnSpc>
              <a:spcBef>
                <a:spcPts val="0"/>
              </a:spcBef>
              <a:spcAft>
                <a:spcPts val="0"/>
              </a:spcAft>
              <a:buClr>
                <a:srgbClr val="FFFFFF"/>
              </a:buClr>
              <a:buFont typeface="Calibri"/>
              <a:buNone/>
            </a:pPr>
            <a:r>
              <a:t/>
            </a:r>
            <a:endParaRPr b="1" sz="3000">
              <a:solidFill>
                <a:srgbClr val="FFFFFF"/>
              </a:solidFill>
              <a:latin typeface="Lexend"/>
              <a:ea typeface="Lexend"/>
              <a:cs typeface="Lexend"/>
              <a:sym typeface="Lexend"/>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5" name="Shape 565"/>
        <p:cNvGrpSpPr/>
        <p:nvPr/>
      </p:nvGrpSpPr>
      <p:grpSpPr>
        <a:xfrm>
          <a:off x="0" y="0"/>
          <a:ext cx="0" cy="0"/>
          <a:chOff x="0" y="0"/>
          <a:chExt cx="0" cy="0"/>
        </a:xfrm>
      </p:grpSpPr>
      <p:sp>
        <p:nvSpPr>
          <p:cNvPr id="566" name="Google Shape;566;p116"/>
          <p:cNvSpPr txBox="1"/>
          <p:nvPr/>
        </p:nvSpPr>
        <p:spPr>
          <a:xfrm>
            <a:off x="5938925" y="6371675"/>
            <a:ext cx="3559800" cy="480900"/>
          </a:xfrm>
          <a:prstGeom prst="rect">
            <a:avLst/>
          </a:prstGeom>
          <a:no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rPr lang="en" sz="1000">
                <a:solidFill>
                  <a:srgbClr val="666666"/>
                </a:solidFill>
                <a:highlight>
                  <a:srgbClr val="FFFFFF"/>
                </a:highlight>
              </a:rPr>
              <a:t> </a:t>
            </a:r>
            <a:endParaRPr sz="1000">
              <a:solidFill>
                <a:srgbClr val="666666"/>
              </a:solidFill>
            </a:endParaRPr>
          </a:p>
        </p:txBody>
      </p:sp>
      <p:pic>
        <p:nvPicPr>
          <p:cNvPr id="567" name="Google Shape;567;p116"/>
          <p:cNvPicPr preferRelativeResize="0"/>
          <p:nvPr/>
        </p:nvPicPr>
        <p:blipFill rotWithShape="1">
          <a:blip r:embed="rId3">
            <a:alphaModFix/>
          </a:blip>
          <a:srcRect b="0" l="0" r="0" t="0"/>
          <a:stretch/>
        </p:blipFill>
        <p:spPr>
          <a:xfrm>
            <a:off x="727275" y="1614450"/>
            <a:ext cx="7568525" cy="4428801"/>
          </a:xfrm>
          <a:prstGeom prst="rect">
            <a:avLst/>
          </a:prstGeom>
          <a:noFill/>
          <a:ln cap="flat" cmpd="sng" w="19050">
            <a:solidFill>
              <a:srgbClr val="FF9900"/>
            </a:solidFill>
            <a:prstDash val="solid"/>
            <a:round/>
            <a:headEnd len="sm" w="sm" type="none"/>
            <a:tailEnd len="sm" w="sm" type="none"/>
          </a:ln>
        </p:spPr>
      </p:pic>
      <p:sp>
        <p:nvSpPr>
          <p:cNvPr id="568" name="Google Shape;568;p116"/>
          <p:cNvSpPr/>
          <p:nvPr/>
        </p:nvSpPr>
        <p:spPr>
          <a:xfrm>
            <a:off x="1275900" y="4717650"/>
            <a:ext cx="6592200" cy="1002600"/>
          </a:xfrm>
          <a:prstGeom prst="rect">
            <a:avLst/>
          </a:prstGeom>
          <a:solidFill>
            <a:srgbClr val="81FF00">
              <a:alpha val="41180"/>
            </a:srgbClr>
          </a:solidFill>
          <a:ln cap="flat" cmpd="sng" w="9525">
            <a:solidFill>
              <a:srgbClr val="81FF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569" name="Google Shape;569;p116"/>
          <p:cNvSpPr txBox="1"/>
          <p:nvPr/>
        </p:nvSpPr>
        <p:spPr>
          <a:xfrm>
            <a:off x="146050" y="6492875"/>
            <a:ext cx="800100" cy="2385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rgbClr val="343451"/>
              </a:buClr>
              <a:buSzPts val="250"/>
              <a:buFont typeface="Calibri"/>
              <a:buNone/>
            </a:pPr>
            <a:r>
              <a:rPr b="0" i="0" lang="en" sz="1000" u="none" cap="none" strike="noStrike">
                <a:solidFill>
                  <a:srgbClr val="000000"/>
                </a:solidFill>
                <a:latin typeface="Calibri"/>
                <a:ea typeface="Calibri"/>
                <a:cs typeface="Calibri"/>
                <a:sym typeface="Calibri"/>
              </a:rPr>
              <a:t>© FEMM</a:t>
            </a:r>
            <a:endParaRPr/>
          </a:p>
        </p:txBody>
      </p:sp>
      <p:sp>
        <p:nvSpPr>
          <p:cNvPr id="570" name="Google Shape;570;p116"/>
          <p:cNvSpPr/>
          <p:nvPr/>
        </p:nvSpPr>
        <p:spPr>
          <a:xfrm>
            <a:off x="1014725" y="1739150"/>
            <a:ext cx="2699100" cy="333300"/>
          </a:xfrm>
          <a:prstGeom prst="rect">
            <a:avLst/>
          </a:prstGeom>
          <a:solidFill>
            <a:srgbClr val="81FF00">
              <a:alpha val="2443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571" name="Google Shape;571;p116"/>
          <p:cNvSpPr/>
          <p:nvPr/>
        </p:nvSpPr>
        <p:spPr>
          <a:xfrm>
            <a:off x="0" y="416725"/>
            <a:ext cx="9144000" cy="747900"/>
          </a:xfrm>
          <a:prstGeom prst="rect">
            <a:avLst/>
          </a:prstGeom>
          <a:solidFill>
            <a:srgbClr val="1F497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highlight>
                <a:srgbClr val="FFFFFF"/>
              </a:highlight>
            </a:endParaRPr>
          </a:p>
        </p:txBody>
      </p:sp>
      <p:sp>
        <p:nvSpPr>
          <p:cNvPr id="572" name="Google Shape;572;p116"/>
          <p:cNvSpPr txBox="1"/>
          <p:nvPr/>
        </p:nvSpPr>
        <p:spPr>
          <a:xfrm>
            <a:off x="144225" y="496700"/>
            <a:ext cx="7051200" cy="5541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FFFFFF"/>
              </a:buClr>
              <a:buFont typeface="Calibri"/>
              <a:buNone/>
            </a:pPr>
            <a:r>
              <a:rPr b="1" lang="en" sz="3000">
                <a:solidFill>
                  <a:srgbClr val="FFFFFF"/>
                </a:solidFill>
                <a:latin typeface="Lexend"/>
                <a:ea typeface="Lexend"/>
                <a:cs typeface="Lexend"/>
                <a:sym typeface="Lexend"/>
              </a:rPr>
              <a:t>Answers | </a:t>
            </a:r>
            <a:r>
              <a:rPr lang="en" sz="3000">
                <a:solidFill>
                  <a:schemeClr val="lt1"/>
                </a:solidFill>
                <a:latin typeface="Lexend Thin"/>
                <a:ea typeface="Lexend Thin"/>
                <a:cs typeface="Lexend Thin"/>
                <a:sym typeface="Lexend Thin"/>
              </a:rPr>
              <a:t>Male Reproductive Anatomy</a:t>
            </a:r>
            <a:endParaRPr sz="3000">
              <a:solidFill>
                <a:schemeClr val="dk1"/>
              </a:solidFill>
              <a:latin typeface="Lexend Thin"/>
              <a:ea typeface="Lexend Thin"/>
              <a:cs typeface="Lexend Thin"/>
              <a:sym typeface="Lexend Thin"/>
            </a:endParaRPr>
          </a:p>
          <a:p>
            <a:pPr indent="0" lvl="0" marL="0" marR="0" rtl="0" algn="l">
              <a:lnSpc>
                <a:spcPct val="100000"/>
              </a:lnSpc>
              <a:spcBef>
                <a:spcPts val="0"/>
              </a:spcBef>
              <a:spcAft>
                <a:spcPts val="0"/>
              </a:spcAft>
              <a:buClr>
                <a:srgbClr val="FFFFFF"/>
              </a:buClr>
              <a:buFont typeface="Calibri"/>
              <a:buNone/>
            </a:pPr>
            <a:r>
              <a:t/>
            </a:r>
            <a:endParaRPr b="1" sz="3000">
              <a:solidFill>
                <a:srgbClr val="FFFFFF"/>
              </a:solidFill>
              <a:latin typeface="Lexend"/>
              <a:ea typeface="Lexend"/>
              <a:cs typeface="Lexend"/>
              <a:sym typeface="Lexend"/>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6" name="Shape 576"/>
        <p:cNvGrpSpPr/>
        <p:nvPr/>
      </p:nvGrpSpPr>
      <p:grpSpPr>
        <a:xfrm>
          <a:off x="0" y="0"/>
          <a:ext cx="0" cy="0"/>
          <a:chOff x="0" y="0"/>
          <a:chExt cx="0" cy="0"/>
        </a:xfrm>
      </p:grpSpPr>
      <p:sp>
        <p:nvSpPr>
          <p:cNvPr id="577" name="Google Shape;577;p117"/>
          <p:cNvSpPr/>
          <p:nvPr/>
        </p:nvSpPr>
        <p:spPr>
          <a:xfrm>
            <a:off x="0" y="416725"/>
            <a:ext cx="9144000" cy="747900"/>
          </a:xfrm>
          <a:prstGeom prst="rect">
            <a:avLst/>
          </a:prstGeom>
          <a:solidFill>
            <a:srgbClr val="1F497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highlight>
                <a:srgbClr val="FFFFFF"/>
              </a:highlight>
            </a:endParaRPr>
          </a:p>
        </p:txBody>
      </p:sp>
      <p:sp>
        <p:nvSpPr>
          <p:cNvPr id="578" name="Google Shape;578;p117"/>
          <p:cNvSpPr txBox="1"/>
          <p:nvPr/>
        </p:nvSpPr>
        <p:spPr>
          <a:xfrm>
            <a:off x="144225" y="496700"/>
            <a:ext cx="7051200" cy="5541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FFFFFF"/>
              </a:buClr>
              <a:buFont typeface="Calibri"/>
              <a:buNone/>
            </a:pPr>
            <a:r>
              <a:rPr b="1" lang="en" sz="3000">
                <a:solidFill>
                  <a:srgbClr val="FFFFFF"/>
                </a:solidFill>
                <a:latin typeface="Lexend"/>
                <a:ea typeface="Lexend"/>
                <a:cs typeface="Lexend"/>
                <a:sym typeface="Lexend"/>
              </a:rPr>
              <a:t>Answers</a:t>
            </a:r>
            <a:r>
              <a:rPr b="1" lang="en" sz="3000">
                <a:solidFill>
                  <a:srgbClr val="FFFFFF"/>
                </a:solidFill>
                <a:latin typeface="Lexend"/>
                <a:ea typeface="Lexend"/>
                <a:cs typeface="Lexend"/>
                <a:sym typeface="Lexend"/>
              </a:rPr>
              <a:t> | </a:t>
            </a:r>
            <a:r>
              <a:rPr lang="en" sz="3000">
                <a:solidFill>
                  <a:schemeClr val="lt1"/>
                </a:solidFill>
                <a:latin typeface="Lexend Thin"/>
                <a:ea typeface="Lexend Thin"/>
                <a:cs typeface="Lexend Thin"/>
                <a:sym typeface="Lexend Thin"/>
              </a:rPr>
              <a:t>Fill in the Blanks</a:t>
            </a:r>
            <a:endParaRPr sz="3000">
              <a:solidFill>
                <a:schemeClr val="dk1"/>
              </a:solidFill>
              <a:latin typeface="Lexend Thin"/>
              <a:ea typeface="Lexend Thin"/>
              <a:cs typeface="Lexend Thin"/>
              <a:sym typeface="Lexend Thin"/>
            </a:endParaRPr>
          </a:p>
          <a:p>
            <a:pPr indent="0" lvl="0" marL="0" marR="0" rtl="0" algn="l">
              <a:lnSpc>
                <a:spcPct val="100000"/>
              </a:lnSpc>
              <a:spcBef>
                <a:spcPts val="0"/>
              </a:spcBef>
              <a:spcAft>
                <a:spcPts val="0"/>
              </a:spcAft>
              <a:buClr>
                <a:srgbClr val="FFFFFF"/>
              </a:buClr>
              <a:buFont typeface="Calibri"/>
              <a:buNone/>
            </a:pPr>
            <a:r>
              <a:t/>
            </a:r>
            <a:endParaRPr b="1" sz="3000">
              <a:solidFill>
                <a:srgbClr val="FFFFFF"/>
              </a:solidFill>
              <a:latin typeface="Lexend"/>
              <a:ea typeface="Lexend"/>
              <a:cs typeface="Lexend"/>
              <a:sym typeface="Lexend"/>
            </a:endParaRPr>
          </a:p>
        </p:txBody>
      </p:sp>
      <p:sp>
        <p:nvSpPr>
          <p:cNvPr id="579" name="Google Shape;579;p117"/>
          <p:cNvSpPr txBox="1"/>
          <p:nvPr/>
        </p:nvSpPr>
        <p:spPr>
          <a:xfrm>
            <a:off x="5938925" y="6371675"/>
            <a:ext cx="3559800" cy="480900"/>
          </a:xfrm>
          <a:prstGeom prst="rect">
            <a:avLst/>
          </a:prstGeom>
          <a:no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rPr lang="en" sz="1000">
                <a:solidFill>
                  <a:srgbClr val="666666"/>
                </a:solidFill>
                <a:highlight>
                  <a:srgbClr val="FFFFFF"/>
                </a:highlight>
              </a:rPr>
              <a:t> </a:t>
            </a:r>
            <a:endParaRPr sz="1000">
              <a:solidFill>
                <a:srgbClr val="666666"/>
              </a:solidFill>
            </a:endParaRPr>
          </a:p>
        </p:txBody>
      </p:sp>
      <p:sp>
        <p:nvSpPr>
          <p:cNvPr id="580" name="Google Shape;580;p117"/>
          <p:cNvSpPr txBox="1"/>
          <p:nvPr/>
        </p:nvSpPr>
        <p:spPr>
          <a:xfrm>
            <a:off x="146050" y="6492875"/>
            <a:ext cx="800100" cy="2385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rgbClr val="343451"/>
              </a:buClr>
              <a:buSzPts val="250"/>
              <a:buFont typeface="Calibri"/>
              <a:buNone/>
            </a:pPr>
            <a:r>
              <a:rPr b="0" i="0" lang="en" sz="1000" u="none" cap="none" strike="noStrike">
                <a:solidFill>
                  <a:srgbClr val="000000"/>
                </a:solidFill>
                <a:latin typeface="Calibri"/>
                <a:ea typeface="Calibri"/>
                <a:cs typeface="Calibri"/>
                <a:sym typeface="Calibri"/>
              </a:rPr>
              <a:t>© FEMM</a:t>
            </a:r>
            <a:endParaRPr/>
          </a:p>
        </p:txBody>
      </p:sp>
      <p:pic>
        <p:nvPicPr>
          <p:cNvPr id="581" name="Google Shape;581;p117"/>
          <p:cNvPicPr preferRelativeResize="0"/>
          <p:nvPr/>
        </p:nvPicPr>
        <p:blipFill rotWithShape="1">
          <a:blip r:embed="rId3">
            <a:alphaModFix/>
          </a:blip>
          <a:srcRect b="0" l="2091" r="9287" t="0"/>
          <a:stretch/>
        </p:blipFill>
        <p:spPr>
          <a:xfrm>
            <a:off x="734925" y="1863025"/>
            <a:ext cx="7674174" cy="3772600"/>
          </a:xfrm>
          <a:prstGeom prst="rect">
            <a:avLst/>
          </a:prstGeom>
          <a:noFill/>
          <a:ln cap="flat" cmpd="sng" w="19050">
            <a:solidFill>
              <a:srgbClr val="FF9900"/>
            </a:solidFill>
            <a:prstDash val="solid"/>
            <a:round/>
            <a:headEnd len="sm" w="sm" type="none"/>
            <a:tailEnd len="sm" w="sm" type="none"/>
          </a:ln>
        </p:spPr>
      </p:pic>
      <p:sp>
        <p:nvSpPr>
          <p:cNvPr id="582" name="Google Shape;582;p117"/>
          <p:cNvSpPr/>
          <p:nvPr/>
        </p:nvSpPr>
        <p:spPr>
          <a:xfrm>
            <a:off x="946150" y="2062425"/>
            <a:ext cx="3015300" cy="433800"/>
          </a:xfrm>
          <a:prstGeom prst="rect">
            <a:avLst/>
          </a:prstGeom>
          <a:solidFill>
            <a:srgbClr val="81FF00">
              <a:alpha val="2443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583" name="Google Shape;583;p117"/>
          <p:cNvSpPr/>
          <p:nvPr/>
        </p:nvSpPr>
        <p:spPr>
          <a:xfrm>
            <a:off x="4238200" y="2879350"/>
            <a:ext cx="988500" cy="353100"/>
          </a:xfrm>
          <a:prstGeom prst="rect">
            <a:avLst/>
          </a:prstGeom>
          <a:solidFill>
            <a:srgbClr val="81FF00">
              <a:alpha val="2443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584" name="Google Shape;584;p117"/>
          <p:cNvSpPr/>
          <p:nvPr/>
        </p:nvSpPr>
        <p:spPr>
          <a:xfrm>
            <a:off x="6678975" y="4944425"/>
            <a:ext cx="988500" cy="353100"/>
          </a:xfrm>
          <a:prstGeom prst="rect">
            <a:avLst/>
          </a:prstGeom>
          <a:solidFill>
            <a:srgbClr val="81FF00">
              <a:alpha val="2443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585" name="Google Shape;585;p117"/>
          <p:cNvSpPr/>
          <p:nvPr/>
        </p:nvSpPr>
        <p:spPr>
          <a:xfrm>
            <a:off x="5226700" y="4026675"/>
            <a:ext cx="1361400" cy="353100"/>
          </a:xfrm>
          <a:prstGeom prst="rect">
            <a:avLst/>
          </a:prstGeom>
          <a:solidFill>
            <a:srgbClr val="81FF00">
              <a:alpha val="2443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586" name="Google Shape;586;p117"/>
          <p:cNvSpPr/>
          <p:nvPr/>
        </p:nvSpPr>
        <p:spPr>
          <a:xfrm>
            <a:off x="5226700" y="4490575"/>
            <a:ext cx="1361400" cy="353100"/>
          </a:xfrm>
          <a:prstGeom prst="rect">
            <a:avLst/>
          </a:prstGeom>
          <a:solidFill>
            <a:srgbClr val="81FF00">
              <a:alpha val="2443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587" name="Google Shape;587;p117"/>
          <p:cNvSpPr/>
          <p:nvPr/>
        </p:nvSpPr>
        <p:spPr>
          <a:xfrm>
            <a:off x="3151575" y="3431650"/>
            <a:ext cx="1036500" cy="353100"/>
          </a:xfrm>
          <a:prstGeom prst="rect">
            <a:avLst/>
          </a:prstGeom>
          <a:solidFill>
            <a:srgbClr val="81FF00">
              <a:alpha val="2443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1" name="Shape 591"/>
        <p:cNvGrpSpPr/>
        <p:nvPr/>
      </p:nvGrpSpPr>
      <p:grpSpPr>
        <a:xfrm>
          <a:off x="0" y="0"/>
          <a:ext cx="0" cy="0"/>
          <a:chOff x="0" y="0"/>
          <a:chExt cx="0" cy="0"/>
        </a:xfrm>
      </p:grpSpPr>
      <p:sp>
        <p:nvSpPr>
          <p:cNvPr id="592" name="Google Shape;592;p118"/>
          <p:cNvSpPr/>
          <p:nvPr/>
        </p:nvSpPr>
        <p:spPr>
          <a:xfrm>
            <a:off x="0" y="416725"/>
            <a:ext cx="9144000" cy="748200"/>
          </a:xfrm>
          <a:prstGeom prst="rect">
            <a:avLst/>
          </a:prstGeom>
          <a:solidFill>
            <a:srgbClr val="1F497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highlight>
                <a:srgbClr val="FFFFFF"/>
              </a:highlight>
            </a:endParaRPr>
          </a:p>
        </p:txBody>
      </p:sp>
      <p:sp>
        <p:nvSpPr>
          <p:cNvPr id="593" name="Google Shape;593;p118"/>
          <p:cNvSpPr txBox="1"/>
          <p:nvPr/>
        </p:nvSpPr>
        <p:spPr>
          <a:xfrm>
            <a:off x="144225" y="496700"/>
            <a:ext cx="7051200" cy="5541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FFFFFF"/>
              </a:buClr>
              <a:buFont typeface="Calibri"/>
              <a:buNone/>
            </a:pPr>
            <a:r>
              <a:rPr b="1" lang="en" sz="3000">
                <a:solidFill>
                  <a:srgbClr val="FFFFFF"/>
                </a:solidFill>
                <a:latin typeface="Lexend"/>
                <a:ea typeface="Lexend"/>
                <a:cs typeface="Lexend"/>
                <a:sym typeface="Lexend"/>
              </a:rPr>
              <a:t>Answers | </a:t>
            </a:r>
            <a:r>
              <a:rPr lang="en" sz="3000">
                <a:solidFill>
                  <a:schemeClr val="lt1"/>
                </a:solidFill>
                <a:latin typeface="Lexend Thin"/>
                <a:ea typeface="Lexend Thin"/>
                <a:cs typeface="Lexend Thin"/>
                <a:sym typeface="Lexend Thin"/>
              </a:rPr>
              <a:t>True or False</a:t>
            </a:r>
            <a:endParaRPr sz="3000">
              <a:solidFill>
                <a:schemeClr val="dk1"/>
              </a:solidFill>
              <a:latin typeface="Lexend Thin"/>
              <a:ea typeface="Lexend Thin"/>
              <a:cs typeface="Lexend Thin"/>
              <a:sym typeface="Lexend Thin"/>
            </a:endParaRPr>
          </a:p>
          <a:p>
            <a:pPr indent="0" lvl="0" marL="0" marR="0" rtl="0" algn="l">
              <a:lnSpc>
                <a:spcPct val="100000"/>
              </a:lnSpc>
              <a:spcBef>
                <a:spcPts val="0"/>
              </a:spcBef>
              <a:spcAft>
                <a:spcPts val="0"/>
              </a:spcAft>
              <a:buClr>
                <a:srgbClr val="FFFFFF"/>
              </a:buClr>
              <a:buFont typeface="Calibri"/>
              <a:buNone/>
            </a:pPr>
            <a:r>
              <a:t/>
            </a:r>
            <a:endParaRPr b="1" sz="3000">
              <a:solidFill>
                <a:srgbClr val="FFFFFF"/>
              </a:solidFill>
              <a:latin typeface="Lexend"/>
              <a:ea typeface="Lexend"/>
              <a:cs typeface="Lexend"/>
              <a:sym typeface="Lexend"/>
            </a:endParaRPr>
          </a:p>
        </p:txBody>
      </p:sp>
      <p:sp>
        <p:nvSpPr>
          <p:cNvPr id="594" name="Google Shape;594;p118"/>
          <p:cNvSpPr txBox="1"/>
          <p:nvPr/>
        </p:nvSpPr>
        <p:spPr>
          <a:xfrm>
            <a:off x="5938925" y="6371675"/>
            <a:ext cx="3559800" cy="480900"/>
          </a:xfrm>
          <a:prstGeom prst="rect">
            <a:avLst/>
          </a:prstGeom>
          <a:no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rPr lang="en" sz="1000">
                <a:solidFill>
                  <a:srgbClr val="666666"/>
                </a:solidFill>
                <a:highlight>
                  <a:srgbClr val="FFFFFF"/>
                </a:highlight>
              </a:rPr>
              <a:t> </a:t>
            </a:r>
            <a:endParaRPr sz="1000">
              <a:solidFill>
                <a:srgbClr val="666666"/>
              </a:solidFill>
            </a:endParaRPr>
          </a:p>
        </p:txBody>
      </p:sp>
      <p:pic>
        <p:nvPicPr>
          <p:cNvPr id="595" name="Google Shape;595;p118"/>
          <p:cNvPicPr preferRelativeResize="0"/>
          <p:nvPr/>
        </p:nvPicPr>
        <p:blipFill rotWithShape="1">
          <a:blip r:embed="rId3">
            <a:alphaModFix/>
          </a:blip>
          <a:srcRect b="0" l="0" r="0" t="7080"/>
          <a:stretch/>
        </p:blipFill>
        <p:spPr>
          <a:xfrm>
            <a:off x="1713950" y="1839575"/>
            <a:ext cx="5794251" cy="4819775"/>
          </a:xfrm>
          <a:prstGeom prst="rect">
            <a:avLst/>
          </a:prstGeom>
          <a:noFill/>
          <a:ln>
            <a:noFill/>
          </a:ln>
        </p:spPr>
      </p:pic>
      <p:sp>
        <p:nvSpPr>
          <p:cNvPr id="596" name="Google Shape;596;p118"/>
          <p:cNvSpPr txBox="1"/>
          <p:nvPr/>
        </p:nvSpPr>
        <p:spPr>
          <a:xfrm>
            <a:off x="146050" y="6492875"/>
            <a:ext cx="800100" cy="2385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rgbClr val="343451"/>
              </a:buClr>
              <a:buSzPts val="250"/>
              <a:buFont typeface="Calibri"/>
              <a:buNone/>
            </a:pPr>
            <a:r>
              <a:rPr b="0" i="0" lang="en" sz="1000" u="none" cap="none" strike="noStrike">
                <a:solidFill>
                  <a:srgbClr val="000000"/>
                </a:solidFill>
                <a:latin typeface="Calibri"/>
                <a:ea typeface="Calibri"/>
                <a:cs typeface="Calibri"/>
                <a:sym typeface="Calibri"/>
              </a:rPr>
              <a:t>© FEMM</a:t>
            </a:r>
            <a:endParaRPr/>
          </a:p>
        </p:txBody>
      </p:sp>
      <p:sp>
        <p:nvSpPr>
          <p:cNvPr id="597" name="Google Shape;597;p118"/>
          <p:cNvSpPr txBox="1"/>
          <p:nvPr/>
        </p:nvSpPr>
        <p:spPr>
          <a:xfrm>
            <a:off x="1702327" y="1416475"/>
            <a:ext cx="2956500" cy="677100"/>
          </a:xfrm>
          <a:prstGeom prst="rect">
            <a:avLst/>
          </a:prstGeom>
          <a:noFill/>
          <a:ln>
            <a:noFill/>
          </a:ln>
        </p:spPr>
        <p:txBody>
          <a:bodyPr anchorCtr="0" anchor="t" bIns="91425" lIns="91425" spcFirstLastPara="1" rIns="91425" wrap="square" tIns="91425">
            <a:spAutoFit/>
          </a:bodyPr>
          <a:lstStyle/>
          <a:p>
            <a:pPr indent="0" lvl="0" marL="0" rtl="0" algn="l">
              <a:lnSpc>
                <a:spcPct val="150000"/>
              </a:lnSpc>
              <a:spcBef>
                <a:spcPts val="0"/>
              </a:spcBef>
              <a:spcAft>
                <a:spcPts val="0"/>
              </a:spcAft>
              <a:buNone/>
            </a:pPr>
            <a:r>
              <a:rPr b="1" lang="en" sz="1200">
                <a:solidFill>
                  <a:schemeClr val="dk1"/>
                </a:solidFill>
                <a:latin typeface="Comfortaa"/>
                <a:ea typeface="Comfortaa"/>
                <a:cs typeface="Comfortaa"/>
                <a:sym typeface="Comfortaa"/>
              </a:rPr>
              <a:t>Leg 3: True </a:t>
            </a:r>
            <a:r>
              <a:rPr lang="en" sz="1200">
                <a:solidFill>
                  <a:schemeClr val="dk1"/>
                </a:solidFill>
                <a:latin typeface="Comfortaa"/>
                <a:ea typeface="Comfortaa"/>
                <a:cs typeface="Comfortaa"/>
                <a:sym typeface="Comfortaa"/>
              </a:rPr>
              <a:t>or </a:t>
            </a:r>
            <a:r>
              <a:rPr b="1" lang="en" sz="1200">
                <a:solidFill>
                  <a:schemeClr val="dk1"/>
                </a:solidFill>
                <a:latin typeface="Comfortaa"/>
                <a:ea typeface="Comfortaa"/>
                <a:cs typeface="Comfortaa"/>
                <a:sym typeface="Comfortaa"/>
              </a:rPr>
              <a:t>False?</a:t>
            </a:r>
            <a:br>
              <a:rPr b="1" lang="en" sz="1200">
                <a:solidFill>
                  <a:schemeClr val="dk1"/>
                </a:solidFill>
                <a:latin typeface="Comfortaa"/>
                <a:ea typeface="Comfortaa"/>
                <a:cs typeface="Comfortaa"/>
                <a:sym typeface="Comfortaa"/>
              </a:rPr>
            </a:br>
            <a:endParaRPr/>
          </a:p>
        </p:txBody>
      </p:sp>
      <p:sp>
        <p:nvSpPr>
          <p:cNvPr id="598" name="Google Shape;598;p118"/>
          <p:cNvSpPr/>
          <p:nvPr/>
        </p:nvSpPr>
        <p:spPr>
          <a:xfrm>
            <a:off x="1418550" y="1318200"/>
            <a:ext cx="6306900" cy="5413200"/>
          </a:xfrm>
          <a:prstGeom prst="rect">
            <a:avLst/>
          </a:prstGeom>
          <a:noFill/>
          <a:ln cap="flat" cmpd="sng" w="19050">
            <a:solidFill>
              <a:srgbClr val="FF99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599" name="Google Shape;599;p118"/>
          <p:cNvSpPr/>
          <p:nvPr/>
        </p:nvSpPr>
        <p:spPr>
          <a:xfrm>
            <a:off x="1596225" y="1416475"/>
            <a:ext cx="2530200" cy="433800"/>
          </a:xfrm>
          <a:prstGeom prst="rect">
            <a:avLst/>
          </a:prstGeom>
          <a:solidFill>
            <a:srgbClr val="81FF00">
              <a:alpha val="2443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3" name="Shape 603"/>
        <p:cNvGrpSpPr/>
        <p:nvPr/>
      </p:nvGrpSpPr>
      <p:grpSpPr>
        <a:xfrm>
          <a:off x="0" y="0"/>
          <a:ext cx="0" cy="0"/>
          <a:chOff x="0" y="0"/>
          <a:chExt cx="0" cy="0"/>
        </a:xfrm>
      </p:grpSpPr>
      <p:sp>
        <p:nvSpPr>
          <p:cNvPr id="604" name="Google Shape;604;p119"/>
          <p:cNvSpPr txBox="1"/>
          <p:nvPr/>
        </p:nvSpPr>
        <p:spPr>
          <a:xfrm>
            <a:off x="146050" y="6492875"/>
            <a:ext cx="800100" cy="2385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rgbClr val="343451"/>
              </a:buClr>
              <a:buSzPts val="250"/>
              <a:buFont typeface="Calibri"/>
              <a:buNone/>
            </a:pPr>
            <a:r>
              <a:rPr b="0" i="0" lang="en" sz="1000" u="none" cap="none" strike="noStrike">
                <a:solidFill>
                  <a:srgbClr val="000000"/>
                </a:solidFill>
                <a:latin typeface="Calibri"/>
                <a:ea typeface="Calibri"/>
                <a:cs typeface="Calibri"/>
                <a:sym typeface="Calibri"/>
              </a:rPr>
              <a:t>© FEMM</a:t>
            </a:r>
            <a:endParaRPr/>
          </a:p>
        </p:txBody>
      </p:sp>
      <p:sp>
        <p:nvSpPr>
          <p:cNvPr id="605" name="Google Shape;605;p119"/>
          <p:cNvSpPr txBox="1"/>
          <p:nvPr/>
        </p:nvSpPr>
        <p:spPr>
          <a:xfrm>
            <a:off x="2991173" y="2208425"/>
            <a:ext cx="4819800" cy="2234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5400">
                <a:solidFill>
                  <a:srgbClr val="8587C2"/>
                </a:solidFill>
                <a:latin typeface="Lexend"/>
                <a:ea typeface="Lexend"/>
                <a:cs typeface="Lexend"/>
                <a:sym typeface="Lexend"/>
              </a:rPr>
              <a:t>Female </a:t>
            </a:r>
            <a:endParaRPr b="1" sz="3200">
              <a:solidFill>
                <a:srgbClr val="595959"/>
              </a:solidFill>
              <a:latin typeface="Lexend"/>
              <a:ea typeface="Lexend"/>
              <a:cs typeface="Lexend"/>
              <a:sym typeface="Lexend"/>
            </a:endParaRPr>
          </a:p>
          <a:p>
            <a:pPr indent="0" lvl="0" marL="0" rtl="0" algn="l">
              <a:spcBef>
                <a:spcPts val="600"/>
              </a:spcBef>
              <a:spcAft>
                <a:spcPts val="0"/>
              </a:spcAft>
              <a:buNone/>
            </a:pPr>
            <a:r>
              <a:rPr lang="en" sz="5400">
                <a:solidFill>
                  <a:srgbClr val="8587C2"/>
                </a:solidFill>
                <a:latin typeface="Lexend ExtraLight"/>
                <a:ea typeface="Lexend ExtraLight"/>
                <a:cs typeface="Lexend ExtraLight"/>
                <a:sym typeface="Lexend ExtraLight"/>
              </a:rPr>
              <a:t>Reproductive Anatomy</a:t>
            </a:r>
            <a:endParaRPr sz="3200">
              <a:solidFill>
                <a:srgbClr val="595959"/>
              </a:solidFill>
              <a:latin typeface="Lexend ExtraLight"/>
              <a:ea typeface="Lexend ExtraLight"/>
              <a:cs typeface="Lexend ExtraLight"/>
              <a:sym typeface="Lexend ExtraLight"/>
            </a:endParaRPr>
          </a:p>
        </p:txBody>
      </p:sp>
      <p:pic>
        <p:nvPicPr>
          <p:cNvPr id="606" name="Google Shape;606;p119"/>
          <p:cNvPicPr preferRelativeResize="0"/>
          <p:nvPr/>
        </p:nvPicPr>
        <p:blipFill rotWithShape="1">
          <a:blip r:embed="rId3">
            <a:alphaModFix/>
          </a:blip>
          <a:srcRect b="0" l="0" r="0" t="0"/>
          <a:stretch/>
        </p:blipFill>
        <p:spPr>
          <a:xfrm>
            <a:off x="1577762" y="1417875"/>
            <a:ext cx="1235074" cy="4745039"/>
          </a:xfrm>
          <a:prstGeom prst="rect">
            <a:avLst/>
          </a:prstGeom>
          <a:noFill/>
          <a:ln>
            <a:noFill/>
          </a:ln>
        </p:spPr>
      </p:pic>
      <p:sp>
        <p:nvSpPr>
          <p:cNvPr id="607" name="Google Shape;607;p119"/>
          <p:cNvSpPr/>
          <p:nvPr/>
        </p:nvSpPr>
        <p:spPr>
          <a:xfrm>
            <a:off x="0" y="416725"/>
            <a:ext cx="9144000" cy="748200"/>
          </a:xfrm>
          <a:prstGeom prst="rect">
            <a:avLst/>
          </a:prstGeom>
          <a:solidFill>
            <a:srgbClr val="1F497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highlight>
                <a:srgbClr val="FFFFFF"/>
              </a:highlight>
            </a:endParaRPr>
          </a:p>
        </p:txBody>
      </p:sp>
      <p:sp>
        <p:nvSpPr>
          <p:cNvPr id="608" name="Google Shape;608;p119"/>
          <p:cNvSpPr/>
          <p:nvPr/>
        </p:nvSpPr>
        <p:spPr>
          <a:xfrm>
            <a:off x="1046400" y="1417875"/>
            <a:ext cx="7051200" cy="4963200"/>
          </a:xfrm>
          <a:prstGeom prst="rect">
            <a:avLst/>
          </a:prstGeom>
          <a:noFill/>
          <a:ln cap="flat" cmpd="sng" w="19050">
            <a:solidFill>
              <a:srgbClr val="FF99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609" name="Google Shape;609;p119"/>
          <p:cNvSpPr txBox="1"/>
          <p:nvPr/>
        </p:nvSpPr>
        <p:spPr>
          <a:xfrm>
            <a:off x="144225" y="496700"/>
            <a:ext cx="7051200" cy="5541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FFFFFF"/>
              </a:buClr>
              <a:buFont typeface="Calibri"/>
              <a:buNone/>
            </a:pPr>
            <a:r>
              <a:rPr b="1" lang="en" sz="3000">
                <a:solidFill>
                  <a:srgbClr val="FFFFFF"/>
                </a:solidFill>
                <a:latin typeface="Lexend"/>
                <a:ea typeface="Lexend"/>
                <a:cs typeface="Lexend"/>
                <a:sym typeface="Lexend"/>
              </a:rPr>
              <a:t>Female</a:t>
            </a:r>
            <a:r>
              <a:rPr lang="en" sz="3000">
                <a:solidFill>
                  <a:schemeClr val="lt1"/>
                </a:solidFill>
                <a:latin typeface="Lexend Thin"/>
                <a:ea typeface="Lexend Thin"/>
                <a:cs typeface="Lexend Thin"/>
                <a:sym typeface="Lexend Thin"/>
              </a:rPr>
              <a:t> Reproductive Anatomy</a:t>
            </a:r>
            <a:r>
              <a:rPr lang="en" sz="2500">
                <a:solidFill>
                  <a:schemeClr val="lt1"/>
                </a:solidFill>
                <a:latin typeface="Lexend Thin"/>
                <a:ea typeface="Lexend Thin"/>
                <a:cs typeface="Lexend Thin"/>
                <a:sym typeface="Lexend Thin"/>
              </a:rPr>
              <a:t> </a:t>
            </a:r>
            <a:endParaRPr sz="2500">
              <a:solidFill>
                <a:schemeClr val="dk1"/>
              </a:solidFill>
              <a:latin typeface="Lexend Thin"/>
              <a:ea typeface="Lexend Thin"/>
              <a:cs typeface="Lexend Thin"/>
              <a:sym typeface="Lexend Thin"/>
            </a:endParaRPr>
          </a:p>
          <a:p>
            <a:pPr indent="0" lvl="0" marL="0" marR="0" rtl="0" algn="l">
              <a:lnSpc>
                <a:spcPct val="100000"/>
              </a:lnSpc>
              <a:spcBef>
                <a:spcPts val="0"/>
              </a:spcBef>
              <a:spcAft>
                <a:spcPts val="0"/>
              </a:spcAft>
              <a:buClr>
                <a:srgbClr val="FFFFFF"/>
              </a:buClr>
              <a:buFont typeface="Calibri"/>
              <a:buNone/>
            </a:pPr>
            <a:r>
              <a:t/>
            </a:r>
            <a:endParaRPr b="1" sz="3000">
              <a:solidFill>
                <a:srgbClr val="FFFFFF"/>
              </a:solidFill>
              <a:latin typeface="Lexend"/>
              <a:ea typeface="Lexend"/>
              <a:cs typeface="Lexend"/>
              <a:sym typeface="Lexend"/>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4" name="Shape 614"/>
        <p:cNvGrpSpPr/>
        <p:nvPr/>
      </p:nvGrpSpPr>
      <p:grpSpPr>
        <a:xfrm>
          <a:off x="0" y="0"/>
          <a:ext cx="0" cy="0"/>
          <a:chOff x="0" y="0"/>
          <a:chExt cx="0" cy="0"/>
        </a:xfrm>
      </p:grpSpPr>
      <p:sp>
        <p:nvSpPr>
          <p:cNvPr id="615" name="Google Shape;615;p120"/>
          <p:cNvSpPr/>
          <p:nvPr/>
        </p:nvSpPr>
        <p:spPr>
          <a:xfrm>
            <a:off x="0" y="414850"/>
            <a:ext cx="9144000" cy="750000"/>
          </a:xfrm>
          <a:prstGeom prst="rect">
            <a:avLst/>
          </a:prstGeom>
          <a:solidFill>
            <a:srgbClr val="1F497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highlight>
                <a:srgbClr val="FFFFFF"/>
              </a:highlight>
            </a:endParaRPr>
          </a:p>
        </p:txBody>
      </p:sp>
      <p:sp>
        <p:nvSpPr>
          <p:cNvPr id="616" name="Google Shape;616;p120"/>
          <p:cNvSpPr txBox="1"/>
          <p:nvPr/>
        </p:nvSpPr>
        <p:spPr>
          <a:xfrm>
            <a:off x="146050" y="6492875"/>
            <a:ext cx="800100" cy="2385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rgbClr val="343451"/>
              </a:buClr>
              <a:buSzPts val="250"/>
              <a:buFont typeface="Calibri"/>
              <a:buNone/>
            </a:pPr>
            <a:r>
              <a:rPr b="0" i="0" lang="en" sz="1000" u="none" cap="none" strike="noStrike">
                <a:solidFill>
                  <a:srgbClr val="000000"/>
                </a:solidFill>
                <a:latin typeface="Calibri"/>
                <a:ea typeface="Calibri"/>
                <a:cs typeface="Calibri"/>
                <a:sym typeface="Calibri"/>
              </a:rPr>
              <a:t>© FEMM</a:t>
            </a:r>
            <a:endParaRPr/>
          </a:p>
        </p:txBody>
      </p:sp>
      <p:pic>
        <p:nvPicPr>
          <p:cNvPr descr="Male _ Female Reproductive Anatomy (1)_female_ovaries.png" id="617" name="Google Shape;617;p120"/>
          <p:cNvPicPr preferRelativeResize="0"/>
          <p:nvPr/>
        </p:nvPicPr>
        <p:blipFill rotWithShape="1">
          <a:blip r:embed="rId3">
            <a:alphaModFix/>
          </a:blip>
          <a:srcRect b="0" l="0" r="0" t="1146"/>
          <a:stretch/>
        </p:blipFill>
        <p:spPr>
          <a:xfrm>
            <a:off x="0" y="1580050"/>
            <a:ext cx="9144002" cy="4416406"/>
          </a:xfrm>
          <a:prstGeom prst="rect">
            <a:avLst/>
          </a:prstGeom>
          <a:noFill/>
          <a:ln>
            <a:noFill/>
          </a:ln>
        </p:spPr>
      </p:pic>
      <p:sp>
        <p:nvSpPr>
          <p:cNvPr id="618" name="Google Shape;618;p120"/>
          <p:cNvSpPr txBox="1"/>
          <p:nvPr/>
        </p:nvSpPr>
        <p:spPr>
          <a:xfrm>
            <a:off x="144225" y="496700"/>
            <a:ext cx="7051200" cy="5541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FFFFFF"/>
              </a:buClr>
              <a:buFont typeface="Calibri"/>
              <a:buNone/>
            </a:pPr>
            <a:r>
              <a:rPr b="1" lang="en" sz="3000">
                <a:solidFill>
                  <a:srgbClr val="FFFFFF"/>
                </a:solidFill>
                <a:latin typeface="Lexend"/>
                <a:ea typeface="Lexend"/>
                <a:cs typeface="Lexend"/>
                <a:sym typeface="Lexend"/>
              </a:rPr>
              <a:t>Female</a:t>
            </a:r>
            <a:r>
              <a:rPr lang="en" sz="3000">
                <a:solidFill>
                  <a:schemeClr val="lt1"/>
                </a:solidFill>
                <a:latin typeface="Lexend Thin"/>
                <a:ea typeface="Lexend Thin"/>
                <a:cs typeface="Lexend Thin"/>
                <a:sym typeface="Lexend Thin"/>
              </a:rPr>
              <a:t> Reproductive Anatomy</a:t>
            </a:r>
            <a:r>
              <a:rPr lang="en" sz="2500">
                <a:solidFill>
                  <a:schemeClr val="lt1"/>
                </a:solidFill>
                <a:latin typeface="Lexend Thin"/>
                <a:ea typeface="Lexend Thin"/>
                <a:cs typeface="Lexend Thin"/>
                <a:sym typeface="Lexend Thin"/>
              </a:rPr>
              <a:t> </a:t>
            </a:r>
            <a:endParaRPr sz="2500">
              <a:solidFill>
                <a:schemeClr val="dk1"/>
              </a:solidFill>
              <a:latin typeface="Lexend Thin"/>
              <a:ea typeface="Lexend Thin"/>
              <a:cs typeface="Lexend Thin"/>
              <a:sym typeface="Lexend Thin"/>
            </a:endParaRPr>
          </a:p>
          <a:p>
            <a:pPr indent="0" lvl="0" marL="0" marR="0" rtl="0" algn="l">
              <a:lnSpc>
                <a:spcPct val="100000"/>
              </a:lnSpc>
              <a:spcBef>
                <a:spcPts val="0"/>
              </a:spcBef>
              <a:spcAft>
                <a:spcPts val="0"/>
              </a:spcAft>
              <a:buClr>
                <a:srgbClr val="FFFFFF"/>
              </a:buClr>
              <a:buFont typeface="Calibri"/>
              <a:buNone/>
            </a:pPr>
            <a:r>
              <a:t/>
            </a:r>
            <a:endParaRPr b="1" sz="3000">
              <a:solidFill>
                <a:srgbClr val="FFFFFF"/>
              </a:solidFill>
              <a:latin typeface="Lexend"/>
              <a:ea typeface="Lexend"/>
              <a:cs typeface="Lexend"/>
              <a:sym typeface="Lexend"/>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3" name="Shape 623"/>
        <p:cNvGrpSpPr/>
        <p:nvPr/>
      </p:nvGrpSpPr>
      <p:grpSpPr>
        <a:xfrm>
          <a:off x="0" y="0"/>
          <a:ext cx="0" cy="0"/>
          <a:chOff x="0" y="0"/>
          <a:chExt cx="0" cy="0"/>
        </a:xfrm>
      </p:grpSpPr>
      <p:sp>
        <p:nvSpPr>
          <p:cNvPr id="624" name="Google Shape;624;p121"/>
          <p:cNvSpPr/>
          <p:nvPr/>
        </p:nvSpPr>
        <p:spPr>
          <a:xfrm>
            <a:off x="0" y="414850"/>
            <a:ext cx="9144000" cy="750000"/>
          </a:xfrm>
          <a:prstGeom prst="rect">
            <a:avLst/>
          </a:prstGeom>
          <a:solidFill>
            <a:srgbClr val="1F497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highlight>
                <a:srgbClr val="FFFFFF"/>
              </a:highlight>
            </a:endParaRPr>
          </a:p>
        </p:txBody>
      </p:sp>
      <p:sp>
        <p:nvSpPr>
          <p:cNvPr id="625" name="Google Shape;625;p121"/>
          <p:cNvSpPr txBox="1"/>
          <p:nvPr/>
        </p:nvSpPr>
        <p:spPr>
          <a:xfrm>
            <a:off x="146050" y="6492875"/>
            <a:ext cx="800100" cy="2385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rgbClr val="343451"/>
              </a:buClr>
              <a:buSzPts val="250"/>
              <a:buFont typeface="Calibri"/>
              <a:buNone/>
            </a:pPr>
            <a:r>
              <a:rPr b="0" i="0" lang="en" sz="1000" u="none" cap="none" strike="noStrike">
                <a:solidFill>
                  <a:srgbClr val="000000"/>
                </a:solidFill>
                <a:latin typeface="Calibri"/>
                <a:ea typeface="Calibri"/>
                <a:cs typeface="Calibri"/>
                <a:sym typeface="Calibri"/>
              </a:rPr>
              <a:t>© FEMM</a:t>
            </a:r>
            <a:endParaRPr/>
          </a:p>
        </p:txBody>
      </p:sp>
      <p:pic>
        <p:nvPicPr>
          <p:cNvPr descr="Male _ Female Reproductive Anatomy (1)_female_fallopian.png" id="626" name="Google Shape;626;p121"/>
          <p:cNvPicPr preferRelativeResize="0"/>
          <p:nvPr/>
        </p:nvPicPr>
        <p:blipFill rotWithShape="1">
          <a:blip r:embed="rId3">
            <a:alphaModFix/>
          </a:blip>
          <a:srcRect b="0" l="0" r="0" t="882"/>
          <a:stretch/>
        </p:blipFill>
        <p:spPr>
          <a:xfrm>
            <a:off x="0" y="1588200"/>
            <a:ext cx="9144002" cy="4468774"/>
          </a:xfrm>
          <a:prstGeom prst="rect">
            <a:avLst/>
          </a:prstGeom>
          <a:noFill/>
          <a:ln>
            <a:noFill/>
          </a:ln>
        </p:spPr>
      </p:pic>
      <p:sp>
        <p:nvSpPr>
          <p:cNvPr id="627" name="Google Shape;627;p121"/>
          <p:cNvSpPr txBox="1"/>
          <p:nvPr/>
        </p:nvSpPr>
        <p:spPr>
          <a:xfrm>
            <a:off x="144225" y="496700"/>
            <a:ext cx="7051200" cy="5541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FFFFFF"/>
              </a:buClr>
              <a:buFont typeface="Calibri"/>
              <a:buNone/>
            </a:pPr>
            <a:r>
              <a:rPr b="1" lang="en" sz="3000">
                <a:solidFill>
                  <a:srgbClr val="FFFFFF"/>
                </a:solidFill>
                <a:latin typeface="Lexend"/>
                <a:ea typeface="Lexend"/>
                <a:cs typeface="Lexend"/>
                <a:sym typeface="Lexend"/>
              </a:rPr>
              <a:t>Female</a:t>
            </a:r>
            <a:r>
              <a:rPr lang="en" sz="3000">
                <a:solidFill>
                  <a:schemeClr val="lt1"/>
                </a:solidFill>
                <a:latin typeface="Lexend Thin"/>
                <a:ea typeface="Lexend Thin"/>
                <a:cs typeface="Lexend Thin"/>
                <a:sym typeface="Lexend Thin"/>
              </a:rPr>
              <a:t> Reproductive Anatomy</a:t>
            </a:r>
            <a:r>
              <a:rPr lang="en" sz="2500">
                <a:solidFill>
                  <a:schemeClr val="lt1"/>
                </a:solidFill>
                <a:latin typeface="Lexend Thin"/>
                <a:ea typeface="Lexend Thin"/>
                <a:cs typeface="Lexend Thin"/>
                <a:sym typeface="Lexend Thin"/>
              </a:rPr>
              <a:t> </a:t>
            </a:r>
            <a:endParaRPr sz="2500">
              <a:solidFill>
                <a:schemeClr val="dk1"/>
              </a:solidFill>
              <a:latin typeface="Lexend Thin"/>
              <a:ea typeface="Lexend Thin"/>
              <a:cs typeface="Lexend Thin"/>
              <a:sym typeface="Lexend Thin"/>
            </a:endParaRPr>
          </a:p>
          <a:p>
            <a:pPr indent="0" lvl="0" marL="0" marR="0" rtl="0" algn="l">
              <a:lnSpc>
                <a:spcPct val="100000"/>
              </a:lnSpc>
              <a:spcBef>
                <a:spcPts val="0"/>
              </a:spcBef>
              <a:spcAft>
                <a:spcPts val="0"/>
              </a:spcAft>
              <a:buClr>
                <a:srgbClr val="FFFFFF"/>
              </a:buClr>
              <a:buFont typeface="Calibri"/>
              <a:buNone/>
            </a:pPr>
            <a:r>
              <a:t/>
            </a:r>
            <a:endParaRPr b="1" sz="3000">
              <a:solidFill>
                <a:srgbClr val="FFFFFF"/>
              </a:solidFill>
              <a:latin typeface="Lexend"/>
              <a:ea typeface="Lexend"/>
              <a:cs typeface="Lexend"/>
              <a:sym typeface="Lexend"/>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2" name="Shape 632"/>
        <p:cNvGrpSpPr/>
        <p:nvPr/>
      </p:nvGrpSpPr>
      <p:grpSpPr>
        <a:xfrm>
          <a:off x="0" y="0"/>
          <a:ext cx="0" cy="0"/>
          <a:chOff x="0" y="0"/>
          <a:chExt cx="0" cy="0"/>
        </a:xfrm>
      </p:grpSpPr>
      <p:sp>
        <p:nvSpPr>
          <p:cNvPr id="633" name="Google Shape;633;p122"/>
          <p:cNvSpPr/>
          <p:nvPr/>
        </p:nvSpPr>
        <p:spPr>
          <a:xfrm>
            <a:off x="0" y="414850"/>
            <a:ext cx="9144000" cy="750000"/>
          </a:xfrm>
          <a:prstGeom prst="rect">
            <a:avLst/>
          </a:prstGeom>
          <a:solidFill>
            <a:srgbClr val="1F497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highlight>
                <a:srgbClr val="FFFFFF"/>
              </a:highlight>
            </a:endParaRPr>
          </a:p>
        </p:txBody>
      </p:sp>
      <p:sp>
        <p:nvSpPr>
          <p:cNvPr id="634" name="Google Shape;634;p122"/>
          <p:cNvSpPr txBox="1"/>
          <p:nvPr/>
        </p:nvSpPr>
        <p:spPr>
          <a:xfrm>
            <a:off x="146050" y="6492875"/>
            <a:ext cx="800100" cy="2385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rgbClr val="343451"/>
              </a:buClr>
              <a:buSzPts val="250"/>
              <a:buFont typeface="Calibri"/>
              <a:buNone/>
            </a:pPr>
            <a:r>
              <a:rPr b="0" i="0" lang="en" sz="1000" u="none" cap="none" strike="noStrike">
                <a:solidFill>
                  <a:srgbClr val="000000"/>
                </a:solidFill>
                <a:latin typeface="Calibri"/>
                <a:ea typeface="Calibri"/>
                <a:cs typeface="Calibri"/>
                <a:sym typeface="Calibri"/>
              </a:rPr>
              <a:t>© FEMM</a:t>
            </a:r>
            <a:endParaRPr/>
          </a:p>
        </p:txBody>
      </p:sp>
      <p:pic>
        <p:nvPicPr>
          <p:cNvPr descr="Male _ Female Reproductive Anatomy (1)_female_uterus.png" id="635" name="Google Shape;635;p122"/>
          <p:cNvPicPr preferRelativeResize="0"/>
          <p:nvPr/>
        </p:nvPicPr>
        <p:blipFill rotWithShape="1">
          <a:blip r:embed="rId3">
            <a:alphaModFix/>
          </a:blip>
          <a:srcRect b="0" l="0" r="0" t="1312"/>
          <a:stretch/>
        </p:blipFill>
        <p:spPr>
          <a:xfrm>
            <a:off x="0" y="1569375"/>
            <a:ext cx="9143998" cy="4398250"/>
          </a:xfrm>
          <a:prstGeom prst="rect">
            <a:avLst/>
          </a:prstGeom>
          <a:noFill/>
          <a:ln>
            <a:noFill/>
          </a:ln>
        </p:spPr>
      </p:pic>
      <p:sp>
        <p:nvSpPr>
          <p:cNvPr id="636" name="Google Shape;636;p122"/>
          <p:cNvSpPr txBox="1"/>
          <p:nvPr/>
        </p:nvSpPr>
        <p:spPr>
          <a:xfrm>
            <a:off x="144225" y="496700"/>
            <a:ext cx="7051200" cy="5541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FFFFFF"/>
              </a:buClr>
              <a:buFont typeface="Calibri"/>
              <a:buNone/>
            </a:pPr>
            <a:r>
              <a:rPr b="1" lang="en" sz="3000">
                <a:solidFill>
                  <a:srgbClr val="FFFFFF"/>
                </a:solidFill>
                <a:latin typeface="Lexend"/>
                <a:ea typeface="Lexend"/>
                <a:cs typeface="Lexend"/>
                <a:sym typeface="Lexend"/>
              </a:rPr>
              <a:t>Female</a:t>
            </a:r>
            <a:r>
              <a:rPr lang="en" sz="3000">
                <a:solidFill>
                  <a:schemeClr val="lt1"/>
                </a:solidFill>
                <a:latin typeface="Lexend Thin"/>
                <a:ea typeface="Lexend Thin"/>
                <a:cs typeface="Lexend Thin"/>
                <a:sym typeface="Lexend Thin"/>
              </a:rPr>
              <a:t> Reproductive Anatomy</a:t>
            </a:r>
            <a:r>
              <a:rPr lang="en" sz="2500">
                <a:solidFill>
                  <a:schemeClr val="lt1"/>
                </a:solidFill>
                <a:latin typeface="Lexend Thin"/>
                <a:ea typeface="Lexend Thin"/>
                <a:cs typeface="Lexend Thin"/>
                <a:sym typeface="Lexend Thin"/>
              </a:rPr>
              <a:t> </a:t>
            </a:r>
            <a:endParaRPr sz="2500">
              <a:solidFill>
                <a:schemeClr val="dk1"/>
              </a:solidFill>
              <a:latin typeface="Lexend Thin"/>
              <a:ea typeface="Lexend Thin"/>
              <a:cs typeface="Lexend Thin"/>
              <a:sym typeface="Lexend Thin"/>
            </a:endParaRPr>
          </a:p>
          <a:p>
            <a:pPr indent="0" lvl="0" marL="0" marR="0" rtl="0" algn="l">
              <a:lnSpc>
                <a:spcPct val="100000"/>
              </a:lnSpc>
              <a:spcBef>
                <a:spcPts val="0"/>
              </a:spcBef>
              <a:spcAft>
                <a:spcPts val="0"/>
              </a:spcAft>
              <a:buClr>
                <a:srgbClr val="FFFFFF"/>
              </a:buClr>
              <a:buFont typeface="Calibri"/>
              <a:buNone/>
            </a:pPr>
            <a:r>
              <a:t/>
            </a:r>
            <a:endParaRPr b="1" sz="3000">
              <a:solidFill>
                <a:srgbClr val="FFFFFF"/>
              </a:solidFill>
              <a:latin typeface="Lexend"/>
              <a:ea typeface="Lexend"/>
              <a:cs typeface="Lexend"/>
              <a:sym typeface="Lexend"/>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1" name="Shape 641"/>
        <p:cNvGrpSpPr/>
        <p:nvPr/>
      </p:nvGrpSpPr>
      <p:grpSpPr>
        <a:xfrm>
          <a:off x="0" y="0"/>
          <a:ext cx="0" cy="0"/>
          <a:chOff x="0" y="0"/>
          <a:chExt cx="0" cy="0"/>
        </a:xfrm>
      </p:grpSpPr>
      <p:sp>
        <p:nvSpPr>
          <p:cNvPr id="642" name="Google Shape;642;p123"/>
          <p:cNvSpPr/>
          <p:nvPr/>
        </p:nvSpPr>
        <p:spPr>
          <a:xfrm>
            <a:off x="0" y="414850"/>
            <a:ext cx="9144000" cy="750000"/>
          </a:xfrm>
          <a:prstGeom prst="rect">
            <a:avLst/>
          </a:prstGeom>
          <a:solidFill>
            <a:srgbClr val="1F497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highlight>
                <a:srgbClr val="FFFFFF"/>
              </a:highlight>
            </a:endParaRPr>
          </a:p>
        </p:txBody>
      </p:sp>
      <p:sp>
        <p:nvSpPr>
          <p:cNvPr id="643" name="Google Shape;643;p123"/>
          <p:cNvSpPr txBox="1"/>
          <p:nvPr/>
        </p:nvSpPr>
        <p:spPr>
          <a:xfrm>
            <a:off x="146050" y="6492875"/>
            <a:ext cx="800100" cy="2385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rgbClr val="343451"/>
              </a:buClr>
              <a:buSzPts val="250"/>
              <a:buFont typeface="Calibri"/>
              <a:buNone/>
            </a:pPr>
            <a:r>
              <a:rPr b="0" i="0" lang="en" sz="1000" u="none" cap="none" strike="noStrike">
                <a:solidFill>
                  <a:srgbClr val="000000"/>
                </a:solidFill>
                <a:latin typeface="Calibri"/>
                <a:ea typeface="Calibri"/>
                <a:cs typeface="Calibri"/>
                <a:sym typeface="Calibri"/>
              </a:rPr>
              <a:t>© FEMM</a:t>
            </a:r>
            <a:endParaRPr/>
          </a:p>
        </p:txBody>
      </p:sp>
      <p:pic>
        <p:nvPicPr>
          <p:cNvPr descr="Male _ Female Reproductive Anatomy (1)_female_uterscervix.png" id="644" name="Google Shape;644;p123"/>
          <p:cNvPicPr preferRelativeResize="0"/>
          <p:nvPr/>
        </p:nvPicPr>
        <p:blipFill rotWithShape="1">
          <a:blip r:embed="rId3">
            <a:alphaModFix/>
          </a:blip>
          <a:srcRect b="0" l="0" r="0" t="1117"/>
          <a:stretch/>
        </p:blipFill>
        <p:spPr>
          <a:xfrm>
            <a:off x="0" y="1591323"/>
            <a:ext cx="9144002" cy="4478325"/>
          </a:xfrm>
          <a:prstGeom prst="rect">
            <a:avLst/>
          </a:prstGeom>
          <a:noFill/>
          <a:ln>
            <a:noFill/>
          </a:ln>
        </p:spPr>
      </p:pic>
      <p:sp>
        <p:nvSpPr>
          <p:cNvPr id="645" name="Google Shape;645;p123"/>
          <p:cNvSpPr txBox="1"/>
          <p:nvPr/>
        </p:nvSpPr>
        <p:spPr>
          <a:xfrm>
            <a:off x="144225" y="496700"/>
            <a:ext cx="7051200" cy="5541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FFFFFF"/>
              </a:buClr>
              <a:buFont typeface="Calibri"/>
              <a:buNone/>
            </a:pPr>
            <a:r>
              <a:rPr b="1" lang="en" sz="3000">
                <a:solidFill>
                  <a:srgbClr val="FFFFFF"/>
                </a:solidFill>
                <a:latin typeface="Lexend"/>
                <a:ea typeface="Lexend"/>
                <a:cs typeface="Lexend"/>
                <a:sym typeface="Lexend"/>
              </a:rPr>
              <a:t>Female</a:t>
            </a:r>
            <a:r>
              <a:rPr lang="en" sz="3000">
                <a:solidFill>
                  <a:schemeClr val="lt1"/>
                </a:solidFill>
                <a:latin typeface="Lexend Thin"/>
                <a:ea typeface="Lexend Thin"/>
                <a:cs typeface="Lexend Thin"/>
                <a:sym typeface="Lexend Thin"/>
              </a:rPr>
              <a:t> Reproductive Anatomy</a:t>
            </a:r>
            <a:r>
              <a:rPr lang="en" sz="2500">
                <a:solidFill>
                  <a:schemeClr val="lt1"/>
                </a:solidFill>
                <a:latin typeface="Lexend Thin"/>
                <a:ea typeface="Lexend Thin"/>
                <a:cs typeface="Lexend Thin"/>
                <a:sym typeface="Lexend Thin"/>
              </a:rPr>
              <a:t> </a:t>
            </a:r>
            <a:endParaRPr sz="2500">
              <a:solidFill>
                <a:schemeClr val="dk1"/>
              </a:solidFill>
              <a:latin typeface="Lexend Thin"/>
              <a:ea typeface="Lexend Thin"/>
              <a:cs typeface="Lexend Thin"/>
              <a:sym typeface="Lexend Thin"/>
            </a:endParaRPr>
          </a:p>
          <a:p>
            <a:pPr indent="0" lvl="0" marL="0" marR="0" rtl="0" algn="l">
              <a:lnSpc>
                <a:spcPct val="100000"/>
              </a:lnSpc>
              <a:spcBef>
                <a:spcPts val="0"/>
              </a:spcBef>
              <a:spcAft>
                <a:spcPts val="0"/>
              </a:spcAft>
              <a:buClr>
                <a:srgbClr val="FFFFFF"/>
              </a:buClr>
              <a:buFont typeface="Calibri"/>
              <a:buNone/>
            </a:pPr>
            <a:r>
              <a:t/>
            </a:r>
            <a:endParaRPr b="1" sz="3000">
              <a:solidFill>
                <a:srgbClr val="FFFFFF"/>
              </a:solidFill>
              <a:latin typeface="Lexend"/>
              <a:ea typeface="Lexend"/>
              <a:cs typeface="Lexend"/>
              <a:sym typeface="Lexend"/>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0" name="Shape 650"/>
        <p:cNvGrpSpPr/>
        <p:nvPr/>
      </p:nvGrpSpPr>
      <p:grpSpPr>
        <a:xfrm>
          <a:off x="0" y="0"/>
          <a:ext cx="0" cy="0"/>
          <a:chOff x="0" y="0"/>
          <a:chExt cx="0" cy="0"/>
        </a:xfrm>
      </p:grpSpPr>
      <p:sp>
        <p:nvSpPr>
          <p:cNvPr id="651" name="Google Shape;651;p124"/>
          <p:cNvSpPr/>
          <p:nvPr/>
        </p:nvSpPr>
        <p:spPr>
          <a:xfrm>
            <a:off x="0" y="414850"/>
            <a:ext cx="9144000" cy="750000"/>
          </a:xfrm>
          <a:prstGeom prst="rect">
            <a:avLst/>
          </a:prstGeom>
          <a:solidFill>
            <a:srgbClr val="1F497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highlight>
                <a:srgbClr val="FFFFFF"/>
              </a:highlight>
            </a:endParaRPr>
          </a:p>
        </p:txBody>
      </p:sp>
      <p:sp>
        <p:nvSpPr>
          <p:cNvPr id="652" name="Google Shape;652;p124"/>
          <p:cNvSpPr txBox="1"/>
          <p:nvPr/>
        </p:nvSpPr>
        <p:spPr>
          <a:xfrm>
            <a:off x="146050" y="6492875"/>
            <a:ext cx="800100" cy="2385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rgbClr val="343451"/>
              </a:buClr>
              <a:buSzPts val="250"/>
              <a:buFont typeface="Calibri"/>
              <a:buNone/>
            </a:pPr>
            <a:r>
              <a:rPr b="0" i="0" lang="en" sz="1000" u="none" cap="none" strike="noStrike">
                <a:solidFill>
                  <a:srgbClr val="000000"/>
                </a:solidFill>
                <a:latin typeface="Calibri"/>
                <a:ea typeface="Calibri"/>
                <a:cs typeface="Calibri"/>
                <a:sym typeface="Calibri"/>
              </a:rPr>
              <a:t>© FEMM</a:t>
            </a:r>
            <a:endParaRPr/>
          </a:p>
        </p:txBody>
      </p:sp>
      <p:pic>
        <p:nvPicPr>
          <p:cNvPr descr="Male _ Female Reproductive Anatomy (1)_female__vagina.png" id="653" name="Google Shape;653;p124"/>
          <p:cNvPicPr preferRelativeResize="0"/>
          <p:nvPr/>
        </p:nvPicPr>
        <p:blipFill rotWithShape="1">
          <a:blip r:embed="rId3">
            <a:alphaModFix/>
          </a:blip>
          <a:srcRect b="0" l="0" r="0" t="941"/>
          <a:stretch/>
        </p:blipFill>
        <p:spPr>
          <a:xfrm>
            <a:off x="0" y="1607401"/>
            <a:ext cx="9143998" cy="4481531"/>
          </a:xfrm>
          <a:prstGeom prst="rect">
            <a:avLst/>
          </a:prstGeom>
          <a:noFill/>
          <a:ln>
            <a:noFill/>
          </a:ln>
        </p:spPr>
      </p:pic>
      <p:sp>
        <p:nvSpPr>
          <p:cNvPr id="654" name="Google Shape;654;p124"/>
          <p:cNvSpPr txBox="1"/>
          <p:nvPr/>
        </p:nvSpPr>
        <p:spPr>
          <a:xfrm>
            <a:off x="144225" y="496700"/>
            <a:ext cx="7051200" cy="5541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FFFFFF"/>
              </a:buClr>
              <a:buFont typeface="Calibri"/>
              <a:buNone/>
            </a:pPr>
            <a:r>
              <a:rPr b="1" lang="en" sz="3000">
                <a:solidFill>
                  <a:srgbClr val="FFFFFF"/>
                </a:solidFill>
                <a:latin typeface="Lexend"/>
                <a:ea typeface="Lexend"/>
                <a:cs typeface="Lexend"/>
                <a:sym typeface="Lexend"/>
              </a:rPr>
              <a:t>Female</a:t>
            </a:r>
            <a:r>
              <a:rPr lang="en" sz="3000">
                <a:solidFill>
                  <a:schemeClr val="lt1"/>
                </a:solidFill>
                <a:latin typeface="Lexend Thin"/>
                <a:ea typeface="Lexend Thin"/>
                <a:cs typeface="Lexend Thin"/>
                <a:sym typeface="Lexend Thin"/>
              </a:rPr>
              <a:t> Reproductive Anatomy</a:t>
            </a:r>
            <a:r>
              <a:rPr lang="en" sz="2500">
                <a:solidFill>
                  <a:schemeClr val="lt1"/>
                </a:solidFill>
                <a:latin typeface="Lexend Thin"/>
                <a:ea typeface="Lexend Thin"/>
                <a:cs typeface="Lexend Thin"/>
                <a:sym typeface="Lexend Thin"/>
              </a:rPr>
              <a:t> </a:t>
            </a:r>
            <a:endParaRPr sz="2500">
              <a:solidFill>
                <a:schemeClr val="dk1"/>
              </a:solidFill>
              <a:latin typeface="Lexend Thin"/>
              <a:ea typeface="Lexend Thin"/>
              <a:cs typeface="Lexend Thin"/>
              <a:sym typeface="Lexend Thin"/>
            </a:endParaRPr>
          </a:p>
          <a:p>
            <a:pPr indent="0" lvl="0" marL="0" marR="0" rtl="0" algn="l">
              <a:lnSpc>
                <a:spcPct val="100000"/>
              </a:lnSpc>
              <a:spcBef>
                <a:spcPts val="0"/>
              </a:spcBef>
              <a:spcAft>
                <a:spcPts val="0"/>
              </a:spcAft>
              <a:buClr>
                <a:srgbClr val="FFFFFF"/>
              </a:buClr>
              <a:buFont typeface="Calibri"/>
              <a:buNone/>
            </a:pPr>
            <a:r>
              <a:t/>
            </a:r>
            <a:endParaRPr b="1" sz="3000">
              <a:solidFill>
                <a:srgbClr val="FFFFFF"/>
              </a:solidFill>
              <a:latin typeface="Lexend"/>
              <a:ea typeface="Lexend"/>
              <a:cs typeface="Lexend"/>
              <a:sym typeface="Lexend"/>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9" name="Shape 659"/>
        <p:cNvGrpSpPr/>
        <p:nvPr/>
      </p:nvGrpSpPr>
      <p:grpSpPr>
        <a:xfrm>
          <a:off x="0" y="0"/>
          <a:ext cx="0" cy="0"/>
          <a:chOff x="0" y="0"/>
          <a:chExt cx="0" cy="0"/>
        </a:xfrm>
      </p:grpSpPr>
      <p:sp>
        <p:nvSpPr>
          <p:cNvPr id="660" name="Google Shape;660;p125"/>
          <p:cNvSpPr/>
          <p:nvPr/>
        </p:nvSpPr>
        <p:spPr>
          <a:xfrm>
            <a:off x="0" y="414850"/>
            <a:ext cx="9144000" cy="750000"/>
          </a:xfrm>
          <a:prstGeom prst="rect">
            <a:avLst/>
          </a:prstGeom>
          <a:solidFill>
            <a:srgbClr val="1F497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highlight>
                <a:srgbClr val="FFFFFF"/>
              </a:highlight>
            </a:endParaRPr>
          </a:p>
        </p:txBody>
      </p:sp>
      <p:sp>
        <p:nvSpPr>
          <p:cNvPr id="661" name="Google Shape;661;p125"/>
          <p:cNvSpPr txBox="1"/>
          <p:nvPr/>
        </p:nvSpPr>
        <p:spPr>
          <a:xfrm>
            <a:off x="146050" y="6492875"/>
            <a:ext cx="800100" cy="2385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rgbClr val="343451"/>
              </a:buClr>
              <a:buSzPts val="250"/>
              <a:buFont typeface="Calibri"/>
              <a:buNone/>
            </a:pPr>
            <a:r>
              <a:rPr b="0" i="0" lang="en" sz="1000" u="none" cap="none" strike="noStrike">
                <a:solidFill>
                  <a:srgbClr val="000000"/>
                </a:solidFill>
                <a:latin typeface="Calibri"/>
                <a:ea typeface="Calibri"/>
                <a:cs typeface="Calibri"/>
                <a:sym typeface="Calibri"/>
              </a:rPr>
              <a:t>© FEMM</a:t>
            </a:r>
            <a:endParaRPr/>
          </a:p>
        </p:txBody>
      </p:sp>
      <p:pic>
        <p:nvPicPr>
          <p:cNvPr id="662" name="Google Shape;662;p125"/>
          <p:cNvPicPr preferRelativeResize="0"/>
          <p:nvPr/>
        </p:nvPicPr>
        <p:blipFill>
          <a:blip r:embed="rId3">
            <a:alphaModFix/>
          </a:blip>
          <a:stretch>
            <a:fillRect/>
          </a:stretch>
        </p:blipFill>
        <p:spPr>
          <a:xfrm>
            <a:off x="228600" y="1729075"/>
            <a:ext cx="8839203" cy="4351986"/>
          </a:xfrm>
          <a:prstGeom prst="rect">
            <a:avLst/>
          </a:prstGeom>
          <a:noFill/>
          <a:ln>
            <a:noFill/>
          </a:ln>
        </p:spPr>
      </p:pic>
      <p:sp>
        <p:nvSpPr>
          <p:cNvPr id="663" name="Google Shape;663;p125"/>
          <p:cNvSpPr txBox="1"/>
          <p:nvPr/>
        </p:nvSpPr>
        <p:spPr>
          <a:xfrm>
            <a:off x="144225" y="496700"/>
            <a:ext cx="7051200" cy="5541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FFFFFF"/>
              </a:buClr>
              <a:buFont typeface="Calibri"/>
              <a:buNone/>
            </a:pPr>
            <a:r>
              <a:rPr b="1" lang="en" sz="3000">
                <a:solidFill>
                  <a:srgbClr val="FFFFFF"/>
                </a:solidFill>
                <a:latin typeface="Lexend"/>
                <a:ea typeface="Lexend"/>
                <a:cs typeface="Lexend"/>
                <a:sym typeface="Lexend"/>
              </a:rPr>
              <a:t>Female</a:t>
            </a:r>
            <a:r>
              <a:rPr lang="en" sz="3000">
                <a:solidFill>
                  <a:schemeClr val="lt1"/>
                </a:solidFill>
                <a:latin typeface="Lexend Thin"/>
                <a:ea typeface="Lexend Thin"/>
                <a:cs typeface="Lexend Thin"/>
                <a:sym typeface="Lexend Thin"/>
              </a:rPr>
              <a:t> Reproductive Anatomy</a:t>
            </a:r>
            <a:r>
              <a:rPr lang="en" sz="2500">
                <a:solidFill>
                  <a:schemeClr val="lt1"/>
                </a:solidFill>
                <a:latin typeface="Lexend Thin"/>
                <a:ea typeface="Lexend Thin"/>
                <a:cs typeface="Lexend Thin"/>
                <a:sym typeface="Lexend Thin"/>
              </a:rPr>
              <a:t> </a:t>
            </a:r>
            <a:endParaRPr sz="2500">
              <a:solidFill>
                <a:schemeClr val="dk1"/>
              </a:solidFill>
              <a:latin typeface="Lexend Thin"/>
              <a:ea typeface="Lexend Thin"/>
              <a:cs typeface="Lexend Thin"/>
              <a:sym typeface="Lexend Thin"/>
            </a:endParaRPr>
          </a:p>
          <a:p>
            <a:pPr indent="0" lvl="0" marL="0" marR="0" rtl="0" algn="l">
              <a:lnSpc>
                <a:spcPct val="100000"/>
              </a:lnSpc>
              <a:spcBef>
                <a:spcPts val="0"/>
              </a:spcBef>
              <a:spcAft>
                <a:spcPts val="0"/>
              </a:spcAft>
              <a:buClr>
                <a:srgbClr val="FFFFFF"/>
              </a:buClr>
              <a:buFont typeface="Calibri"/>
              <a:buNone/>
            </a:pPr>
            <a:r>
              <a:t/>
            </a:r>
            <a:endParaRPr b="1" sz="3000">
              <a:solidFill>
                <a:srgbClr val="FFFFFF"/>
              </a:solidFill>
              <a:latin typeface="Lexend"/>
              <a:ea typeface="Lexend"/>
              <a:cs typeface="Lexend"/>
              <a:sym typeface="Lexend"/>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8" name="Shape 668"/>
        <p:cNvGrpSpPr/>
        <p:nvPr/>
      </p:nvGrpSpPr>
      <p:grpSpPr>
        <a:xfrm>
          <a:off x="0" y="0"/>
          <a:ext cx="0" cy="0"/>
          <a:chOff x="0" y="0"/>
          <a:chExt cx="0" cy="0"/>
        </a:xfrm>
      </p:grpSpPr>
      <p:pic>
        <p:nvPicPr>
          <p:cNvPr id="669" name="Google Shape;669;p126"/>
          <p:cNvPicPr preferRelativeResize="0"/>
          <p:nvPr/>
        </p:nvPicPr>
        <p:blipFill rotWithShape="1">
          <a:blip r:embed="rId3">
            <a:alphaModFix/>
          </a:blip>
          <a:srcRect b="2699" l="0" r="0" t="-2700"/>
          <a:stretch/>
        </p:blipFill>
        <p:spPr>
          <a:xfrm>
            <a:off x="2731125" y="1164850"/>
            <a:ext cx="4295698" cy="5566524"/>
          </a:xfrm>
          <a:prstGeom prst="rect">
            <a:avLst/>
          </a:prstGeom>
          <a:noFill/>
          <a:ln>
            <a:noFill/>
          </a:ln>
          <a:effectLst>
            <a:outerShdw blurRad="57150" rotWithShape="0" algn="bl" dir="5400000" dist="19050">
              <a:srgbClr val="000000">
                <a:alpha val="50000"/>
              </a:srgbClr>
            </a:outerShdw>
          </a:effectLst>
        </p:spPr>
      </p:pic>
      <p:sp>
        <p:nvSpPr>
          <p:cNvPr id="670" name="Google Shape;670;p126"/>
          <p:cNvSpPr/>
          <p:nvPr/>
        </p:nvSpPr>
        <p:spPr>
          <a:xfrm>
            <a:off x="203675" y="1635550"/>
            <a:ext cx="2843100" cy="2757300"/>
          </a:xfrm>
          <a:prstGeom prst="rect">
            <a:avLst/>
          </a:prstGeom>
          <a:solidFill>
            <a:srgbClr val="FFF2CC"/>
          </a:solidFill>
          <a:ln>
            <a:noFill/>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671" name="Google Shape;671;p126"/>
          <p:cNvSpPr/>
          <p:nvPr/>
        </p:nvSpPr>
        <p:spPr>
          <a:xfrm>
            <a:off x="0" y="414850"/>
            <a:ext cx="9144000" cy="750000"/>
          </a:xfrm>
          <a:prstGeom prst="rect">
            <a:avLst/>
          </a:prstGeom>
          <a:solidFill>
            <a:srgbClr val="1F497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highlight>
                <a:srgbClr val="FFFFFF"/>
              </a:highlight>
            </a:endParaRPr>
          </a:p>
        </p:txBody>
      </p:sp>
      <p:sp>
        <p:nvSpPr>
          <p:cNvPr id="672" name="Google Shape;672;p126"/>
          <p:cNvSpPr txBox="1"/>
          <p:nvPr/>
        </p:nvSpPr>
        <p:spPr>
          <a:xfrm>
            <a:off x="146050" y="6492875"/>
            <a:ext cx="800100" cy="2385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rgbClr val="343451"/>
              </a:buClr>
              <a:buSzPts val="250"/>
              <a:buFont typeface="Calibri"/>
              <a:buNone/>
            </a:pPr>
            <a:r>
              <a:rPr b="0" i="0" lang="en" sz="1000" u="none" cap="none" strike="noStrike">
                <a:solidFill>
                  <a:srgbClr val="000000"/>
                </a:solidFill>
                <a:latin typeface="Calibri"/>
                <a:ea typeface="Calibri"/>
                <a:cs typeface="Calibri"/>
                <a:sym typeface="Calibri"/>
              </a:rPr>
              <a:t>© FEMM</a:t>
            </a:r>
            <a:endParaRPr/>
          </a:p>
        </p:txBody>
      </p:sp>
      <p:sp>
        <p:nvSpPr>
          <p:cNvPr id="673" name="Google Shape;673;p126"/>
          <p:cNvSpPr txBox="1"/>
          <p:nvPr>
            <p:ph type="title"/>
          </p:nvPr>
        </p:nvSpPr>
        <p:spPr>
          <a:xfrm>
            <a:off x="203668" y="218203"/>
            <a:ext cx="8229600" cy="11433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FFFFFF"/>
              </a:buClr>
              <a:buSzPts val="725"/>
              <a:buFont typeface="Calibri"/>
              <a:buNone/>
            </a:pPr>
            <a:r>
              <a:rPr lang="en" sz="2900">
                <a:solidFill>
                  <a:srgbClr val="FFFFFF"/>
                </a:solidFill>
                <a:latin typeface="Lexend Thin"/>
                <a:ea typeface="Lexend Thin"/>
                <a:cs typeface="Lexend Thin"/>
                <a:sym typeface="Lexend Thin"/>
              </a:rPr>
              <a:t>Female Reproductive </a:t>
            </a:r>
            <a:r>
              <a:rPr lang="en" sz="2900">
                <a:solidFill>
                  <a:srgbClr val="FFFFFF"/>
                </a:solidFill>
                <a:latin typeface="Lexend Thin"/>
                <a:ea typeface="Lexend Thin"/>
                <a:cs typeface="Lexend Thin"/>
                <a:sym typeface="Lexend Thin"/>
              </a:rPr>
              <a:t>Anatomy</a:t>
            </a:r>
            <a:endParaRPr>
              <a:latin typeface="Lexend Thin"/>
              <a:ea typeface="Lexend Thin"/>
              <a:cs typeface="Lexend Thin"/>
              <a:sym typeface="Lexend Thin"/>
            </a:endParaRPr>
          </a:p>
        </p:txBody>
      </p:sp>
      <p:sp>
        <p:nvSpPr>
          <p:cNvPr id="674" name="Google Shape;674;p126"/>
          <p:cNvSpPr txBox="1"/>
          <p:nvPr/>
        </p:nvSpPr>
        <p:spPr>
          <a:xfrm>
            <a:off x="387792" y="1524333"/>
            <a:ext cx="2843100" cy="11409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100"/>
              <a:buFont typeface="Arial"/>
              <a:buNone/>
            </a:pPr>
            <a:r>
              <a:t/>
            </a:r>
            <a:endParaRPr sz="2400">
              <a:solidFill>
                <a:srgbClr val="3F3F3F"/>
              </a:solidFill>
              <a:latin typeface="Calibri"/>
              <a:ea typeface="Calibri"/>
              <a:cs typeface="Calibri"/>
              <a:sym typeface="Calibri"/>
            </a:endParaRPr>
          </a:p>
        </p:txBody>
      </p:sp>
      <p:sp>
        <p:nvSpPr>
          <p:cNvPr id="675" name="Google Shape;675;p126"/>
          <p:cNvSpPr/>
          <p:nvPr/>
        </p:nvSpPr>
        <p:spPr>
          <a:xfrm rot="146058">
            <a:off x="739438" y="1461760"/>
            <a:ext cx="1553902" cy="381332"/>
          </a:xfrm>
          <a:prstGeom prst="rect">
            <a:avLst/>
          </a:prstGeom>
          <a:solidFill>
            <a:srgbClr val="81FF00">
              <a:alpha val="41180"/>
            </a:srgbClr>
          </a:solidFill>
          <a:ln>
            <a:noFill/>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676" name="Google Shape;676;p126"/>
          <p:cNvSpPr txBox="1"/>
          <p:nvPr/>
        </p:nvSpPr>
        <p:spPr>
          <a:xfrm>
            <a:off x="501050" y="2140000"/>
            <a:ext cx="2447400" cy="1729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3100">
                <a:solidFill>
                  <a:schemeClr val="dk2"/>
                </a:solidFill>
                <a:latin typeface="Annie Use Your Telescope"/>
                <a:ea typeface="Annie Use Your Telescope"/>
                <a:cs typeface="Annie Use Your Telescope"/>
                <a:sym typeface="Annie Use Your Telescope"/>
              </a:rPr>
              <a:t>It’s time for the… </a:t>
            </a:r>
            <a:r>
              <a:rPr lang="en" sz="3100">
                <a:solidFill>
                  <a:schemeClr val="dk2"/>
                </a:solidFill>
                <a:latin typeface="Lexend SemiBold"/>
                <a:ea typeface="Lexend SemiBold"/>
                <a:cs typeface="Lexend SemiBold"/>
                <a:sym typeface="Lexend SemiBold"/>
              </a:rPr>
              <a:t>Quiz!</a:t>
            </a:r>
            <a:endParaRPr sz="3100">
              <a:solidFill>
                <a:schemeClr val="dk2"/>
              </a:solidFill>
              <a:latin typeface="Lexend SemiBold"/>
              <a:ea typeface="Lexend SemiBold"/>
              <a:cs typeface="Lexend SemiBold"/>
              <a:sym typeface="Lexend SemiBold"/>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0" name="Shape 680"/>
        <p:cNvGrpSpPr/>
        <p:nvPr/>
      </p:nvGrpSpPr>
      <p:grpSpPr>
        <a:xfrm>
          <a:off x="0" y="0"/>
          <a:ext cx="0" cy="0"/>
          <a:chOff x="0" y="0"/>
          <a:chExt cx="0" cy="0"/>
        </a:xfrm>
      </p:grpSpPr>
      <p:sp>
        <p:nvSpPr>
          <p:cNvPr id="681" name="Google Shape;681;p127"/>
          <p:cNvSpPr txBox="1"/>
          <p:nvPr>
            <p:ph type="title"/>
          </p:nvPr>
        </p:nvSpPr>
        <p:spPr>
          <a:xfrm>
            <a:off x="225875" y="288262"/>
            <a:ext cx="8229600" cy="11433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b="1" lang="en" sz="2700"/>
              <a:t>Answers</a:t>
            </a:r>
            <a:endParaRPr b="1" sz="2700"/>
          </a:p>
        </p:txBody>
      </p:sp>
      <p:sp>
        <p:nvSpPr>
          <p:cNvPr id="682" name="Google Shape;682;p127"/>
          <p:cNvSpPr/>
          <p:nvPr/>
        </p:nvSpPr>
        <p:spPr>
          <a:xfrm>
            <a:off x="0" y="414850"/>
            <a:ext cx="9144000" cy="750000"/>
          </a:xfrm>
          <a:prstGeom prst="rect">
            <a:avLst/>
          </a:prstGeom>
          <a:solidFill>
            <a:srgbClr val="1F497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highlight>
                <a:srgbClr val="FFFFFF"/>
              </a:highlight>
            </a:endParaRPr>
          </a:p>
        </p:txBody>
      </p:sp>
      <p:sp>
        <p:nvSpPr>
          <p:cNvPr id="683" name="Google Shape;683;p127"/>
          <p:cNvSpPr txBox="1"/>
          <p:nvPr>
            <p:ph type="title"/>
          </p:nvPr>
        </p:nvSpPr>
        <p:spPr>
          <a:xfrm>
            <a:off x="225875" y="243275"/>
            <a:ext cx="8429700" cy="11433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FFFFFF"/>
              </a:buClr>
              <a:buSzPts val="725"/>
              <a:buFont typeface="Calibri"/>
              <a:buNone/>
            </a:pPr>
            <a:r>
              <a:rPr b="1" lang="en" sz="2900">
                <a:solidFill>
                  <a:srgbClr val="FFFFFF"/>
                </a:solidFill>
                <a:latin typeface="Lexend"/>
                <a:ea typeface="Lexend"/>
                <a:cs typeface="Lexend"/>
                <a:sym typeface="Lexend"/>
              </a:rPr>
              <a:t>Answers </a:t>
            </a:r>
            <a:r>
              <a:rPr lang="en" sz="2900">
                <a:solidFill>
                  <a:srgbClr val="FFFFFF"/>
                </a:solidFill>
                <a:latin typeface="Lexend Thin"/>
                <a:ea typeface="Lexend Thin"/>
                <a:cs typeface="Lexend Thin"/>
                <a:sym typeface="Lexend Thin"/>
              </a:rPr>
              <a:t>| </a:t>
            </a:r>
            <a:r>
              <a:rPr lang="en" sz="2900">
                <a:solidFill>
                  <a:srgbClr val="FFFFFF"/>
                </a:solidFill>
                <a:latin typeface="Lexend Thin"/>
                <a:ea typeface="Lexend Thin"/>
                <a:cs typeface="Lexend Thin"/>
                <a:sym typeface="Lexend Thin"/>
              </a:rPr>
              <a:t>Female Reproductive Anatomy</a:t>
            </a:r>
            <a:endParaRPr>
              <a:latin typeface="Lexend Thin"/>
              <a:ea typeface="Lexend Thin"/>
              <a:cs typeface="Lexend Thin"/>
              <a:sym typeface="Lexend Thin"/>
            </a:endParaRPr>
          </a:p>
        </p:txBody>
      </p:sp>
      <p:pic>
        <p:nvPicPr>
          <p:cNvPr id="684" name="Google Shape;684;p127"/>
          <p:cNvPicPr preferRelativeResize="0"/>
          <p:nvPr/>
        </p:nvPicPr>
        <p:blipFill>
          <a:blip r:embed="rId3">
            <a:alphaModFix/>
          </a:blip>
          <a:stretch>
            <a:fillRect/>
          </a:stretch>
        </p:blipFill>
        <p:spPr>
          <a:xfrm>
            <a:off x="2203700" y="1777450"/>
            <a:ext cx="6560251" cy="4334724"/>
          </a:xfrm>
          <a:prstGeom prst="rect">
            <a:avLst/>
          </a:prstGeom>
          <a:noFill/>
          <a:ln>
            <a:noFill/>
          </a:ln>
        </p:spPr>
      </p:pic>
      <p:sp>
        <p:nvSpPr>
          <p:cNvPr id="685" name="Google Shape;685;p127"/>
          <p:cNvSpPr txBox="1"/>
          <p:nvPr/>
        </p:nvSpPr>
        <p:spPr>
          <a:xfrm>
            <a:off x="225867" y="1466383"/>
            <a:ext cx="2843100" cy="11409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100"/>
              <a:buFont typeface="Arial"/>
              <a:buNone/>
            </a:pPr>
            <a:r>
              <a:t/>
            </a:r>
            <a:endParaRPr sz="2400">
              <a:solidFill>
                <a:srgbClr val="3F3F3F"/>
              </a:solidFill>
              <a:latin typeface="Calibri"/>
              <a:ea typeface="Calibri"/>
              <a:cs typeface="Calibri"/>
              <a:sym typeface="Calibri"/>
            </a:endParaRPr>
          </a:p>
        </p:txBody>
      </p:sp>
      <p:sp>
        <p:nvSpPr>
          <p:cNvPr id="686" name="Google Shape;686;p127"/>
          <p:cNvSpPr/>
          <p:nvPr/>
        </p:nvSpPr>
        <p:spPr>
          <a:xfrm>
            <a:off x="203675" y="1635550"/>
            <a:ext cx="2268600" cy="2199900"/>
          </a:xfrm>
          <a:prstGeom prst="rect">
            <a:avLst/>
          </a:prstGeom>
          <a:solidFill>
            <a:srgbClr val="FFF2CC"/>
          </a:solidFill>
          <a:ln>
            <a:noFill/>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sz="2900">
              <a:solidFill>
                <a:schemeClr val="dk2"/>
              </a:solidFill>
              <a:latin typeface="Lexend SemiBold"/>
              <a:ea typeface="Lexend SemiBold"/>
              <a:cs typeface="Lexend SemiBold"/>
              <a:sym typeface="Lexend SemiBold"/>
            </a:endParaRPr>
          </a:p>
        </p:txBody>
      </p:sp>
      <p:sp>
        <p:nvSpPr>
          <p:cNvPr id="687" name="Google Shape;687;p127"/>
          <p:cNvSpPr/>
          <p:nvPr/>
        </p:nvSpPr>
        <p:spPr>
          <a:xfrm rot="146309">
            <a:off x="682347" y="1458121"/>
            <a:ext cx="1198685" cy="293957"/>
          </a:xfrm>
          <a:prstGeom prst="rect">
            <a:avLst/>
          </a:prstGeom>
          <a:solidFill>
            <a:srgbClr val="81FF00">
              <a:alpha val="41180"/>
            </a:srgbClr>
          </a:solidFill>
          <a:ln>
            <a:noFill/>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t/>
            </a:r>
            <a:endParaRPr>
              <a:highlight>
                <a:srgbClr val="81FF00"/>
              </a:highlight>
            </a:endParaRPr>
          </a:p>
        </p:txBody>
      </p:sp>
      <p:sp>
        <p:nvSpPr>
          <p:cNvPr id="688" name="Google Shape;688;p127"/>
          <p:cNvSpPr txBox="1"/>
          <p:nvPr/>
        </p:nvSpPr>
        <p:spPr>
          <a:xfrm>
            <a:off x="489427" y="2045350"/>
            <a:ext cx="1697100" cy="1380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3100">
                <a:solidFill>
                  <a:schemeClr val="dk2"/>
                </a:solidFill>
                <a:latin typeface="Lexend SemiBold"/>
                <a:ea typeface="Lexend SemiBold"/>
                <a:cs typeface="Lexend SemiBold"/>
                <a:sym typeface="Lexend SemiBold"/>
              </a:rPr>
              <a:t>Quiz </a:t>
            </a:r>
            <a:r>
              <a:rPr b="1" lang="en" sz="3100">
                <a:solidFill>
                  <a:schemeClr val="dk2"/>
                </a:solidFill>
                <a:latin typeface="Annie Use Your Telescope"/>
                <a:ea typeface="Annie Use Your Telescope"/>
                <a:cs typeface="Annie Use Your Telescope"/>
                <a:sym typeface="Annie Use Your Telescope"/>
              </a:rPr>
              <a:t>Answers! </a:t>
            </a:r>
            <a:endParaRPr sz="3100">
              <a:solidFill>
                <a:schemeClr val="dk2"/>
              </a:solidFill>
              <a:latin typeface="Lexend SemiBold"/>
              <a:ea typeface="Lexend SemiBold"/>
              <a:cs typeface="Lexend SemiBold"/>
              <a:sym typeface="Lexend SemiBold"/>
            </a:endParaRPr>
          </a:p>
        </p:txBody>
      </p:sp>
      <p:sp>
        <p:nvSpPr>
          <p:cNvPr id="689" name="Google Shape;689;p127"/>
          <p:cNvSpPr txBox="1"/>
          <p:nvPr/>
        </p:nvSpPr>
        <p:spPr>
          <a:xfrm>
            <a:off x="146050" y="6492875"/>
            <a:ext cx="800100" cy="2385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rgbClr val="343451"/>
              </a:buClr>
              <a:buSzPts val="250"/>
              <a:buFont typeface="Calibri"/>
              <a:buNone/>
            </a:pPr>
            <a:r>
              <a:rPr b="0" i="0" lang="en" sz="1000" u="none" cap="none" strike="noStrike">
                <a:solidFill>
                  <a:srgbClr val="000000"/>
                </a:solidFill>
                <a:latin typeface="Calibri"/>
                <a:ea typeface="Calibri"/>
                <a:cs typeface="Calibri"/>
                <a:sym typeface="Calibri"/>
              </a:rPr>
              <a:t>© FEMM</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4" name="Shape 694"/>
        <p:cNvGrpSpPr/>
        <p:nvPr/>
      </p:nvGrpSpPr>
      <p:grpSpPr>
        <a:xfrm>
          <a:off x="0" y="0"/>
          <a:ext cx="0" cy="0"/>
          <a:chOff x="0" y="0"/>
          <a:chExt cx="0" cy="0"/>
        </a:xfrm>
      </p:grpSpPr>
      <p:pic>
        <p:nvPicPr>
          <p:cNvPr id="695" name="Google Shape;695;p128"/>
          <p:cNvPicPr preferRelativeResize="0"/>
          <p:nvPr/>
        </p:nvPicPr>
        <p:blipFill rotWithShape="1">
          <a:blip r:embed="rId3">
            <a:alphaModFix/>
          </a:blip>
          <a:srcRect b="0" l="7595" r="0" t="0"/>
          <a:stretch/>
        </p:blipFill>
        <p:spPr>
          <a:xfrm>
            <a:off x="0" y="1211850"/>
            <a:ext cx="3130450" cy="5590902"/>
          </a:xfrm>
          <a:prstGeom prst="rect">
            <a:avLst/>
          </a:prstGeom>
          <a:noFill/>
          <a:ln>
            <a:noFill/>
          </a:ln>
        </p:spPr>
      </p:pic>
      <p:sp>
        <p:nvSpPr>
          <p:cNvPr id="696" name="Google Shape;696;p128"/>
          <p:cNvSpPr txBox="1"/>
          <p:nvPr/>
        </p:nvSpPr>
        <p:spPr>
          <a:xfrm>
            <a:off x="1054938" y="1588400"/>
            <a:ext cx="885300" cy="400200"/>
          </a:xfrm>
          <a:prstGeom prst="rect">
            <a:avLst/>
          </a:prstGeom>
          <a:noFill/>
          <a:ln>
            <a:noFill/>
          </a:ln>
          <a:effectLst>
            <a:outerShdw blurRad="57150" rotWithShape="0" algn="bl" dir="5400000" dist="19050">
              <a:schemeClr val="lt2">
                <a:alpha val="12000"/>
              </a:schemeClr>
            </a:outerShdw>
          </a:effectLst>
        </p:spPr>
        <p:txBody>
          <a:bodyPr anchorCtr="0" anchor="t" bIns="91425" lIns="91425" spcFirstLastPara="1" rIns="91425" wrap="square" tIns="91425">
            <a:spAutoFit/>
          </a:bodyPr>
          <a:lstStyle/>
          <a:p>
            <a:pPr indent="0" lvl="0" marL="0" rtl="0" algn="l">
              <a:spcBef>
                <a:spcPts val="0"/>
              </a:spcBef>
              <a:spcAft>
                <a:spcPts val="0"/>
              </a:spcAft>
              <a:buNone/>
            </a:pPr>
            <a:r>
              <a:t/>
            </a:r>
            <a:endParaRPr b="1">
              <a:solidFill>
                <a:srgbClr val="BF9000"/>
              </a:solidFill>
              <a:latin typeface="Calibri"/>
              <a:ea typeface="Calibri"/>
              <a:cs typeface="Calibri"/>
              <a:sym typeface="Calibri"/>
            </a:endParaRPr>
          </a:p>
        </p:txBody>
      </p:sp>
      <p:sp>
        <p:nvSpPr>
          <p:cNvPr id="697" name="Google Shape;697;p128"/>
          <p:cNvSpPr/>
          <p:nvPr/>
        </p:nvSpPr>
        <p:spPr>
          <a:xfrm>
            <a:off x="1073438" y="5211450"/>
            <a:ext cx="1294500" cy="1294500"/>
          </a:xfrm>
          <a:prstGeom prst="ellipse">
            <a:avLst/>
          </a:prstGeom>
          <a:noFill/>
          <a:ln cap="flat" cmpd="sng" w="38100">
            <a:solidFill>
              <a:srgbClr val="FBF8BB"/>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698" name="Google Shape;698;p128"/>
          <p:cNvPicPr preferRelativeResize="0"/>
          <p:nvPr/>
        </p:nvPicPr>
        <p:blipFill rotWithShape="1">
          <a:blip r:embed="rId4">
            <a:alphaModFix/>
          </a:blip>
          <a:srcRect b="78516" l="37239" r="30610" t="0"/>
          <a:stretch/>
        </p:blipFill>
        <p:spPr>
          <a:xfrm>
            <a:off x="1278038" y="1409159"/>
            <a:ext cx="885299" cy="963266"/>
          </a:xfrm>
          <a:prstGeom prst="rect">
            <a:avLst/>
          </a:prstGeom>
          <a:noFill/>
          <a:ln>
            <a:noFill/>
          </a:ln>
        </p:spPr>
      </p:pic>
      <p:sp>
        <p:nvSpPr>
          <p:cNvPr id="699" name="Google Shape;699;p128"/>
          <p:cNvSpPr/>
          <p:nvPr/>
        </p:nvSpPr>
        <p:spPr>
          <a:xfrm>
            <a:off x="1189696" y="1359788"/>
            <a:ext cx="1062000" cy="1062000"/>
          </a:xfrm>
          <a:prstGeom prst="ellipse">
            <a:avLst/>
          </a:prstGeom>
          <a:noFill/>
          <a:ln cap="flat" cmpd="sng" w="38100">
            <a:solidFill>
              <a:srgbClr val="FF99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700" name="Google Shape;700;p128"/>
          <p:cNvSpPr/>
          <p:nvPr/>
        </p:nvSpPr>
        <p:spPr>
          <a:xfrm>
            <a:off x="0" y="414850"/>
            <a:ext cx="9144000" cy="750000"/>
          </a:xfrm>
          <a:prstGeom prst="rect">
            <a:avLst/>
          </a:prstGeom>
          <a:solidFill>
            <a:srgbClr val="1F497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highlight>
                <a:srgbClr val="FFFFFF"/>
              </a:highlight>
            </a:endParaRPr>
          </a:p>
        </p:txBody>
      </p:sp>
      <p:sp>
        <p:nvSpPr>
          <p:cNvPr id="701" name="Google Shape;701;p128"/>
          <p:cNvSpPr txBox="1"/>
          <p:nvPr>
            <p:ph type="title"/>
          </p:nvPr>
        </p:nvSpPr>
        <p:spPr>
          <a:xfrm>
            <a:off x="152400" y="306477"/>
            <a:ext cx="8229600" cy="9636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lt1"/>
              </a:buClr>
              <a:buSzPts val="750"/>
              <a:buFont typeface="Arial"/>
              <a:buNone/>
            </a:pPr>
            <a:r>
              <a:rPr lang="en" sz="2800">
                <a:latin typeface="Lexend Thin"/>
                <a:ea typeface="Lexend Thin"/>
                <a:cs typeface="Lexend Thin"/>
                <a:sym typeface="Lexend Thin"/>
              </a:rPr>
              <a:t>The Brain </a:t>
            </a:r>
            <a:r>
              <a:rPr lang="en" sz="2500">
                <a:latin typeface="Lexend Thin"/>
                <a:ea typeface="Lexend Thin"/>
                <a:cs typeface="Lexend Thin"/>
                <a:sym typeface="Lexend Thin"/>
              </a:rPr>
              <a:t>&amp; Reproductive Hormones</a:t>
            </a:r>
            <a:endParaRPr sz="900">
              <a:solidFill>
                <a:schemeClr val="lt1"/>
              </a:solidFill>
              <a:latin typeface="Lexend Thin"/>
              <a:ea typeface="Lexend Thin"/>
              <a:cs typeface="Lexend Thin"/>
              <a:sym typeface="Lexend Thin"/>
            </a:endParaRPr>
          </a:p>
        </p:txBody>
      </p:sp>
      <p:cxnSp>
        <p:nvCxnSpPr>
          <p:cNvPr id="702" name="Google Shape;702;p128"/>
          <p:cNvCxnSpPr/>
          <p:nvPr/>
        </p:nvCxnSpPr>
        <p:spPr>
          <a:xfrm flipH="1" rot="10800000">
            <a:off x="3521750" y="2296025"/>
            <a:ext cx="2644500" cy="4572000"/>
          </a:xfrm>
          <a:prstGeom prst="straightConnector1">
            <a:avLst/>
          </a:prstGeom>
          <a:noFill/>
          <a:ln cap="flat" cmpd="sng" w="28575">
            <a:solidFill>
              <a:srgbClr val="1155CC"/>
            </a:solidFill>
            <a:prstDash val="dash"/>
            <a:round/>
            <a:headEnd len="med" w="med" type="none"/>
            <a:tailEnd len="med" w="med" type="none"/>
          </a:ln>
        </p:spPr>
      </p:cxnSp>
      <p:sp>
        <p:nvSpPr>
          <p:cNvPr id="703" name="Google Shape;703;p128"/>
          <p:cNvSpPr/>
          <p:nvPr/>
        </p:nvSpPr>
        <p:spPr>
          <a:xfrm>
            <a:off x="5630217" y="1450475"/>
            <a:ext cx="2513100" cy="1089600"/>
          </a:xfrm>
          <a:prstGeom prst="roundRect">
            <a:avLst>
              <a:gd fmla="val 16667" name="adj"/>
            </a:avLst>
          </a:pr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4" name="Google Shape;704;p128"/>
          <p:cNvSpPr/>
          <p:nvPr/>
        </p:nvSpPr>
        <p:spPr>
          <a:xfrm>
            <a:off x="2936289" y="1450475"/>
            <a:ext cx="2513100" cy="1089600"/>
          </a:xfrm>
          <a:prstGeom prst="roundRect">
            <a:avLst>
              <a:gd fmla="val 16667" name="adj"/>
            </a:avLst>
          </a:pr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5" name="Google Shape;705;p128"/>
          <p:cNvSpPr/>
          <p:nvPr/>
        </p:nvSpPr>
        <p:spPr>
          <a:xfrm>
            <a:off x="3049319" y="3380152"/>
            <a:ext cx="2400000" cy="1533900"/>
          </a:xfrm>
          <a:prstGeom prst="roundRect">
            <a:avLst>
              <a:gd fmla="val 16667" name="adj"/>
            </a:avLst>
          </a:prstGeom>
          <a:solidFill>
            <a:srgbClr val="FBF8BB"/>
          </a:solidFill>
          <a:ln cap="flat" cmpd="sng" w="9525">
            <a:solidFill>
              <a:srgbClr val="F4CCC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6" name="Google Shape;706;p128"/>
          <p:cNvSpPr txBox="1"/>
          <p:nvPr/>
        </p:nvSpPr>
        <p:spPr>
          <a:xfrm>
            <a:off x="3130442" y="1490985"/>
            <a:ext cx="2331900" cy="856200"/>
          </a:xfrm>
          <a:prstGeom prst="rect">
            <a:avLst/>
          </a:prstGeom>
          <a:no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sz="2900">
                <a:solidFill>
                  <a:srgbClr val="FF9900"/>
                </a:solidFill>
                <a:latin typeface="Calibri"/>
                <a:ea typeface="Calibri"/>
                <a:cs typeface="Calibri"/>
                <a:sym typeface="Calibri"/>
              </a:rPr>
              <a:t>FSH </a:t>
            </a:r>
            <a:br>
              <a:rPr b="1" lang="en" sz="2900">
                <a:solidFill>
                  <a:srgbClr val="FF9900"/>
                </a:solidFill>
                <a:latin typeface="Calibri"/>
                <a:ea typeface="Calibri"/>
                <a:cs typeface="Calibri"/>
                <a:sym typeface="Calibri"/>
              </a:rPr>
            </a:br>
            <a:r>
              <a:rPr b="1" i="1" lang="en">
                <a:solidFill>
                  <a:srgbClr val="FF9900"/>
                </a:solidFill>
                <a:latin typeface="Calibri"/>
                <a:ea typeface="Calibri"/>
                <a:cs typeface="Calibri"/>
                <a:sym typeface="Calibri"/>
              </a:rPr>
              <a:t>Follicle-Stimulating Hormone</a:t>
            </a:r>
            <a:br>
              <a:rPr b="1" i="1" lang="en" sz="2400">
                <a:solidFill>
                  <a:srgbClr val="FF9900"/>
                </a:solidFill>
                <a:latin typeface="Calibri"/>
                <a:ea typeface="Calibri"/>
                <a:cs typeface="Calibri"/>
                <a:sym typeface="Calibri"/>
              </a:rPr>
            </a:br>
            <a:r>
              <a:rPr i="1" lang="en">
                <a:solidFill>
                  <a:srgbClr val="FF9900"/>
                </a:solidFill>
                <a:latin typeface="Calibri"/>
                <a:ea typeface="Calibri"/>
                <a:cs typeface="Calibri"/>
                <a:sym typeface="Calibri"/>
              </a:rPr>
              <a:t>brain</a:t>
            </a:r>
            <a:endParaRPr>
              <a:solidFill>
                <a:srgbClr val="FF9900"/>
              </a:solidFill>
              <a:latin typeface="Calibri"/>
              <a:ea typeface="Calibri"/>
              <a:cs typeface="Calibri"/>
              <a:sym typeface="Calibri"/>
            </a:endParaRPr>
          </a:p>
        </p:txBody>
      </p:sp>
      <p:sp>
        <p:nvSpPr>
          <p:cNvPr id="707" name="Google Shape;707;p128"/>
          <p:cNvSpPr txBox="1"/>
          <p:nvPr/>
        </p:nvSpPr>
        <p:spPr>
          <a:xfrm>
            <a:off x="2494438" y="4812023"/>
            <a:ext cx="3432300" cy="458100"/>
          </a:xfrm>
          <a:prstGeom prst="rect">
            <a:avLst/>
          </a:prstGeom>
          <a:no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rPr lang="en" sz="1000">
                <a:solidFill>
                  <a:srgbClr val="666666"/>
                </a:solidFill>
                <a:highlight>
                  <a:srgbClr val="FFFFFF"/>
                </a:highlight>
              </a:rPr>
              <a:t> </a:t>
            </a:r>
            <a:endParaRPr sz="1000">
              <a:solidFill>
                <a:srgbClr val="666666"/>
              </a:solidFill>
            </a:endParaRPr>
          </a:p>
        </p:txBody>
      </p:sp>
      <p:sp>
        <p:nvSpPr>
          <p:cNvPr id="708" name="Google Shape;708;p128"/>
          <p:cNvSpPr txBox="1"/>
          <p:nvPr/>
        </p:nvSpPr>
        <p:spPr>
          <a:xfrm>
            <a:off x="2902373" y="1637590"/>
            <a:ext cx="300300" cy="431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600">
                <a:solidFill>
                  <a:srgbClr val="8587C2"/>
                </a:solidFill>
              </a:rPr>
              <a:t>1</a:t>
            </a:r>
            <a:endParaRPr b="1" sz="1600">
              <a:solidFill>
                <a:srgbClr val="8587C2"/>
              </a:solidFill>
            </a:endParaRPr>
          </a:p>
        </p:txBody>
      </p:sp>
      <p:sp>
        <p:nvSpPr>
          <p:cNvPr id="709" name="Google Shape;709;p128"/>
          <p:cNvSpPr txBox="1"/>
          <p:nvPr/>
        </p:nvSpPr>
        <p:spPr>
          <a:xfrm>
            <a:off x="3202672" y="3091981"/>
            <a:ext cx="3498900" cy="1508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br>
              <a:rPr b="1" lang="en" sz="2900">
                <a:solidFill>
                  <a:schemeClr val="dk2"/>
                </a:solidFill>
                <a:latin typeface="Calibri"/>
                <a:ea typeface="Calibri"/>
                <a:cs typeface="Calibri"/>
                <a:sym typeface="Calibri"/>
              </a:rPr>
            </a:br>
            <a:r>
              <a:rPr b="1" i="1" lang="en">
                <a:solidFill>
                  <a:schemeClr val="dk2"/>
                </a:solidFill>
                <a:latin typeface="Calibri"/>
                <a:ea typeface="Calibri"/>
                <a:cs typeface="Calibri"/>
                <a:sym typeface="Calibri"/>
              </a:rPr>
              <a:t>testicles</a:t>
            </a:r>
            <a:br>
              <a:rPr b="1" lang="en">
                <a:solidFill>
                  <a:schemeClr val="dk2"/>
                </a:solidFill>
                <a:latin typeface="Calibri"/>
                <a:ea typeface="Calibri"/>
                <a:cs typeface="Calibri"/>
                <a:sym typeface="Calibri"/>
              </a:rPr>
            </a:br>
            <a:r>
              <a:rPr b="1" lang="en" sz="2900">
                <a:solidFill>
                  <a:schemeClr val="dk2"/>
                </a:solidFill>
                <a:latin typeface="Calibri"/>
                <a:ea typeface="Calibri"/>
                <a:cs typeface="Calibri"/>
                <a:sym typeface="Calibri"/>
              </a:rPr>
              <a:t>Testosterone</a:t>
            </a:r>
            <a:br>
              <a:rPr b="1" lang="en" sz="2900">
                <a:solidFill>
                  <a:schemeClr val="dk2"/>
                </a:solidFill>
                <a:latin typeface="Calibri"/>
                <a:ea typeface="Calibri"/>
                <a:cs typeface="Calibri"/>
                <a:sym typeface="Calibri"/>
              </a:rPr>
            </a:br>
            <a:r>
              <a:rPr b="1" lang="en">
                <a:solidFill>
                  <a:schemeClr val="dk2"/>
                </a:solidFill>
                <a:latin typeface="Calibri"/>
                <a:ea typeface="Calibri"/>
                <a:cs typeface="Calibri"/>
                <a:sym typeface="Calibri"/>
              </a:rPr>
              <a:t>+ sperm production</a:t>
            </a:r>
            <a:endParaRPr sz="100">
              <a:solidFill>
                <a:schemeClr val="dk2"/>
              </a:solidFill>
            </a:endParaRPr>
          </a:p>
        </p:txBody>
      </p:sp>
      <p:sp>
        <p:nvSpPr>
          <p:cNvPr id="710" name="Google Shape;710;p128"/>
          <p:cNvSpPr txBox="1"/>
          <p:nvPr/>
        </p:nvSpPr>
        <p:spPr>
          <a:xfrm>
            <a:off x="3037026" y="3860977"/>
            <a:ext cx="300300" cy="431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600">
                <a:solidFill>
                  <a:srgbClr val="8587C2"/>
                </a:solidFill>
              </a:rPr>
              <a:t>3</a:t>
            </a:r>
            <a:endParaRPr b="1" sz="1600">
              <a:solidFill>
                <a:srgbClr val="8587C2"/>
              </a:solidFill>
            </a:endParaRPr>
          </a:p>
        </p:txBody>
      </p:sp>
      <p:sp>
        <p:nvSpPr>
          <p:cNvPr id="711" name="Google Shape;711;p128"/>
          <p:cNvSpPr/>
          <p:nvPr/>
        </p:nvSpPr>
        <p:spPr>
          <a:xfrm>
            <a:off x="3369532" y="2396397"/>
            <a:ext cx="164100" cy="1012200"/>
          </a:xfrm>
          <a:prstGeom prst="downArrow">
            <a:avLst>
              <a:gd fmla="val 50000" name="adj1"/>
              <a:gd fmla="val 128399" name="adj2"/>
            </a:avLst>
          </a:prstGeom>
          <a:solidFill>
            <a:schemeClr val="accent6"/>
          </a:solidFill>
          <a:ln cap="flat" cmpd="sng" w="9525">
            <a:solidFill>
              <a:srgbClr val="FFFF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2" name="Google Shape;712;p128"/>
          <p:cNvSpPr txBox="1"/>
          <p:nvPr/>
        </p:nvSpPr>
        <p:spPr>
          <a:xfrm>
            <a:off x="5947275" y="1409150"/>
            <a:ext cx="2400000" cy="1277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900">
                <a:solidFill>
                  <a:srgbClr val="BF9000"/>
                </a:solidFill>
                <a:latin typeface="Calibri"/>
                <a:ea typeface="Calibri"/>
                <a:cs typeface="Calibri"/>
                <a:sym typeface="Calibri"/>
              </a:rPr>
              <a:t>LH</a:t>
            </a:r>
            <a:r>
              <a:rPr b="1" lang="en" sz="2900">
                <a:solidFill>
                  <a:srgbClr val="636463"/>
                </a:solidFill>
                <a:latin typeface="Calibri"/>
                <a:ea typeface="Calibri"/>
                <a:cs typeface="Calibri"/>
                <a:sym typeface="Calibri"/>
              </a:rPr>
              <a:t> </a:t>
            </a:r>
            <a:endParaRPr b="1" sz="2900">
              <a:solidFill>
                <a:srgbClr val="636463"/>
              </a:solidFill>
              <a:latin typeface="Calibri"/>
              <a:ea typeface="Calibri"/>
              <a:cs typeface="Calibri"/>
              <a:sym typeface="Calibri"/>
            </a:endParaRPr>
          </a:p>
          <a:p>
            <a:pPr indent="0" lvl="0" marL="0" rtl="0" algn="l">
              <a:spcBef>
                <a:spcPts val="0"/>
              </a:spcBef>
              <a:spcAft>
                <a:spcPts val="0"/>
              </a:spcAft>
              <a:buNone/>
            </a:pPr>
            <a:r>
              <a:rPr b="1" i="1" lang="en">
                <a:solidFill>
                  <a:srgbClr val="BF9000"/>
                </a:solidFill>
                <a:latin typeface="Calibri"/>
                <a:ea typeface="Calibri"/>
                <a:cs typeface="Calibri"/>
                <a:sym typeface="Calibri"/>
              </a:rPr>
              <a:t>Luteinizing Hormone</a:t>
            </a:r>
            <a:br>
              <a:rPr b="1" i="1" lang="en">
                <a:solidFill>
                  <a:srgbClr val="BF9000"/>
                </a:solidFill>
                <a:latin typeface="Calibri"/>
                <a:ea typeface="Calibri"/>
                <a:cs typeface="Calibri"/>
                <a:sym typeface="Calibri"/>
              </a:rPr>
            </a:br>
            <a:r>
              <a:rPr i="1" lang="en">
                <a:solidFill>
                  <a:srgbClr val="FF9900"/>
                </a:solidFill>
                <a:latin typeface="Calibri"/>
                <a:ea typeface="Calibri"/>
                <a:cs typeface="Calibri"/>
                <a:sym typeface="Calibri"/>
              </a:rPr>
              <a:t>brain</a:t>
            </a:r>
            <a:br>
              <a:rPr b="1" i="1" lang="en">
                <a:solidFill>
                  <a:srgbClr val="BF9000"/>
                </a:solidFill>
                <a:latin typeface="Calibri"/>
                <a:ea typeface="Calibri"/>
                <a:cs typeface="Calibri"/>
                <a:sym typeface="Calibri"/>
              </a:rPr>
            </a:br>
            <a:endParaRPr b="1">
              <a:solidFill>
                <a:srgbClr val="636463"/>
              </a:solidFill>
              <a:latin typeface="Calibri"/>
              <a:ea typeface="Calibri"/>
              <a:cs typeface="Calibri"/>
              <a:sym typeface="Calibri"/>
            </a:endParaRPr>
          </a:p>
        </p:txBody>
      </p:sp>
      <p:sp>
        <p:nvSpPr>
          <p:cNvPr id="713" name="Google Shape;713;p128"/>
          <p:cNvSpPr txBox="1"/>
          <p:nvPr/>
        </p:nvSpPr>
        <p:spPr>
          <a:xfrm>
            <a:off x="5769088" y="1637591"/>
            <a:ext cx="300300" cy="431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600">
                <a:solidFill>
                  <a:srgbClr val="8587C2"/>
                </a:solidFill>
              </a:rPr>
              <a:t>2</a:t>
            </a:r>
            <a:endParaRPr b="1" sz="1600">
              <a:solidFill>
                <a:srgbClr val="8587C2"/>
              </a:solidFill>
            </a:endParaRPr>
          </a:p>
        </p:txBody>
      </p:sp>
      <p:sp>
        <p:nvSpPr>
          <p:cNvPr id="714" name="Google Shape;714;p128"/>
          <p:cNvSpPr/>
          <p:nvPr/>
        </p:nvSpPr>
        <p:spPr>
          <a:xfrm rot="10800000">
            <a:off x="3438474" y="4534925"/>
            <a:ext cx="141000" cy="2393700"/>
          </a:xfrm>
          <a:prstGeom prst="downArrow">
            <a:avLst>
              <a:gd fmla="val 50000" name="adj1"/>
              <a:gd fmla="val 173491" name="adj2"/>
            </a:avLst>
          </a:prstGeom>
          <a:solidFill>
            <a:srgbClr val="1F497D"/>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0055A4"/>
              </a:solidFill>
            </a:endParaRPr>
          </a:p>
        </p:txBody>
      </p:sp>
      <p:cxnSp>
        <p:nvCxnSpPr>
          <p:cNvPr id="715" name="Google Shape;715;p128"/>
          <p:cNvCxnSpPr/>
          <p:nvPr/>
        </p:nvCxnSpPr>
        <p:spPr>
          <a:xfrm rot="10800000">
            <a:off x="4155850" y="2271450"/>
            <a:ext cx="1770900" cy="2100"/>
          </a:xfrm>
          <a:prstGeom prst="straightConnector1">
            <a:avLst/>
          </a:prstGeom>
          <a:noFill/>
          <a:ln cap="flat" cmpd="sng" w="19050">
            <a:solidFill>
              <a:srgbClr val="898989"/>
            </a:solidFill>
            <a:prstDash val="dash"/>
            <a:round/>
            <a:headEnd len="med" w="med" type="none"/>
            <a:tailEnd len="med" w="med" type="none"/>
          </a:ln>
        </p:spPr>
      </p:cxnSp>
      <p:cxnSp>
        <p:nvCxnSpPr>
          <p:cNvPr id="716" name="Google Shape;716;p128"/>
          <p:cNvCxnSpPr/>
          <p:nvPr/>
        </p:nvCxnSpPr>
        <p:spPr>
          <a:xfrm>
            <a:off x="939425" y="1781725"/>
            <a:ext cx="660600" cy="182100"/>
          </a:xfrm>
          <a:prstGeom prst="straightConnector1">
            <a:avLst/>
          </a:prstGeom>
          <a:noFill/>
          <a:ln cap="flat" cmpd="sng" w="19050">
            <a:solidFill>
              <a:schemeClr val="dk2"/>
            </a:solidFill>
            <a:prstDash val="solid"/>
            <a:round/>
            <a:headEnd len="med" w="med" type="none"/>
            <a:tailEnd len="med" w="med" type="triangle"/>
          </a:ln>
        </p:spPr>
      </p:cxnSp>
      <p:sp>
        <p:nvSpPr>
          <p:cNvPr id="717" name="Google Shape;717;p128"/>
          <p:cNvSpPr txBox="1"/>
          <p:nvPr/>
        </p:nvSpPr>
        <p:spPr>
          <a:xfrm>
            <a:off x="256650" y="1311875"/>
            <a:ext cx="969300" cy="624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Caveat"/>
                <a:ea typeface="Caveat"/>
                <a:cs typeface="Caveat"/>
                <a:sym typeface="Caveat"/>
              </a:rPr>
              <a:t>The powerful Pituitary Gland!</a:t>
            </a:r>
            <a:endParaRPr>
              <a:latin typeface="Caveat"/>
              <a:ea typeface="Caveat"/>
              <a:cs typeface="Caveat"/>
              <a:sym typeface="Caveat"/>
            </a:endParaRPr>
          </a:p>
        </p:txBody>
      </p:sp>
      <p:sp>
        <p:nvSpPr>
          <p:cNvPr id="718" name="Google Shape;718;p128"/>
          <p:cNvSpPr txBox="1"/>
          <p:nvPr/>
        </p:nvSpPr>
        <p:spPr>
          <a:xfrm>
            <a:off x="8223250" y="6492875"/>
            <a:ext cx="800100" cy="2385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rgbClr val="343451"/>
              </a:buClr>
              <a:buSzPts val="250"/>
              <a:buFont typeface="Calibri"/>
              <a:buNone/>
            </a:pPr>
            <a:r>
              <a:rPr b="0" i="0" lang="en" sz="1000" u="none" cap="none" strike="noStrike">
                <a:solidFill>
                  <a:srgbClr val="000000"/>
                </a:solidFill>
                <a:latin typeface="Calibri"/>
                <a:ea typeface="Calibri"/>
                <a:cs typeface="Calibri"/>
                <a:sym typeface="Calibri"/>
              </a:rPr>
              <a:t>© FEMM</a:t>
            </a:r>
            <a:endParaRPr/>
          </a:p>
        </p:txBody>
      </p:sp>
      <p:sp>
        <p:nvSpPr>
          <p:cNvPr id="719" name="Google Shape;719;p128"/>
          <p:cNvSpPr/>
          <p:nvPr/>
        </p:nvSpPr>
        <p:spPr>
          <a:xfrm>
            <a:off x="1558000" y="1886600"/>
            <a:ext cx="182100" cy="182100"/>
          </a:xfrm>
          <a:prstGeom prst="ellipse">
            <a:avLst/>
          </a:prstGeom>
          <a:noFill/>
          <a:ln cap="flat"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4" name="Shape 724"/>
        <p:cNvGrpSpPr/>
        <p:nvPr/>
      </p:nvGrpSpPr>
      <p:grpSpPr>
        <a:xfrm>
          <a:off x="0" y="0"/>
          <a:ext cx="0" cy="0"/>
          <a:chOff x="0" y="0"/>
          <a:chExt cx="0" cy="0"/>
        </a:xfrm>
      </p:grpSpPr>
      <p:cxnSp>
        <p:nvCxnSpPr>
          <p:cNvPr id="725" name="Google Shape;725;p129"/>
          <p:cNvCxnSpPr/>
          <p:nvPr/>
        </p:nvCxnSpPr>
        <p:spPr>
          <a:xfrm rot="10800000">
            <a:off x="4034803" y="2091425"/>
            <a:ext cx="2699700" cy="4684800"/>
          </a:xfrm>
          <a:prstGeom prst="straightConnector1">
            <a:avLst/>
          </a:prstGeom>
          <a:noFill/>
          <a:ln cap="flat" cmpd="sng" w="19050">
            <a:solidFill>
              <a:srgbClr val="898989"/>
            </a:solidFill>
            <a:prstDash val="dash"/>
            <a:round/>
            <a:headEnd len="med" w="med" type="none"/>
            <a:tailEnd len="med" w="med" type="none"/>
          </a:ln>
        </p:spPr>
      </p:cxnSp>
      <p:cxnSp>
        <p:nvCxnSpPr>
          <p:cNvPr id="726" name="Google Shape;726;p129"/>
          <p:cNvCxnSpPr/>
          <p:nvPr/>
        </p:nvCxnSpPr>
        <p:spPr>
          <a:xfrm flipH="1" rot="10800000">
            <a:off x="3573659" y="2295882"/>
            <a:ext cx="2592600" cy="4431300"/>
          </a:xfrm>
          <a:prstGeom prst="straightConnector1">
            <a:avLst/>
          </a:prstGeom>
          <a:noFill/>
          <a:ln cap="flat" cmpd="sng" w="28575">
            <a:solidFill>
              <a:srgbClr val="1155CC"/>
            </a:solidFill>
            <a:prstDash val="dash"/>
            <a:round/>
            <a:headEnd len="med" w="med" type="none"/>
            <a:tailEnd len="med" w="med" type="none"/>
          </a:ln>
        </p:spPr>
      </p:cxnSp>
      <p:sp>
        <p:nvSpPr>
          <p:cNvPr id="727" name="Google Shape;727;p129"/>
          <p:cNvSpPr/>
          <p:nvPr/>
        </p:nvSpPr>
        <p:spPr>
          <a:xfrm>
            <a:off x="6011217" y="1450475"/>
            <a:ext cx="2513100" cy="1089600"/>
          </a:xfrm>
          <a:prstGeom prst="roundRect">
            <a:avLst>
              <a:gd fmla="val 16667" name="adj"/>
            </a:avLst>
          </a:pr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8" name="Google Shape;728;p129"/>
          <p:cNvSpPr/>
          <p:nvPr/>
        </p:nvSpPr>
        <p:spPr>
          <a:xfrm>
            <a:off x="6029000" y="3380150"/>
            <a:ext cx="2513100" cy="1533900"/>
          </a:xfrm>
          <a:prstGeom prst="roundRect">
            <a:avLst>
              <a:gd fmla="val 16667" name="adj"/>
            </a:avLst>
          </a:prstGeom>
          <a:solidFill>
            <a:srgbClr val="FBF8BB"/>
          </a:solidFill>
          <a:ln cap="flat" cmpd="sng" w="9525">
            <a:solidFill>
              <a:srgbClr val="F4CCC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9" name="Google Shape;729;p129"/>
          <p:cNvSpPr/>
          <p:nvPr/>
        </p:nvSpPr>
        <p:spPr>
          <a:xfrm>
            <a:off x="2936289" y="1450475"/>
            <a:ext cx="2513100" cy="1089600"/>
          </a:xfrm>
          <a:prstGeom prst="roundRect">
            <a:avLst>
              <a:gd fmla="val 16667" name="adj"/>
            </a:avLst>
          </a:pr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0" name="Google Shape;730;p129"/>
          <p:cNvSpPr/>
          <p:nvPr/>
        </p:nvSpPr>
        <p:spPr>
          <a:xfrm>
            <a:off x="3049319" y="3380152"/>
            <a:ext cx="2400000" cy="1533900"/>
          </a:xfrm>
          <a:prstGeom prst="roundRect">
            <a:avLst>
              <a:gd fmla="val 16667" name="adj"/>
            </a:avLst>
          </a:prstGeom>
          <a:solidFill>
            <a:srgbClr val="FBF8BB"/>
          </a:solidFill>
          <a:ln cap="flat" cmpd="sng" w="9525">
            <a:solidFill>
              <a:srgbClr val="F4CCC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1" name="Google Shape;731;p129"/>
          <p:cNvSpPr txBox="1"/>
          <p:nvPr/>
        </p:nvSpPr>
        <p:spPr>
          <a:xfrm>
            <a:off x="3130442" y="1490985"/>
            <a:ext cx="2331900" cy="856200"/>
          </a:xfrm>
          <a:prstGeom prst="rect">
            <a:avLst/>
          </a:prstGeom>
          <a:no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sz="2900">
                <a:solidFill>
                  <a:srgbClr val="FF9900"/>
                </a:solidFill>
                <a:latin typeface="Calibri"/>
                <a:ea typeface="Calibri"/>
                <a:cs typeface="Calibri"/>
                <a:sym typeface="Calibri"/>
              </a:rPr>
              <a:t>FSH </a:t>
            </a:r>
            <a:br>
              <a:rPr b="1" lang="en" sz="2900">
                <a:solidFill>
                  <a:srgbClr val="FF9900"/>
                </a:solidFill>
                <a:latin typeface="Calibri"/>
                <a:ea typeface="Calibri"/>
                <a:cs typeface="Calibri"/>
                <a:sym typeface="Calibri"/>
              </a:rPr>
            </a:br>
            <a:r>
              <a:rPr lang="en">
                <a:solidFill>
                  <a:srgbClr val="FF9900"/>
                </a:solidFill>
                <a:latin typeface="Calibri"/>
                <a:ea typeface="Calibri"/>
                <a:cs typeface="Calibri"/>
                <a:sym typeface="Calibri"/>
              </a:rPr>
              <a:t>Follicle-Stimulating Hormone</a:t>
            </a:r>
            <a:br>
              <a:rPr b="1" i="1" lang="en" sz="2400">
                <a:solidFill>
                  <a:srgbClr val="FF9900"/>
                </a:solidFill>
                <a:latin typeface="Calibri"/>
                <a:ea typeface="Calibri"/>
                <a:cs typeface="Calibri"/>
                <a:sym typeface="Calibri"/>
              </a:rPr>
            </a:br>
            <a:r>
              <a:rPr b="1" i="1" lang="en" sz="1600">
                <a:solidFill>
                  <a:srgbClr val="FF9900"/>
                </a:solidFill>
                <a:latin typeface="Calibri"/>
                <a:ea typeface="Calibri"/>
                <a:cs typeface="Calibri"/>
                <a:sym typeface="Calibri"/>
              </a:rPr>
              <a:t>b</a:t>
            </a:r>
            <a:r>
              <a:rPr b="1" i="1" lang="en" sz="1600">
                <a:solidFill>
                  <a:srgbClr val="FF9900"/>
                </a:solidFill>
                <a:latin typeface="Calibri"/>
                <a:ea typeface="Calibri"/>
                <a:cs typeface="Calibri"/>
                <a:sym typeface="Calibri"/>
              </a:rPr>
              <a:t>rain</a:t>
            </a:r>
            <a:endParaRPr b="1" i="1" sz="1600">
              <a:solidFill>
                <a:srgbClr val="FF9900"/>
              </a:solidFill>
              <a:latin typeface="Calibri"/>
              <a:ea typeface="Calibri"/>
              <a:cs typeface="Calibri"/>
              <a:sym typeface="Calibri"/>
            </a:endParaRPr>
          </a:p>
        </p:txBody>
      </p:sp>
      <p:sp>
        <p:nvSpPr>
          <p:cNvPr id="732" name="Google Shape;732;p129"/>
          <p:cNvSpPr txBox="1"/>
          <p:nvPr/>
        </p:nvSpPr>
        <p:spPr>
          <a:xfrm>
            <a:off x="2494438" y="4812023"/>
            <a:ext cx="3432300" cy="458100"/>
          </a:xfrm>
          <a:prstGeom prst="rect">
            <a:avLst/>
          </a:prstGeom>
          <a:no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rPr lang="en" sz="1000">
                <a:solidFill>
                  <a:srgbClr val="666666"/>
                </a:solidFill>
                <a:highlight>
                  <a:srgbClr val="FFFFFF"/>
                </a:highlight>
              </a:rPr>
              <a:t> </a:t>
            </a:r>
            <a:endParaRPr sz="1000">
              <a:solidFill>
                <a:srgbClr val="666666"/>
              </a:solidFill>
            </a:endParaRPr>
          </a:p>
        </p:txBody>
      </p:sp>
      <p:sp>
        <p:nvSpPr>
          <p:cNvPr id="733" name="Google Shape;733;p129"/>
          <p:cNvSpPr txBox="1"/>
          <p:nvPr/>
        </p:nvSpPr>
        <p:spPr>
          <a:xfrm>
            <a:off x="2902373" y="1637590"/>
            <a:ext cx="300300" cy="431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600">
                <a:solidFill>
                  <a:srgbClr val="8587C2"/>
                </a:solidFill>
              </a:rPr>
              <a:t>1</a:t>
            </a:r>
            <a:endParaRPr b="1" sz="1600">
              <a:solidFill>
                <a:srgbClr val="8587C2"/>
              </a:solidFill>
            </a:endParaRPr>
          </a:p>
        </p:txBody>
      </p:sp>
      <p:sp>
        <p:nvSpPr>
          <p:cNvPr id="734" name="Google Shape;734;p129"/>
          <p:cNvSpPr txBox="1"/>
          <p:nvPr/>
        </p:nvSpPr>
        <p:spPr>
          <a:xfrm>
            <a:off x="3235597" y="3077956"/>
            <a:ext cx="3498900" cy="153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br>
              <a:rPr b="1" lang="en" sz="2900">
                <a:solidFill>
                  <a:srgbClr val="6FA8DC"/>
                </a:solidFill>
                <a:latin typeface="Calibri"/>
                <a:ea typeface="Calibri"/>
                <a:cs typeface="Calibri"/>
                <a:sym typeface="Calibri"/>
              </a:rPr>
            </a:br>
            <a:r>
              <a:rPr b="1" i="1" lang="en" sz="1600">
                <a:solidFill>
                  <a:srgbClr val="6FA8DC"/>
                </a:solidFill>
                <a:latin typeface="Calibri"/>
                <a:ea typeface="Calibri"/>
                <a:cs typeface="Calibri"/>
                <a:sym typeface="Calibri"/>
              </a:rPr>
              <a:t>ovary </a:t>
            </a:r>
            <a:br>
              <a:rPr b="1" lang="en">
                <a:solidFill>
                  <a:srgbClr val="6FA8DC"/>
                </a:solidFill>
                <a:latin typeface="Calibri"/>
                <a:ea typeface="Calibri"/>
                <a:cs typeface="Calibri"/>
                <a:sym typeface="Calibri"/>
              </a:rPr>
            </a:br>
            <a:r>
              <a:rPr b="1" lang="en" sz="2900">
                <a:solidFill>
                  <a:srgbClr val="6FA8DC"/>
                </a:solidFill>
                <a:latin typeface="Calibri"/>
                <a:ea typeface="Calibri"/>
                <a:cs typeface="Calibri"/>
                <a:sym typeface="Calibri"/>
              </a:rPr>
              <a:t>Estrogen </a:t>
            </a:r>
            <a:br>
              <a:rPr b="1" lang="en" sz="2900">
                <a:solidFill>
                  <a:srgbClr val="6FA8DC"/>
                </a:solidFill>
                <a:latin typeface="Calibri"/>
                <a:ea typeface="Calibri"/>
                <a:cs typeface="Calibri"/>
                <a:sym typeface="Calibri"/>
              </a:rPr>
            </a:br>
            <a:r>
              <a:rPr b="1" lang="en">
                <a:solidFill>
                  <a:srgbClr val="6FA8DC"/>
                </a:solidFill>
                <a:latin typeface="Calibri"/>
                <a:ea typeface="Calibri"/>
                <a:cs typeface="Calibri"/>
                <a:sym typeface="Calibri"/>
              </a:rPr>
              <a:t>rises + feeds back to brain</a:t>
            </a:r>
            <a:endParaRPr sz="100">
              <a:solidFill>
                <a:srgbClr val="6FA8DC"/>
              </a:solidFill>
            </a:endParaRPr>
          </a:p>
        </p:txBody>
      </p:sp>
      <p:sp>
        <p:nvSpPr>
          <p:cNvPr id="735" name="Google Shape;735;p129"/>
          <p:cNvSpPr txBox="1"/>
          <p:nvPr/>
        </p:nvSpPr>
        <p:spPr>
          <a:xfrm>
            <a:off x="3037026" y="3860977"/>
            <a:ext cx="300300" cy="431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600">
                <a:solidFill>
                  <a:srgbClr val="8587C2"/>
                </a:solidFill>
              </a:rPr>
              <a:t>2</a:t>
            </a:r>
            <a:endParaRPr b="1" sz="1600">
              <a:solidFill>
                <a:srgbClr val="8587C2"/>
              </a:solidFill>
            </a:endParaRPr>
          </a:p>
        </p:txBody>
      </p:sp>
      <p:sp>
        <p:nvSpPr>
          <p:cNvPr id="736" name="Google Shape;736;p129"/>
          <p:cNvSpPr/>
          <p:nvPr/>
        </p:nvSpPr>
        <p:spPr>
          <a:xfrm>
            <a:off x="3369532" y="2396397"/>
            <a:ext cx="164100" cy="1012200"/>
          </a:xfrm>
          <a:prstGeom prst="downArrow">
            <a:avLst>
              <a:gd fmla="val 50000" name="adj1"/>
              <a:gd fmla="val 128399" name="adj2"/>
            </a:avLst>
          </a:prstGeom>
          <a:solidFill>
            <a:schemeClr val="accent6"/>
          </a:solidFill>
          <a:ln cap="flat" cmpd="sng" w="9525">
            <a:solidFill>
              <a:srgbClr val="FFFF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7" name="Google Shape;737;p129"/>
          <p:cNvSpPr txBox="1"/>
          <p:nvPr/>
        </p:nvSpPr>
        <p:spPr>
          <a:xfrm>
            <a:off x="6396375" y="1403000"/>
            <a:ext cx="2331900" cy="1308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900">
                <a:solidFill>
                  <a:srgbClr val="BF9000"/>
                </a:solidFill>
                <a:latin typeface="Calibri"/>
                <a:ea typeface="Calibri"/>
                <a:cs typeface="Calibri"/>
                <a:sym typeface="Calibri"/>
              </a:rPr>
              <a:t>LH</a:t>
            </a:r>
            <a:r>
              <a:rPr b="1" lang="en" sz="2900">
                <a:solidFill>
                  <a:srgbClr val="636463"/>
                </a:solidFill>
                <a:latin typeface="Calibri"/>
                <a:ea typeface="Calibri"/>
                <a:cs typeface="Calibri"/>
                <a:sym typeface="Calibri"/>
              </a:rPr>
              <a:t> </a:t>
            </a:r>
            <a:endParaRPr b="1" sz="2900">
              <a:solidFill>
                <a:srgbClr val="636463"/>
              </a:solidFill>
              <a:latin typeface="Calibri"/>
              <a:ea typeface="Calibri"/>
              <a:cs typeface="Calibri"/>
              <a:sym typeface="Calibri"/>
            </a:endParaRPr>
          </a:p>
          <a:p>
            <a:pPr indent="0" lvl="0" marL="0" rtl="0" algn="l">
              <a:spcBef>
                <a:spcPts val="0"/>
              </a:spcBef>
              <a:spcAft>
                <a:spcPts val="0"/>
              </a:spcAft>
              <a:buNone/>
            </a:pPr>
            <a:r>
              <a:rPr lang="en">
                <a:solidFill>
                  <a:srgbClr val="BF9000"/>
                </a:solidFill>
                <a:latin typeface="Calibri"/>
                <a:ea typeface="Calibri"/>
                <a:cs typeface="Calibri"/>
                <a:sym typeface="Calibri"/>
              </a:rPr>
              <a:t>Luteinizing Hormone</a:t>
            </a:r>
            <a:br>
              <a:rPr b="1" i="1" lang="en">
                <a:solidFill>
                  <a:srgbClr val="BF9000"/>
                </a:solidFill>
                <a:latin typeface="Calibri"/>
                <a:ea typeface="Calibri"/>
                <a:cs typeface="Calibri"/>
                <a:sym typeface="Calibri"/>
              </a:rPr>
            </a:br>
            <a:r>
              <a:rPr b="1" i="1" lang="en" sz="1600">
                <a:solidFill>
                  <a:srgbClr val="FF9900"/>
                </a:solidFill>
                <a:latin typeface="Calibri"/>
                <a:ea typeface="Calibri"/>
                <a:cs typeface="Calibri"/>
                <a:sym typeface="Calibri"/>
              </a:rPr>
              <a:t>brain</a:t>
            </a:r>
            <a:br>
              <a:rPr b="1" i="1" lang="en">
                <a:solidFill>
                  <a:srgbClr val="BF9000"/>
                </a:solidFill>
                <a:latin typeface="Calibri"/>
                <a:ea typeface="Calibri"/>
                <a:cs typeface="Calibri"/>
                <a:sym typeface="Calibri"/>
              </a:rPr>
            </a:br>
            <a:endParaRPr b="1">
              <a:solidFill>
                <a:srgbClr val="636463"/>
              </a:solidFill>
              <a:latin typeface="Calibri"/>
              <a:ea typeface="Calibri"/>
              <a:cs typeface="Calibri"/>
              <a:sym typeface="Calibri"/>
            </a:endParaRPr>
          </a:p>
        </p:txBody>
      </p:sp>
      <p:sp>
        <p:nvSpPr>
          <p:cNvPr id="738" name="Google Shape;738;p129"/>
          <p:cNvSpPr txBox="1"/>
          <p:nvPr/>
        </p:nvSpPr>
        <p:spPr>
          <a:xfrm>
            <a:off x="6150088" y="1637591"/>
            <a:ext cx="300300" cy="431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600">
                <a:solidFill>
                  <a:srgbClr val="8587C2"/>
                </a:solidFill>
              </a:rPr>
              <a:t>3</a:t>
            </a:r>
            <a:endParaRPr b="1" sz="1600">
              <a:solidFill>
                <a:srgbClr val="8587C2"/>
              </a:solidFill>
            </a:endParaRPr>
          </a:p>
        </p:txBody>
      </p:sp>
      <p:sp>
        <p:nvSpPr>
          <p:cNvPr id="739" name="Google Shape;739;p129"/>
          <p:cNvSpPr txBox="1"/>
          <p:nvPr/>
        </p:nvSpPr>
        <p:spPr>
          <a:xfrm>
            <a:off x="6206284" y="2631539"/>
            <a:ext cx="3498900" cy="1985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br>
              <a:rPr b="1" lang="en" sz="2900">
                <a:solidFill>
                  <a:srgbClr val="888888"/>
                </a:solidFill>
                <a:latin typeface="Calibri"/>
                <a:ea typeface="Calibri"/>
                <a:cs typeface="Calibri"/>
                <a:sym typeface="Calibri"/>
              </a:rPr>
            </a:br>
            <a:br>
              <a:rPr b="1" lang="en" sz="2900">
                <a:solidFill>
                  <a:srgbClr val="888888"/>
                </a:solidFill>
                <a:latin typeface="Calibri"/>
                <a:ea typeface="Calibri"/>
                <a:cs typeface="Calibri"/>
                <a:sym typeface="Calibri"/>
              </a:rPr>
            </a:br>
            <a:r>
              <a:rPr b="1" i="1" lang="en" sz="1600">
                <a:solidFill>
                  <a:srgbClr val="888888"/>
                </a:solidFill>
                <a:latin typeface="Calibri"/>
                <a:ea typeface="Calibri"/>
                <a:cs typeface="Calibri"/>
                <a:sym typeface="Calibri"/>
              </a:rPr>
              <a:t>ovary </a:t>
            </a:r>
            <a:br>
              <a:rPr b="1" lang="en">
                <a:solidFill>
                  <a:srgbClr val="888888"/>
                </a:solidFill>
                <a:latin typeface="Calibri"/>
                <a:ea typeface="Calibri"/>
                <a:cs typeface="Calibri"/>
                <a:sym typeface="Calibri"/>
              </a:rPr>
            </a:br>
            <a:r>
              <a:rPr b="1" lang="en" sz="2900">
                <a:solidFill>
                  <a:srgbClr val="888888"/>
                </a:solidFill>
                <a:latin typeface="Calibri"/>
                <a:ea typeface="Calibri"/>
                <a:cs typeface="Calibri"/>
                <a:sym typeface="Calibri"/>
              </a:rPr>
              <a:t>Progesterone</a:t>
            </a:r>
            <a:br>
              <a:rPr b="1" lang="en" sz="2900">
                <a:solidFill>
                  <a:srgbClr val="888888"/>
                </a:solidFill>
                <a:latin typeface="Calibri"/>
                <a:ea typeface="Calibri"/>
                <a:cs typeface="Calibri"/>
                <a:sym typeface="Calibri"/>
              </a:rPr>
            </a:br>
            <a:r>
              <a:rPr b="1" lang="en">
                <a:solidFill>
                  <a:srgbClr val="888888"/>
                </a:solidFill>
                <a:latin typeface="Calibri"/>
                <a:ea typeface="Calibri"/>
                <a:cs typeface="Calibri"/>
                <a:sym typeface="Calibri"/>
              </a:rPr>
              <a:t>rises + feeds back to </a:t>
            </a:r>
            <a:r>
              <a:rPr b="1" lang="en">
                <a:solidFill>
                  <a:srgbClr val="888888"/>
                </a:solidFill>
                <a:latin typeface="Calibri"/>
                <a:ea typeface="Calibri"/>
                <a:cs typeface="Calibri"/>
                <a:sym typeface="Calibri"/>
              </a:rPr>
              <a:t>brain</a:t>
            </a:r>
            <a:endParaRPr sz="100">
              <a:solidFill>
                <a:srgbClr val="888888"/>
              </a:solidFill>
            </a:endParaRPr>
          </a:p>
        </p:txBody>
      </p:sp>
      <p:sp>
        <p:nvSpPr>
          <p:cNvPr id="740" name="Google Shape;740;p129"/>
          <p:cNvSpPr/>
          <p:nvPr/>
        </p:nvSpPr>
        <p:spPr>
          <a:xfrm rot="10800000">
            <a:off x="3438474" y="4534925"/>
            <a:ext cx="141000" cy="2393700"/>
          </a:xfrm>
          <a:prstGeom prst="downArrow">
            <a:avLst>
              <a:gd fmla="val 50000" name="adj1"/>
              <a:gd fmla="val 173491" name="adj2"/>
            </a:avLst>
          </a:prstGeom>
          <a:solidFill>
            <a:srgbClr val="3C78D8"/>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1" name="Google Shape;741;p129"/>
          <p:cNvSpPr txBox="1"/>
          <p:nvPr/>
        </p:nvSpPr>
        <p:spPr>
          <a:xfrm>
            <a:off x="6029007" y="3860977"/>
            <a:ext cx="300300" cy="431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600">
                <a:solidFill>
                  <a:srgbClr val="8587C2"/>
                </a:solidFill>
              </a:rPr>
              <a:t>4</a:t>
            </a:r>
            <a:endParaRPr b="1" sz="1600">
              <a:solidFill>
                <a:srgbClr val="8587C2"/>
              </a:solidFill>
            </a:endParaRPr>
          </a:p>
        </p:txBody>
      </p:sp>
      <p:sp>
        <p:nvSpPr>
          <p:cNvPr id="742" name="Google Shape;742;p129"/>
          <p:cNvSpPr/>
          <p:nvPr/>
        </p:nvSpPr>
        <p:spPr>
          <a:xfrm rot="10800000">
            <a:off x="6652453" y="4578125"/>
            <a:ext cx="164100" cy="2350500"/>
          </a:xfrm>
          <a:prstGeom prst="downArrow">
            <a:avLst>
              <a:gd fmla="val 50000" name="adj1"/>
              <a:gd fmla="val 173491" name="adj2"/>
            </a:avLst>
          </a:prstGeom>
          <a:solidFill>
            <a:srgbClr val="888888"/>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743" name="Google Shape;743;p129"/>
          <p:cNvPicPr preferRelativeResize="0"/>
          <p:nvPr/>
        </p:nvPicPr>
        <p:blipFill rotWithShape="1">
          <a:blip r:embed="rId3">
            <a:alphaModFix/>
          </a:blip>
          <a:srcRect b="0" l="3623" r="0" t="0"/>
          <a:stretch/>
        </p:blipFill>
        <p:spPr>
          <a:xfrm>
            <a:off x="181800" y="1160600"/>
            <a:ext cx="2592601" cy="5250455"/>
          </a:xfrm>
          <a:prstGeom prst="rect">
            <a:avLst/>
          </a:prstGeom>
          <a:noFill/>
          <a:ln>
            <a:noFill/>
          </a:ln>
        </p:spPr>
      </p:pic>
      <p:sp>
        <p:nvSpPr>
          <p:cNvPr id="744" name="Google Shape;744;p129"/>
          <p:cNvSpPr txBox="1"/>
          <p:nvPr/>
        </p:nvSpPr>
        <p:spPr>
          <a:xfrm>
            <a:off x="1041198" y="5180273"/>
            <a:ext cx="515700" cy="554100"/>
          </a:xfrm>
          <a:prstGeom prst="rect">
            <a:avLst/>
          </a:prstGeom>
          <a:noFill/>
          <a:ln>
            <a:noFill/>
          </a:ln>
          <a:effectLst>
            <a:outerShdw blurRad="57150" rotWithShape="0" algn="bl" dir="5400000" dist="19050">
              <a:schemeClr val="lt2">
                <a:alpha val="50000"/>
              </a:schemeClr>
            </a:outerShdw>
          </a:effectLst>
        </p:spPr>
        <p:txBody>
          <a:bodyPr anchorCtr="0" anchor="t" bIns="91425" lIns="91425" spcFirstLastPara="1" rIns="91425" wrap="square" tIns="91425">
            <a:spAutoFit/>
          </a:bodyPr>
          <a:lstStyle/>
          <a:p>
            <a:pPr indent="0" lvl="0" marL="0" rtl="0" algn="l">
              <a:spcBef>
                <a:spcPts val="0"/>
              </a:spcBef>
              <a:spcAft>
                <a:spcPts val="0"/>
              </a:spcAft>
              <a:buNone/>
            </a:pPr>
            <a:r>
              <a:rPr b="1" lang="en" sz="2400">
                <a:solidFill>
                  <a:srgbClr val="6FA8DC"/>
                </a:solidFill>
                <a:latin typeface="Calibri"/>
                <a:ea typeface="Calibri"/>
                <a:cs typeface="Calibri"/>
                <a:sym typeface="Calibri"/>
              </a:rPr>
              <a:t>E</a:t>
            </a:r>
            <a:endParaRPr sz="900"/>
          </a:p>
        </p:txBody>
      </p:sp>
      <p:sp>
        <p:nvSpPr>
          <p:cNvPr id="745" name="Google Shape;745;p129"/>
          <p:cNvSpPr txBox="1"/>
          <p:nvPr/>
        </p:nvSpPr>
        <p:spPr>
          <a:xfrm>
            <a:off x="1041198" y="5451470"/>
            <a:ext cx="288300" cy="554100"/>
          </a:xfrm>
          <a:prstGeom prst="rect">
            <a:avLst/>
          </a:prstGeom>
          <a:noFill/>
          <a:ln>
            <a:noFill/>
          </a:ln>
          <a:effectLst>
            <a:outerShdw blurRad="57150" rotWithShape="0" algn="bl" dir="5400000" dist="19050">
              <a:schemeClr val="lt2">
                <a:alpha val="50000"/>
              </a:schemeClr>
            </a:outerShdw>
          </a:effectLst>
        </p:spPr>
        <p:txBody>
          <a:bodyPr anchorCtr="0" anchor="t" bIns="91425" lIns="91425" spcFirstLastPara="1" rIns="91425" wrap="square" tIns="91425">
            <a:spAutoFit/>
          </a:bodyPr>
          <a:lstStyle/>
          <a:p>
            <a:pPr indent="0" lvl="0" marL="0" rtl="0" algn="l">
              <a:spcBef>
                <a:spcPts val="0"/>
              </a:spcBef>
              <a:spcAft>
                <a:spcPts val="0"/>
              </a:spcAft>
              <a:buNone/>
            </a:pPr>
            <a:r>
              <a:rPr b="1" lang="en" sz="2400">
                <a:solidFill>
                  <a:srgbClr val="888888"/>
                </a:solidFill>
                <a:latin typeface="Calibri"/>
                <a:ea typeface="Calibri"/>
                <a:cs typeface="Calibri"/>
                <a:sym typeface="Calibri"/>
              </a:rPr>
              <a:t>P</a:t>
            </a:r>
            <a:endParaRPr sz="900"/>
          </a:p>
        </p:txBody>
      </p:sp>
      <p:sp>
        <p:nvSpPr>
          <p:cNvPr id="746" name="Google Shape;746;p129"/>
          <p:cNvSpPr txBox="1"/>
          <p:nvPr/>
        </p:nvSpPr>
        <p:spPr>
          <a:xfrm>
            <a:off x="873945" y="1571429"/>
            <a:ext cx="850200" cy="400200"/>
          </a:xfrm>
          <a:prstGeom prst="rect">
            <a:avLst/>
          </a:prstGeom>
          <a:noFill/>
          <a:ln>
            <a:noFill/>
          </a:ln>
          <a:effectLst>
            <a:outerShdw blurRad="57150" rotWithShape="0" algn="bl" dir="5400000" dist="19050">
              <a:schemeClr val="lt2">
                <a:alpha val="12000"/>
              </a:schemeClr>
            </a:outerShdw>
          </a:effectLst>
        </p:spPr>
        <p:txBody>
          <a:bodyPr anchorCtr="0" anchor="t" bIns="91425" lIns="91425" spcFirstLastPara="1" rIns="91425" wrap="square" tIns="91425">
            <a:spAutoFit/>
          </a:bodyPr>
          <a:lstStyle/>
          <a:p>
            <a:pPr indent="0" lvl="0" marL="0" rtl="0" algn="l">
              <a:spcBef>
                <a:spcPts val="0"/>
              </a:spcBef>
              <a:spcAft>
                <a:spcPts val="0"/>
              </a:spcAft>
              <a:buNone/>
            </a:pPr>
            <a:r>
              <a:t/>
            </a:r>
            <a:endParaRPr b="1">
              <a:solidFill>
                <a:srgbClr val="BF9000"/>
              </a:solidFill>
              <a:latin typeface="Calibri"/>
              <a:ea typeface="Calibri"/>
              <a:cs typeface="Calibri"/>
              <a:sym typeface="Calibri"/>
            </a:endParaRPr>
          </a:p>
        </p:txBody>
      </p:sp>
      <p:sp>
        <p:nvSpPr>
          <p:cNvPr id="747" name="Google Shape;747;p129"/>
          <p:cNvSpPr/>
          <p:nvPr/>
        </p:nvSpPr>
        <p:spPr>
          <a:xfrm rot="-9042518">
            <a:off x="3914056" y="4871621"/>
            <a:ext cx="141032" cy="2393669"/>
          </a:xfrm>
          <a:prstGeom prst="downArrow">
            <a:avLst>
              <a:gd fmla="val 0" name="adj1"/>
              <a:gd fmla="val 173491" name="adj2"/>
            </a:avLst>
          </a:prstGeom>
          <a:solidFill>
            <a:srgbClr val="3C78D8"/>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8" name="Google Shape;748;p129"/>
          <p:cNvSpPr/>
          <p:nvPr/>
        </p:nvSpPr>
        <p:spPr>
          <a:xfrm rot="9042518">
            <a:off x="6140583" y="4693881"/>
            <a:ext cx="141032" cy="2393835"/>
          </a:xfrm>
          <a:prstGeom prst="downArrow">
            <a:avLst>
              <a:gd fmla="val 0" name="adj1"/>
              <a:gd fmla="val 173491" name="adj2"/>
            </a:avLst>
          </a:prstGeom>
          <a:solidFill>
            <a:srgbClr val="888888"/>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888888"/>
              </a:solidFill>
            </a:endParaRPr>
          </a:p>
        </p:txBody>
      </p:sp>
      <p:sp>
        <p:nvSpPr>
          <p:cNvPr id="749" name="Google Shape;749;p129"/>
          <p:cNvSpPr/>
          <p:nvPr/>
        </p:nvSpPr>
        <p:spPr>
          <a:xfrm>
            <a:off x="969950" y="4795375"/>
            <a:ext cx="1348500" cy="1323900"/>
          </a:xfrm>
          <a:prstGeom prst="ellipse">
            <a:avLst/>
          </a:prstGeom>
          <a:noFill/>
          <a:ln cap="flat" cmpd="sng" w="38100">
            <a:solidFill>
              <a:srgbClr val="FBF8BB"/>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750" name="Google Shape;750;p129"/>
          <p:cNvSpPr/>
          <p:nvPr/>
        </p:nvSpPr>
        <p:spPr>
          <a:xfrm>
            <a:off x="0" y="414850"/>
            <a:ext cx="9144000" cy="750000"/>
          </a:xfrm>
          <a:prstGeom prst="rect">
            <a:avLst/>
          </a:prstGeom>
          <a:solidFill>
            <a:srgbClr val="1F497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highlight>
                <a:srgbClr val="FFFFFF"/>
              </a:highlight>
            </a:endParaRPr>
          </a:p>
        </p:txBody>
      </p:sp>
      <p:sp>
        <p:nvSpPr>
          <p:cNvPr id="751" name="Google Shape;751;p129"/>
          <p:cNvSpPr txBox="1"/>
          <p:nvPr>
            <p:ph type="title"/>
          </p:nvPr>
        </p:nvSpPr>
        <p:spPr>
          <a:xfrm>
            <a:off x="152400" y="306477"/>
            <a:ext cx="8229600" cy="9636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lt1"/>
              </a:buClr>
              <a:buSzPts val="750"/>
              <a:buFont typeface="Arial"/>
              <a:buNone/>
            </a:pPr>
            <a:r>
              <a:rPr lang="en" sz="2800">
                <a:latin typeface="Lexend Thin"/>
                <a:ea typeface="Lexend Thin"/>
                <a:cs typeface="Lexend Thin"/>
                <a:sym typeface="Lexend Thin"/>
              </a:rPr>
              <a:t>The Brain </a:t>
            </a:r>
            <a:r>
              <a:rPr lang="en" sz="2500">
                <a:latin typeface="Lexend Thin"/>
                <a:ea typeface="Lexend Thin"/>
                <a:cs typeface="Lexend Thin"/>
                <a:sym typeface="Lexend Thin"/>
              </a:rPr>
              <a:t>&amp; Reproductive Hormones</a:t>
            </a:r>
            <a:endParaRPr sz="2800">
              <a:latin typeface="Lexend Thin"/>
              <a:ea typeface="Lexend Thin"/>
              <a:cs typeface="Lexend Thin"/>
              <a:sym typeface="Lexend Thin"/>
            </a:endParaRPr>
          </a:p>
        </p:txBody>
      </p:sp>
      <p:sp>
        <p:nvSpPr>
          <p:cNvPr id="752" name="Google Shape;752;p129"/>
          <p:cNvSpPr/>
          <p:nvPr/>
        </p:nvSpPr>
        <p:spPr>
          <a:xfrm>
            <a:off x="1038374" y="1452228"/>
            <a:ext cx="1020000" cy="1020000"/>
          </a:xfrm>
          <a:prstGeom prst="ellipse">
            <a:avLst/>
          </a:prstGeom>
          <a:noFill/>
          <a:ln cap="flat" cmpd="sng" w="38100">
            <a:solidFill>
              <a:srgbClr val="FF99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753" name="Google Shape;753;p129"/>
          <p:cNvSpPr/>
          <p:nvPr/>
        </p:nvSpPr>
        <p:spPr>
          <a:xfrm>
            <a:off x="6652540" y="2396397"/>
            <a:ext cx="164100" cy="1012200"/>
          </a:xfrm>
          <a:prstGeom prst="downArrow">
            <a:avLst>
              <a:gd fmla="val 50000" name="adj1"/>
              <a:gd fmla="val 128399" name="adj2"/>
            </a:avLst>
          </a:prstGeom>
          <a:solidFill>
            <a:srgbClr val="BF9000"/>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754" name="Google Shape;754;p129"/>
          <p:cNvCxnSpPr/>
          <p:nvPr/>
        </p:nvCxnSpPr>
        <p:spPr>
          <a:xfrm>
            <a:off x="969938" y="1765550"/>
            <a:ext cx="455100" cy="243300"/>
          </a:xfrm>
          <a:prstGeom prst="straightConnector1">
            <a:avLst/>
          </a:prstGeom>
          <a:noFill/>
          <a:ln cap="flat" cmpd="sng" w="19050">
            <a:solidFill>
              <a:srgbClr val="1F497D"/>
            </a:solidFill>
            <a:prstDash val="solid"/>
            <a:round/>
            <a:headEnd len="med" w="med" type="none"/>
            <a:tailEnd len="med" w="med" type="triangle"/>
          </a:ln>
        </p:spPr>
      </p:cxnSp>
      <p:sp>
        <p:nvSpPr>
          <p:cNvPr id="755" name="Google Shape;755;p129"/>
          <p:cNvSpPr txBox="1"/>
          <p:nvPr/>
        </p:nvSpPr>
        <p:spPr>
          <a:xfrm>
            <a:off x="256650" y="1311875"/>
            <a:ext cx="969300" cy="624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Caveat"/>
                <a:ea typeface="Caveat"/>
                <a:cs typeface="Caveat"/>
                <a:sym typeface="Caveat"/>
              </a:rPr>
              <a:t>The powerful Pituitary Gland!</a:t>
            </a:r>
            <a:endParaRPr>
              <a:latin typeface="Caveat"/>
              <a:ea typeface="Caveat"/>
              <a:cs typeface="Caveat"/>
              <a:sym typeface="Caveat"/>
            </a:endParaRPr>
          </a:p>
        </p:txBody>
      </p:sp>
      <p:sp>
        <p:nvSpPr>
          <p:cNvPr id="756" name="Google Shape;756;p129"/>
          <p:cNvSpPr txBox="1"/>
          <p:nvPr/>
        </p:nvSpPr>
        <p:spPr>
          <a:xfrm>
            <a:off x="146050" y="6492875"/>
            <a:ext cx="800100" cy="2385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rgbClr val="343451"/>
              </a:buClr>
              <a:buSzPts val="250"/>
              <a:buFont typeface="Calibri"/>
              <a:buNone/>
            </a:pPr>
            <a:r>
              <a:rPr b="0" i="0" lang="en" sz="1000" u="none" cap="none" strike="noStrike">
                <a:solidFill>
                  <a:srgbClr val="000000"/>
                </a:solidFill>
                <a:latin typeface="Calibri"/>
                <a:ea typeface="Calibri"/>
                <a:cs typeface="Calibri"/>
                <a:sym typeface="Calibri"/>
              </a:rPr>
              <a:t>© FEMM</a:t>
            </a:r>
            <a:endParaRPr/>
          </a:p>
        </p:txBody>
      </p:sp>
      <p:sp>
        <p:nvSpPr>
          <p:cNvPr id="757" name="Google Shape;757;p129"/>
          <p:cNvSpPr/>
          <p:nvPr/>
        </p:nvSpPr>
        <p:spPr>
          <a:xfrm>
            <a:off x="1374800" y="1936175"/>
            <a:ext cx="182100" cy="182100"/>
          </a:xfrm>
          <a:prstGeom prst="ellipse">
            <a:avLst/>
          </a:prstGeom>
          <a:noFill/>
          <a:ln cap="flat" cmpd="sng" w="1905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761" name="Shape 761"/>
        <p:cNvGrpSpPr/>
        <p:nvPr/>
      </p:nvGrpSpPr>
      <p:grpSpPr>
        <a:xfrm>
          <a:off x="0" y="0"/>
          <a:ext cx="0" cy="0"/>
          <a:chOff x="0" y="0"/>
          <a:chExt cx="0" cy="0"/>
        </a:xfrm>
      </p:grpSpPr>
      <p:pic>
        <p:nvPicPr>
          <p:cNvPr id="762" name="Google Shape;762;p130"/>
          <p:cNvPicPr preferRelativeResize="0"/>
          <p:nvPr/>
        </p:nvPicPr>
        <p:blipFill rotWithShape="1">
          <a:blip r:embed="rId4">
            <a:alphaModFix/>
          </a:blip>
          <a:srcRect b="0" l="7595" r="0" t="0"/>
          <a:stretch/>
        </p:blipFill>
        <p:spPr>
          <a:xfrm>
            <a:off x="162925" y="1200550"/>
            <a:ext cx="3113976" cy="5290173"/>
          </a:xfrm>
          <a:prstGeom prst="rect">
            <a:avLst/>
          </a:prstGeom>
          <a:noFill/>
          <a:ln>
            <a:noFill/>
          </a:ln>
        </p:spPr>
      </p:pic>
      <p:sp>
        <p:nvSpPr>
          <p:cNvPr id="763" name="Google Shape;763;p130"/>
          <p:cNvSpPr txBox="1"/>
          <p:nvPr/>
        </p:nvSpPr>
        <p:spPr>
          <a:xfrm>
            <a:off x="1226794" y="1568146"/>
            <a:ext cx="837600" cy="400200"/>
          </a:xfrm>
          <a:prstGeom prst="rect">
            <a:avLst/>
          </a:prstGeom>
          <a:noFill/>
          <a:ln>
            <a:noFill/>
          </a:ln>
          <a:effectLst>
            <a:outerShdw blurRad="57150" rotWithShape="0" algn="bl" dir="5400000" dist="19050">
              <a:schemeClr val="lt2">
                <a:alpha val="12000"/>
              </a:schemeClr>
            </a:outerShdw>
          </a:effectLst>
        </p:spPr>
        <p:txBody>
          <a:bodyPr anchorCtr="0" anchor="t" bIns="91425" lIns="91425" spcFirstLastPara="1" rIns="91425" wrap="square" tIns="91425">
            <a:spAutoFit/>
          </a:bodyPr>
          <a:lstStyle/>
          <a:p>
            <a:pPr indent="0" lvl="0" marL="0" rtl="0" algn="l">
              <a:spcBef>
                <a:spcPts val="0"/>
              </a:spcBef>
              <a:spcAft>
                <a:spcPts val="0"/>
              </a:spcAft>
              <a:buNone/>
            </a:pPr>
            <a:r>
              <a:t/>
            </a:r>
            <a:endParaRPr b="1">
              <a:solidFill>
                <a:srgbClr val="BF9000"/>
              </a:solidFill>
              <a:latin typeface="Calibri"/>
              <a:ea typeface="Calibri"/>
              <a:cs typeface="Calibri"/>
              <a:sym typeface="Calibri"/>
            </a:endParaRPr>
          </a:p>
        </p:txBody>
      </p:sp>
      <p:pic>
        <p:nvPicPr>
          <p:cNvPr id="764" name="Google Shape;764;p130"/>
          <p:cNvPicPr preferRelativeResize="0"/>
          <p:nvPr/>
        </p:nvPicPr>
        <p:blipFill rotWithShape="1">
          <a:blip r:embed="rId5">
            <a:alphaModFix/>
          </a:blip>
          <a:srcRect b="78516" l="37239" r="30610" t="0"/>
          <a:stretch/>
        </p:blipFill>
        <p:spPr>
          <a:xfrm>
            <a:off x="1504069" y="1460096"/>
            <a:ext cx="837681" cy="911453"/>
          </a:xfrm>
          <a:prstGeom prst="rect">
            <a:avLst/>
          </a:prstGeom>
          <a:noFill/>
          <a:ln>
            <a:noFill/>
          </a:ln>
        </p:spPr>
      </p:pic>
      <p:sp>
        <p:nvSpPr>
          <p:cNvPr id="765" name="Google Shape;765;p130"/>
          <p:cNvSpPr/>
          <p:nvPr/>
        </p:nvSpPr>
        <p:spPr>
          <a:xfrm>
            <a:off x="5450425" y="-1335125"/>
            <a:ext cx="3291900" cy="853200"/>
          </a:xfrm>
          <a:prstGeom prst="wedgeRoundRectCallout">
            <a:avLst>
              <a:gd fmla="val -58974" name="adj1"/>
              <a:gd fmla="val 32088" name="adj2"/>
              <a:gd fmla="val 0" name="adj3"/>
            </a:avLst>
          </a:prstGeom>
          <a:solidFill>
            <a:srgbClr val="EFEF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b="1" i="1" sz="2100">
              <a:solidFill>
                <a:srgbClr val="595959"/>
              </a:solidFill>
              <a:latin typeface="Comfortaa"/>
              <a:ea typeface="Comfortaa"/>
              <a:cs typeface="Comfortaa"/>
              <a:sym typeface="Comfortaa"/>
            </a:endParaRPr>
          </a:p>
        </p:txBody>
      </p:sp>
      <p:sp>
        <p:nvSpPr>
          <p:cNvPr id="766" name="Google Shape;766;p130"/>
          <p:cNvSpPr txBox="1"/>
          <p:nvPr/>
        </p:nvSpPr>
        <p:spPr>
          <a:xfrm>
            <a:off x="3486150" y="1385887"/>
            <a:ext cx="185700" cy="3684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767" name="Google Shape;767;p130"/>
          <p:cNvSpPr txBox="1"/>
          <p:nvPr/>
        </p:nvSpPr>
        <p:spPr>
          <a:xfrm>
            <a:off x="2695750" y="1646750"/>
            <a:ext cx="2528100" cy="47130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100"/>
              <a:buFont typeface="Arial"/>
              <a:buNone/>
            </a:pPr>
            <a:r>
              <a:rPr lang="en" sz="1700">
                <a:solidFill>
                  <a:srgbClr val="3F3F3F"/>
                </a:solidFill>
                <a:latin typeface="Lexend ExtraLight"/>
                <a:ea typeface="Lexend ExtraLight"/>
                <a:cs typeface="Lexend ExtraLight"/>
                <a:sym typeface="Lexend ExtraLight"/>
              </a:rPr>
              <a:t>      Pituitary Gland </a:t>
            </a:r>
            <a:br>
              <a:rPr lang="en" sz="1700">
                <a:solidFill>
                  <a:srgbClr val="3F3F3F"/>
                </a:solidFill>
                <a:latin typeface="Lexend ExtraLight"/>
                <a:ea typeface="Lexend ExtraLight"/>
                <a:cs typeface="Lexend ExtraLight"/>
                <a:sym typeface="Lexend ExtraLight"/>
              </a:rPr>
            </a:br>
            <a:br>
              <a:rPr b="1" lang="en" sz="1700">
                <a:solidFill>
                  <a:srgbClr val="3F3F3F"/>
                </a:solidFill>
                <a:latin typeface="Lexend"/>
                <a:ea typeface="Lexend"/>
                <a:cs typeface="Lexend"/>
                <a:sym typeface="Lexend"/>
              </a:rPr>
            </a:br>
            <a:r>
              <a:rPr b="1" lang="en" sz="1700">
                <a:solidFill>
                  <a:srgbClr val="3F3F3F"/>
                </a:solidFill>
                <a:latin typeface="Lexend"/>
                <a:ea typeface="Lexend"/>
                <a:cs typeface="Lexend"/>
                <a:sym typeface="Lexend"/>
              </a:rPr>
              <a:t>		FSH</a:t>
            </a:r>
            <a:endParaRPr b="1" sz="1700">
              <a:solidFill>
                <a:srgbClr val="3F3F3F"/>
              </a:solidFill>
              <a:latin typeface="Lexend"/>
              <a:ea typeface="Lexend"/>
              <a:cs typeface="Lexend"/>
              <a:sym typeface="Lexend"/>
            </a:endParaRPr>
          </a:p>
          <a:p>
            <a:pPr indent="0" lvl="0" marL="0" marR="0" rtl="0" algn="l">
              <a:lnSpc>
                <a:spcPct val="100000"/>
              </a:lnSpc>
              <a:spcBef>
                <a:spcPts val="0"/>
              </a:spcBef>
              <a:spcAft>
                <a:spcPts val="0"/>
              </a:spcAft>
              <a:buClr>
                <a:schemeClr val="dk1"/>
              </a:buClr>
              <a:buSzPts val="1100"/>
              <a:buFont typeface="Arial"/>
              <a:buNone/>
            </a:pPr>
            <a:r>
              <a:rPr b="1" lang="en" sz="1700">
                <a:solidFill>
                  <a:srgbClr val="3F3F3F"/>
                </a:solidFill>
                <a:latin typeface="Lexend"/>
                <a:ea typeface="Lexend"/>
                <a:cs typeface="Lexend"/>
                <a:sym typeface="Lexend"/>
              </a:rPr>
              <a:t>              LH</a:t>
            </a:r>
            <a:endParaRPr b="1" sz="1700">
              <a:solidFill>
                <a:srgbClr val="3F3F3F"/>
              </a:solidFill>
              <a:latin typeface="Lexend"/>
              <a:ea typeface="Lexend"/>
              <a:cs typeface="Lexend"/>
              <a:sym typeface="Lexend"/>
            </a:endParaRPr>
          </a:p>
          <a:p>
            <a:pPr indent="0" lvl="0" marL="0" marR="0" rtl="0" algn="l">
              <a:lnSpc>
                <a:spcPct val="100000"/>
              </a:lnSpc>
              <a:spcBef>
                <a:spcPts val="0"/>
              </a:spcBef>
              <a:spcAft>
                <a:spcPts val="0"/>
              </a:spcAft>
              <a:buClr>
                <a:schemeClr val="dk1"/>
              </a:buClr>
              <a:buSzPts val="1100"/>
              <a:buFont typeface="Arial"/>
              <a:buNone/>
            </a:pPr>
            <a:r>
              <a:rPr lang="en" sz="1700">
                <a:solidFill>
                  <a:srgbClr val="3F3F3F"/>
                </a:solidFill>
                <a:latin typeface="Lexend ExtraLight"/>
                <a:ea typeface="Lexend ExtraLight"/>
                <a:cs typeface="Lexend ExtraLight"/>
                <a:sym typeface="Lexend ExtraLight"/>
              </a:rPr>
              <a:t>       </a:t>
            </a:r>
            <a:endParaRPr sz="1700">
              <a:solidFill>
                <a:srgbClr val="3F3F3F"/>
              </a:solidFill>
              <a:latin typeface="Lexend ExtraLight"/>
              <a:ea typeface="Lexend ExtraLight"/>
              <a:cs typeface="Lexend ExtraLight"/>
              <a:sym typeface="Lexend ExtraLight"/>
            </a:endParaRPr>
          </a:p>
          <a:p>
            <a:pPr indent="0" lvl="0" marL="0" marR="0" rtl="0" algn="l">
              <a:lnSpc>
                <a:spcPct val="100000"/>
              </a:lnSpc>
              <a:spcBef>
                <a:spcPts val="0"/>
              </a:spcBef>
              <a:spcAft>
                <a:spcPts val="0"/>
              </a:spcAft>
              <a:buClr>
                <a:schemeClr val="dk1"/>
              </a:buClr>
              <a:buSzPts val="1100"/>
              <a:buFont typeface="Arial"/>
              <a:buNone/>
            </a:pPr>
            <a:r>
              <a:t/>
            </a:r>
            <a:endParaRPr sz="1700">
              <a:solidFill>
                <a:srgbClr val="3F3F3F"/>
              </a:solidFill>
              <a:latin typeface="Lexend ExtraLight"/>
              <a:ea typeface="Lexend ExtraLight"/>
              <a:cs typeface="Lexend ExtraLight"/>
              <a:sym typeface="Lexend ExtraLight"/>
            </a:endParaRPr>
          </a:p>
          <a:p>
            <a:pPr indent="0" lvl="0" marL="0" marR="0" rtl="0" algn="l">
              <a:lnSpc>
                <a:spcPct val="100000"/>
              </a:lnSpc>
              <a:spcBef>
                <a:spcPts val="0"/>
              </a:spcBef>
              <a:spcAft>
                <a:spcPts val="0"/>
              </a:spcAft>
              <a:buClr>
                <a:schemeClr val="dk1"/>
              </a:buClr>
              <a:buSzPts val="1100"/>
              <a:buFont typeface="Arial"/>
              <a:buNone/>
            </a:pPr>
            <a:r>
              <a:t/>
            </a:r>
            <a:endParaRPr sz="1700">
              <a:solidFill>
                <a:srgbClr val="3F3F3F"/>
              </a:solidFill>
              <a:latin typeface="Lexend ExtraLight"/>
              <a:ea typeface="Lexend ExtraLight"/>
              <a:cs typeface="Lexend ExtraLight"/>
              <a:sym typeface="Lexend ExtraLight"/>
            </a:endParaRPr>
          </a:p>
          <a:p>
            <a:pPr indent="0" lvl="0" marL="0" marR="0" rtl="0" algn="l">
              <a:lnSpc>
                <a:spcPct val="100000"/>
              </a:lnSpc>
              <a:spcBef>
                <a:spcPts val="0"/>
              </a:spcBef>
              <a:spcAft>
                <a:spcPts val="0"/>
              </a:spcAft>
              <a:buClr>
                <a:schemeClr val="dk1"/>
              </a:buClr>
              <a:buSzPts val="1100"/>
              <a:buFont typeface="Arial"/>
              <a:buNone/>
            </a:pPr>
            <a:r>
              <a:t/>
            </a:r>
            <a:endParaRPr sz="1700">
              <a:solidFill>
                <a:srgbClr val="3F3F3F"/>
              </a:solidFill>
              <a:latin typeface="Lexend ExtraLight"/>
              <a:ea typeface="Lexend ExtraLight"/>
              <a:cs typeface="Lexend ExtraLight"/>
              <a:sym typeface="Lexend ExtraLight"/>
            </a:endParaRPr>
          </a:p>
          <a:p>
            <a:pPr indent="0" lvl="0" marL="0" marR="0" rtl="0" algn="l">
              <a:lnSpc>
                <a:spcPct val="100000"/>
              </a:lnSpc>
              <a:spcBef>
                <a:spcPts val="0"/>
              </a:spcBef>
              <a:spcAft>
                <a:spcPts val="0"/>
              </a:spcAft>
              <a:buClr>
                <a:schemeClr val="dk1"/>
              </a:buClr>
              <a:buSzPts val="1100"/>
              <a:buFont typeface="Arial"/>
              <a:buNone/>
            </a:pPr>
            <a:r>
              <a:t/>
            </a:r>
            <a:endParaRPr sz="1700">
              <a:solidFill>
                <a:srgbClr val="3F3F3F"/>
              </a:solidFill>
              <a:latin typeface="Lexend ExtraLight"/>
              <a:ea typeface="Lexend ExtraLight"/>
              <a:cs typeface="Lexend ExtraLight"/>
              <a:sym typeface="Lexend ExtraLight"/>
            </a:endParaRPr>
          </a:p>
          <a:p>
            <a:pPr indent="0" lvl="0" marL="0" marR="0" rtl="0" algn="l">
              <a:lnSpc>
                <a:spcPct val="100000"/>
              </a:lnSpc>
              <a:spcBef>
                <a:spcPts val="0"/>
              </a:spcBef>
              <a:spcAft>
                <a:spcPts val="0"/>
              </a:spcAft>
              <a:buClr>
                <a:schemeClr val="dk1"/>
              </a:buClr>
              <a:buSzPts val="1100"/>
              <a:buFont typeface="Arial"/>
              <a:buNone/>
            </a:pPr>
            <a:r>
              <a:rPr lang="en" sz="1700">
                <a:solidFill>
                  <a:srgbClr val="3F3F3F"/>
                </a:solidFill>
                <a:latin typeface="Lexend ExtraLight"/>
                <a:ea typeface="Lexend ExtraLight"/>
                <a:cs typeface="Lexend ExtraLight"/>
                <a:sym typeface="Lexend ExtraLight"/>
              </a:rPr>
              <a:t>           </a:t>
            </a:r>
            <a:br>
              <a:rPr lang="en" sz="1700">
                <a:solidFill>
                  <a:srgbClr val="3F3F3F"/>
                </a:solidFill>
                <a:latin typeface="Lexend ExtraLight"/>
                <a:ea typeface="Lexend ExtraLight"/>
                <a:cs typeface="Lexend ExtraLight"/>
                <a:sym typeface="Lexend ExtraLight"/>
              </a:rPr>
            </a:br>
            <a:br>
              <a:rPr lang="en" sz="1700">
                <a:solidFill>
                  <a:srgbClr val="3F3F3F"/>
                </a:solidFill>
                <a:latin typeface="Lexend ExtraLight"/>
                <a:ea typeface="Lexend ExtraLight"/>
                <a:cs typeface="Lexend ExtraLight"/>
                <a:sym typeface="Lexend ExtraLight"/>
              </a:rPr>
            </a:br>
            <a:br>
              <a:rPr lang="en" sz="1700">
                <a:solidFill>
                  <a:srgbClr val="3F3F3F"/>
                </a:solidFill>
                <a:latin typeface="Lexend ExtraLight"/>
                <a:ea typeface="Lexend ExtraLight"/>
                <a:cs typeface="Lexend ExtraLight"/>
                <a:sym typeface="Lexend ExtraLight"/>
              </a:rPr>
            </a:br>
            <a:r>
              <a:rPr lang="en" sz="1700">
                <a:solidFill>
                  <a:srgbClr val="3F3F3F"/>
                </a:solidFill>
                <a:latin typeface="Lexend ExtraLight"/>
                <a:ea typeface="Lexend ExtraLight"/>
                <a:cs typeface="Lexend ExtraLight"/>
                <a:sym typeface="Lexend ExtraLight"/>
              </a:rPr>
              <a:t>	  </a:t>
            </a:r>
            <a:br>
              <a:rPr lang="en" sz="1700">
                <a:solidFill>
                  <a:srgbClr val="3F3F3F"/>
                </a:solidFill>
                <a:latin typeface="Lexend ExtraLight"/>
                <a:ea typeface="Lexend ExtraLight"/>
                <a:cs typeface="Lexend ExtraLight"/>
                <a:sym typeface="Lexend ExtraLight"/>
              </a:rPr>
            </a:br>
            <a:r>
              <a:rPr lang="en" sz="1700">
                <a:solidFill>
                  <a:srgbClr val="3F3F3F"/>
                </a:solidFill>
                <a:latin typeface="Lexend ExtraLight"/>
                <a:ea typeface="Lexend ExtraLight"/>
                <a:cs typeface="Lexend ExtraLight"/>
                <a:sym typeface="Lexend ExtraLight"/>
              </a:rPr>
              <a:t>	   Testosterone</a:t>
            </a:r>
            <a:endParaRPr sz="1700">
              <a:solidFill>
                <a:srgbClr val="3F3F3F"/>
              </a:solidFill>
              <a:latin typeface="Lexend ExtraLight"/>
              <a:ea typeface="Lexend ExtraLight"/>
              <a:cs typeface="Lexend ExtraLight"/>
              <a:sym typeface="Lexend ExtraLight"/>
            </a:endParaRPr>
          </a:p>
          <a:p>
            <a:pPr indent="0" lvl="0" marL="0" marR="0" rtl="0" algn="l">
              <a:lnSpc>
                <a:spcPct val="100000"/>
              </a:lnSpc>
              <a:spcBef>
                <a:spcPts val="0"/>
              </a:spcBef>
              <a:spcAft>
                <a:spcPts val="0"/>
              </a:spcAft>
              <a:buClr>
                <a:schemeClr val="dk1"/>
              </a:buClr>
              <a:buSzPts val="1100"/>
              <a:buFont typeface="Arial"/>
              <a:buNone/>
            </a:pPr>
            <a:r>
              <a:t/>
            </a:r>
            <a:endParaRPr sz="1700">
              <a:solidFill>
                <a:srgbClr val="3F3F3F"/>
              </a:solidFill>
              <a:latin typeface="Lexend ExtraLight"/>
              <a:ea typeface="Lexend ExtraLight"/>
              <a:cs typeface="Lexend ExtraLight"/>
              <a:sym typeface="Lexend ExtraLight"/>
            </a:endParaRPr>
          </a:p>
          <a:p>
            <a:pPr indent="0" lvl="0" marL="0" marR="0" rtl="0" algn="l">
              <a:lnSpc>
                <a:spcPct val="100000"/>
              </a:lnSpc>
              <a:spcBef>
                <a:spcPts val="0"/>
              </a:spcBef>
              <a:spcAft>
                <a:spcPts val="0"/>
              </a:spcAft>
              <a:buClr>
                <a:schemeClr val="dk1"/>
              </a:buClr>
              <a:buSzPts val="1100"/>
              <a:buFont typeface="Arial"/>
              <a:buNone/>
            </a:pPr>
            <a:r>
              <a:t/>
            </a:r>
            <a:endParaRPr sz="1700">
              <a:solidFill>
                <a:srgbClr val="3F3F3F"/>
              </a:solidFill>
              <a:latin typeface="Lexend ExtraLight"/>
              <a:ea typeface="Lexend ExtraLight"/>
              <a:cs typeface="Lexend ExtraLight"/>
              <a:sym typeface="Lexend ExtraLight"/>
            </a:endParaRPr>
          </a:p>
        </p:txBody>
      </p:sp>
      <p:sp>
        <p:nvSpPr>
          <p:cNvPr id="768" name="Google Shape;768;p130"/>
          <p:cNvSpPr/>
          <p:nvPr/>
        </p:nvSpPr>
        <p:spPr>
          <a:xfrm>
            <a:off x="5223850" y="4776525"/>
            <a:ext cx="3300000" cy="755100"/>
          </a:xfrm>
          <a:prstGeom prst="wedgeRoundRectCallout">
            <a:avLst>
              <a:gd fmla="val 60642" name="adj1"/>
              <a:gd fmla="val 35040" name="adj2"/>
              <a:gd fmla="val 0" name="adj3"/>
            </a:avLst>
          </a:prstGeom>
          <a:solidFill>
            <a:srgbClr val="FBF8BB"/>
          </a:solidFill>
          <a:ln>
            <a:noFill/>
          </a:ln>
        </p:spPr>
        <p:txBody>
          <a:bodyPr anchorCtr="0" anchor="ctr" bIns="91425" lIns="91425" spcFirstLastPara="1" rIns="91425" wrap="square" tIns="91425">
            <a:noAutofit/>
          </a:bodyPr>
          <a:lstStyle/>
          <a:p>
            <a:pPr indent="0" lvl="0" marL="457200" rtl="0" algn="l">
              <a:spcBef>
                <a:spcPts val="0"/>
              </a:spcBef>
              <a:spcAft>
                <a:spcPts val="0"/>
              </a:spcAft>
              <a:buNone/>
            </a:pPr>
            <a:r>
              <a:t/>
            </a:r>
            <a:endParaRPr b="1" sz="1600">
              <a:solidFill>
                <a:schemeClr val="lt1"/>
              </a:solidFill>
              <a:latin typeface="Comfortaa"/>
              <a:ea typeface="Comfortaa"/>
              <a:cs typeface="Comfortaa"/>
              <a:sym typeface="Comfortaa"/>
            </a:endParaRPr>
          </a:p>
        </p:txBody>
      </p:sp>
      <p:sp>
        <p:nvSpPr>
          <p:cNvPr id="769" name="Google Shape;769;p130"/>
          <p:cNvSpPr/>
          <p:nvPr/>
        </p:nvSpPr>
        <p:spPr>
          <a:xfrm>
            <a:off x="6679525" y="3116450"/>
            <a:ext cx="301200" cy="1169400"/>
          </a:xfrm>
          <a:prstGeom prst="downArrow">
            <a:avLst>
              <a:gd fmla="val 50000" name="adj1"/>
              <a:gd fmla="val 99444" name="adj2"/>
            </a:avLst>
          </a:prstGeom>
          <a:solidFill>
            <a:srgbClr val="FF99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770" name="Google Shape;770;p130"/>
          <p:cNvCxnSpPr/>
          <p:nvPr/>
        </p:nvCxnSpPr>
        <p:spPr>
          <a:xfrm>
            <a:off x="3950800" y="2855825"/>
            <a:ext cx="18000" cy="2047500"/>
          </a:xfrm>
          <a:prstGeom prst="straightConnector1">
            <a:avLst/>
          </a:prstGeom>
          <a:noFill/>
          <a:ln cap="flat" cmpd="sng" w="19050">
            <a:solidFill>
              <a:srgbClr val="8587C2"/>
            </a:solidFill>
            <a:prstDash val="dot"/>
            <a:round/>
            <a:headEnd len="med" w="med" type="none"/>
            <a:tailEnd len="med" w="med" type="none"/>
          </a:ln>
        </p:spPr>
      </p:cxnSp>
      <p:sp>
        <p:nvSpPr>
          <p:cNvPr id="771" name="Google Shape;771;p130"/>
          <p:cNvSpPr txBox="1"/>
          <p:nvPr/>
        </p:nvSpPr>
        <p:spPr>
          <a:xfrm>
            <a:off x="5335516" y="1754275"/>
            <a:ext cx="1298700" cy="323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900"/>
              <a:t>Brain aka “Mister P” </a:t>
            </a:r>
            <a:endParaRPr sz="900"/>
          </a:p>
        </p:txBody>
      </p:sp>
      <p:sp>
        <p:nvSpPr>
          <p:cNvPr id="772" name="Google Shape;772;p130"/>
          <p:cNvSpPr/>
          <p:nvPr/>
        </p:nvSpPr>
        <p:spPr>
          <a:xfrm>
            <a:off x="5318425" y="2001175"/>
            <a:ext cx="3023400" cy="688500"/>
          </a:xfrm>
          <a:prstGeom prst="wedgeRoundRectCallout">
            <a:avLst>
              <a:gd fmla="val -52579" name="adj1"/>
              <a:gd fmla="val 33329" name="adj2"/>
              <a:gd fmla="val 0" name="adj3"/>
            </a:avLst>
          </a:prstGeom>
          <a:solidFill>
            <a:srgbClr val="EFEF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b="1" sz="1200">
              <a:solidFill>
                <a:srgbClr val="595959"/>
              </a:solidFill>
              <a:latin typeface="Comfortaa"/>
              <a:ea typeface="Comfortaa"/>
              <a:cs typeface="Comfortaa"/>
              <a:sym typeface="Comfortaa"/>
            </a:endParaRPr>
          </a:p>
        </p:txBody>
      </p:sp>
      <p:sp>
        <p:nvSpPr>
          <p:cNvPr id="773" name="Google Shape;773;p130"/>
          <p:cNvSpPr txBox="1"/>
          <p:nvPr/>
        </p:nvSpPr>
        <p:spPr>
          <a:xfrm>
            <a:off x="7275291" y="4529625"/>
            <a:ext cx="1298700" cy="323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900"/>
              <a:t>Reproductive System</a:t>
            </a:r>
            <a:endParaRPr sz="900"/>
          </a:p>
        </p:txBody>
      </p:sp>
      <p:sp>
        <p:nvSpPr>
          <p:cNvPr id="774" name="Google Shape;774;p130"/>
          <p:cNvSpPr txBox="1"/>
          <p:nvPr/>
        </p:nvSpPr>
        <p:spPr>
          <a:xfrm>
            <a:off x="5461900" y="2172225"/>
            <a:ext cx="2823900" cy="464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595959"/>
                </a:solidFill>
                <a:latin typeface="Comfortaa"/>
                <a:ea typeface="Comfortaa"/>
                <a:cs typeface="Comfortaa"/>
                <a:sym typeface="Comfortaa"/>
              </a:rPr>
              <a:t>Hey, sending FSH and LH</a:t>
            </a:r>
            <a:endParaRPr>
              <a:solidFill>
                <a:srgbClr val="595959"/>
              </a:solidFill>
              <a:latin typeface="Comfortaa"/>
              <a:ea typeface="Comfortaa"/>
              <a:cs typeface="Comfortaa"/>
              <a:sym typeface="Comfortaa"/>
            </a:endParaRPr>
          </a:p>
        </p:txBody>
      </p:sp>
      <p:sp>
        <p:nvSpPr>
          <p:cNvPr id="775" name="Google Shape;775;p130"/>
          <p:cNvSpPr txBox="1"/>
          <p:nvPr/>
        </p:nvSpPr>
        <p:spPr>
          <a:xfrm>
            <a:off x="5302525" y="4967025"/>
            <a:ext cx="3211200" cy="464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595959"/>
                </a:solidFill>
                <a:latin typeface="Comfortaa"/>
                <a:ea typeface="Comfortaa"/>
                <a:cs typeface="Comfortaa"/>
                <a:sym typeface="Comfortaa"/>
              </a:rPr>
              <a:t>Got it. </a:t>
            </a:r>
            <a:r>
              <a:rPr lang="en">
                <a:solidFill>
                  <a:srgbClr val="595959"/>
                </a:solidFill>
                <a:latin typeface="Lexend SemiBold"/>
                <a:ea typeface="Lexend SemiBold"/>
                <a:cs typeface="Lexend SemiBold"/>
                <a:sym typeface="Lexend SemiBold"/>
              </a:rPr>
              <a:t>Testosterone</a:t>
            </a:r>
            <a:r>
              <a:rPr lang="en">
                <a:solidFill>
                  <a:srgbClr val="595959"/>
                </a:solidFill>
                <a:latin typeface="Comfortaa"/>
                <a:ea typeface="Comfortaa"/>
                <a:cs typeface="Comfortaa"/>
                <a:sym typeface="Comfortaa"/>
              </a:rPr>
              <a:t> </a:t>
            </a:r>
            <a:r>
              <a:rPr lang="en">
                <a:solidFill>
                  <a:srgbClr val="595959"/>
                </a:solidFill>
                <a:latin typeface="Comfortaa"/>
                <a:ea typeface="Comfortaa"/>
                <a:cs typeface="Comfortaa"/>
                <a:sym typeface="Comfortaa"/>
              </a:rPr>
              <a:t>increasing! </a:t>
            </a:r>
            <a:endParaRPr>
              <a:solidFill>
                <a:srgbClr val="595959"/>
              </a:solidFill>
              <a:latin typeface="Comfortaa"/>
              <a:ea typeface="Comfortaa"/>
              <a:cs typeface="Comfortaa"/>
              <a:sym typeface="Comfortaa"/>
            </a:endParaRPr>
          </a:p>
        </p:txBody>
      </p:sp>
      <p:sp>
        <p:nvSpPr>
          <p:cNvPr id="776" name="Google Shape;776;p130"/>
          <p:cNvSpPr txBox="1"/>
          <p:nvPr/>
        </p:nvSpPr>
        <p:spPr>
          <a:xfrm>
            <a:off x="1054938" y="1588400"/>
            <a:ext cx="885300" cy="400200"/>
          </a:xfrm>
          <a:prstGeom prst="rect">
            <a:avLst/>
          </a:prstGeom>
          <a:noFill/>
          <a:ln>
            <a:noFill/>
          </a:ln>
          <a:effectLst>
            <a:outerShdw blurRad="57150" rotWithShape="0" algn="bl" dir="5400000" dist="19050">
              <a:schemeClr val="lt2">
                <a:alpha val="12000"/>
              </a:schemeClr>
            </a:outerShdw>
          </a:effectLst>
        </p:spPr>
        <p:txBody>
          <a:bodyPr anchorCtr="0" anchor="t" bIns="91425" lIns="91425" spcFirstLastPara="1" rIns="91425" wrap="square" tIns="91425">
            <a:spAutoFit/>
          </a:bodyPr>
          <a:lstStyle/>
          <a:p>
            <a:pPr indent="0" lvl="0" marL="0" rtl="0" algn="l">
              <a:spcBef>
                <a:spcPts val="0"/>
              </a:spcBef>
              <a:spcAft>
                <a:spcPts val="0"/>
              </a:spcAft>
              <a:buNone/>
            </a:pPr>
            <a:r>
              <a:t/>
            </a:r>
            <a:endParaRPr b="1">
              <a:solidFill>
                <a:srgbClr val="BF9000"/>
              </a:solidFill>
              <a:latin typeface="Calibri"/>
              <a:ea typeface="Calibri"/>
              <a:cs typeface="Calibri"/>
              <a:sym typeface="Calibri"/>
            </a:endParaRPr>
          </a:p>
        </p:txBody>
      </p:sp>
      <p:sp>
        <p:nvSpPr>
          <p:cNvPr id="777" name="Google Shape;777;p130"/>
          <p:cNvSpPr/>
          <p:nvPr/>
        </p:nvSpPr>
        <p:spPr>
          <a:xfrm>
            <a:off x="1395850" y="1442724"/>
            <a:ext cx="945900" cy="946200"/>
          </a:xfrm>
          <a:prstGeom prst="ellipse">
            <a:avLst/>
          </a:prstGeom>
          <a:noFill/>
          <a:ln cap="flat" cmpd="sng" w="38100">
            <a:solidFill>
              <a:srgbClr val="FF99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778" name="Google Shape;778;p130"/>
          <p:cNvSpPr/>
          <p:nvPr/>
        </p:nvSpPr>
        <p:spPr>
          <a:xfrm>
            <a:off x="0" y="414850"/>
            <a:ext cx="9144000" cy="750000"/>
          </a:xfrm>
          <a:prstGeom prst="rect">
            <a:avLst/>
          </a:prstGeom>
          <a:solidFill>
            <a:srgbClr val="1F497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highlight>
                <a:srgbClr val="FFFFFF"/>
              </a:highlight>
            </a:endParaRPr>
          </a:p>
        </p:txBody>
      </p:sp>
      <p:sp>
        <p:nvSpPr>
          <p:cNvPr id="779" name="Google Shape;779;p130"/>
          <p:cNvSpPr txBox="1"/>
          <p:nvPr>
            <p:ph type="title"/>
          </p:nvPr>
        </p:nvSpPr>
        <p:spPr>
          <a:xfrm>
            <a:off x="152400" y="306477"/>
            <a:ext cx="8229600" cy="9636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lt1"/>
              </a:buClr>
              <a:buSzPts val="750"/>
              <a:buFont typeface="Arial"/>
              <a:buNone/>
            </a:pPr>
            <a:r>
              <a:rPr lang="en" sz="2800">
                <a:latin typeface="Lexend Thin"/>
                <a:ea typeface="Lexend Thin"/>
                <a:cs typeface="Lexend Thin"/>
                <a:sym typeface="Lexend Thin"/>
              </a:rPr>
              <a:t>The Brain </a:t>
            </a:r>
            <a:r>
              <a:rPr lang="en" sz="2500">
                <a:latin typeface="Lexend Thin"/>
                <a:ea typeface="Lexend Thin"/>
                <a:cs typeface="Lexend Thin"/>
                <a:sym typeface="Lexend Thin"/>
              </a:rPr>
              <a:t>&amp; Reproductive Hormones</a:t>
            </a:r>
            <a:endParaRPr sz="2800">
              <a:latin typeface="Lexend Thin"/>
              <a:ea typeface="Lexend Thin"/>
              <a:cs typeface="Lexend Thin"/>
              <a:sym typeface="Lexend Thin"/>
            </a:endParaRPr>
          </a:p>
        </p:txBody>
      </p:sp>
      <p:sp>
        <p:nvSpPr>
          <p:cNvPr id="780" name="Google Shape;780;p130"/>
          <p:cNvSpPr txBox="1"/>
          <p:nvPr/>
        </p:nvSpPr>
        <p:spPr>
          <a:xfrm>
            <a:off x="146050" y="6492875"/>
            <a:ext cx="800100" cy="2385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rgbClr val="343451"/>
              </a:buClr>
              <a:buSzPts val="250"/>
              <a:buFont typeface="Calibri"/>
              <a:buNone/>
            </a:pPr>
            <a:r>
              <a:rPr b="0" i="0" lang="en" sz="1000" u="none" cap="none" strike="noStrike">
                <a:solidFill>
                  <a:srgbClr val="000000"/>
                </a:solidFill>
                <a:latin typeface="Calibri"/>
                <a:ea typeface="Calibri"/>
                <a:cs typeface="Calibri"/>
                <a:sym typeface="Calibri"/>
              </a:rPr>
              <a:t>© FEMM</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784" name="Shape 784"/>
        <p:cNvGrpSpPr/>
        <p:nvPr/>
      </p:nvGrpSpPr>
      <p:grpSpPr>
        <a:xfrm>
          <a:off x="0" y="0"/>
          <a:ext cx="0" cy="0"/>
          <a:chOff x="0" y="0"/>
          <a:chExt cx="0" cy="0"/>
        </a:xfrm>
      </p:grpSpPr>
      <p:sp>
        <p:nvSpPr>
          <p:cNvPr id="785" name="Google Shape;785;p131"/>
          <p:cNvSpPr/>
          <p:nvPr/>
        </p:nvSpPr>
        <p:spPr>
          <a:xfrm>
            <a:off x="5450425" y="-1335125"/>
            <a:ext cx="3291900" cy="853200"/>
          </a:xfrm>
          <a:prstGeom prst="wedgeRoundRectCallout">
            <a:avLst>
              <a:gd fmla="val -58974" name="adj1"/>
              <a:gd fmla="val 32088" name="adj2"/>
              <a:gd fmla="val 0" name="adj3"/>
            </a:avLst>
          </a:prstGeom>
          <a:solidFill>
            <a:srgbClr val="EFEF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b="1" i="1" sz="2100">
              <a:solidFill>
                <a:srgbClr val="595959"/>
              </a:solidFill>
              <a:latin typeface="Comfortaa"/>
              <a:ea typeface="Comfortaa"/>
              <a:cs typeface="Comfortaa"/>
              <a:sym typeface="Comfortaa"/>
            </a:endParaRPr>
          </a:p>
        </p:txBody>
      </p:sp>
      <p:sp>
        <p:nvSpPr>
          <p:cNvPr id="786" name="Google Shape;786;p131"/>
          <p:cNvSpPr txBox="1"/>
          <p:nvPr/>
        </p:nvSpPr>
        <p:spPr>
          <a:xfrm>
            <a:off x="3486150" y="1385887"/>
            <a:ext cx="185700" cy="3684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pic>
        <p:nvPicPr>
          <p:cNvPr id="787" name="Google Shape;787;p131"/>
          <p:cNvPicPr preferRelativeResize="0"/>
          <p:nvPr/>
        </p:nvPicPr>
        <p:blipFill>
          <a:blip r:embed="rId4">
            <a:alphaModFix/>
          </a:blip>
          <a:stretch>
            <a:fillRect/>
          </a:stretch>
        </p:blipFill>
        <p:spPr>
          <a:xfrm>
            <a:off x="39800" y="1385875"/>
            <a:ext cx="3206825" cy="5107000"/>
          </a:xfrm>
          <a:prstGeom prst="rect">
            <a:avLst/>
          </a:prstGeom>
          <a:noFill/>
          <a:ln>
            <a:noFill/>
          </a:ln>
        </p:spPr>
      </p:pic>
      <p:sp>
        <p:nvSpPr>
          <p:cNvPr id="788" name="Google Shape;788;p131"/>
          <p:cNvSpPr txBox="1"/>
          <p:nvPr/>
        </p:nvSpPr>
        <p:spPr>
          <a:xfrm>
            <a:off x="2685825" y="1642725"/>
            <a:ext cx="2528100" cy="47130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100"/>
              <a:buFont typeface="Arial"/>
              <a:buNone/>
            </a:pPr>
            <a:r>
              <a:rPr lang="en" sz="1700">
                <a:solidFill>
                  <a:srgbClr val="3F3F3F"/>
                </a:solidFill>
                <a:latin typeface="Lexend ExtraLight"/>
                <a:ea typeface="Lexend ExtraLight"/>
                <a:cs typeface="Lexend ExtraLight"/>
                <a:sym typeface="Lexend ExtraLight"/>
              </a:rPr>
              <a:t>      Pituitary Gland </a:t>
            </a:r>
            <a:br>
              <a:rPr lang="en" sz="1700">
                <a:solidFill>
                  <a:srgbClr val="3F3F3F"/>
                </a:solidFill>
                <a:latin typeface="Lexend ExtraLight"/>
                <a:ea typeface="Lexend ExtraLight"/>
                <a:cs typeface="Lexend ExtraLight"/>
                <a:sym typeface="Lexend ExtraLight"/>
              </a:rPr>
            </a:br>
            <a:br>
              <a:rPr b="1" lang="en" sz="1700">
                <a:solidFill>
                  <a:srgbClr val="3F3F3F"/>
                </a:solidFill>
                <a:latin typeface="Lexend"/>
                <a:ea typeface="Lexend"/>
                <a:cs typeface="Lexend"/>
                <a:sym typeface="Lexend"/>
              </a:rPr>
            </a:br>
            <a:r>
              <a:rPr b="1" lang="en" sz="1700">
                <a:solidFill>
                  <a:srgbClr val="3F3F3F"/>
                </a:solidFill>
                <a:latin typeface="Lexend"/>
                <a:ea typeface="Lexend"/>
                <a:cs typeface="Lexend"/>
                <a:sym typeface="Lexend"/>
              </a:rPr>
              <a:t>		FSH</a:t>
            </a:r>
            <a:endParaRPr b="1" sz="1700">
              <a:solidFill>
                <a:srgbClr val="3F3F3F"/>
              </a:solidFill>
              <a:latin typeface="Lexend"/>
              <a:ea typeface="Lexend"/>
              <a:cs typeface="Lexend"/>
              <a:sym typeface="Lexend"/>
            </a:endParaRPr>
          </a:p>
          <a:p>
            <a:pPr indent="0" lvl="0" marL="0" marR="0" rtl="0" algn="l">
              <a:lnSpc>
                <a:spcPct val="100000"/>
              </a:lnSpc>
              <a:spcBef>
                <a:spcPts val="0"/>
              </a:spcBef>
              <a:spcAft>
                <a:spcPts val="0"/>
              </a:spcAft>
              <a:buClr>
                <a:schemeClr val="dk1"/>
              </a:buClr>
              <a:buSzPts val="1100"/>
              <a:buFont typeface="Arial"/>
              <a:buNone/>
            </a:pPr>
            <a:r>
              <a:rPr b="1" lang="en" sz="1700">
                <a:solidFill>
                  <a:srgbClr val="3F3F3F"/>
                </a:solidFill>
                <a:latin typeface="Lexend"/>
                <a:ea typeface="Lexend"/>
                <a:cs typeface="Lexend"/>
                <a:sym typeface="Lexend"/>
              </a:rPr>
              <a:t>              LH</a:t>
            </a:r>
            <a:endParaRPr b="1" sz="1700">
              <a:solidFill>
                <a:srgbClr val="3F3F3F"/>
              </a:solidFill>
              <a:latin typeface="Lexend"/>
              <a:ea typeface="Lexend"/>
              <a:cs typeface="Lexend"/>
              <a:sym typeface="Lexend"/>
            </a:endParaRPr>
          </a:p>
          <a:p>
            <a:pPr indent="0" lvl="0" marL="0" marR="0" rtl="0" algn="l">
              <a:lnSpc>
                <a:spcPct val="100000"/>
              </a:lnSpc>
              <a:spcBef>
                <a:spcPts val="0"/>
              </a:spcBef>
              <a:spcAft>
                <a:spcPts val="0"/>
              </a:spcAft>
              <a:buClr>
                <a:schemeClr val="dk1"/>
              </a:buClr>
              <a:buSzPts val="1100"/>
              <a:buFont typeface="Arial"/>
              <a:buNone/>
            </a:pPr>
            <a:r>
              <a:rPr lang="en" sz="1700">
                <a:solidFill>
                  <a:srgbClr val="3F3F3F"/>
                </a:solidFill>
                <a:latin typeface="Lexend ExtraLight"/>
                <a:ea typeface="Lexend ExtraLight"/>
                <a:cs typeface="Lexend ExtraLight"/>
                <a:sym typeface="Lexend ExtraLight"/>
              </a:rPr>
              <a:t>       </a:t>
            </a:r>
            <a:endParaRPr sz="1700">
              <a:solidFill>
                <a:srgbClr val="3F3F3F"/>
              </a:solidFill>
              <a:latin typeface="Lexend ExtraLight"/>
              <a:ea typeface="Lexend ExtraLight"/>
              <a:cs typeface="Lexend ExtraLight"/>
              <a:sym typeface="Lexend ExtraLight"/>
            </a:endParaRPr>
          </a:p>
          <a:p>
            <a:pPr indent="0" lvl="0" marL="0" marR="0" rtl="0" algn="l">
              <a:lnSpc>
                <a:spcPct val="100000"/>
              </a:lnSpc>
              <a:spcBef>
                <a:spcPts val="0"/>
              </a:spcBef>
              <a:spcAft>
                <a:spcPts val="0"/>
              </a:spcAft>
              <a:buClr>
                <a:schemeClr val="dk1"/>
              </a:buClr>
              <a:buSzPts val="1100"/>
              <a:buFont typeface="Arial"/>
              <a:buNone/>
            </a:pPr>
            <a:r>
              <a:t/>
            </a:r>
            <a:endParaRPr sz="1700">
              <a:solidFill>
                <a:srgbClr val="3F3F3F"/>
              </a:solidFill>
              <a:latin typeface="Lexend ExtraLight"/>
              <a:ea typeface="Lexend ExtraLight"/>
              <a:cs typeface="Lexend ExtraLight"/>
              <a:sym typeface="Lexend ExtraLight"/>
            </a:endParaRPr>
          </a:p>
          <a:p>
            <a:pPr indent="0" lvl="0" marL="0" marR="0" rtl="0" algn="l">
              <a:lnSpc>
                <a:spcPct val="100000"/>
              </a:lnSpc>
              <a:spcBef>
                <a:spcPts val="0"/>
              </a:spcBef>
              <a:spcAft>
                <a:spcPts val="0"/>
              </a:spcAft>
              <a:buClr>
                <a:schemeClr val="dk1"/>
              </a:buClr>
              <a:buSzPts val="1100"/>
              <a:buFont typeface="Arial"/>
              <a:buNone/>
            </a:pPr>
            <a:r>
              <a:t/>
            </a:r>
            <a:endParaRPr sz="1700">
              <a:solidFill>
                <a:srgbClr val="3F3F3F"/>
              </a:solidFill>
              <a:latin typeface="Lexend ExtraLight"/>
              <a:ea typeface="Lexend ExtraLight"/>
              <a:cs typeface="Lexend ExtraLight"/>
              <a:sym typeface="Lexend ExtraLight"/>
            </a:endParaRPr>
          </a:p>
          <a:p>
            <a:pPr indent="0" lvl="0" marL="0" marR="0" rtl="0" algn="l">
              <a:lnSpc>
                <a:spcPct val="100000"/>
              </a:lnSpc>
              <a:spcBef>
                <a:spcPts val="0"/>
              </a:spcBef>
              <a:spcAft>
                <a:spcPts val="0"/>
              </a:spcAft>
              <a:buClr>
                <a:schemeClr val="dk1"/>
              </a:buClr>
              <a:buSzPts val="1100"/>
              <a:buFont typeface="Arial"/>
              <a:buNone/>
            </a:pPr>
            <a:r>
              <a:t/>
            </a:r>
            <a:endParaRPr sz="1700">
              <a:solidFill>
                <a:srgbClr val="3F3F3F"/>
              </a:solidFill>
              <a:latin typeface="Lexend ExtraLight"/>
              <a:ea typeface="Lexend ExtraLight"/>
              <a:cs typeface="Lexend ExtraLight"/>
              <a:sym typeface="Lexend ExtraLight"/>
            </a:endParaRPr>
          </a:p>
          <a:p>
            <a:pPr indent="0" lvl="0" marL="0" marR="0" rtl="0" algn="l">
              <a:lnSpc>
                <a:spcPct val="100000"/>
              </a:lnSpc>
              <a:spcBef>
                <a:spcPts val="0"/>
              </a:spcBef>
              <a:spcAft>
                <a:spcPts val="0"/>
              </a:spcAft>
              <a:buClr>
                <a:schemeClr val="dk1"/>
              </a:buClr>
              <a:buSzPts val="1100"/>
              <a:buFont typeface="Arial"/>
              <a:buNone/>
            </a:pPr>
            <a:r>
              <a:t/>
            </a:r>
            <a:endParaRPr sz="1700">
              <a:solidFill>
                <a:srgbClr val="3F3F3F"/>
              </a:solidFill>
              <a:latin typeface="Lexend ExtraLight"/>
              <a:ea typeface="Lexend ExtraLight"/>
              <a:cs typeface="Lexend ExtraLight"/>
              <a:sym typeface="Lexend ExtraLight"/>
            </a:endParaRPr>
          </a:p>
          <a:p>
            <a:pPr indent="0" lvl="0" marL="0" marR="0" rtl="0" algn="l">
              <a:lnSpc>
                <a:spcPct val="100000"/>
              </a:lnSpc>
              <a:spcBef>
                <a:spcPts val="0"/>
              </a:spcBef>
              <a:spcAft>
                <a:spcPts val="0"/>
              </a:spcAft>
              <a:buClr>
                <a:schemeClr val="dk1"/>
              </a:buClr>
              <a:buSzPts val="1100"/>
              <a:buFont typeface="Arial"/>
              <a:buNone/>
            </a:pPr>
            <a:r>
              <a:rPr lang="en" sz="1700">
                <a:solidFill>
                  <a:srgbClr val="3F3F3F"/>
                </a:solidFill>
                <a:latin typeface="Lexend ExtraLight"/>
                <a:ea typeface="Lexend ExtraLight"/>
                <a:cs typeface="Lexend ExtraLight"/>
                <a:sym typeface="Lexend ExtraLight"/>
              </a:rPr>
              <a:t>           </a:t>
            </a:r>
            <a:br>
              <a:rPr lang="en" sz="1700">
                <a:solidFill>
                  <a:srgbClr val="3F3F3F"/>
                </a:solidFill>
                <a:latin typeface="Lexend ExtraLight"/>
                <a:ea typeface="Lexend ExtraLight"/>
                <a:cs typeface="Lexend ExtraLight"/>
                <a:sym typeface="Lexend ExtraLight"/>
              </a:rPr>
            </a:br>
            <a:br>
              <a:rPr lang="en" sz="1700">
                <a:solidFill>
                  <a:srgbClr val="3F3F3F"/>
                </a:solidFill>
                <a:latin typeface="Lexend ExtraLight"/>
                <a:ea typeface="Lexend ExtraLight"/>
                <a:cs typeface="Lexend ExtraLight"/>
                <a:sym typeface="Lexend ExtraLight"/>
              </a:rPr>
            </a:br>
            <a:br>
              <a:rPr lang="en" sz="1700">
                <a:solidFill>
                  <a:srgbClr val="3F3F3F"/>
                </a:solidFill>
                <a:latin typeface="Lexend ExtraLight"/>
                <a:ea typeface="Lexend ExtraLight"/>
                <a:cs typeface="Lexend ExtraLight"/>
                <a:sym typeface="Lexend ExtraLight"/>
              </a:rPr>
            </a:br>
            <a:r>
              <a:rPr lang="en" sz="1700">
                <a:solidFill>
                  <a:srgbClr val="3F3F3F"/>
                </a:solidFill>
                <a:latin typeface="Lexend ExtraLight"/>
                <a:ea typeface="Lexend ExtraLight"/>
                <a:cs typeface="Lexend ExtraLight"/>
                <a:sym typeface="Lexend ExtraLight"/>
              </a:rPr>
              <a:t>	  </a:t>
            </a:r>
            <a:br>
              <a:rPr lang="en" sz="1700">
                <a:solidFill>
                  <a:srgbClr val="3F3F3F"/>
                </a:solidFill>
                <a:latin typeface="Lexend ExtraLight"/>
                <a:ea typeface="Lexend ExtraLight"/>
                <a:cs typeface="Lexend ExtraLight"/>
                <a:sym typeface="Lexend ExtraLight"/>
              </a:rPr>
            </a:br>
            <a:r>
              <a:rPr lang="en" sz="1700">
                <a:solidFill>
                  <a:srgbClr val="3F3F3F"/>
                </a:solidFill>
                <a:latin typeface="Lexend ExtraLight"/>
                <a:ea typeface="Lexend ExtraLight"/>
                <a:cs typeface="Lexend ExtraLight"/>
                <a:sym typeface="Lexend ExtraLight"/>
              </a:rPr>
              <a:t>	    Estrogen</a:t>
            </a:r>
            <a:br>
              <a:rPr lang="en" sz="1700">
                <a:solidFill>
                  <a:srgbClr val="3F3F3F"/>
                </a:solidFill>
                <a:latin typeface="Lexend ExtraLight"/>
                <a:ea typeface="Lexend ExtraLight"/>
                <a:cs typeface="Lexend ExtraLight"/>
                <a:sym typeface="Lexend ExtraLight"/>
              </a:rPr>
            </a:br>
            <a:r>
              <a:rPr lang="en" sz="1700">
                <a:solidFill>
                  <a:srgbClr val="3F3F3F"/>
                </a:solidFill>
                <a:latin typeface="Lexend ExtraLight"/>
                <a:ea typeface="Lexend ExtraLight"/>
                <a:cs typeface="Lexend ExtraLight"/>
                <a:sym typeface="Lexend ExtraLight"/>
              </a:rPr>
              <a:t>	 Progesterone</a:t>
            </a:r>
            <a:endParaRPr sz="1700">
              <a:solidFill>
                <a:srgbClr val="3F3F3F"/>
              </a:solidFill>
              <a:latin typeface="Lexend ExtraLight"/>
              <a:ea typeface="Lexend ExtraLight"/>
              <a:cs typeface="Lexend ExtraLight"/>
              <a:sym typeface="Lexend ExtraLight"/>
            </a:endParaRPr>
          </a:p>
          <a:p>
            <a:pPr indent="0" lvl="0" marL="0" marR="0" rtl="0" algn="l">
              <a:lnSpc>
                <a:spcPct val="100000"/>
              </a:lnSpc>
              <a:spcBef>
                <a:spcPts val="0"/>
              </a:spcBef>
              <a:spcAft>
                <a:spcPts val="0"/>
              </a:spcAft>
              <a:buClr>
                <a:schemeClr val="dk1"/>
              </a:buClr>
              <a:buSzPts val="1100"/>
              <a:buFont typeface="Arial"/>
              <a:buNone/>
            </a:pPr>
            <a:r>
              <a:t/>
            </a:r>
            <a:endParaRPr sz="1700">
              <a:solidFill>
                <a:srgbClr val="3F3F3F"/>
              </a:solidFill>
              <a:latin typeface="Lexend ExtraLight"/>
              <a:ea typeface="Lexend ExtraLight"/>
              <a:cs typeface="Lexend ExtraLight"/>
              <a:sym typeface="Lexend ExtraLight"/>
            </a:endParaRPr>
          </a:p>
          <a:p>
            <a:pPr indent="0" lvl="0" marL="0" marR="0" rtl="0" algn="l">
              <a:lnSpc>
                <a:spcPct val="100000"/>
              </a:lnSpc>
              <a:spcBef>
                <a:spcPts val="0"/>
              </a:spcBef>
              <a:spcAft>
                <a:spcPts val="0"/>
              </a:spcAft>
              <a:buClr>
                <a:schemeClr val="dk1"/>
              </a:buClr>
              <a:buSzPts val="1100"/>
              <a:buFont typeface="Arial"/>
              <a:buNone/>
            </a:pPr>
            <a:r>
              <a:t/>
            </a:r>
            <a:endParaRPr sz="1700">
              <a:solidFill>
                <a:srgbClr val="3F3F3F"/>
              </a:solidFill>
              <a:latin typeface="Lexend ExtraLight"/>
              <a:ea typeface="Lexend ExtraLight"/>
              <a:cs typeface="Lexend ExtraLight"/>
              <a:sym typeface="Lexend ExtraLight"/>
            </a:endParaRPr>
          </a:p>
        </p:txBody>
      </p:sp>
      <p:cxnSp>
        <p:nvCxnSpPr>
          <p:cNvPr id="789" name="Google Shape;789;p131"/>
          <p:cNvCxnSpPr/>
          <p:nvPr/>
        </p:nvCxnSpPr>
        <p:spPr>
          <a:xfrm>
            <a:off x="3945025" y="2865850"/>
            <a:ext cx="18000" cy="2047500"/>
          </a:xfrm>
          <a:prstGeom prst="straightConnector1">
            <a:avLst/>
          </a:prstGeom>
          <a:noFill/>
          <a:ln cap="flat" cmpd="sng" w="19050">
            <a:solidFill>
              <a:srgbClr val="8587C2"/>
            </a:solidFill>
            <a:prstDash val="dot"/>
            <a:round/>
            <a:headEnd len="med" w="med" type="none"/>
            <a:tailEnd len="med" w="med" type="none"/>
          </a:ln>
        </p:spPr>
      </p:cxnSp>
      <p:sp>
        <p:nvSpPr>
          <p:cNvPr id="790" name="Google Shape;790;p131"/>
          <p:cNvSpPr/>
          <p:nvPr/>
        </p:nvSpPr>
        <p:spPr>
          <a:xfrm>
            <a:off x="5439650" y="4754625"/>
            <a:ext cx="2926500" cy="754800"/>
          </a:xfrm>
          <a:prstGeom prst="wedgeRoundRectCallout">
            <a:avLst>
              <a:gd fmla="val 60642" name="adj1"/>
              <a:gd fmla="val 35040" name="adj2"/>
              <a:gd fmla="val 0" name="adj3"/>
            </a:avLst>
          </a:prstGeom>
          <a:solidFill>
            <a:srgbClr val="FBF8BB"/>
          </a:solidFill>
          <a:ln>
            <a:noFill/>
          </a:ln>
        </p:spPr>
        <p:txBody>
          <a:bodyPr anchorCtr="0" anchor="ctr" bIns="91425" lIns="91425" spcFirstLastPara="1" rIns="91425" wrap="square" tIns="91425">
            <a:noAutofit/>
          </a:bodyPr>
          <a:lstStyle/>
          <a:p>
            <a:pPr indent="0" lvl="0" marL="457200" rtl="0" algn="l">
              <a:spcBef>
                <a:spcPts val="0"/>
              </a:spcBef>
              <a:spcAft>
                <a:spcPts val="0"/>
              </a:spcAft>
              <a:buNone/>
            </a:pPr>
            <a:r>
              <a:t/>
            </a:r>
            <a:endParaRPr b="1" sz="1600">
              <a:solidFill>
                <a:schemeClr val="lt1"/>
              </a:solidFill>
              <a:latin typeface="Comfortaa"/>
              <a:ea typeface="Comfortaa"/>
              <a:cs typeface="Comfortaa"/>
              <a:sym typeface="Comfortaa"/>
            </a:endParaRPr>
          </a:p>
        </p:txBody>
      </p:sp>
      <p:sp>
        <p:nvSpPr>
          <p:cNvPr id="791" name="Google Shape;791;p131"/>
          <p:cNvSpPr/>
          <p:nvPr/>
        </p:nvSpPr>
        <p:spPr>
          <a:xfrm>
            <a:off x="6679525" y="3116450"/>
            <a:ext cx="301200" cy="1169400"/>
          </a:xfrm>
          <a:prstGeom prst="downArrow">
            <a:avLst>
              <a:gd fmla="val 50000" name="adj1"/>
              <a:gd fmla="val 99444" name="adj2"/>
            </a:avLst>
          </a:prstGeom>
          <a:solidFill>
            <a:srgbClr val="FF99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2" name="Google Shape;792;p131"/>
          <p:cNvSpPr txBox="1"/>
          <p:nvPr/>
        </p:nvSpPr>
        <p:spPr>
          <a:xfrm>
            <a:off x="5380816" y="1754275"/>
            <a:ext cx="1298700" cy="323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900"/>
              <a:t>Brain </a:t>
            </a:r>
            <a:endParaRPr sz="900"/>
          </a:p>
        </p:txBody>
      </p:sp>
      <p:sp>
        <p:nvSpPr>
          <p:cNvPr id="793" name="Google Shape;793;p131"/>
          <p:cNvSpPr/>
          <p:nvPr/>
        </p:nvSpPr>
        <p:spPr>
          <a:xfrm>
            <a:off x="5318425" y="2001175"/>
            <a:ext cx="2528100" cy="712200"/>
          </a:xfrm>
          <a:prstGeom prst="wedgeRoundRectCallout">
            <a:avLst>
              <a:gd fmla="val -52579" name="adj1"/>
              <a:gd fmla="val 33329" name="adj2"/>
              <a:gd fmla="val 0" name="adj3"/>
            </a:avLst>
          </a:prstGeom>
          <a:solidFill>
            <a:srgbClr val="EFEF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b="1" sz="1200">
              <a:solidFill>
                <a:srgbClr val="595959"/>
              </a:solidFill>
              <a:latin typeface="Comfortaa"/>
              <a:ea typeface="Comfortaa"/>
              <a:cs typeface="Comfortaa"/>
              <a:sym typeface="Comfortaa"/>
            </a:endParaRPr>
          </a:p>
        </p:txBody>
      </p:sp>
      <p:sp>
        <p:nvSpPr>
          <p:cNvPr id="794" name="Google Shape;794;p131"/>
          <p:cNvSpPr txBox="1"/>
          <p:nvPr/>
        </p:nvSpPr>
        <p:spPr>
          <a:xfrm>
            <a:off x="7067441" y="4488400"/>
            <a:ext cx="1298700" cy="323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900"/>
              <a:t>Reproductive System</a:t>
            </a:r>
            <a:endParaRPr sz="900"/>
          </a:p>
        </p:txBody>
      </p:sp>
      <p:sp>
        <p:nvSpPr>
          <p:cNvPr id="795" name="Google Shape;795;p131"/>
          <p:cNvSpPr txBox="1"/>
          <p:nvPr/>
        </p:nvSpPr>
        <p:spPr>
          <a:xfrm>
            <a:off x="5439650" y="2172225"/>
            <a:ext cx="3000000" cy="415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500">
                <a:solidFill>
                  <a:srgbClr val="595959"/>
                </a:solidFill>
                <a:latin typeface="Comfortaa"/>
                <a:ea typeface="Comfortaa"/>
                <a:cs typeface="Comfortaa"/>
                <a:sym typeface="Comfortaa"/>
              </a:rPr>
              <a:t>Hey, sending FSH!</a:t>
            </a:r>
            <a:endParaRPr sz="1500">
              <a:solidFill>
                <a:srgbClr val="595959"/>
              </a:solidFill>
              <a:latin typeface="Comfortaa"/>
              <a:ea typeface="Comfortaa"/>
              <a:cs typeface="Comfortaa"/>
              <a:sym typeface="Comfortaa"/>
            </a:endParaRPr>
          </a:p>
        </p:txBody>
      </p:sp>
      <p:sp>
        <p:nvSpPr>
          <p:cNvPr id="796" name="Google Shape;796;p131"/>
          <p:cNvSpPr txBox="1"/>
          <p:nvPr/>
        </p:nvSpPr>
        <p:spPr>
          <a:xfrm>
            <a:off x="5661325" y="4957375"/>
            <a:ext cx="3081000" cy="415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500">
                <a:solidFill>
                  <a:srgbClr val="595959"/>
                </a:solidFill>
                <a:latin typeface="Comfortaa"/>
                <a:ea typeface="Comfortaa"/>
                <a:cs typeface="Comfortaa"/>
                <a:sym typeface="Comfortaa"/>
              </a:rPr>
              <a:t>Got it!</a:t>
            </a:r>
            <a:r>
              <a:rPr lang="en" sz="1500">
                <a:solidFill>
                  <a:srgbClr val="595959"/>
                </a:solidFill>
                <a:latin typeface="Lexend Medium"/>
                <a:ea typeface="Lexend Medium"/>
                <a:cs typeface="Lexend Medium"/>
                <a:sym typeface="Lexend Medium"/>
              </a:rPr>
              <a:t> Estrogen </a:t>
            </a:r>
            <a:r>
              <a:rPr lang="en" sz="1500">
                <a:solidFill>
                  <a:srgbClr val="595959"/>
                </a:solidFill>
                <a:latin typeface="Comfortaa"/>
                <a:ea typeface="Comfortaa"/>
                <a:cs typeface="Comfortaa"/>
                <a:sym typeface="Comfortaa"/>
              </a:rPr>
              <a:t>rising!</a:t>
            </a:r>
            <a:endParaRPr sz="1500">
              <a:solidFill>
                <a:srgbClr val="595959"/>
              </a:solidFill>
              <a:latin typeface="Comfortaa"/>
              <a:ea typeface="Comfortaa"/>
              <a:cs typeface="Comfortaa"/>
              <a:sym typeface="Comfortaa"/>
            </a:endParaRPr>
          </a:p>
        </p:txBody>
      </p:sp>
      <p:sp>
        <p:nvSpPr>
          <p:cNvPr id="797" name="Google Shape;797;p131"/>
          <p:cNvSpPr/>
          <p:nvPr/>
        </p:nvSpPr>
        <p:spPr>
          <a:xfrm>
            <a:off x="1209412" y="1442724"/>
            <a:ext cx="945900" cy="946200"/>
          </a:xfrm>
          <a:prstGeom prst="ellipse">
            <a:avLst/>
          </a:prstGeom>
          <a:noFill/>
          <a:ln cap="flat" cmpd="sng" w="38100">
            <a:solidFill>
              <a:srgbClr val="FF99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798" name="Google Shape;798;p131"/>
          <p:cNvSpPr/>
          <p:nvPr/>
        </p:nvSpPr>
        <p:spPr>
          <a:xfrm>
            <a:off x="0" y="414850"/>
            <a:ext cx="9144000" cy="750000"/>
          </a:xfrm>
          <a:prstGeom prst="rect">
            <a:avLst/>
          </a:prstGeom>
          <a:solidFill>
            <a:srgbClr val="1F497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highlight>
                <a:srgbClr val="FFFFFF"/>
              </a:highlight>
            </a:endParaRPr>
          </a:p>
        </p:txBody>
      </p:sp>
      <p:sp>
        <p:nvSpPr>
          <p:cNvPr id="799" name="Google Shape;799;p131"/>
          <p:cNvSpPr txBox="1"/>
          <p:nvPr>
            <p:ph type="title"/>
          </p:nvPr>
        </p:nvSpPr>
        <p:spPr>
          <a:xfrm>
            <a:off x="152400" y="306477"/>
            <a:ext cx="8229600" cy="9636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lt1"/>
              </a:buClr>
              <a:buSzPts val="750"/>
              <a:buFont typeface="Arial"/>
              <a:buNone/>
            </a:pPr>
            <a:r>
              <a:rPr lang="en" sz="2800">
                <a:latin typeface="Lexend Thin"/>
                <a:ea typeface="Lexend Thin"/>
                <a:cs typeface="Lexend Thin"/>
                <a:sym typeface="Lexend Thin"/>
              </a:rPr>
              <a:t>The Brain </a:t>
            </a:r>
            <a:r>
              <a:rPr lang="en" sz="2500">
                <a:latin typeface="Lexend Thin"/>
                <a:ea typeface="Lexend Thin"/>
                <a:cs typeface="Lexend Thin"/>
                <a:sym typeface="Lexend Thin"/>
              </a:rPr>
              <a:t>&amp; Reproductive Hormones</a:t>
            </a:r>
            <a:endParaRPr sz="2800">
              <a:latin typeface="Lexend Thin"/>
              <a:ea typeface="Lexend Thin"/>
              <a:cs typeface="Lexend Thin"/>
              <a:sym typeface="Lexend Thin"/>
            </a:endParaRPr>
          </a:p>
        </p:txBody>
      </p:sp>
      <p:sp>
        <p:nvSpPr>
          <p:cNvPr id="800" name="Google Shape;800;p131"/>
          <p:cNvSpPr txBox="1"/>
          <p:nvPr/>
        </p:nvSpPr>
        <p:spPr>
          <a:xfrm>
            <a:off x="146050" y="6492875"/>
            <a:ext cx="800100" cy="2385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rgbClr val="343451"/>
              </a:buClr>
              <a:buSzPts val="250"/>
              <a:buFont typeface="Calibri"/>
              <a:buNone/>
            </a:pPr>
            <a:r>
              <a:rPr b="0" i="0" lang="en" sz="1000" u="none" cap="none" strike="noStrike">
                <a:solidFill>
                  <a:srgbClr val="000000"/>
                </a:solidFill>
                <a:latin typeface="Calibri"/>
                <a:ea typeface="Calibri"/>
                <a:cs typeface="Calibri"/>
                <a:sym typeface="Calibri"/>
              </a:rPr>
              <a:t>© FEMM</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4" name="Shape 804"/>
        <p:cNvGrpSpPr/>
        <p:nvPr/>
      </p:nvGrpSpPr>
      <p:grpSpPr>
        <a:xfrm>
          <a:off x="0" y="0"/>
          <a:ext cx="0" cy="0"/>
          <a:chOff x="0" y="0"/>
          <a:chExt cx="0" cy="0"/>
        </a:xfrm>
      </p:grpSpPr>
      <p:sp>
        <p:nvSpPr>
          <p:cNvPr id="805" name="Google Shape;805;p132"/>
          <p:cNvSpPr txBox="1"/>
          <p:nvPr/>
        </p:nvSpPr>
        <p:spPr>
          <a:xfrm>
            <a:off x="146050" y="6492875"/>
            <a:ext cx="800100" cy="2385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rgbClr val="343451"/>
              </a:buClr>
              <a:buSzPts val="250"/>
              <a:buFont typeface="Calibri"/>
              <a:buNone/>
            </a:pPr>
            <a:r>
              <a:rPr b="0" i="0" lang="en" sz="1000" u="none" cap="none" strike="noStrike">
                <a:solidFill>
                  <a:srgbClr val="000000"/>
                </a:solidFill>
                <a:latin typeface="Calibri"/>
                <a:ea typeface="Calibri"/>
                <a:cs typeface="Calibri"/>
                <a:sym typeface="Calibri"/>
              </a:rPr>
              <a:t>© FEMM</a:t>
            </a:r>
            <a:endParaRPr/>
          </a:p>
        </p:txBody>
      </p:sp>
      <p:sp>
        <p:nvSpPr>
          <p:cNvPr id="806" name="Google Shape;806;p132"/>
          <p:cNvSpPr txBox="1"/>
          <p:nvPr/>
        </p:nvSpPr>
        <p:spPr>
          <a:xfrm>
            <a:off x="402750" y="1512129"/>
            <a:ext cx="7977600" cy="4854000"/>
          </a:xfrm>
          <a:prstGeom prst="rect">
            <a:avLst/>
          </a:prstGeom>
          <a:noFill/>
          <a:ln cap="flat" cmpd="sng" w="76200">
            <a:solidFill>
              <a:srgbClr val="FBF8BB"/>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br>
              <a:rPr lang="en" sz="1900">
                <a:solidFill>
                  <a:srgbClr val="636463"/>
                </a:solidFill>
                <a:latin typeface="Lexend ExtraLight"/>
                <a:ea typeface="Lexend ExtraLight"/>
                <a:cs typeface="Lexend ExtraLight"/>
                <a:sym typeface="Lexend ExtraLight"/>
              </a:rPr>
            </a:br>
            <a:endParaRPr sz="1900">
              <a:solidFill>
                <a:srgbClr val="636463"/>
              </a:solidFill>
              <a:latin typeface="Lexend ExtraLight"/>
              <a:ea typeface="Lexend ExtraLight"/>
              <a:cs typeface="Lexend ExtraLight"/>
              <a:sym typeface="Lexend ExtraLight"/>
            </a:endParaRPr>
          </a:p>
          <a:p>
            <a:pPr indent="-349250" lvl="0" marL="457200" rtl="0" algn="l">
              <a:spcBef>
                <a:spcPts val="0"/>
              </a:spcBef>
              <a:spcAft>
                <a:spcPts val="0"/>
              </a:spcAft>
              <a:buClr>
                <a:srgbClr val="073763"/>
              </a:buClr>
              <a:buSzPts val="1900"/>
              <a:buFont typeface="Lexend ExtraLight"/>
              <a:buChar char="❏"/>
            </a:pPr>
            <a:r>
              <a:rPr lang="en" sz="1900">
                <a:solidFill>
                  <a:srgbClr val="595959"/>
                </a:solidFill>
                <a:latin typeface="Lexend ExtraLight"/>
                <a:ea typeface="Lexend ExtraLight"/>
                <a:cs typeface="Lexend ExtraLight"/>
                <a:sym typeface="Lexend ExtraLight"/>
              </a:rPr>
              <a:t>The </a:t>
            </a:r>
            <a:r>
              <a:rPr b="1" lang="en" sz="1900">
                <a:solidFill>
                  <a:srgbClr val="595959"/>
                </a:solidFill>
                <a:latin typeface="Lexend"/>
                <a:ea typeface="Lexend"/>
                <a:cs typeface="Lexend"/>
                <a:sym typeface="Lexend"/>
              </a:rPr>
              <a:t>male reproductive system</a:t>
            </a:r>
            <a:r>
              <a:rPr lang="en" sz="1900">
                <a:solidFill>
                  <a:srgbClr val="595959"/>
                </a:solidFill>
                <a:latin typeface="Lexend ExtraLight"/>
                <a:ea typeface="Lexend ExtraLight"/>
                <a:cs typeface="Lexend ExtraLight"/>
                <a:sym typeface="Lexend ExtraLight"/>
              </a:rPr>
              <a:t> is responsible for developing the male cell of reproduction: sperm, and the hormone testosterone.</a:t>
            </a:r>
            <a:br>
              <a:rPr lang="en" sz="1900">
                <a:solidFill>
                  <a:srgbClr val="595959"/>
                </a:solidFill>
                <a:latin typeface="Lexend ExtraLight"/>
                <a:ea typeface="Lexend ExtraLight"/>
                <a:cs typeface="Lexend ExtraLight"/>
                <a:sym typeface="Lexend ExtraLight"/>
              </a:rPr>
            </a:br>
            <a:endParaRPr sz="1900">
              <a:solidFill>
                <a:srgbClr val="595959"/>
              </a:solidFill>
              <a:latin typeface="Lexend ExtraLight"/>
              <a:ea typeface="Lexend ExtraLight"/>
              <a:cs typeface="Lexend ExtraLight"/>
              <a:sym typeface="Lexend ExtraLight"/>
            </a:endParaRPr>
          </a:p>
          <a:p>
            <a:pPr indent="-349250" lvl="0" marL="457200" marR="0" rtl="0" algn="l">
              <a:lnSpc>
                <a:spcPct val="100000"/>
              </a:lnSpc>
              <a:spcBef>
                <a:spcPts val="0"/>
              </a:spcBef>
              <a:spcAft>
                <a:spcPts val="0"/>
              </a:spcAft>
              <a:buClr>
                <a:srgbClr val="073763"/>
              </a:buClr>
              <a:buSzPts val="1900"/>
              <a:buFont typeface="Lexend ExtraLight"/>
              <a:buChar char="❏"/>
            </a:pPr>
            <a:r>
              <a:rPr lang="en" sz="1900">
                <a:solidFill>
                  <a:srgbClr val="595959"/>
                </a:solidFill>
                <a:latin typeface="Lexend ExtraLight"/>
                <a:ea typeface="Lexend ExtraLight"/>
                <a:cs typeface="Lexend ExtraLight"/>
                <a:sym typeface="Lexend ExtraLight"/>
              </a:rPr>
              <a:t>The </a:t>
            </a:r>
            <a:r>
              <a:rPr b="1" lang="en" sz="1900">
                <a:solidFill>
                  <a:srgbClr val="595959"/>
                </a:solidFill>
                <a:latin typeface="Lexend"/>
                <a:ea typeface="Lexend"/>
                <a:cs typeface="Lexend"/>
                <a:sym typeface="Lexend"/>
              </a:rPr>
              <a:t>female reproductive system</a:t>
            </a:r>
            <a:r>
              <a:rPr lang="en" sz="1900">
                <a:solidFill>
                  <a:srgbClr val="595959"/>
                </a:solidFill>
                <a:latin typeface="Lexend ExtraLight"/>
                <a:ea typeface="Lexend ExtraLight"/>
                <a:cs typeface="Lexend ExtraLight"/>
                <a:sym typeface="Lexend ExtraLight"/>
              </a:rPr>
              <a:t> is responsible for developing the female cell of reproduction: the egg, and the hormones estrogen and progesterone.</a:t>
            </a:r>
            <a:br>
              <a:rPr lang="en" sz="1900">
                <a:solidFill>
                  <a:srgbClr val="636463"/>
                </a:solidFill>
                <a:latin typeface="Lexend ExtraLight"/>
                <a:ea typeface="Lexend ExtraLight"/>
                <a:cs typeface="Lexend ExtraLight"/>
                <a:sym typeface="Lexend ExtraLight"/>
              </a:rPr>
            </a:br>
            <a:endParaRPr sz="1900">
              <a:solidFill>
                <a:srgbClr val="636463"/>
              </a:solidFill>
              <a:latin typeface="Lexend ExtraLight"/>
              <a:ea typeface="Lexend ExtraLight"/>
              <a:cs typeface="Lexend ExtraLight"/>
              <a:sym typeface="Lexend ExtraLight"/>
            </a:endParaRPr>
          </a:p>
          <a:p>
            <a:pPr indent="-349250" lvl="0" marL="457200" marR="0" rtl="0" algn="l">
              <a:lnSpc>
                <a:spcPct val="100000"/>
              </a:lnSpc>
              <a:spcBef>
                <a:spcPts val="0"/>
              </a:spcBef>
              <a:spcAft>
                <a:spcPts val="0"/>
              </a:spcAft>
              <a:buClr>
                <a:srgbClr val="073763"/>
              </a:buClr>
              <a:buSzPts val="1900"/>
              <a:buFont typeface="Lexend ExtraLight"/>
              <a:buChar char="❏"/>
            </a:pPr>
            <a:r>
              <a:rPr lang="en" sz="1900">
                <a:solidFill>
                  <a:schemeClr val="dk1"/>
                </a:solidFill>
                <a:latin typeface="Lexend ExtraLight"/>
                <a:ea typeface="Lexend ExtraLight"/>
                <a:cs typeface="Lexend ExtraLight"/>
                <a:sym typeface="Lexend ExtraLight"/>
              </a:rPr>
              <a:t>The development of the cells of reproduction indicate that hormone levels are healthy; this is important for men and women!</a:t>
            </a:r>
            <a:r>
              <a:rPr lang="en" sz="1900">
                <a:solidFill>
                  <a:srgbClr val="636463"/>
                </a:solidFill>
                <a:latin typeface="Lexend ExtraLight"/>
                <a:ea typeface="Lexend ExtraLight"/>
                <a:cs typeface="Lexend ExtraLight"/>
                <a:sym typeface="Lexend ExtraLight"/>
              </a:rPr>
              <a:t> </a:t>
            </a:r>
            <a:br>
              <a:rPr lang="en" sz="1900">
                <a:solidFill>
                  <a:srgbClr val="636463"/>
                </a:solidFill>
                <a:latin typeface="Lexend ExtraLight"/>
                <a:ea typeface="Lexend ExtraLight"/>
                <a:cs typeface="Lexend ExtraLight"/>
                <a:sym typeface="Lexend ExtraLight"/>
              </a:rPr>
            </a:br>
            <a:endParaRPr sz="1900">
              <a:solidFill>
                <a:srgbClr val="636463"/>
              </a:solidFill>
              <a:latin typeface="Lexend ExtraLight"/>
              <a:ea typeface="Lexend ExtraLight"/>
              <a:cs typeface="Lexend ExtraLight"/>
              <a:sym typeface="Lexend ExtraLight"/>
            </a:endParaRPr>
          </a:p>
          <a:p>
            <a:pPr indent="-349250" lvl="0" marL="457200" marR="0" rtl="0" algn="l">
              <a:lnSpc>
                <a:spcPct val="100000"/>
              </a:lnSpc>
              <a:spcBef>
                <a:spcPts val="0"/>
              </a:spcBef>
              <a:spcAft>
                <a:spcPts val="0"/>
              </a:spcAft>
              <a:buClr>
                <a:srgbClr val="073763"/>
              </a:buClr>
              <a:buSzPts val="1900"/>
              <a:buFont typeface="Lexend ExtraLight"/>
              <a:buChar char="❏"/>
            </a:pPr>
            <a:r>
              <a:rPr lang="en" sz="1900">
                <a:solidFill>
                  <a:srgbClr val="636463"/>
                </a:solidFill>
                <a:latin typeface="Lexend ExtraLight"/>
                <a:ea typeface="Lexend ExtraLight"/>
                <a:cs typeface="Lexend ExtraLight"/>
                <a:sym typeface="Lexend ExtraLight"/>
              </a:rPr>
              <a:t>Part of growing in maturity is making healthy choices for our bodies and always treating others with the respect they deserve. </a:t>
            </a:r>
            <a:endParaRPr sz="1900">
              <a:solidFill>
                <a:srgbClr val="636463"/>
              </a:solidFill>
              <a:latin typeface="Lexend ExtraLight"/>
              <a:ea typeface="Lexend ExtraLight"/>
              <a:cs typeface="Lexend ExtraLight"/>
              <a:sym typeface="Lexend ExtraLight"/>
            </a:endParaRPr>
          </a:p>
        </p:txBody>
      </p:sp>
      <p:pic>
        <p:nvPicPr>
          <p:cNvPr id="807" name="Google Shape;807;p132"/>
          <p:cNvPicPr preferRelativeResize="0"/>
          <p:nvPr/>
        </p:nvPicPr>
        <p:blipFill rotWithShape="1">
          <a:blip r:embed="rId3">
            <a:alphaModFix/>
          </a:blip>
          <a:srcRect b="22338" l="10585" r="9765" t="22327"/>
          <a:stretch/>
        </p:blipFill>
        <p:spPr>
          <a:xfrm>
            <a:off x="6264225" y="5579475"/>
            <a:ext cx="2477025" cy="1278525"/>
          </a:xfrm>
          <a:prstGeom prst="rect">
            <a:avLst/>
          </a:prstGeom>
          <a:noFill/>
          <a:ln>
            <a:noFill/>
          </a:ln>
        </p:spPr>
      </p:pic>
      <p:cxnSp>
        <p:nvCxnSpPr>
          <p:cNvPr id="808" name="Google Shape;808;p132"/>
          <p:cNvCxnSpPr/>
          <p:nvPr/>
        </p:nvCxnSpPr>
        <p:spPr>
          <a:xfrm flipH="1">
            <a:off x="7251845" y="6222769"/>
            <a:ext cx="108300" cy="60300"/>
          </a:xfrm>
          <a:prstGeom prst="straightConnector1">
            <a:avLst/>
          </a:prstGeom>
          <a:noFill/>
          <a:ln cap="flat" cmpd="sng" w="76200">
            <a:solidFill>
              <a:srgbClr val="00FF00"/>
            </a:solidFill>
            <a:prstDash val="solid"/>
            <a:round/>
            <a:headEnd len="med" w="med" type="none"/>
            <a:tailEnd len="med" w="med" type="none"/>
          </a:ln>
        </p:spPr>
      </p:cxnSp>
      <p:cxnSp>
        <p:nvCxnSpPr>
          <p:cNvPr id="809" name="Google Shape;809;p132"/>
          <p:cNvCxnSpPr/>
          <p:nvPr/>
        </p:nvCxnSpPr>
        <p:spPr>
          <a:xfrm flipH="1">
            <a:off x="8167806" y="6086882"/>
            <a:ext cx="94800" cy="58200"/>
          </a:xfrm>
          <a:prstGeom prst="straightConnector1">
            <a:avLst/>
          </a:prstGeom>
          <a:noFill/>
          <a:ln cap="flat" cmpd="sng" w="76200">
            <a:solidFill>
              <a:srgbClr val="00FF00"/>
            </a:solidFill>
            <a:prstDash val="solid"/>
            <a:round/>
            <a:headEnd len="med" w="med" type="none"/>
            <a:tailEnd len="med" w="med" type="none"/>
          </a:ln>
        </p:spPr>
      </p:cxnSp>
      <p:pic>
        <p:nvPicPr>
          <p:cNvPr id="810" name="Google Shape;810;p132"/>
          <p:cNvPicPr preferRelativeResize="0"/>
          <p:nvPr/>
        </p:nvPicPr>
        <p:blipFill>
          <a:blip r:embed="rId4">
            <a:alphaModFix/>
          </a:blip>
          <a:stretch>
            <a:fillRect/>
          </a:stretch>
        </p:blipFill>
        <p:spPr>
          <a:xfrm>
            <a:off x="7690578" y="5737695"/>
            <a:ext cx="690863" cy="897844"/>
          </a:xfrm>
          <a:prstGeom prst="rect">
            <a:avLst/>
          </a:prstGeom>
          <a:noFill/>
          <a:ln>
            <a:noFill/>
          </a:ln>
        </p:spPr>
      </p:pic>
      <p:pic>
        <p:nvPicPr>
          <p:cNvPr id="811" name="Google Shape;811;p132"/>
          <p:cNvPicPr preferRelativeResize="0"/>
          <p:nvPr/>
        </p:nvPicPr>
        <p:blipFill>
          <a:blip r:embed="rId4">
            <a:alphaModFix/>
          </a:blip>
          <a:stretch>
            <a:fillRect/>
          </a:stretch>
        </p:blipFill>
        <p:spPr>
          <a:xfrm>
            <a:off x="6667354" y="5884512"/>
            <a:ext cx="690863" cy="897844"/>
          </a:xfrm>
          <a:prstGeom prst="rect">
            <a:avLst/>
          </a:prstGeom>
          <a:noFill/>
          <a:ln>
            <a:noFill/>
          </a:ln>
        </p:spPr>
      </p:pic>
      <p:sp>
        <p:nvSpPr>
          <p:cNvPr id="812" name="Google Shape;812;p132"/>
          <p:cNvSpPr/>
          <p:nvPr/>
        </p:nvSpPr>
        <p:spPr>
          <a:xfrm>
            <a:off x="0" y="414850"/>
            <a:ext cx="9144000" cy="750000"/>
          </a:xfrm>
          <a:prstGeom prst="rect">
            <a:avLst/>
          </a:prstGeom>
          <a:solidFill>
            <a:srgbClr val="1F497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highlight>
                <a:srgbClr val="FFFFFF"/>
              </a:highlight>
            </a:endParaRPr>
          </a:p>
        </p:txBody>
      </p:sp>
      <p:sp>
        <p:nvSpPr>
          <p:cNvPr id="813" name="Google Shape;813;p132"/>
          <p:cNvSpPr txBox="1"/>
          <p:nvPr>
            <p:ph type="title"/>
          </p:nvPr>
        </p:nvSpPr>
        <p:spPr>
          <a:xfrm>
            <a:off x="152400" y="306477"/>
            <a:ext cx="8229600" cy="9636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lt1"/>
              </a:buClr>
              <a:buSzPts val="750"/>
              <a:buFont typeface="Arial"/>
              <a:buNone/>
            </a:pPr>
            <a:r>
              <a:rPr lang="en" sz="2800">
                <a:latin typeface="Lexend Thin"/>
                <a:ea typeface="Lexend Thin"/>
                <a:cs typeface="Lexend Thin"/>
                <a:sym typeface="Lexend Thin"/>
              </a:rPr>
              <a:t>Review</a:t>
            </a:r>
            <a:endParaRPr sz="2800">
              <a:latin typeface="Lexend Thin"/>
              <a:ea typeface="Lexend Thin"/>
              <a:cs typeface="Lexend Thin"/>
              <a:sym typeface="Lexend Thin"/>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1B9FF"/>
        </a:solidFill>
      </p:bgPr>
    </p:bg>
    <p:spTree>
      <p:nvGrpSpPr>
        <p:cNvPr id="817" name="Shape 817"/>
        <p:cNvGrpSpPr/>
        <p:nvPr/>
      </p:nvGrpSpPr>
      <p:grpSpPr>
        <a:xfrm>
          <a:off x="0" y="0"/>
          <a:ext cx="0" cy="0"/>
          <a:chOff x="0" y="0"/>
          <a:chExt cx="0" cy="0"/>
        </a:xfrm>
      </p:grpSpPr>
      <p:sp>
        <p:nvSpPr>
          <p:cNvPr id="818" name="Google Shape;818;p133"/>
          <p:cNvSpPr txBox="1"/>
          <p:nvPr/>
        </p:nvSpPr>
        <p:spPr>
          <a:xfrm>
            <a:off x="146050" y="6492875"/>
            <a:ext cx="800100" cy="2382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343451"/>
              </a:buClr>
              <a:buSzPts val="1000"/>
              <a:buFont typeface="Arial"/>
              <a:buNone/>
            </a:pPr>
            <a:r>
              <a:rPr b="0" i="0" lang="en" sz="1000" u="none" cap="none" strike="noStrike">
                <a:solidFill>
                  <a:srgbClr val="F2F2F2"/>
                </a:solidFill>
                <a:latin typeface="Arial"/>
                <a:ea typeface="Arial"/>
                <a:cs typeface="Arial"/>
                <a:sym typeface="Arial"/>
              </a:rPr>
              <a:t>© FEMM</a:t>
            </a:r>
            <a:endParaRPr>
              <a:solidFill>
                <a:srgbClr val="F2F2F2"/>
              </a:solidFill>
            </a:endParaRPr>
          </a:p>
        </p:txBody>
      </p:sp>
      <p:pic>
        <p:nvPicPr>
          <p:cNvPr id="819" name="Google Shape;819;p133"/>
          <p:cNvPicPr preferRelativeResize="0"/>
          <p:nvPr/>
        </p:nvPicPr>
        <p:blipFill rotWithShape="1">
          <a:blip r:embed="rId3">
            <a:alphaModFix/>
          </a:blip>
          <a:srcRect b="6331" l="0" r="0" t="6331"/>
          <a:stretch/>
        </p:blipFill>
        <p:spPr>
          <a:xfrm>
            <a:off x="1132950" y="1277750"/>
            <a:ext cx="6878100" cy="1806850"/>
          </a:xfrm>
          <a:prstGeom prst="rect">
            <a:avLst/>
          </a:prstGeom>
          <a:noFill/>
          <a:ln>
            <a:noFill/>
          </a:ln>
        </p:spPr>
      </p:pic>
      <p:sp>
        <p:nvSpPr>
          <p:cNvPr id="820" name="Google Shape;820;p133"/>
          <p:cNvSpPr/>
          <p:nvPr/>
        </p:nvSpPr>
        <p:spPr>
          <a:xfrm>
            <a:off x="0" y="3992975"/>
            <a:ext cx="9144000" cy="9984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highlight>
                <a:schemeClr val="lt1"/>
              </a:highlight>
            </a:endParaRPr>
          </a:p>
        </p:txBody>
      </p:sp>
      <p:sp>
        <p:nvSpPr>
          <p:cNvPr id="821" name="Google Shape;821;p133"/>
          <p:cNvSpPr txBox="1"/>
          <p:nvPr>
            <p:ph type="title"/>
          </p:nvPr>
        </p:nvSpPr>
        <p:spPr>
          <a:xfrm>
            <a:off x="199650" y="3944975"/>
            <a:ext cx="8744700" cy="10944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585572"/>
              </a:buClr>
              <a:buSzPts val="4400"/>
              <a:buFont typeface="Arial"/>
              <a:buNone/>
            </a:pPr>
            <a:r>
              <a:rPr lang="en" sz="6000">
                <a:solidFill>
                  <a:srgbClr val="81B9FF"/>
                </a:solidFill>
                <a:latin typeface="Lexend Medium"/>
                <a:ea typeface="Lexend Medium"/>
                <a:cs typeface="Lexend Medium"/>
                <a:sym typeface="Lexend Medium"/>
              </a:rPr>
              <a:t>Grade 8</a:t>
            </a:r>
            <a:endParaRPr sz="6000">
              <a:solidFill>
                <a:srgbClr val="81B9FF"/>
              </a:solidFill>
              <a:latin typeface="Lexend Medium"/>
              <a:ea typeface="Lexend Medium"/>
              <a:cs typeface="Lexend Medium"/>
              <a:sym typeface="Lexend Medium"/>
            </a:endParaRPr>
          </a:p>
        </p:txBody>
      </p:sp>
      <p:sp>
        <p:nvSpPr>
          <p:cNvPr id="822" name="Google Shape;822;p133"/>
          <p:cNvSpPr txBox="1"/>
          <p:nvPr>
            <p:ph idx="4294967295" type="ctrTitle"/>
          </p:nvPr>
        </p:nvSpPr>
        <p:spPr>
          <a:xfrm>
            <a:off x="199650" y="4766200"/>
            <a:ext cx="8744700" cy="10944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585572"/>
              </a:buClr>
              <a:buSzPts val="4400"/>
              <a:buFont typeface="Arial"/>
              <a:buNone/>
            </a:pPr>
            <a:r>
              <a:rPr lang="en" sz="3400">
                <a:solidFill>
                  <a:srgbClr val="FFFFFF"/>
                </a:solidFill>
                <a:latin typeface="Lexend Medium"/>
                <a:ea typeface="Lexend Medium"/>
                <a:cs typeface="Lexend Medium"/>
                <a:sym typeface="Lexend Medium"/>
              </a:rPr>
              <a:t>LESSON 3</a:t>
            </a:r>
            <a:endParaRPr sz="3400">
              <a:solidFill>
                <a:srgbClr val="FFFFFF"/>
              </a:solidFill>
              <a:latin typeface="Lexend Medium"/>
              <a:ea typeface="Lexend Medium"/>
              <a:cs typeface="Lexend Medium"/>
              <a:sym typeface="Lexend Medium"/>
            </a:endParaRPr>
          </a:p>
        </p:txBody>
      </p:sp>
    </p:spTree>
  </p:cSld>
  <p:clrMapOvr>
    <a:masterClrMapping/>
  </p:clrMapOvr>
</p:sld>
</file>

<file path=ppt/theme/theme1.xml><?xml version="1.0" encoding="utf-8"?>
<a:theme xmlns:a="http://schemas.openxmlformats.org/drawingml/2006/main" xmlns:r="http://schemas.openxmlformats.org/officeDocument/2006/relationships" name="1_femmtrial">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4_FEMM Powerpoint_VER02">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name="7_femmtrial">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5.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