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3.xml" ContentType="application/vnd.openxmlformats-officedocument.theme+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4.xml" ContentType="application/vnd.openxmlformats-officedocument.theme+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819" r:id="rId1"/>
    <p:sldMasterId id="2147483820" r:id="rId2"/>
    <p:sldMasterId id="2147483821" r:id="rId3"/>
    <p:sldMasterId id="2147483822" r:id="rId4"/>
    <p:sldMasterId id="2147483823" r:id="rId5"/>
  </p:sldMasterIdLst>
  <p:notesMasterIdLst>
    <p:notesMasterId r:id="rId29"/>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x="9144000" cy="6858000" type="screen4x3"/>
  <p:notesSz cx="6858000" cy="9144000"/>
  <p:embeddedFontLst>
    <p:embeddedFont>
      <p:font typeface="Arial Narrow" panose="020B0606020202030204" pitchFamily="34" charset="0"/>
      <p:regular r:id="rId30"/>
      <p:bold r:id="rId31"/>
      <p:italic r:id="rId32"/>
      <p:boldItalic r:id="rId33"/>
    </p:embeddedFont>
    <p:embeddedFont>
      <p:font typeface="Caveat" pitchFamily="2" charset="0"/>
      <p:regular r:id="rId34"/>
      <p:bold r:id="rId35"/>
    </p:embeddedFont>
    <p:embeddedFont>
      <p:font typeface="Comfortaa" pitchFamily="2" charset="0"/>
      <p:regular r:id="rId36"/>
      <p:bold r:id="rId37"/>
    </p:embeddedFont>
    <p:embeddedFont>
      <p:font typeface="Lexend" pitchFamily="2" charset="0"/>
      <p:regular r:id="rId38"/>
      <p:bold r:id="rId39"/>
    </p:embeddedFont>
    <p:embeddedFont>
      <p:font typeface="Lexend ExtraLight" pitchFamily="2" charset="0"/>
      <p:regular r:id="rId40"/>
      <p:bold r:id="rId41"/>
    </p:embeddedFont>
    <p:embeddedFont>
      <p:font typeface="Lexend Light" pitchFamily="2" charset="0"/>
      <p:regular r:id="rId42"/>
      <p:bold r:id="rId43"/>
    </p:embeddedFont>
    <p:embeddedFont>
      <p:font typeface="Lexend Medium" pitchFamily="2" charset="0"/>
      <p:regular r:id="rId44"/>
      <p:bold r:id="rId45"/>
    </p:embeddedFont>
    <p:embeddedFont>
      <p:font typeface="Lexend SemiBold" pitchFamily="2" charset="0"/>
      <p:regular r:id="rId46"/>
      <p:bold r:id="rId47"/>
    </p:embeddedFont>
    <p:embeddedFont>
      <p:font typeface="Lexend Thin" pitchFamily="2" charset="0"/>
      <p:regular r:id="rId48"/>
      <p:bold r:id="rId49"/>
    </p:embeddedFont>
    <p:embeddedFont>
      <p:font typeface="Open Sans" panose="020B0606030504020204" pitchFamily="34" charset="0"/>
      <p:regular r:id="rId5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DEBF459-54CC-4A2E-81BF-46628134587C}">
  <a:tblStyle styleId="{5DEBF459-54CC-4A2E-81BF-46628134587C}"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0.fntdata"/><Relationship Id="rId21" Type="http://schemas.openxmlformats.org/officeDocument/2006/relationships/slide" Target="slides/slide16.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notesMaster" Target="notesMasters/notes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theme" Target="theme/theme1.xml"/><Relationship Id="rId5" Type="http://schemas.openxmlformats.org/officeDocument/2006/relationships/slideMaster" Target="slideMasters/slideMaster5.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8" Type="http://schemas.openxmlformats.org/officeDocument/2006/relationships/slide" Target="slides/slide3.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0" Type="http://schemas.openxmlformats.org/officeDocument/2006/relationships/slide" Target="slides/slide15.xml"/><Relationship Id="rId41" Type="http://schemas.openxmlformats.org/officeDocument/2006/relationships/font" Target="fonts/font12.fntdata"/><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7.fntdata"/><Relationship Id="rId49" Type="http://schemas.openxmlformats.org/officeDocument/2006/relationships/font" Target="fonts/font2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91425" rIns="91425" bIns="91425" anchor="t" anchorCtr="0">
            <a:noAutofit/>
          </a:bodyPr>
          <a:lstStyle>
            <a:lvl1pPr marL="0" marR="0" lvl="0" indent="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youtube.com/watch?v=R0fiu2S0_3M"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6"/>
        <p:cNvGrpSpPr/>
        <p:nvPr/>
      </p:nvGrpSpPr>
      <p:grpSpPr>
        <a:xfrm>
          <a:off x="0" y="0"/>
          <a:ext cx="0" cy="0"/>
          <a:chOff x="0" y="0"/>
          <a:chExt cx="0" cy="0"/>
        </a:xfrm>
      </p:grpSpPr>
      <p:sp>
        <p:nvSpPr>
          <p:cNvPr id="867" name="Google Shape;867;g1e90117603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68" name="Google Shape;868;g1e901176030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5"/>
        <p:cNvGrpSpPr/>
        <p:nvPr/>
      </p:nvGrpSpPr>
      <p:grpSpPr>
        <a:xfrm>
          <a:off x="0" y="0"/>
          <a:ext cx="0" cy="0"/>
          <a:chOff x="0" y="0"/>
          <a:chExt cx="0" cy="0"/>
        </a:xfrm>
      </p:grpSpPr>
      <p:sp>
        <p:nvSpPr>
          <p:cNvPr id="876" name="Google Shape;876;g3086f80c008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77" name="Google Shape;877;g3086f80c00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0000"/>
              </a:lnSpc>
              <a:spcBef>
                <a:spcPts val="0"/>
              </a:spcBef>
              <a:spcAft>
                <a:spcPts val="0"/>
              </a:spcAft>
              <a:buClr>
                <a:schemeClr val="dk1"/>
              </a:buClr>
              <a:buSzPts val="1100"/>
              <a:buFont typeface="Arial"/>
              <a:buNone/>
            </a:pPr>
            <a:r>
              <a:rPr lang="en-US" sz="1300" b="1">
                <a:solidFill>
                  <a:srgbClr val="0055A4"/>
                </a:solidFill>
              </a:rPr>
              <a:t>PROCEDURE</a:t>
            </a:r>
            <a:endParaRPr sz="1300" i="1">
              <a:solidFill>
                <a:srgbClr val="0055A4"/>
              </a:solidFill>
            </a:endParaRPr>
          </a:p>
          <a:p>
            <a:pPr marL="0" lvl="0" indent="0" algn="l" rtl="0">
              <a:lnSpc>
                <a:spcPct val="110000"/>
              </a:lnSpc>
              <a:spcBef>
                <a:spcPts val="0"/>
              </a:spcBef>
              <a:spcAft>
                <a:spcPts val="0"/>
              </a:spcAft>
              <a:buClr>
                <a:schemeClr val="dk1"/>
              </a:buClr>
              <a:buSzPts val="1100"/>
              <a:buFont typeface="Arial"/>
              <a:buNone/>
            </a:pPr>
            <a:r>
              <a:rPr lang="en-US" sz="1300" b="1">
                <a:solidFill>
                  <a:srgbClr val="0055A4"/>
                </a:solidFill>
              </a:rPr>
              <a:t>Step 1 (5 minutes)</a:t>
            </a:r>
            <a:r>
              <a:rPr lang="en-US" sz="1300"/>
              <a:t>: </a:t>
            </a:r>
            <a:r>
              <a:rPr lang="en-US" sz="1300">
                <a:solidFill>
                  <a:srgbClr val="0055A4"/>
                </a:solidFill>
              </a:rPr>
              <a:t>Review hormonal feedback </a:t>
            </a:r>
            <a:endParaRPr sz="1300">
              <a:solidFill>
                <a:srgbClr val="0055A4"/>
              </a:solidFill>
            </a:endParaRPr>
          </a:p>
          <a:p>
            <a:pPr marL="0" lvl="0" indent="0" algn="l" rtl="0">
              <a:lnSpc>
                <a:spcPct val="110000"/>
              </a:lnSpc>
              <a:spcBef>
                <a:spcPts val="0"/>
              </a:spcBef>
              <a:spcAft>
                <a:spcPts val="0"/>
              </a:spcAft>
              <a:buClr>
                <a:schemeClr val="dk1"/>
              </a:buClr>
              <a:buSzPts val="1100"/>
              <a:buFont typeface="Arial"/>
              <a:buNone/>
            </a:pPr>
            <a:r>
              <a:rPr lang="en-US" sz="1300"/>
              <a:t>Today, we’re going to learn more about the changes of puberty and your brain. But first, let’s review.</a:t>
            </a:r>
            <a:br>
              <a:rPr lang="en-US" sz="1300"/>
            </a:br>
            <a:r>
              <a:rPr lang="en-US" sz="1300"/>
              <a:t>What is the </a:t>
            </a:r>
            <a:r>
              <a:rPr lang="en-US" sz="1300" b="1">
                <a:solidFill>
                  <a:srgbClr val="073763"/>
                </a:solidFill>
              </a:rPr>
              <a:t>hormonal axis?</a:t>
            </a:r>
            <a:r>
              <a:rPr lang="en-US" sz="1300"/>
              <a:t> </a:t>
            </a:r>
            <a:r>
              <a:rPr lang="en-US" sz="1300" i="1"/>
              <a:t>Ask a student to describe the hormonal axis in their own words. </a:t>
            </a:r>
            <a:r>
              <a:rPr lang="en-US" sz="1300"/>
              <a:t>This is the way that the brain and the reproductive system are linked. </a:t>
            </a:r>
            <a:br>
              <a:rPr lang="en-US" sz="1300"/>
            </a:br>
            <a:br>
              <a:rPr lang="en-US" sz="1300"/>
            </a:br>
            <a:r>
              <a:rPr lang="en-US" sz="1300" b="1">
                <a:solidFill>
                  <a:srgbClr val="073763"/>
                </a:solidFill>
              </a:rPr>
              <a:t>Hormonal feedback</a:t>
            </a:r>
            <a:r>
              <a:rPr lang="en-US" sz="1300"/>
              <a:t> is another way of understanding this process as a circuit or loop. On the slide we see this process of hormonal feedback broken down into four steps:</a:t>
            </a:r>
            <a:br>
              <a:rPr lang="en-US" sz="1300"/>
            </a:br>
            <a:br>
              <a:rPr lang="en-US" sz="1300"/>
            </a:br>
            <a:r>
              <a:rPr lang="en-US" sz="1300"/>
              <a:t>1. In the brain, the pituitary gland sends </a:t>
            </a:r>
            <a:r>
              <a:rPr lang="en-US" sz="1300" b="1"/>
              <a:t>Follicle Stimulating Hormone</a:t>
            </a:r>
            <a:r>
              <a:rPr lang="en-US" sz="1300"/>
              <a:t> and </a:t>
            </a:r>
            <a:r>
              <a:rPr lang="en-US" sz="1300" b="1"/>
              <a:t>Luteinizing Hormone</a:t>
            </a:r>
            <a:r>
              <a:rPr lang="en-US" sz="1300"/>
              <a:t> to the testes. 2. The cells in the testes respond by producing sperm and testosterone. 3. This increase in testosterone in the body tells all of the other parts of the body to grow. 4. An amazing thing is that the brain helps to generate the production of testosterone, and testosterone in turn helps to develop the brain. </a:t>
            </a:r>
            <a:endParaRPr sz="1300"/>
          </a:p>
          <a:p>
            <a:pPr marL="0" lvl="0" indent="0" algn="l" rtl="0">
              <a:lnSpc>
                <a:spcPct val="110000"/>
              </a:lnSpc>
              <a:spcBef>
                <a:spcPts val="0"/>
              </a:spcBef>
              <a:spcAft>
                <a:spcPts val="0"/>
              </a:spcAft>
              <a:buClr>
                <a:schemeClr val="dk1"/>
              </a:buClr>
              <a:buSzPts val="1100"/>
              <a:buFont typeface="Arial"/>
              <a:buNone/>
            </a:pPr>
            <a:endParaRPr sz="1300"/>
          </a:p>
        </p:txBody>
      </p:sp>
      <p:sp>
        <p:nvSpPr>
          <p:cNvPr id="878" name="Google Shape;878;g3086f80c008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9"/>
        <p:cNvGrpSpPr/>
        <p:nvPr/>
      </p:nvGrpSpPr>
      <p:grpSpPr>
        <a:xfrm>
          <a:off x="0" y="0"/>
          <a:ext cx="0" cy="0"/>
          <a:chOff x="0" y="0"/>
          <a:chExt cx="0" cy="0"/>
        </a:xfrm>
      </p:grpSpPr>
      <p:sp>
        <p:nvSpPr>
          <p:cNvPr id="890" name="Google Shape;890;g2ce5d8f957_0_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91" name="Google Shape;891;g2ce5d8f957_0_8: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2 (5 minutes): </a:t>
            </a:r>
            <a:r>
              <a:rPr lang="en-US" sz="1300">
                <a:solidFill>
                  <a:srgbClr val="0055A4"/>
                </a:solidFill>
              </a:rPr>
              <a:t>Puberty and the brain</a:t>
            </a:r>
            <a:br>
              <a:rPr lang="en-US" sz="1300" b="1">
                <a:solidFill>
                  <a:srgbClr val="0055A4"/>
                </a:solidFill>
              </a:rPr>
            </a:br>
            <a:r>
              <a:rPr lang="en-US" sz="1300" i="1">
                <a:solidFill>
                  <a:srgbClr val="0055A4"/>
                </a:solidFill>
              </a:rPr>
              <a:t>Play this </a:t>
            </a:r>
            <a:r>
              <a:rPr lang="en-US" sz="1300" b="1" i="1" u="sng">
                <a:solidFill>
                  <a:srgbClr val="0055A4"/>
                </a:solidFill>
                <a:hlinkClick r:id="rId3">
                  <a:extLst>
                    <a:ext uri="{A12FA001-AC4F-418D-AE19-62706E023703}">
                      <ahyp:hlinkClr xmlns:ahyp="http://schemas.microsoft.com/office/drawing/2018/hyperlinkcolor" val="tx"/>
                    </a:ext>
                  </a:extLst>
                </a:hlinkClick>
              </a:rPr>
              <a:t>short video</a:t>
            </a:r>
            <a:r>
              <a:rPr lang="en-US" sz="1300" i="1">
                <a:solidFill>
                  <a:srgbClr val="0055A4"/>
                </a:solidFill>
              </a:rPr>
              <a:t> on the development of the brain. </a:t>
            </a:r>
            <a:br>
              <a:rPr lang="en-US" sz="1300" i="1">
                <a:solidFill>
                  <a:srgbClr val="0055A4"/>
                </a:solidFill>
              </a:rPr>
            </a:br>
            <a:endParaRPr sz="1300" i="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a:t>Your brain is amazing! At just 5 weeks old a human fetus is the size of an apple seed but the brain has already begun to grow. Incredible. The “pruning” that the video describes is actually what’s happening now, during puberty, and will continue after puberty. </a:t>
            </a:r>
            <a:br>
              <a:rPr lang="en-US" sz="1300"/>
            </a:br>
            <a:endParaRPr sz="1300" b="1">
              <a:solidFill>
                <a:srgbClr val="0055A4"/>
              </a:solidFill>
            </a:endParaRPr>
          </a:p>
          <a:p>
            <a:pPr marL="0" lvl="0" indent="0" algn="l" rtl="0">
              <a:lnSpc>
                <a:spcPct val="115000"/>
              </a:lnSpc>
              <a:spcBef>
                <a:spcPts val="0"/>
              </a:spcBef>
              <a:spcAft>
                <a:spcPts val="0"/>
              </a:spcAft>
              <a:buClr>
                <a:schemeClr val="dk1"/>
              </a:buClr>
              <a:buSzPts val="1100"/>
              <a:buFont typeface="Arial"/>
              <a:buNone/>
            </a:pPr>
            <a:r>
              <a:rPr lang="en-US" sz="1300" b="1" i="1"/>
              <a:t>Did you know: </a:t>
            </a:r>
            <a:r>
              <a:rPr lang="en-US" sz="1300"/>
              <a:t>the human brain isn’t fully mature and developed until around age 25? During puberty your brain is undergoing its own massive growth spurt and remodel. The last parts of the brain to fully mature are the prefrontal cortex, where judgment and long-term decision making takes place, and the amygdala, which is the emotional center. </a:t>
            </a:r>
            <a:r>
              <a:rPr lang="en-US" sz="1300" i="1"/>
              <a:t>Click on the slide to show where the prefrontal cortex and the amygdala are located in the brain.</a:t>
            </a:r>
            <a:r>
              <a:rPr lang="en-US" sz="1300"/>
              <a:t> </a:t>
            </a:r>
            <a:br>
              <a:rPr lang="en-US" sz="1300"/>
            </a:br>
            <a:br>
              <a:rPr lang="en-US" sz="1300"/>
            </a:br>
            <a:r>
              <a:rPr lang="en-US" sz="1300"/>
              <a:t>These parts of the brain are particularly critical for emotional awareness and self-control. As a result, the teen brain is highly sensitive. For example, studies show that adolescents become addicted to nicotine faster and at lower doses. Most addictions begin in adolescence. So, now is the most important time to say no to things that are unhealthy for you and practice making excellent choices. </a:t>
            </a:r>
            <a:br>
              <a:rPr lang="en-US" sz="1300"/>
            </a:br>
            <a:endParaRPr sz="1300" b="1">
              <a:solidFill>
                <a:srgbClr val="0055A4"/>
              </a:solidFill>
            </a:endParaRPr>
          </a:p>
        </p:txBody>
      </p:sp>
      <p:sp>
        <p:nvSpPr>
          <p:cNvPr id="892" name="Google Shape;892;g2ce5d8f957_0_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8"/>
        <p:cNvGrpSpPr/>
        <p:nvPr/>
      </p:nvGrpSpPr>
      <p:grpSpPr>
        <a:xfrm>
          <a:off x="0" y="0"/>
          <a:ext cx="0" cy="0"/>
          <a:chOff x="0" y="0"/>
          <a:chExt cx="0" cy="0"/>
        </a:xfrm>
      </p:grpSpPr>
      <p:sp>
        <p:nvSpPr>
          <p:cNvPr id="919" name="Google Shape;919;g30e1520569a_0_2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20" name="Google Shape;920;g30e1520569a_0_25: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Your brain is constantly forming new neurons (nerve cells, the fundamental units of the brain) and connections. The brain is designed to recognize habits. These habits become hard-wired into the brain. Every time you make an excellent choice for yourself and your health, like choosing to play a new sport or do your homework after school, these choices shape your brain, hard-wiring it for success, for life. </a:t>
            </a:r>
            <a:br>
              <a:rPr lang="en-US" sz="1300"/>
            </a:br>
            <a:endParaRPr sz="1300" i="1">
              <a:solidFill>
                <a:srgbClr val="0055A4"/>
              </a:solidFill>
            </a:endParaRPr>
          </a:p>
        </p:txBody>
      </p:sp>
      <p:sp>
        <p:nvSpPr>
          <p:cNvPr id="921" name="Google Shape;921;g30e1520569a_0_2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2"/>
        <p:cNvGrpSpPr/>
        <p:nvPr/>
      </p:nvGrpSpPr>
      <p:grpSpPr>
        <a:xfrm>
          <a:off x="0" y="0"/>
          <a:ext cx="0" cy="0"/>
          <a:chOff x="0" y="0"/>
          <a:chExt cx="0" cy="0"/>
        </a:xfrm>
      </p:grpSpPr>
      <p:sp>
        <p:nvSpPr>
          <p:cNvPr id="1113" name="Google Shape;1113;g30e1520569a_0_5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4" name="Google Shape;1114;g30e1520569a_0_513: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3 (10 minutes):</a:t>
            </a:r>
            <a:r>
              <a:rPr lang="en-US" sz="1300" i="1">
                <a:solidFill>
                  <a:srgbClr val="757AA8"/>
                </a:solidFill>
              </a:rPr>
              <a:t> </a:t>
            </a:r>
            <a:r>
              <a:rPr lang="en-US" sz="1300" b="1">
                <a:solidFill>
                  <a:srgbClr val="0055A4"/>
                </a:solidFill>
              </a:rPr>
              <a:t>Brain Connections Activity </a:t>
            </a:r>
            <a:br>
              <a:rPr lang="en-US" sz="1300" b="1">
                <a:solidFill>
                  <a:srgbClr val="0055A4"/>
                </a:solidFill>
              </a:rPr>
            </a:br>
            <a:r>
              <a:rPr lang="en-US" sz="1300" i="1"/>
              <a:t>Have students stand up and form a circle. Ask the class to think of and name an example of a skill or a goal in their life that they’d like to work on. For example: “I want to get better at soccer.” Then, brainstorm suggestions with the class about what choices to make to improve in this area: “...I could attend every practice, go for a run on the days that I don’t have practice, etc.”</a:t>
            </a:r>
            <a:endParaRPr sz="1300" i="1"/>
          </a:p>
          <a:p>
            <a:pPr marL="0" lvl="0" indent="0" algn="l" rtl="0">
              <a:lnSpc>
                <a:spcPct val="115000"/>
              </a:lnSpc>
              <a:spcBef>
                <a:spcPts val="0"/>
              </a:spcBef>
              <a:spcAft>
                <a:spcPts val="0"/>
              </a:spcAft>
              <a:buClr>
                <a:schemeClr val="dk1"/>
              </a:buClr>
              <a:buSzPts val="1100"/>
              <a:buFont typeface="Arial"/>
              <a:buNone/>
            </a:pPr>
            <a:endParaRPr sz="1300" i="1"/>
          </a:p>
          <a:p>
            <a:pPr marL="0" lvl="0" indent="0" algn="l" rtl="0">
              <a:lnSpc>
                <a:spcPct val="115000"/>
              </a:lnSpc>
              <a:spcBef>
                <a:spcPts val="0"/>
              </a:spcBef>
              <a:spcAft>
                <a:spcPts val="0"/>
              </a:spcAft>
              <a:buClr>
                <a:schemeClr val="dk1"/>
              </a:buClr>
              <a:buSzPts val="1100"/>
              <a:buFont typeface="Arial"/>
              <a:buNone/>
            </a:pPr>
            <a:r>
              <a:rPr lang="en-US" sz="1300" i="1"/>
              <a:t>Show the ball of yarn and explain that the ball of yarn represents the brain and the string represents neural pathways (the connections that develop in the brain).  </a:t>
            </a:r>
            <a:br>
              <a:rPr lang="en-US" sz="1300" i="1"/>
            </a:br>
            <a:endParaRPr sz="1300" i="1"/>
          </a:p>
          <a:p>
            <a:pPr marL="457200" lvl="0" indent="-311150" algn="l" rtl="0">
              <a:lnSpc>
                <a:spcPct val="115000"/>
              </a:lnSpc>
              <a:spcBef>
                <a:spcPts val="0"/>
              </a:spcBef>
              <a:spcAft>
                <a:spcPts val="0"/>
              </a:spcAft>
              <a:buClr>
                <a:schemeClr val="dk1"/>
              </a:buClr>
              <a:buSzPts val="1300"/>
              <a:buFont typeface="Calibri"/>
              <a:buAutoNum type="arabicPeriod"/>
            </a:pPr>
            <a:r>
              <a:rPr lang="en-US" sz="1300" i="1"/>
              <a:t>To start, hold on to the beginning/end of the string and then toss the ball to a student in the circle. </a:t>
            </a:r>
            <a:endParaRPr sz="1300" i="1"/>
          </a:p>
          <a:p>
            <a:pPr marL="457200" lvl="0" indent="-311150" algn="l" rtl="0">
              <a:lnSpc>
                <a:spcPct val="115000"/>
              </a:lnSpc>
              <a:spcBef>
                <a:spcPts val="0"/>
              </a:spcBef>
              <a:spcAft>
                <a:spcPts val="0"/>
              </a:spcAft>
              <a:buClr>
                <a:schemeClr val="dk1"/>
              </a:buClr>
              <a:buSzPts val="1300"/>
              <a:buFont typeface="Calibri"/>
              <a:buAutoNum type="arabicPeriod"/>
            </a:pPr>
            <a:r>
              <a:rPr lang="en-US" sz="1300" i="1"/>
              <a:t>As the student receives the ball of yarn, they are to give one suggestion for how to improve at the skill/goal agreed upon by the class. i.e. “I won’t talk when the coach is talking” and then, hanging on to their corner of the yarn, toss the ball to the next student.</a:t>
            </a:r>
            <a:endParaRPr sz="1300" i="1"/>
          </a:p>
          <a:p>
            <a:pPr marL="457200" lvl="0" indent="-311150" algn="l" rtl="0">
              <a:lnSpc>
                <a:spcPct val="115000"/>
              </a:lnSpc>
              <a:spcBef>
                <a:spcPts val="0"/>
              </a:spcBef>
              <a:spcAft>
                <a:spcPts val="0"/>
              </a:spcAft>
              <a:buClr>
                <a:schemeClr val="dk1"/>
              </a:buClr>
              <a:buSzPts val="1300"/>
              <a:buFont typeface="Calibri"/>
              <a:buAutoNum type="arabicPeriod"/>
            </a:pPr>
            <a:r>
              <a:rPr lang="en-US" sz="1300" i="1"/>
              <a:t>After many examples, note how thick the connections and brain pathways are getting! Every choice you are making is strengthening the neural connections, forming habits in your brain to achieve your goals.  </a:t>
            </a:r>
            <a:endParaRPr sz="1300" i="1"/>
          </a:p>
          <a:p>
            <a:pPr marL="457200" lvl="0" indent="-311150" algn="l" rtl="0">
              <a:lnSpc>
                <a:spcPct val="115000"/>
              </a:lnSpc>
              <a:spcBef>
                <a:spcPts val="0"/>
              </a:spcBef>
              <a:spcAft>
                <a:spcPts val="0"/>
              </a:spcAft>
              <a:buClr>
                <a:schemeClr val="dk1"/>
              </a:buClr>
              <a:buSzPts val="1300"/>
              <a:buFont typeface="Calibri"/>
              <a:buAutoNum type="arabicPeriod"/>
            </a:pPr>
            <a:r>
              <a:rPr lang="en-US" sz="1300" i="1"/>
              <a:t>Then, have each student give an excuse for not going to soccer practice. For example: “friends came over and I lost track of the time”, “I didn’t feel like it,” “I didn’t ask for a ride,” etc. With each excuse given, have the students toss the ball of yarn back to the person who threw it to them,</a:t>
            </a:r>
            <a:r>
              <a:rPr lang="en-US" sz="1300" b="1" i="1"/>
              <a:t> undoing</a:t>
            </a:r>
            <a:r>
              <a:rPr lang="en-US" sz="1300" i="1"/>
              <a:t> or</a:t>
            </a:r>
            <a:r>
              <a:rPr lang="en-US" sz="1300" b="1" i="1"/>
              <a:t> taking away</a:t>
            </a:r>
            <a:r>
              <a:rPr lang="en-US" sz="1300" i="1"/>
              <a:t> the line of yarn and the neural pathway created (leaving only a few connections between neurons in the end). Note how thin and weak the neural connections are now. </a:t>
            </a:r>
            <a:endParaRPr sz="1300" i="1"/>
          </a:p>
          <a:p>
            <a:pPr marL="0" lvl="0" indent="0" algn="l" rtl="0">
              <a:lnSpc>
                <a:spcPct val="115000"/>
              </a:lnSpc>
              <a:spcBef>
                <a:spcPts val="0"/>
              </a:spcBef>
              <a:spcAft>
                <a:spcPts val="0"/>
              </a:spcAft>
              <a:buClr>
                <a:schemeClr val="dk1"/>
              </a:buClr>
              <a:buSzPts val="1100"/>
              <a:buFont typeface="Arial"/>
              <a:buNone/>
            </a:pPr>
            <a:br>
              <a:rPr lang="en-US" sz="1300"/>
            </a:br>
            <a:r>
              <a:rPr lang="en-US" sz="1300"/>
              <a:t>Your choices are shaping your brain now and for your future. Whether it’s learning a new skill at soccer practice or learning to say no to something that’s unhealthy for you, you are wiring your brain. Puberty is a hugely important time for your brain’s growth and development. Your choices begin as a single action, but if repeated long enough, these patterns become hardwired, neural pathways carved deep into the brain. </a:t>
            </a:r>
            <a:br>
              <a:rPr lang="en-US" sz="1300"/>
            </a:br>
            <a:br>
              <a:rPr lang="en-US" sz="1300"/>
            </a:br>
            <a:r>
              <a:rPr lang="en-US" sz="1300" b="1" i="1"/>
              <a:t>Did you know: </a:t>
            </a:r>
            <a:r>
              <a:rPr lang="en-US" sz="1300"/>
              <a:t>the human brain is considered to be one of the most powerful computers. Your brain has 100,000 miles worth of blood vessels - that’s enough “circuitry” to go around the earth approximately four times!  So if you ever think you don’t have what it takes, you’re not good enough or you can’t break a bad habit, just remember that you have a powerful brain that can change and adapt, one choice and one step at a time.</a:t>
            </a:r>
            <a:br>
              <a:rPr lang="en-US" sz="1300"/>
            </a:br>
            <a:endParaRPr sz="1300" b="1">
              <a:solidFill>
                <a:srgbClr val="0055A4"/>
              </a:solidFill>
            </a:endParaRPr>
          </a:p>
        </p:txBody>
      </p:sp>
      <p:sp>
        <p:nvSpPr>
          <p:cNvPr id="1115" name="Google Shape;1115;g30e1520569a_0_51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g1cf33499e9c_0_3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4" name="Google Shape;1304;g1cf33499e9c_0_34: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4 (5 minutes): Testosterone and Puberty</a:t>
            </a:r>
            <a:br>
              <a:rPr lang="en-US" sz="1300"/>
            </a:br>
            <a:r>
              <a:rPr lang="en-US" sz="1300"/>
              <a:t>As we know, hormones are controlled by the brain and hormones are powerful! </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Have you ever heard about Olympic athletes who were caught using substances to make them go faster or jump higher or run longer? The substances they take are often a kind of testosterone. Even things found in muscle-building supplements can be very unhealthy for your body, especially as you are still growing and your hormonal axis is maturing. Supplements and drugs to increase muscle and testosterone cause damage to the heart, increase the risk of cancer and they actually decrease or even stop your body’s own production of testosterone. </a:t>
            </a:r>
            <a:endParaRPr sz="1300" i="1"/>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r>
              <a:rPr lang="en-US" sz="1300"/>
              <a:t> In puberty, testosterone will help your body to develop and mature. It will help you grow taller and build strong bones and muscles. It will also cause your voice to change, eventually deepening. You will also notice that your body will start to produce more odor and sweat and become more hairy. All of these things will happen when your body is ready. You do not want to interfere with your brain and body development.</a:t>
            </a:r>
            <a:br>
              <a:rPr lang="en-US" sz="1300"/>
            </a:br>
            <a:endParaRPr sz="1300"/>
          </a:p>
        </p:txBody>
      </p:sp>
      <p:sp>
        <p:nvSpPr>
          <p:cNvPr id="1305" name="Google Shape;1305;g1cf33499e9c_0_3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5"/>
        <p:cNvGrpSpPr/>
        <p:nvPr/>
      </p:nvGrpSpPr>
      <p:grpSpPr>
        <a:xfrm>
          <a:off x="0" y="0"/>
          <a:ext cx="0" cy="0"/>
          <a:chOff x="0" y="0"/>
          <a:chExt cx="0" cy="0"/>
        </a:xfrm>
      </p:grpSpPr>
      <p:sp>
        <p:nvSpPr>
          <p:cNvPr id="1316" name="Google Shape;1316;g3090bf661e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7" name="Google Shape;1317;g3090bf661e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Testosterone increases muscle mass and bone density, affecting the muscular and skeletal systems. Testosterone also increases oxygen in the blood, which increases energy and endurance. This impacts the cardiovascular and respiratory systems. This chart shows how testosterone impacts your whole body. </a:t>
            </a:r>
            <a:br>
              <a:rPr lang="en-US" sz="1300"/>
            </a:br>
            <a:br>
              <a:rPr lang="en-US" sz="1300"/>
            </a:br>
            <a:r>
              <a:rPr lang="en-US" sz="1300"/>
              <a:t>Remember, for some guys, puberty starts early and for other guys, puberty starts a little later, because every guy’s body is unique. </a:t>
            </a:r>
            <a:endParaRPr b="1">
              <a:latin typeface="Arial Narrow"/>
              <a:ea typeface="Arial Narrow"/>
              <a:cs typeface="Arial Narrow"/>
              <a:sym typeface="Arial Narrow"/>
            </a:endParaRPr>
          </a:p>
        </p:txBody>
      </p:sp>
      <p:sp>
        <p:nvSpPr>
          <p:cNvPr id="1318" name="Google Shape;1318;g3090bf661e9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2"/>
        <p:cNvGrpSpPr/>
        <p:nvPr/>
      </p:nvGrpSpPr>
      <p:grpSpPr>
        <a:xfrm>
          <a:off x="0" y="0"/>
          <a:ext cx="0" cy="0"/>
          <a:chOff x="0" y="0"/>
          <a:chExt cx="0" cy="0"/>
        </a:xfrm>
      </p:grpSpPr>
      <p:sp>
        <p:nvSpPr>
          <p:cNvPr id="1333" name="Google Shape;1333;g2d0dbfa53d_0_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4" name="Google Shape;1334;g2d0dbfa53d_0_2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Your body’s production of testosterone will:</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Help you grow taller </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Strengthen bones, muscles and heart</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Cause your voice to change and become deeper</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Sharpen your mind</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Make you more hairy</a:t>
            </a:r>
            <a:endParaRPr sz="1300"/>
          </a:p>
          <a:p>
            <a:pPr marL="457200" lvl="0" indent="-311150" algn="l" rtl="0">
              <a:lnSpc>
                <a:spcPct val="115000"/>
              </a:lnSpc>
              <a:spcBef>
                <a:spcPts val="0"/>
              </a:spcBef>
              <a:spcAft>
                <a:spcPts val="0"/>
              </a:spcAft>
              <a:buClr>
                <a:schemeClr val="dk1"/>
              </a:buClr>
              <a:buSzPts val="1300"/>
              <a:buFont typeface="Calibri"/>
              <a:buChar char="●"/>
            </a:pPr>
            <a:r>
              <a:rPr lang="en-US" sz="1300"/>
              <a:t>Cause your body to produce more odor and sweat</a:t>
            </a:r>
            <a:endParaRPr sz="1300"/>
          </a:p>
          <a:p>
            <a:pPr marL="0" marR="0" lvl="0" indent="0" algn="l" rtl="0">
              <a:spcBef>
                <a:spcPts val="0"/>
              </a:spcBef>
              <a:spcAft>
                <a:spcPts val="0"/>
              </a:spcAft>
              <a:buClr>
                <a:schemeClr val="dk1"/>
              </a:buClr>
              <a:buSzPts val="300"/>
              <a:buFont typeface="Calibri"/>
              <a:buNone/>
            </a:pPr>
            <a:endParaRPr sz="1300"/>
          </a:p>
        </p:txBody>
      </p:sp>
      <p:sp>
        <p:nvSpPr>
          <p:cNvPr id="1335" name="Google Shape;1335;g2d0dbfa53d_0_22: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6"/>
        <p:cNvGrpSpPr/>
        <p:nvPr/>
      </p:nvGrpSpPr>
      <p:grpSpPr>
        <a:xfrm>
          <a:off x="0" y="0"/>
          <a:ext cx="0" cy="0"/>
          <a:chOff x="0" y="0"/>
          <a:chExt cx="0" cy="0"/>
        </a:xfrm>
      </p:grpSpPr>
      <p:sp>
        <p:nvSpPr>
          <p:cNvPr id="1357" name="Google Shape;1357;g1cf33499e9c_0_6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8" name="Google Shape;1358;g1cf33499e9c_0_69: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0055A4"/>
                </a:solidFill>
              </a:rPr>
              <a:t>Step 5 (10 minutes):</a:t>
            </a:r>
            <a:r>
              <a:rPr lang="en-US" sz="1300">
                <a:solidFill>
                  <a:srgbClr val="0055A4"/>
                </a:solidFill>
              </a:rPr>
              <a:t> </a:t>
            </a:r>
            <a:r>
              <a:rPr lang="en-US" sz="1300" b="1">
                <a:solidFill>
                  <a:srgbClr val="0055A4"/>
                </a:solidFill>
              </a:rPr>
              <a:t>Questions about Puberty</a:t>
            </a:r>
            <a:br>
              <a:rPr lang="en-US" sz="1300"/>
            </a:br>
            <a:r>
              <a:rPr lang="en-US" sz="1300"/>
              <a:t>Let’s talk about some of the changes you might be seeing or questions you might have. </a:t>
            </a:r>
            <a:r>
              <a:rPr lang="en-US" sz="1300" i="1"/>
              <a:t>Go through slides with frequently asked questions from teenage boys.</a:t>
            </a:r>
            <a:endParaRPr sz="1300" b="1" i="1"/>
          </a:p>
          <a:p>
            <a:pPr marL="0" lvl="0" indent="0" algn="l" rtl="0">
              <a:lnSpc>
                <a:spcPct val="115000"/>
              </a:lnSpc>
              <a:spcBef>
                <a:spcPts val="0"/>
              </a:spcBef>
              <a:spcAft>
                <a:spcPts val="0"/>
              </a:spcAft>
              <a:buClr>
                <a:schemeClr val="dk1"/>
              </a:buClr>
              <a:buSzPts val="1100"/>
              <a:buFont typeface="Arial"/>
              <a:buNone/>
            </a:pPr>
            <a:br>
              <a:rPr lang="en-US" sz="1300" b="1"/>
            </a:br>
            <a:r>
              <a:rPr lang="en-US" sz="1300" b="1"/>
              <a:t>How tall will I be? </a:t>
            </a:r>
            <a:r>
              <a:rPr lang="en-US" sz="1300"/>
              <a:t>There’s no way to know how tall you’ll get exactly (until you stop growing!). Many boys your age are shorter than the girls. This can be normal, because girls get a head start on puberty (typically ages 9-14 for a girl, and guys go through puberty a little later). Boys often are still growing after the girls have stopped, so you’ll likely catch up and be taller than some of the girls eventually. Some boys stop growing when they’re 16, but some boys keep growing until they’re 18! </a:t>
            </a:r>
            <a:endParaRPr sz="1300"/>
          </a:p>
          <a:p>
            <a:pPr marL="0" marR="0" lvl="0" indent="0" algn="l" rtl="0">
              <a:lnSpc>
                <a:spcPct val="100000"/>
              </a:lnSpc>
              <a:spcBef>
                <a:spcPts val="0"/>
              </a:spcBef>
              <a:spcAft>
                <a:spcPts val="0"/>
              </a:spcAft>
              <a:buClr>
                <a:schemeClr val="dk1"/>
              </a:buClr>
              <a:buSzPts val="300"/>
              <a:buFont typeface="Calibri"/>
              <a:buNone/>
            </a:pPr>
            <a:endParaRPr sz="1300" b="1"/>
          </a:p>
        </p:txBody>
      </p:sp>
      <p:sp>
        <p:nvSpPr>
          <p:cNvPr id="1359" name="Google Shape;1359;g1cf33499e9c_0_69: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1"/>
        <p:cNvGrpSpPr/>
        <p:nvPr/>
      </p:nvGrpSpPr>
      <p:grpSpPr>
        <a:xfrm>
          <a:off x="0" y="0"/>
          <a:ext cx="0" cy="0"/>
          <a:chOff x="0" y="0"/>
          <a:chExt cx="0" cy="0"/>
        </a:xfrm>
      </p:grpSpPr>
      <p:sp>
        <p:nvSpPr>
          <p:cNvPr id="1372" name="Google Shape;1372;g1cf33499e9c_0_8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73" name="Google Shape;1373;g1cf33499e9c_0_87: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What does testosterone do to my brain?</a:t>
            </a:r>
            <a:endParaRPr sz="1300" b="1"/>
          </a:p>
          <a:p>
            <a:pPr marL="0" lvl="0" indent="0" algn="l" rtl="0">
              <a:lnSpc>
                <a:spcPct val="115000"/>
              </a:lnSpc>
              <a:spcBef>
                <a:spcPts val="0"/>
              </a:spcBef>
              <a:spcAft>
                <a:spcPts val="0"/>
              </a:spcAft>
              <a:buClr>
                <a:schemeClr val="dk1"/>
              </a:buClr>
              <a:buSzPts val="1100"/>
              <a:buFont typeface="Arial"/>
              <a:buNone/>
            </a:pPr>
            <a:r>
              <a:rPr lang="en-US" sz="1300"/>
              <a:t>Testosterone changes how your brain is organized. It can make certain structures of your brain bigger. Also, testosterone influences how your brain gets activated when it responds to a situation or environment. Testosterone has been shown to have a good impact on mood, lessening both anxiety and depression. Testosterone also improves your spatial memory abilities. Testosterone could help you stand up to a bully. It can also give you the brain power to focus on what you’re doing! The main thing to know is that testosterone is good for your brain; you just have to make sure you are developing the right habits!</a:t>
            </a:r>
            <a:endParaRPr sz="1300"/>
          </a:p>
          <a:p>
            <a:pPr marL="0" lvl="0" indent="0" algn="l" rtl="0">
              <a:lnSpc>
                <a:spcPct val="115000"/>
              </a:lnSpc>
              <a:spcBef>
                <a:spcPts val="0"/>
              </a:spcBef>
              <a:spcAft>
                <a:spcPts val="0"/>
              </a:spcAft>
              <a:buClr>
                <a:schemeClr val="dk1"/>
              </a:buClr>
              <a:buSzPts val="1100"/>
              <a:buFont typeface="Arial"/>
              <a:buNone/>
            </a:pPr>
            <a:endParaRPr sz="1300" b="1"/>
          </a:p>
          <a:p>
            <a:pPr marL="0" marR="0" lvl="0" indent="0" algn="l" rtl="0">
              <a:lnSpc>
                <a:spcPct val="100000"/>
              </a:lnSpc>
              <a:spcBef>
                <a:spcPts val="0"/>
              </a:spcBef>
              <a:spcAft>
                <a:spcPts val="0"/>
              </a:spcAft>
              <a:buClr>
                <a:schemeClr val="dk1"/>
              </a:buClr>
              <a:buSzPts val="300"/>
              <a:buFont typeface="Calibri"/>
              <a:buNone/>
            </a:pPr>
            <a:endParaRPr sz="1300"/>
          </a:p>
        </p:txBody>
      </p:sp>
      <p:sp>
        <p:nvSpPr>
          <p:cNvPr id="1374" name="Google Shape;1374;g1cf33499e9c_0_8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4"/>
        <p:cNvGrpSpPr/>
        <p:nvPr/>
      </p:nvGrpSpPr>
      <p:grpSpPr>
        <a:xfrm>
          <a:off x="0" y="0"/>
          <a:ext cx="0" cy="0"/>
          <a:chOff x="0" y="0"/>
          <a:chExt cx="0" cy="0"/>
        </a:xfrm>
      </p:grpSpPr>
      <p:sp>
        <p:nvSpPr>
          <p:cNvPr id="1385" name="Google Shape;1385;g1cf33499e9c_0_9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6" name="Google Shape;1386;g1cf33499e9c_0_96: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How  can I get bigger muscles?  </a:t>
            </a:r>
            <a:endParaRPr sz="1300" b="1"/>
          </a:p>
          <a:p>
            <a:pPr marL="0" lvl="0" indent="0" algn="l" rtl="0">
              <a:lnSpc>
                <a:spcPct val="115000"/>
              </a:lnSpc>
              <a:spcBef>
                <a:spcPts val="0"/>
              </a:spcBef>
              <a:spcAft>
                <a:spcPts val="0"/>
              </a:spcAft>
              <a:buClr>
                <a:schemeClr val="dk1"/>
              </a:buClr>
              <a:buSzPts val="1100"/>
              <a:buFont typeface="Arial"/>
              <a:buNone/>
            </a:pPr>
            <a:r>
              <a:rPr lang="en-US" sz="1300"/>
              <a:t>Guys can expect their shoulders to broaden and muscles to grow, but remember - all guys grow differently and at different paces. Testosterone acts directly on your muscles and also helps keep your bones strong. The best thing you can do to support your muscular system is to play sports and exercise each day. We’ll discuss this health habit more next lesson. </a:t>
            </a:r>
            <a:br>
              <a:rPr lang="en-US" sz="1300"/>
            </a:br>
            <a:endParaRPr sz="1300" b="1"/>
          </a:p>
          <a:p>
            <a:pPr marL="0" lvl="0" indent="0" algn="l" rtl="0">
              <a:lnSpc>
                <a:spcPct val="115000"/>
              </a:lnSpc>
              <a:spcBef>
                <a:spcPts val="0"/>
              </a:spcBef>
              <a:spcAft>
                <a:spcPts val="0"/>
              </a:spcAft>
              <a:buClr>
                <a:schemeClr val="dk1"/>
              </a:buClr>
              <a:buSzPts val="1100"/>
              <a:buFont typeface="Arial"/>
              <a:buNone/>
            </a:pPr>
            <a:endParaRPr sz="1300" b="1"/>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1387" name="Google Shape;1387;g1cf33499e9c_0_9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7"/>
        <p:cNvGrpSpPr/>
        <p:nvPr/>
      </p:nvGrpSpPr>
      <p:grpSpPr>
        <a:xfrm>
          <a:off x="0" y="0"/>
          <a:ext cx="0" cy="0"/>
          <a:chOff x="0" y="0"/>
          <a:chExt cx="0" cy="0"/>
        </a:xfrm>
      </p:grpSpPr>
      <p:sp>
        <p:nvSpPr>
          <p:cNvPr id="1398" name="Google Shape;1398;g1cf33499e9c_0_10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9" name="Google Shape;1399;g1cf33499e9c_0_105: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Why am I getting more hair on my body?</a:t>
            </a:r>
            <a:endParaRPr sz="1300" b="1"/>
          </a:p>
          <a:p>
            <a:pPr marL="0" lvl="0" indent="0" algn="l" rtl="0">
              <a:lnSpc>
                <a:spcPct val="115000"/>
              </a:lnSpc>
              <a:spcBef>
                <a:spcPts val="0"/>
              </a:spcBef>
              <a:spcAft>
                <a:spcPts val="0"/>
              </a:spcAft>
              <a:buClr>
                <a:schemeClr val="dk1"/>
              </a:buClr>
              <a:buSzPts val="1100"/>
              <a:buFont typeface="Arial"/>
              <a:buNone/>
            </a:pPr>
            <a:r>
              <a:rPr lang="en-US" sz="1300"/>
              <a:t>Testosterone travels to the hair cells, leading to darker and thicker hair, and hair growth on the underarms or face. Boys can begin to see hair growing on the chin and upper lip, chest, armpits, and in the pubic area (around the reproductive organs). In puberty, the hair all over your body begins to thicken.</a:t>
            </a:r>
            <a:endParaRPr sz="1300"/>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endParaRPr sz="1300" b="1"/>
          </a:p>
          <a:p>
            <a:pPr marL="0" lvl="0" indent="0" algn="l" rtl="0">
              <a:lnSpc>
                <a:spcPct val="115000"/>
              </a:lnSpc>
              <a:spcBef>
                <a:spcPts val="0"/>
              </a:spcBef>
              <a:spcAft>
                <a:spcPts val="0"/>
              </a:spcAft>
              <a:buClr>
                <a:schemeClr val="dk1"/>
              </a:buClr>
              <a:buSzPts val="1100"/>
              <a:buFont typeface="Arial"/>
              <a:buNone/>
            </a:pPr>
            <a:endParaRPr sz="1300"/>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1400" name="Google Shape;1400;g1cf33499e9c_0_10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0"/>
        <p:cNvGrpSpPr/>
        <p:nvPr/>
      </p:nvGrpSpPr>
      <p:grpSpPr>
        <a:xfrm>
          <a:off x="0" y="0"/>
          <a:ext cx="0" cy="0"/>
          <a:chOff x="0" y="0"/>
          <a:chExt cx="0" cy="0"/>
        </a:xfrm>
      </p:grpSpPr>
      <p:sp>
        <p:nvSpPr>
          <p:cNvPr id="1411" name="Google Shape;1411;g1cf33499e9c_0_1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2" name="Google Shape;1412;g1cf33499e9c_0_114: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Do I need deodorant now? </a:t>
            </a:r>
            <a:endParaRPr sz="1300" b="1"/>
          </a:p>
          <a:p>
            <a:pPr marL="0" lvl="0" indent="0" algn="l" rtl="0">
              <a:lnSpc>
                <a:spcPct val="115000"/>
              </a:lnSpc>
              <a:spcBef>
                <a:spcPts val="0"/>
              </a:spcBef>
              <a:spcAft>
                <a:spcPts val="0"/>
              </a:spcAft>
              <a:buClr>
                <a:schemeClr val="dk1"/>
              </a:buClr>
              <a:buSzPts val="1100"/>
              <a:buFont typeface="Arial"/>
              <a:buNone/>
            </a:pPr>
            <a:r>
              <a:rPr lang="en-US" sz="1300"/>
              <a:t>Sweat is not smelly… until it comes into contact with your skin. Sweat and bacteria are what make you smell. Using deodorants can cover up the smell, but… Sweat pushes out dirt and grime in the skin. So, letting your sweat dry allows it to settle </a:t>
            </a:r>
            <a:r>
              <a:rPr lang="en-US" sz="1300" i="1"/>
              <a:t>back </a:t>
            </a:r>
            <a:r>
              <a:rPr lang="en-US" sz="1300"/>
              <a:t>into your pores, complete with whatever toxins it was trying to push out in the first place. This is why it’s important to shower after exercise.</a:t>
            </a:r>
            <a:br>
              <a:rPr lang="en-US" sz="1300"/>
            </a:br>
            <a:br>
              <a:rPr lang="en-US" sz="1300"/>
            </a:br>
            <a:endParaRPr sz="1300"/>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1413" name="Google Shape;1413;g1cf33499e9c_0_114: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3"/>
        <p:cNvGrpSpPr/>
        <p:nvPr/>
      </p:nvGrpSpPr>
      <p:grpSpPr>
        <a:xfrm>
          <a:off x="0" y="0"/>
          <a:ext cx="0" cy="0"/>
          <a:chOff x="0" y="0"/>
          <a:chExt cx="0" cy="0"/>
        </a:xfrm>
      </p:grpSpPr>
      <p:sp>
        <p:nvSpPr>
          <p:cNvPr id="1424" name="Google Shape;1424;g1cf33499e9c_0_1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25" name="Google Shape;1425;g1cf33499e9c_0_123: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Acne</a:t>
            </a:r>
            <a:endParaRPr sz="1300" b="1"/>
          </a:p>
          <a:p>
            <a:pPr marL="0" lvl="0" indent="0" algn="l" rtl="0">
              <a:lnSpc>
                <a:spcPct val="115000"/>
              </a:lnSpc>
              <a:spcBef>
                <a:spcPts val="0"/>
              </a:spcBef>
              <a:spcAft>
                <a:spcPts val="0"/>
              </a:spcAft>
              <a:buClr>
                <a:schemeClr val="dk1"/>
              </a:buClr>
              <a:buSzPts val="1100"/>
              <a:buFont typeface="Arial"/>
              <a:buNone/>
            </a:pPr>
            <a:r>
              <a:rPr lang="en-US" sz="1300"/>
              <a:t>Testosterone and other hormones are working hard in your body and sometimes they work a little too hard and produce oil that clogs your pores and you end up with pimples. This is normal, but you can ask a parent to help you select a product that could help clear your skin.</a:t>
            </a:r>
            <a:br>
              <a:rPr lang="en-US" sz="1300"/>
            </a:br>
            <a:endParaRPr sz="1300" b="1"/>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1426" name="Google Shape;1426;g1cf33499e9c_0_12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7"/>
        <p:cNvGrpSpPr/>
        <p:nvPr/>
      </p:nvGrpSpPr>
      <p:grpSpPr>
        <a:xfrm>
          <a:off x="0" y="0"/>
          <a:ext cx="0" cy="0"/>
          <a:chOff x="0" y="0"/>
          <a:chExt cx="0" cy="0"/>
        </a:xfrm>
      </p:grpSpPr>
      <p:sp>
        <p:nvSpPr>
          <p:cNvPr id="1438" name="Google Shape;1438;g30e1520569a_0_103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9" name="Google Shape;1439;g30e1520569a_0_1035: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t>Voice </a:t>
            </a:r>
            <a:br>
              <a:rPr lang="en-US" sz="1300"/>
            </a:br>
            <a:r>
              <a:rPr lang="en-US" sz="1300"/>
              <a:t>Testosterone is responsible for the voice deepening during puberty. Testosterone causes the vocal cords to thicken and the larynx or voice box to grow larger in men during puberty. The voice may "crack" or "break" as the body adjusts to the changes in the larynx. Most guy’s voices don’t fully mature until their twenties. </a:t>
            </a:r>
            <a:br>
              <a:rPr lang="en-US" sz="1300"/>
            </a:br>
            <a:endParaRPr sz="1300" b="1"/>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1440" name="Google Shape;1440;g30e1520569a_0_1035: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1"/>
        <p:cNvGrpSpPr/>
        <p:nvPr/>
      </p:nvGrpSpPr>
      <p:grpSpPr>
        <a:xfrm>
          <a:off x="0" y="0"/>
          <a:ext cx="0" cy="0"/>
          <a:chOff x="0" y="0"/>
          <a:chExt cx="0" cy="0"/>
        </a:xfrm>
      </p:grpSpPr>
      <p:sp>
        <p:nvSpPr>
          <p:cNvPr id="1452" name="Google Shape;1452;g1cf33499e9c_0_14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453" name="Google Shape;1453;g1cf33499e9c_0_1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Because of all the changes in your body, it’s important that you take care of your body. Your hygiene habits are important for your health. Here are some of the hygiene habits you should be practicing:</a:t>
            </a:r>
            <a:endParaRPr sz="1300"/>
          </a:p>
          <a:p>
            <a:pPr marL="457200" lvl="0" indent="-311150" algn="l" rtl="0">
              <a:lnSpc>
                <a:spcPct val="115000"/>
              </a:lnSpc>
              <a:spcBef>
                <a:spcPts val="0"/>
              </a:spcBef>
              <a:spcAft>
                <a:spcPts val="0"/>
              </a:spcAft>
              <a:buClr>
                <a:schemeClr val="dk1"/>
              </a:buClr>
              <a:buSzPts val="1300"/>
              <a:buFont typeface="Open Sans"/>
              <a:buChar char="●"/>
            </a:pPr>
            <a:r>
              <a:rPr lang="en-US" sz="1300" b="1"/>
              <a:t>Bathe or shower daily. </a:t>
            </a:r>
            <a:r>
              <a:rPr lang="en-US" sz="1300"/>
              <a:t>This is really important for the health of your skin and for getting rid of body odor as well as to clear away sweat, dirt and bacteria.</a:t>
            </a:r>
            <a:endParaRPr sz="1300" b="1"/>
          </a:p>
          <a:p>
            <a:pPr marL="914400" lvl="1" indent="-311150" algn="l" rtl="0">
              <a:lnSpc>
                <a:spcPct val="115000"/>
              </a:lnSpc>
              <a:spcBef>
                <a:spcPts val="0"/>
              </a:spcBef>
              <a:spcAft>
                <a:spcPts val="0"/>
              </a:spcAft>
              <a:buClr>
                <a:schemeClr val="dk1"/>
              </a:buClr>
              <a:buSzPts val="1300"/>
              <a:buFont typeface="Open Sans"/>
              <a:buChar char="○"/>
            </a:pPr>
            <a:r>
              <a:rPr lang="en-US" sz="1300"/>
              <a:t>Use deodorant, as needed, to help eliminate body odor.  </a:t>
            </a:r>
            <a:endParaRPr sz="1300"/>
          </a:p>
          <a:p>
            <a:pPr marL="457200" lvl="0" indent="-311150" algn="l" rtl="0">
              <a:lnSpc>
                <a:spcPct val="115000"/>
              </a:lnSpc>
              <a:spcBef>
                <a:spcPts val="0"/>
              </a:spcBef>
              <a:spcAft>
                <a:spcPts val="0"/>
              </a:spcAft>
              <a:buClr>
                <a:schemeClr val="dk1"/>
              </a:buClr>
              <a:buSzPts val="1300"/>
              <a:buFont typeface="Open Sans"/>
              <a:buChar char="●"/>
            </a:pPr>
            <a:r>
              <a:rPr lang="en-US" sz="1300" b="1"/>
              <a:t>Wash your face</a:t>
            </a:r>
            <a:r>
              <a:rPr lang="en-US" sz="1300"/>
              <a:t> in the morning and at night to help keep your skin clear. </a:t>
            </a:r>
            <a:endParaRPr sz="1300"/>
          </a:p>
          <a:p>
            <a:pPr marL="457200" lvl="0" indent="-311150" algn="l" rtl="0">
              <a:lnSpc>
                <a:spcPct val="115000"/>
              </a:lnSpc>
              <a:spcBef>
                <a:spcPts val="0"/>
              </a:spcBef>
              <a:spcAft>
                <a:spcPts val="0"/>
              </a:spcAft>
              <a:buClr>
                <a:schemeClr val="dk1"/>
              </a:buClr>
              <a:buSzPts val="1300"/>
              <a:buFont typeface="Open Sans"/>
              <a:buChar char="●"/>
            </a:pPr>
            <a:r>
              <a:rPr lang="en-US" sz="1300" b="1"/>
              <a:t>Trim your nails once a week</a:t>
            </a:r>
            <a:r>
              <a:rPr lang="en-US" sz="1300"/>
              <a:t>. Keeping your nails short helps to protect against bacteria getting under our nails and ingrown toenails which are painful. </a:t>
            </a:r>
            <a:endParaRPr sz="1300"/>
          </a:p>
          <a:p>
            <a:pPr marL="457200" lvl="0" indent="-311150" algn="l" rtl="0">
              <a:lnSpc>
                <a:spcPct val="115000"/>
              </a:lnSpc>
              <a:spcBef>
                <a:spcPts val="0"/>
              </a:spcBef>
              <a:spcAft>
                <a:spcPts val="0"/>
              </a:spcAft>
              <a:buClr>
                <a:schemeClr val="dk1"/>
              </a:buClr>
              <a:buSzPts val="1300"/>
              <a:buChar char="●"/>
            </a:pPr>
            <a:r>
              <a:rPr lang="en-US" sz="1300" b="1"/>
              <a:t>Brush your teeth</a:t>
            </a:r>
            <a:r>
              <a:rPr lang="en-US" sz="1300"/>
              <a:t> every morning and at night. Don’t forget to brush your tongue and to floss to get rid of plaque in between teeth.</a:t>
            </a:r>
            <a:endParaRPr sz="1300"/>
          </a:p>
          <a:p>
            <a:pPr marL="457200" lvl="0" indent="-311150" algn="l" rtl="0">
              <a:lnSpc>
                <a:spcPct val="115000"/>
              </a:lnSpc>
              <a:spcBef>
                <a:spcPts val="0"/>
              </a:spcBef>
              <a:spcAft>
                <a:spcPts val="0"/>
              </a:spcAft>
              <a:buClr>
                <a:schemeClr val="dk1"/>
              </a:buClr>
              <a:buSzPts val="1300"/>
              <a:buFont typeface="Open Sans"/>
              <a:buChar char="●"/>
            </a:pPr>
            <a:r>
              <a:rPr lang="en-US" sz="1300" b="1"/>
              <a:t>Some boys will need to start shaving soon. </a:t>
            </a:r>
            <a:r>
              <a:rPr lang="en-US" sz="1300"/>
              <a:t>You might not be in this category yet, but eventually you will need to start shaving. It can be fun to pick out shaving cream and a razor at the store. Ask a parent if you need help or advice. </a:t>
            </a:r>
            <a:endParaRPr sz="1300" b="1"/>
          </a:p>
          <a:p>
            <a:pPr marL="0" lvl="0" indent="0" algn="l" rtl="0">
              <a:lnSpc>
                <a:spcPct val="115000"/>
              </a:lnSpc>
              <a:spcBef>
                <a:spcPts val="0"/>
              </a:spcBef>
              <a:spcAft>
                <a:spcPts val="0"/>
              </a:spcAft>
              <a:buClr>
                <a:schemeClr val="dk1"/>
              </a:buClr>
              <a:buSzPts val="1100"/>
              <a:buFont typeface="Arial"/>
              <a:buNone/>
            </a:pPr>
            <a:endParaRPr sz="1300"/>
          </a:p>
          <a:p>
            <a:pPr marL="0" marR="0" lvl="0" indent="0" algn="l" rtl="0">
              <a:spcBef>
                <a:spcPts val="0"/>
              </a:spcBef>
              <a:spcAft>
                <a:spcPts val="0"/>
              </a:spcAft>
              <a:buNone/>
            </a:pPr>
            <a:endParaRPr sz="1300" b="1"/>
          </a:p>
        </p:txBody>
      </p:sp>
      <p:sp>
        <p:nvSpPr>
          <p:cNvPr id="1454" name="Google Shape;1454;g1cf33499e9c_0_143:notes"/>
          <p:cNvSpPr txBox="1"/>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a:solidFill>
                  <a:srgbClr val="000000"/>
                </a:solidFill>
                <a:latin typeface="Calibri"/>
                <a:ea typeface="Calibri"/>
                <a:cs typeface="Calibri"/>
                <a:sym typeface="Calibri"/>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5"/>
        <p:cNvGrpSpPr/>
        <p:nvPr/>
      </p:nvGrpSpPr>
      <p:grpSpPr>
        <a:xfrm>
          <a:off x="0" y="0"/>
          <a:ext cx="0" cy="0"/>
          <a:chOff x="0" y="0"/>
          <a:chExt cx="0" cy="0"/>
        </a:xfrm>
      </p:grpSpPr>
      <p:sp>
        <p:nvSpPr>
          <p:cNvPr id="1466" name="Google Shape;1466;g2d19c81589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7" name="Google Shape;1467;g2d19c81589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t>The growth that you see and experience during the next several years should give you confidence that you are developing as you should. Changes in testosterone can impact your mood, making you feel more sensitive or self-conscious at times. This is normal as the brain is growing, developing and changing. It’s important to remember that emotions will come and go, but we always have the power to choose how we respond. </a:t>
            </a:r>
            <a:br>
              <a:rPr lang="en-US" sz="1300"/>
            </a:br>
            <a:endParaRPr/>
          </a:p>
        </p:txBody>
      </p:sp>
      <p:sp>
        <p:nvSpPr>
          <p:cNvPr id="1468" name="Google Shape;1468;g2d19c81589_0_0: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Clr>
                <a:srgbClr val="000000"/>
              </a:buClr>
              <a:buSzPts val="300"/>
              <a:buFont typeface="Calibri"/>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5"/>
        <p:cNvGrpSpPr/>
        <p:nvPr/>
      </p:nvGrpSpPr>
      <p:grpSpPr>
        <a:xfrm>
          <a:off x="0" y="0"/>
          <a:ext cx="0" cy="0"/>
          <a:chOff x="0" y="0"/>
          <a:chExt cx="0" cy="0"/>
        </a:xfrm>
      </p:grpSpPr>
      <p:sp>
        <p:nvSpPr>
          <p:cNvPr id="1486" name="Google Shape;1486;g30e1520569a_0_7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7" name="Google Shape;1487;g30e1520569a_0_767: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latin typeface="Lexend"/>
                <a:ea typeface="Lexend"/>
                <a:cs typeface="Lexend"/>
                <a:sym typeface="Lexend"/>
              </a:rPr>
              <a:t>1.</a:t>
            </a:r>
            <a:r>
              <a:rPr lang="en-US">
                <a:latin typeface="Lexend Light"/>
                <a:ea typeface="Lexend Light"/>
                <a:cs typeface="Lexend Light"/>
                <a:sym typeface="Lexend Light"/>
              </a:rPr>
              <a:t> Name 5 things that will change in a young man’s body because of the effects of testosterone:</a:t>
            </a:r>
            <a:endParaRPr>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endParaRPr>
              <a:latin typeface="Lexend"/>
              <a:ea typeface="Lexend"/>
              <a:cs typeface="Lexend"/>
              <a:sym typeface="Lexend"/>
            </a:endParaRPr>
          </a:p>
          <a:p>
            <a:pPr marL="0" lvl="0" indent="0" algn="l" rtl="0">
              <a:lnSpc>
                <a:spcPct val="115000"/>
              </a:lnSpc>
              <a:spcBef>
                <a:spcPts val="0"/>
              </a:spcBef>
              <a:spcAft>
                <a:spcPts val="0"/>
              </a:spcAft>
              <a:buClr>
                <a:schemeClr val="dk1"/>
              </a:buClr>
              <a:buSzPts val="1100"/>
              <a:buFont typeface="Arial"/>
              <a:buNone/>
            </a:pPr>
            <a:r>
              <a:rPr lang="en-US" i="1">
                <a:solidFill>
                  <a:srgbClr val="0055A4"/>
                </a:solidFill>
                <a:latin typeface="Lexend"/>
                <a:ea typeface="Lexend"/>
                <a:cs typeface="Lexend"/>
                <a:sym typeface="Lexend"/>
              </a:rPr>
              <a:t>Possible Answers (others can also be accepted if they were covered in class)</a:t>
            </a:r>
            <a:endParaRPr i="1">
              <a:solidFill>
                <a:srgbClr val="0055A4"/>
              </a:solidFill>
              <a:latin typeface="Lexend"/>
              <a:ea typeface="Lexend"/>
              <a:cs typeface="Lexend"/>
              <a:sym typeface="Lexend"/>
            </a:endParaRPr>
          </a:p>
          <a:p>
            <a:pPr marL="1371600" lvl="0" indent="-304800" algn="l" rtl="0">
              <a:lnSpc>
                <a:spcPct val="115000"/>
              </a:lnSpc>
              <a:spcBef>
                <a:spcPts val="0"/>
              </a:spcBef>
              <a:spcAft>
                <a:spcPts val="0"/>
              </a:spcAft>
              <a:buClr>
                <a:srgbClr val="0055A4"/>
              </a:buClr>
              <a:buSzPts val="1200"/>
              <a:buFont typeface="Lexend Light"/>
              <a:buAutoNum type="arabicPeriod"/>
            </a:pPr>
            <a:r>
              <a:rPr lang="en-US">
                <a:solidFill>
                  <a:srgbClr val="0055A4"/>
                </a:solidFill>
                <a:latin typeface="Lexend Light"/>
                <a:ea typeface="Lexend Light"/>
                <a:cs typeface="Lexend Light"/>
                <a:sym typeface="Lexend Light"/>
              </a:rPr>
              <a:t>Make you more hairy </a:t>
            </a:r>
            <a:endParaRPr>
              <a:solidFill>
                <a:srgbClr val="0055A4"/>
              </a:solidFill>
              <a:latin typeface="Lexend Light"/>
              <a:ea typeface="Lexend Light"/>
              <a:cs typeface="Lexend Light"/>
              <a:sym typeface="Lexend Light"/>
            </a:endParaRPr>
          </a:p>
          <a:p>
            <a:pPr marL="1371600" lvl="0" indent="-304800" algn="l" rtl="0">
              <a:lnSpc>
                <a:spcPct val="115000"/>
              </a:lnSpc>
              <a:spcBef>
                <a:spcPts val="0"/>
              </a:spcBef>
              <a:spcAft>
                <a:spcPts val="0"/>
              </a:spcAft>
              <a:buClr>
                <a:srgbClr val="0055A4"/>
              </a:buClr>
              <a:buSzPts val="1200"/>
              <a:buFont typeface="Lexend Light"/>
              <a:buAutoNum type="arabicPeriod"/>
            </a:pPr>
            <a:r>
              <a:rPr lang="en-US">
                <a:solidFill>
                  <a:srgbClr val="0055A4"/>
                </a:solidFill>
                <a:latin typeface="Lexend Light"/>
                <a:ea typeface="Lexend Light"/>
                <a:cs typeface="Lexend Light"/>
                <a:sym typeface="Lexend Light"/>
              </a:rPr>
              <a:t>Help you grow taller</a:t>
            </a:r>
            <a:endParaRPr>
              <a:solidFill>
                <a:srgbClr val="0055A4"/>
              </a:solidFill>
              <a:latin typeface="Lexend Light"/>
              <a:ea typeface="Lexend Light"/>
              <a:cs typeface="Lexend Light"/>
              <a:sym typeface="Lexend Light"/>
            </a:endParaRPr>
          </a:p>
          <a:p>
            <a:pPr marL="1371600" lvl="0" indent="-304800" algn="l" rtl="0">
              <a:lnSpc>
                <a:spcPct val="115000"/>
              </a:lnSpc>
              <a:spcBef>
                <a:spcPts val="0"/>
              </a:spcBef>
              <a:spcAft>
                <a:spcPts val="0"/>
              </a:spcAft>
              <a:buClr>
                <a:srgbClr val="0055A4"/>
              </a:buClr>
              <a:buSzPts val="1200"/>
              <a:buFont typeface="Lexend Light"/>
              <a:buAutoNum type="arabicPeriod"/>
            </a:pPr>
            <a:r>
              <a:rPr lang="en-US">
                <a:solidFill>
                  <a:srgbClr val="0055A4"/>
                </a:solidFill>
                <a:latin typeface="Lexend Light"/>
                <a:ea typeface="Lexend Light"/>
                <a:cs typeface="Lexend Light"/>
                <a:sym typeface="Lexend Light"/>
              </a:rPr>
              <a:t>Build stronger bones and muscles </a:t>
            </a:r>
            <a:endParaRPr u="sng">
              <a:solidFill>
                <a:srgbClr val="0055A4"/>
              </a:solidFill>
              <a:latin typeface="Lexend Light"/>
              <a:ea typeface="Lexend Light"/>
              <a:cs typeface="Lexend Light"/>
              <a:sym typeface="Lexend Light"/>
            </a:endParaRPr>
          </a:p>
          <a:p>
            <a:pPr marL="1371600" lvl="0" indent="-304800" algn="l" rtl="0">
              <a:lnSpc>
                <a:spcPct val="115000"/>
              </a:lnSpc>
              <a:spcBef>
                <a:spcPts val="0"/>
              </a:spcBef>
              <a:spcAft>
                <a:spcPts val="0"/>
              </a:spcAft>
              <a:buClr>
                <a:srgbClr val="0055A4"/>
              </a:buClr>
              <a:buSzPts val="1200"/>
              <a:buFont typeface="Lexend Light"/>
              <a:buAutoNum type="arabicPeriod"/>
            </a:pPr>
            <a:r>
              <a:rPr lang="en-US">
                <a:solidFill>
                  <a:srgbClr val="0055A4"/>
                </a:solidFill>
                <a:latin typeface="Lexend Light"/>
                <a:ea typeface="Lexend Light"/>
                <a:cs typeface="Lexend Light"/>
                <a:sym typeface="Lexend Light"/>
              </a:rPr>
              <a:t>Cause your voice to change and become deeper</a:t>
            </a:r>
            <a:endParaRPr>
              <a:solidFill>
                <a:srgbClr val="0055A4"/>
              </a:solidFill>
              <a:latin typeface="Lexend Light"/>
              <a:ea typeface="Lexend Light"/>
              <a:cs typeface="Lexend Light"/>
              <a:sym typeface="Lexend Light"/>
            </a:endParaRPr>
          </a:p>
          <a:p>
            <a:pPr marL="1371600" lvl="0" indent="-304800" algn="l" rtl="0">
              <a:lnSpc>
                <a:spcPct val="115000"/>
              </a:lnSpc>
              <a:spcBef>
                <a:spcPts val="0"/>
              </a:spcBef>
              <a:spcAft>
                <a:spcPts val="0"/>
              </a:spcAft>
              <a:buClr>
                <a:srgbClr val="0055A4"/>
              </a:buClr>
              <a:buSzPts val="1200"/>
              <a:buFont typeface="Lexend Light"/>
              <a:buAutoNum type="arabicPeriod"/>
            </a:pPr>
            <a:r>
              <a:rPr lang="en-US">
                <a:solidFill>
                  <a:srgbClr val="0055A4"/>
                </a:solidFill>
                <a:latin typeface="Lexend Light"/>
                <a:ea typeface="Lexend Light"/>
                <a:cs typeface="Lexend Light"/>
                <a:sym typeface="Lexend Light"/>
              </a:rPr>
              <a:t>Cause your body to produce more sweat and odor.</a:t>
            </a:r>
            <a:endParaRPr>
              <a:solidFill>
                <a:srgbClr val="0055A4"/>
              </a:solidFill>
              <a:latin typeface="Lexend Light"/>
              <a:ea typeface="Lexend Light"/>
              <a:cs typeface="Lexend Light"/>
              <a:sym typeface="Lexend Light"/>
            </a:endParaRPr>
          </a:p>
          <a:p>
            <a:pPr marL="1371600" lvl="0" indent="-304800" algn="l" rtl="0">
              <a:lnSpc>
                <a:spcPct val="115000"/>
              </a:lnSpc>
              <a:spcBef>
                <a:spcPts val="0"/>
              </a:spcBef>
              <a:spcAft>
                <a:spcPts val="0"/>
              </a:spcAft>
              <a:buClr>
                <a:srgbClr val="0055A4"/>
              </a:buClr>
              <a:buSzPts val="1200"/>
              <a:buFont typeface="Lexend Light"/>
              <a:buAutoNum type="arabicPeriod"/>
            </a:pPr>
            <a:r>
              <a:rPr lang="en-US">
                <a:solidFill>
                  <a:srgbClr val="0055A4"/>
                </a:solidFill>
                <a:latin typeface="Lexend Light"/>
                <a:ea typeface="Lexend Light"/>
                <a:cs typeface="Lexend Light"/>
                <a:sym typeface="Lexend Light"/>
              </a:rPr>
              <a:t>Increase oxygen in the blood</a:t>
            </a:r>
            <a:endParaRPr>
              <a:solidFill>
                <a:srgbClr val="0055A4"/>
              </a:solidFill>
              <a:latin typeface="Lexend Light"/>
              <a:ea typeface="Lexend Light"/>
              <a:cs typeface="Lexend Light"/>
              <a:sym typeface="Lexend Light"/>
            </a:endParaRPr>
          </a:p>
          <a:p>
            <a:pPr marL="1371600" lvl="0" indent="-304800" algn="l" rtl="0">
              <a:lnSpc>
                <a:spcPct val="115000"/>
              </a:lnSpc>
              <a:spcBef>
                <a:spcPts val="0"/>
              </a:spcBef>
              <a:spcAft>
                <a:spcPts val="0"/>
              </a:spcAft>
              <a:buClr>
                <a:srgbClr val="0055A4"/>
              </a:buClr>
              <a:buSzPts val="1200"/>
              <a:buFont typeface="Lexend Light"/>
              <a:buAutoNum type="arabicPeriod"/>
            </a:pPr>
            <a:r>
              <a:rPr lang="en-US">
                <a:solidFill>
                  <a:srgbClr val="0055A4"/>
                </a:solidFill>
                <a:latin typeface="Lexend Light"/>
                <a:ea typeface="Lexend Light"/>
                <a:cs typeface="Lexend Light"/>
                <a:sym typeface="Lexend Light"/>
              </a:rPr>
              <a:t>Sharpen the brain, improve memory</a:t>
            </a:r>
            <a:endParaRPr>
              <a:solidFill>
                <a:srgbClr val="0055A4"/>
              </a:solidFill>
              <a:latin typeface="Lexend Light"/>
              <a:ea typeface="Lexend Light"/>
              <a:cs typeface="Lexend Light"/>
              <a:sym typeface="Lexend Light"/>
            </a:endParaRPr>
          </a:p>
          <a:p>
            <a:pPr marL="1371600" lvl="0" indent="-304800" algn="l" rtl="0">
              <a:lnSpc>
                <a:spcPct val="115000"/>
              </a:lnSpc>
              <a:spcBef>
                <a:spcPts val="0"/>
              </a:spcBef>
              <a:spcAft>
                <a:spcPts val="0"/>
              </a:spcAft>
              <a:buClr>
                <a:srgbClr val="0055A4"/>
              </a:buClr>
              <a:buSzPts val="1200"/>
              <a:buFont typeface="Lexend Light"/>
              <a:buAutoNum type="arabicPeriod"/>
            </a:pPr>
            <a:r>
              <a:rPr lang="en-US">
                <a:solidFill>
                  <a:srgbClr val="0055A4"/>
                </a:solidFill>
                <a:latin typeface="Lexend Light"/>
                <a:ea typeface="Lexend Light"/>
                <a:cs typeface="Lexend Light"/>
                <a:sym typeface="Lexend Light"/>
              </a:rPr>
              <a:t>Mood changes: more self-conscious and self-confident </a:t>
            </a:r>
            <a:endParaRPr>
              <a:solidFill>
                <a:srgbClr val="0055A4"/>
              </a:solidFill>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endParaRPr i="1">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endParaRPr>
              <a:solidFill>
                <a:srgbClr val="000000"/>
              </a:solidFill>
              <a:highlight>
                <a:srgbClr val="FFFF00"/>
              </a:highlight>
            </a:endParaRPr>
          </a:p>
        </p:txBody>
      </p:sp>
      <p:sp>
        <p:nvSpPr>
          <p:cNvPr id="1488" name="Google Shape;1488;g30e1520569a_0_767: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4"/>
        <p:cNvGrpSpPr/>
        <p:nvPr/>
      </p:nvGrpSpPr>
      <p:grpSpPr>
        <a:xfrm>
          <a:off x="0" y="0"/>
          <a:ext cx="0" cy="0"/>
          <a:chOff x="0" y="0"/>
          <a:chExt cx="0" cy="0"/>
        </a:xfrm>
      </p:grpSpPr>
      <p:sp>
        <p:nvSpPr>
          <p:cNvPr id="1505" name="Google Shape;1505;g30e1520569a_0_85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6" name="Google Shape;1506;g30e1520569a_0_856: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latin typeface="Lexend"/>
                <a:ea typeface="Lexend"/>
                <a:cs typeface="Lexend"/>
                <a:sym typeface="Lexend"/>
              </a:rPr>
              <a:t>2</a:t>
            </a:r>
            <a:r>
              <a:rPr lang="en-US">
                <a:latin typeface="Lexend Light"/>
                <a:ea typeface="Lexend Light"/>
                <a:cs typeface="Lexend Light"/>
                <a:sym typeface="Lexend Light"/>
              </a:rPr>
              <a:t>. At 5 weeks old the human fetus is the size of an appleseed; the brain develops at five months. 	</a:t>
            </a:r>
            <a:br>
              <a:rPr lang="en-US">
                <a:latin typeface="Lexend Light"/>
                <a:ea typeface="Lexend Light"/>
                <a:cs typeface="Lexend Light"/>
                <a:sym typeface="Lexend Light"/>
              </a:rPr>
            </a:br>
            <a:r>
              <a:rPr lang="en-US" b="1">
                <a:solidFill>
                  <a:schemeClr val="dk2"/>
                </a:solidFill>
                <a:latin typeface="Lexend"/>
                <a:ea typeface="Lexend"/>
                <a:cs typeface="Lexend"/>
                <a:sym typeface="Lexend"/>
              </a:rPr>
              <a:t>False. At just 5 weeks old a human fetus is the size of an apple seed but the brain has already begun to grow.</a:t>
            </a:r>
            <a:br>
              <a:rPr lang="en-US">
                <a:latin typeface="Lexend Light"/>
                <a:ea typeface="Lexend Light"/>
                <a:cs typeface="Lexend Light"/>
                <a:sym typeface="Lexend Light"/>
              </a:rPr>
            </a:br>
            <a:endParaRPr>
              <a:solidFill>
                <a:srgbClr val="000000"/>
              </a:solidFill>
              <a:highlight>
                <a:srgbClr val="FFFF00"/>
              </a:highlight>
            </a:endParaRPr>
          </a:p>
        </p:txBody>
      </p:sp>
      <p:sp>
        <p:nvSpPr>
          <p:cNvPr id="1507" name="Google Shape;1507;g30e1520569a_0_856: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9"/>
        <p:cNvGrpSpPr/>
        <p:nvPr/>
      </p:nvGrpSpPr>
      <p:grpSpPr>
        <a:xfrm>
          <a:off x="0" y="0"/>
          <a:ext cx="0" cy="0"/>
          <a:chOff x="0" y="0"/>
          <a:chExt cx="0" cy="0"/>
        </a:xfrm>
      </p:grpSpPr>
      <p:sp>
        <p:nvSpPr>
          <p:cNvPr id="1520" name="Google Shape;1520;g30e1520569a_0_89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1" name="Google Shape;1521;g30e1520569a_0_893: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latin typeface="Lexend"/>
                <a:ea typeface="Lexend"/>
                <a:cs typeface="Lexend"/>
                <a:sym typeface="Lexend"/>
              </a:rPr>
              <a:t>3.</a:t>
            </a:r>
            <a:r>
              <a:rPr lang="en-US">
                <a:latin typeface="Lexend Light"/>
                <a:ea typeface="Lexend Light"/>
                <a:cs typeface="Lexend Light"/>
                <a:sym typeface="Lexend Light"/>
              </a:rPr>
              <a:t> In puberty, the male body produces 5 times more testosterone than it did before the onset of puberty.	</a:t>
            </a:r>
            <a:endParaRPr>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r>
              <a:rPr lang="en-US" b="1">
                <a:solidFill>
                  <a:srgbClr val="0055A4"/>
                </a:solidFill>
                <a:latin typeface="Lexend"/>
                <a:ea typeface="Lexend"/>
                <a:cs typeface="Lexend"/>
                <a:sym typeface="Lexend"/>
              </a:rPr>
              <a:t>False. More like 5x6… or, 30 times the amount.</a:t>
            </a:r>
            <a:br>
              <a:rPr lang="en-US">
                <a:solidFill>
                  <a:srgbClr val="0055A4"/>
                </a:solidFill>
                <a:latin typeface="Lexend Light"/>
                <a:ea typeface="Lexend Light"/>
                <a:cs typeface="Lexend Light"/>
                <a:sym typeface="Lexend Light"/>
              </a:rPr>
            </a:br>
            <a:endParaRPr>
              <a:solidFill>
                <a:srgbClr val="000000"/>
              </a:solidFill>
              <a:highlight>
                <a:srgbClr val="FFFF00"/>
              </a:highlight>
            </a:endParaRPr>
          </a:p>
        </p:txBody>
      </p:sp>
      <p:sp>
        <p:nvSpPr>
          <p:cNvPr id="1522" name="Google Shape;1522;g30e1520569a_0_893: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6"/>
        <p:cNvGrpSpPr/>
        <p:nvPr/>
      </p:nvGrpSpPr>
      <p:grpSpPr>
        <a:xfrm>
          <a:off x="0" y="0"/>
          <a:ext cx="0" cy="0"/>
          <a:chOff x="0" y="0"/>
          <a:chExt cx="0" cy="0"/>
        </a:xfrm>
      </p:grpSpPr>
      <p:sp>
        <p:nvSpPr>
          <p:cNvPr id="1537" name="Google Shape;1537;g30e1520569a_0_9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8" name="Google Shape;1538;g30e1520569a_0_911: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latin typeface="Lexend"/>
                <a:ea typeface="Lexend"/>
                <a:cs typeface="Lexend"/>
                <a:sym typeface="Lexend"/>
              </a:rPr>
              <a:t>4. </a:t>
            </a:r>
            <a:r>
              <a:rPr lang="en-US">
                <a:latin typeface="Lexend Light"/>
                <a:ea typeface="Lexend Light"/>
                <a:cs typeface="Lexend Light"/>
                <a:sym typeface="Lexend Light"/>
              </a:rPr>
              <a:t>The brain isn’t fully mature until what age?</a:t>
            </a:r>
            <a:r>
              <a:rPr lang="en-US" b="1">
                <a:latin typeface="Lexend"/>
                <a:ea typeface="Lexend"/>
                <a:cs typeface="Lexend"/>
                <a:sym typeface="Lexend"/>
              </a:rPr>
              <a:t> </a:t>
            </a:r>
            <a:r>
              <a:rPr lang="en-US" b="1">
                <a:solidFill>
                  <a:srgbClr val="0055A4"/>
                </a:solidFill>
                <a:latin typeface="Lexend"/>
                <a:ea typeface="Lexend"/>
                <a:cs typeface="Lexend"/>
                <a:sym typeface="Lexend"/>
              </a:rPr>
              <a:t>25</a:t>
            </a:r>
            <a:endParaRPr b="1">
              <a:solidFill>
                <a:srgbClr val="0055A4"/>
              </a:solidFill>
              <a:latin typeface="Lexend"/>
              <a:ea typeface="Lexend"/>
              <a:cs typeface="Lexend"/>
              <a:sym typeface="Lexend"/>
            </a:endParaRPr>
          </a:p>
          <a:p>
            <a:pPr marL="0" lvl="0" indent="0" algn="l" rtl="0">
              <a:spcBef>
                <a:spcPts val="0"/>
              </a:spcBef>
              <a:spcAft>
                <a:spcPts val="0"/>
              </a:spcAft>
              <a:buClr>
                <a:schemeClr val="dk1"/>
              </a:buClr>
              <a:buSzPts val="300"/>
              <a:buFont typeface="Calibri"/>
              <a:buNone/>
            </a:pPr>
            <a:endParaRPr>
              <a:highlight>
                <a:srgbClr val="FFFF00"/>
              </a:highlight>
            </a:endParaRPr>
          </a:p>
          <a:p>
            <a:pPr marL="0" lvl="0" indent="0" algn="l" rtl="0">
              <a:spcBef>
                <a:spcPts val="0"/>
              </a:spcBef>
              <a:spcAft>
                <a:spcPts val="0"/>
              </a:spcAft>
              <a:buClr>
                <a:schemeClr val="dk1"/>
              </a:buClr>
              <a:buSzPts val="300"/>
              <a:buFont typeface="Calibri"/>
              <a:buNone/>
            </a:pPr>
            <a:endParaRPr>
              <a:highlight>
                <a:srgbClr val="FFFF00"/>
              </a:highlight>
            </a:endParaRPr>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1539" name="Google Shape;1539;g30e1520569a_0_911: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3"/>
        <p:cNvGrpSpPr/>
        <p:nvPr/>
      </p:nvGrpSpPr>
      <p:grpSpPr>
        <a:xfrm>
          <a:off x="0" y="0"/>
          <a:ext cx="0" cy="0"/>
          <a:chOff x="0" y="0"/>
          <a:chExt cx="0" cy="0"/>
        </a:xfrm>
      </p:grpSpPr>
      <p:sp>
        <p:nvSpPr>
          <p:cNvPr id="1564" name="Google Shape;1564;g30e1520569a_0_9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65" name="Google Shape;1565;g30e1520569a_0_968:notes"/>
          <p:cNvSpPr txBox="1">
            <a:spLocks noGrp="1"/>
          </p:cNvSpPr>
          <p:nvPr>
            <p:ph type="body" idx="1"/>
          </p:nvPr>
        </p:nvSpPr>
        <p:spPr>
          <a:xfrm>
            <a:off x="685800" y="4343398"/>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latin typeface="Lexend"/>
                <a:ea typeface="Lexend"/>
                <a:cs typeface="Lexend"/>
                <a:sym typeface="Lexend"/>
              </a:rPr>
              <a:t>5</a:t>
            </a:r>
            <a:r>
              <a:rPr lang="en-US">
                <a:latin typeface="Lexend Light"/>
                <a:ea typeface="Lexend Light"/>
                <a:cs typeface="Lexend Light"/>
                <a:sym typeface="Lexend Light"/>
              </a:rPr>
              <a:t>. Of these five parts of the brain, which two are the last to mature: </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r>
              <a:rPr lang="en-US" b="1">
                <a:solidFill>
                  <a:srgbClr val="0055A4"/>
                </a:solidFill>
                <a:latin typeface="Lexend"/>
                <a:ea typeface="Lexend"/>
                <a:cs typeface="Lexend"/>
                <a:sym typeface="Lexend"/>
              </a:rPr>
              <a:t>Amygdala </a:t>
            </a:r>
            <a:r>
              <a:rPr lang="en-US">
                <a:solidFill>
                  <a:srgbClr val="0055A4"/>
                </a:solidFill>
                <a:latin typeface="Lexend Light"/>
                <a:ea typeface="Lexend Light"/>
                <a:cs typeface="Lexend Light"/>
                <a:sym typeface="Lexend Light"/>
              </a:rPr>
              <a:t>	</a:t>
            </a:r>
            <a:r>
              <a:rPr lang="en-US">
                <a:latin typeface="Lexend Light"/>
                <a:ea typeface="Lexend Light"/>
                <a:cs typeface="Lexend Light"/>
                <a:sym typeface="Lexend Light"/>
              </a:rPr>
              <a:t>		Pituitary gland 		</a:t>
            </a:r>
            <a:r>
              <a:rPr lang="en-US" b="1">
                <a:solidFill>
                  <a:srgbClr val="0055A4"/>
                </a:solidFill>
                <a:latin typeface="Lexend"/>
                <a:ea typeface="Lexend"/>
                <a:cs typeface="Lexend"/>
                <a:sym typeface="Lexend"/>
              </a:rPr>
              <a:t>Prefrontal cortex</a:t>
            </a:r>
            <a:br>
              <a:rPr lang="en-US" b="1">
                <a:solidFill>
                  <a:srgbClr val="0055A4"/>
                </a:solidFill>
                <a:latin typeface="Lexend"/>
                <a:ea typeface="Lexend"/>
                <a:cs typeface="Lexend"/>
                <a:sym typeface="Lexend"/>
              </a:rPr>
            </a:br>
            <a:r>
              <a:rPr lang="en-US">
                <a:latin typeface="Lexend Light"/>
                <a:ea typeface="Lexend Light"/>
                <a:cs typeface="Lexend Light"/>
                <a:sym typeface="Lexend Light"/>
              </a:rPr>
              <a:t>Cerebellum 			Corpus Callosum</a:t>
            </a:r>
            <a:br>
              <a:rPr lang="en-US">
                <a:latin typeface="Lexend Light"/>
                <a:ea typeface="Lexend Light"/>
                <a:cs typeface="Lexend Light"/>
                <a:sym typeface="Lexend Light"/>
              </a:rPr>
            </a:br>
            <a:r>
              <a:rPr lang="en-US">
                <a:latin typeface="Lexend Light"/>
                <a:ea typeface="Lexend Light"/>
                <a:cs typeface="Lexend Light"/>
                <a:sym typeface="Lexend Light"/>
              </a:rPr>
              <a:t> </a:t>
            </a:r>
            <a:endParaRPr>
              <a:highlight>
                <a:srgbClr val="FFFF00"/>
              </a:highlight>
            </a:endParaRPr>
          </a:p>
          <a:p>
            <a:pPr marL="0" marR="0" lvl="0" indent="0" algn="l" rtl="0">
              <a:lnSpc>
                <a:spcPct val="100000"/>
              </a:lnSpc>
              <a:spcBef>
                <a:spcPts val="0"/>
              </a:spcBef>
              <a:spcAft>
                <a:spcPts val="0"/>
              </a:spcAft>
              <a:buClr>
                <a:schemeClr val="dk1"/>
              </a:buClr>
              <a:buSzPts val="300"/>
              <a:buFont typeface="Calibri"/>
              <a:buNone/>
            </a:pPr>
            <a:endParaRPr>
              <a:solidFill>
                <a:srgbClr val="000000"/>
              </a:solidFill>
              <a:highlight>
                <a:srgbClr val="FFFF00"/>
              </a:highlight>
            </a:endParaRPr>
          </a:p>
        </p:txBody>
      </p:sp>
      <p:sp>
        <p:nvSpPr>
          <p:cNvPr id="1566" name="Google Shape;1566;g30e1520569a_0_968:notes"/>
          <p:cNvSpPr txBox="1">
            <a:spLocks noGrp="1"/>
          </p:cNvSpPr>
          <p:nvPr>
            <p:ph type="sldNum" idx="12"/>
          </p:nvPr>
        </p:nvSpPr>
        <p:spPr>
          <a:xfrm>
            <a:off x="3884612"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3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0"/>
        <p:cNvGrpSpPr/>
        <p:nvPr/>
      </p:nvGrpSpPr>
      <p:grpSpPr>
        <a:xfrm>
          <a:off x="0" y="0"/>
          <a:ext cx="0" cy="0"/>
          <a:chOff x="0" y="0"/>
          <a:chExt cx="0" cy="0"/>
        </a:xfrm>
      </p:grpSpPr>
      <p:sp>
        <p:nvSpPr>
          <p:cNvPr id="1581" name="Google Shape;1581;g1e901176030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2" name="Google Shape;1582;g1e901176030_0_6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3" name="Google Shape;23;p3"/>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3"/>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5" name="Google Shape;25;p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6"/>
        <p:cNvGrpSpPr/>
        <p:nvPr/>
      </p:nvGrpSpPr>
      <p:grpSpPr>
        <a:xfrm>
          <a:off x="0" y="0"/>
          <a:ext cx="0" cy="0"/>
          <a:chOff x="0" y="0"/>
          <a:chExt cx="0" cy="0"/>
        </a:xfrm>
      </p:grpSpPr>
      <p:sp>
        <p:nvSpPr>
          <p:cNvPr id="27" name="Google Shape;27;p4"/>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8" name="Google Shape;28;p4"/>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35" name="Google Shape;35;p5"/>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body" idx="1"/>
          </p:nvPr>
        </p:nvSpPr>
        <p:spPr>
          <a:xfrm>
            <a:off x="457200" y="1417638"/>
            <a:ext cx="8229600" cy="4449762"/>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0960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6"/>
          <p:cNvSpPr txBox="1">
            <a:spLocks noGrp="1"/>
          </p:cNvSpPr>
          <p:nvPr>
            <p:ph type="ftr" idx="11"/>
          </p:nvPr>
        </p:nvSpPr>
        <p:spPr>
          <a:xfrm>
            <a:off x="3124200" y="60960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4" name="Google Shape;44;p6"/>
          <p:cNvSpPr txBox="1">
            <a:spLocks noGrp="1"/>
          </p:cNvSpPr>
          <p:nvPr>
            <p:ph type="sldNum" idx="12"/>
          </p:nvPr>
        </p:nvSpPr>
        <p:spPr>
          <a:xfrm>
            <a:off x="6553200" y="609600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47" name="Google Shape;47;p7"/>
          <p:cNvSpPr txBox="1">
            <a:spLocks noGrp="1"/>
          </p:cNvSpPr>
          <p:nvPr>
            <p:ph type="dt" idx="10"/>
          </p:nvPr>
        </p:nvSpPr>
        <p:spPr>
          <a:xfrm>
            <a:off x="457200" y="61118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8" name="Google Shape;48;p7"/>
          <p:cNvSpPr txBox="1">
            <a:spLocks noGrp="1"/>
          </p:cNvSpPr>
          <p:nvPr>
            <p:ph type="ftr" idx="11"/>
          </p:nvPr>
        </p:nvSpPr>
        <p:spPr>
          <a:xfrm>
            <a:off x="3124200" y="61118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7"/>
          <p:cNvSpPr txBox="1">
            <a:spLocks noGrp="1"/>
          </p:cNvSpPr>
          <p:nvPr>
            <p:ph type="sldNum" idx="12"/>
          </p:nvPr>
        </p:nvSpPr>
        <p:spPr>
          <a:xfrm>
            <a:off x="8458200" y="6111875"/>
            <a:ext cx="609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2" name="Google Shape;52;p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3" name="Google Shape;53;p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8"/>
          <p:cNvSpPr txBox="1">
            <a:spLocks noGrp="1"/>
          </p:cNvSpPr>
          <p:nvPr>
            <p:ph type="sldNum" idx="12"/>
          </p:nvPr>
        </p:nvSpPr>
        <p:spPr>
          <a:xfrm>
            <a:off x="6324600" y="6356350"/>
            <a:ext cx="762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722313" y="3100387"/>
            <a:ext cx="7772400" cy="1362075"/>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57" name="Google Shape;57;p9"/>
          <p:cNvSpPr txBox="1">
            <a:spLocks noGrp="1"/>
          </p:cNvSpPr>
          <p:nvPr>
            <p:ph type="body" idx="1"/>
          </p:nvPr>
        </p:nvSpPr>
        <p:spPr>
          <a:xfrm>
            <a:off x="722313" y="1600200"/>
            <a:ext cx="7772400" cy="1500187"/>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58" name="Google Shape;58;p9"/>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9"/>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0" name="Google Shape;60;p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63" name="Google Shape;63;p10"/>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4" name="Google Shape;64;p10"/>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5" name="Google Shape;65;p10"/>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6" name="Google Shape;66;p1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7" name="Google Shape;67;p1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8" name="Google Shape;68;p1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0"/>
        <p:cNvGrpSpPr/>
        <p:nvPr/>
      </p:nvGrpSpPr>
      <p:grpSpPr>
        <a:xfrm>
          <a:off x="0" y="0"/>
          <a:ext cx="0" cy="0"/>
          <a:chOff x="0" y="0"/>
          <a:chExt cx="0" cy="0"/>
        </a:xfrm>
      </p:grpSpPr>
      <p:sp>
        <p:nvSpPr>
          <p:cNvPr id="71" name="Google Shape;71;p1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 name="Google Shape;73;p1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a:off x="457200" y="273050"/>
            <a:ext cx="3008313" cy="116205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 name="Google Shape;76;p12"/>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 name="Google Shape;77;p12"/>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 name="Google Shape;78;p12"/>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 name="Google Shape;79;p12"/>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 name="Google Shape;80;p1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38"/>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4" name="Google Shape;84;p13"/>
          <p:cNvSpPr txBox="1">
            <a:spLocks noGrp="1"/>
          </p:cNvSpPr>
          <p:nvPr>
            <p:ph type="body" idx="1"/>
          </p:nvPr>
        </p:nvSpPr>
        <p:spPr>
          <a:xfrm>
            <a:off x="1792288" y="5138738"/>
            <a:ext cx="5486400" cy="804862"/>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5" name="Google Shape;85;p13"/>
          <p:cNvSpPr txBox="1">
            <a:spLocks noGrp="1"/>
          </p:cNvSpPr>
          <p:nvPr>
            <p:ph type="dt" idx="10"/>
          </p:nvPr>
        </p:nvSpPr>
        <p:spPr>
          <a:xfrm>
            <a:off x="457200" y="624840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6" name="Google Shape;86;p13"/>
          <p:cNvSpPr txBox="1">
            <a:spLocks noGrp="1"/>
          </p:cNvSpPr>
          <p:nvPr>
            <p:ph type="ftr" idx="11"/>
          </p:nvPr>
        </p:nvSpPr>
        <p:spPr>
          <a:xfrm>
            <a:off x="3124200" y="624840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7" name="Google Shape;87;p13"/>
          <p:cNvSpPr txBox="1">
            <a:spLocks noGrp="1"/>
          </p:cNvSpPr>
          <p:nvPr>
            <p:ph type="sldNum" idx="12"/>
          </p:nvPr>
        </p:nvSpPr>
        <p:spPr>
          <a:xfrm>
            <a:off x="6400800" y="6248400"/>
            <a:ext cx="6858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91" name="Google Shape;91;p14"/>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2" name="Google Shape;92;p14"/>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3" name="Google Shape;93;p1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94"/>
        <p:cNvGrpSpPr/>
        <p:nvPr/>
      </p:nvGrpSpPr>
      <p:grpSpPr>
        <a:xfrm>
          <a:off x="0" y="0"/>
          <a:ext cx="0" cy="0"/>
          <a:chOff x="0" y="0"/>
          <a:chExt cx="0" cy="0"/>
        </a:xfrm>
      </p:grpSpPr>
      <p:sp>
        <p:nvSpPr>
          <p:cNvPr id="95" name="Google Shape;95;p15"/>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96"/>
        <p:cNvGrpSpPr/>
        <p:nvPr/>
      </p:nvGrpSpPr>
      <p:grpSpPr>
        <a:xfrm>
          <a:off x="0" y="0"/>
          <a:ext cx="0" cy="0"/>
          <a:chOff x="0" y="0"/>
          <a:chExt cx="0" cy="0"/>
        </a:xfrm>
      </p:grpSpPr>
      <p:cxnSp>
        <p:nvCxnSpPr>
          <p:cNvPr id="97" name="Google Shape;97;p1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98" name="Google Shape;98;p16"/>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99" name="Google Shape;99;p1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00"/>
        <p:cNvGrpSpPr/>
        <p:nvPr/>
      </p:nvGrpSpPr>
      <p:grpSpPr>
        <a:xfrm>
          <a:off x="0" y="0"/>
          <a:ext cx="0" cy="0"/>
          <a:chOff x="0" y="0"/>
          <a:chExt cx="0" cy="0"/>
        </a:xfrm>
      </p:grpSpPr>
      <p:cxnSp>
        <p:nvCxnSpPr>
          <p:cNvPr id="101" name="Google Shape;101;p17"/>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02" name="Google Shape;102;p17"/>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03" name="Google Shape;103;p17"/>
          <p:cNvSpPr txBox="1">
            <a:spLocks noGrp="1"/>
          </p:cNvSpPr>
          <p:nvPr>
            <p:ph type="body" idx="1"/>
          </p:nvPr>
        </p:nvSpPr>
        <p:spPr>
          <a:xfrm>
            <a:off x="349250" y="1150697"/>
            <a:ext cx="845820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104"/>
        <p:cNvGrpSpPr/>
        <p:nvPr/>
      </p:nvGrpSpPr>
      <p:grpSpPr>
        <a:xfrm>
          <a:off x="0" y="0"/>
          <a:ext cx="0" cy="0"/>
          <a:chOff x="0" y="0"/>
          <a:chExt cx="0" cy="0"/>
        </a:xfrm>
      </p:grpSpPr>
      <p:sp>
        <p:nvSpPr>
          <p:cNvPr id="105" name="Google Shape;105;p18"/>
          <p:cNvSpPr txBox="1">
            <a:spLocks noGrp="1"/>
          </p:cNvSpPr>
          <p:nvPr>
            <p:ph type="body" idx="1"/>
          </p:nvPr>
        </p:nvSpPr>
        <p:spPr>
          <a:xfrm>
            <a:off x="349250" y="1365299"/>
            <a:ext cx="845820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06" name="Google Shape;106;p18"/>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107"/>
        <p:cNvGrpSpPr/>
        <p:nvPr/>
      </p:nvGrpSpPr>
      <p:grpSpPr>
        <a:xfrm>
          <a:off x="0" y="0"/>
          <a:ext cx="0" cy="0"/>
          <a:chOff x="0" y="0"/>
          <a:chExt cx="0" cy="0"/>
        </a:xfrm>
      </p:grpSpPr>
      <p:pic>
        <p:nvPicPr>
          <p:cNvPr id="108" name="Google Shape;108;p19"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09" name="Google Shape;109;p1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0" name="Google Shape;110;p1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1" name="Google Shape;111;p19"/>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19"/>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19"/>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14"/>
        <p:cNvGrpSpPr/>
        <p:nvPr/>
      </p:nvGrpSpPr>
      <p:grpSpPr>
        <a:xfrm>
          <a:off x="0" y="0"/>
          <a:ext cx="0" cy="0"/>
          <a:chOff x="0" y="0"/>
          <a:chExt cx="0" cy="0"/>
        </a:xfrm>
      </p:grpSpPr>
      <p:sp>
        <p:nvSpPr>
          <p:cNvPr id="115" name="Google Shape;115;p20"/>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16" name="Google Shape;116;p2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17" name="Google Shape;117;p20"/>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8" name="Google Shape;118;p20"/>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20"/>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120"/>
        <p:cNvGrpSpPr/>
        <p:nvPr/>
      </p:nvGrpSpPr>
      <p:grpSpPr>
        <a:xfrm>
          <a:off x="0" y="0"/>
          <a:ext cx="0" cy="0"/>
          <a:chOff x="0" y="0"/>
          <a:chExt cx="0" cy="0"/>
        </a:xfrm>
      </p:grpSpPr>
      <p:sp>
        <p:nvSpPr>
          <p:cNvPr id="121" name="Google Shape;121;p21"/>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2" name="Google Shape;122;p21"/>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123"/>
        <p:cNvGrpSpPr/>
        <p:nvPr/>
      </p:nvGrpSpPr>
      <p:grpSpPr>
        <a:xfrm>
          <a:off x="0" y="0"/>
          <a:ext cx="0" cy="0"/>
          <a:chOff x="0" y="0"/>
          <a:chExt cx="0" cy="0"/>
        </a:xfrm>
      </p:grpSpPr>
      <p:pic>
        <p:nvPicPr>
          <p:cNvPr id="124" name="Google Shape;124;p22"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25" name="Google Shape;125;p22"/>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26" name="Google Shape;126;p22"/>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27" name="Google Shape;127;p22"/>
          <p:cNvSpPr txBox="1">
            <a:spLocks noGrp="1"/>
          </p:cNvSpPr>
          <p:nvPr>
            <p:ph type="dt" idx="10"/>
          </p:nvPr>
        </p:nvSpPr>
        <p:spPr>
          <a:xfrm>
            <a:off x="457200" y="5883275"/>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22"/>
          <p:cNvSpPr txBox="1">
            <a:spLocks noGrp="1"/>
          </p:cNvSpPr>
          <p:nvPr>
            <p:ph type="ftr" idx="11"/>
          </p:nvPr>
        </p:nvSpPr>
        <p:spPr>
          <a:xfrm>
            <a:off x="3124200" y="5883275"/>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22"/>
          <p:cNvSpPr txBox="1">
            <a:spLocks noGrp="1"/>
          </p:cNvSpPr>
          <p:nvPr>
            <p:ph type="sldNum" idx="12"/>
          </p:nvPr>
        </p:nvSpPr>
        <p:spPr>
          <a:xfrm>
            <a:off x="8686800" y="5883275"/>
            <a:ext cx="3810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130"/>
        <p:cNvGrpSpPr/>
        <p:nvPr/>
      </p:nvGrpSpPr>
      <p:grpSpPr>
        <a:xfrm>
          <a:off x="0" y="0"/>
          <a:ext cx="0" cy="0"/>
          <a:chOff x="0" y="0"/>
          <a:chExt cx="0" cy="0"/>
        </a:xfrm>
      </p:grpSpPr>
      <p:cxnSp>
        <p:nvCxnSpPr>
          <p:cNvPr id="131" name="Google Shape;131;p23"/>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32" name="Google Shape;132;p23"/>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33" name="Google Shape;133;p23"/>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34"/>
        <p:cNvGrpSpPr/>
        <p:nvPr/>
      </p:nvGrpSpPr>
      <p:grpSpPr>
        <a:xfrm>
          <a:off x="0" y="0"/>
          <a:ext cx="0" cy="0"/>
          <a:chOff x="0" y="0"/>
          <a:chExt cx="0" cy="0"/>
        </a:xfrm>
      </p:grpSpPr>
      <p:cxnSp>
        <p:nvCxnSpPr>
          <p:cNvPr id="135" name="Google Shape;135;p2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36" name="Google Shape;136;p2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37" name="Google Shape;137;p24"/>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138"/>
        <p:cNvGrpSpPr/>
        <p:nvPr/>
      </p:nvGrpSpPr>
      <p:grpSpPr>
        <a:xfrm>
          <a:off x="0" y="0"/>
          <a:ext cx="0" cy="0"/>
          <a:chOff x="0" y="0"/>
          <a:chExt cx="0" cy="0"/>
        </a:xfrm>
      </p:grpSpPr>
      <p:pic>
        <p:nvPicPr>
          <p:cNvPr id="139" name="Google Shape;139;p25"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40" name="Google Shape;140;p2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41" name="Google Shape;141;p2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42" name="Google Shape;142;p25"/>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3" name="Google Shape;143;p25"/>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145"/>
        <p:cNvGrpSpPr/>
        <p:nvPr/>
      </p:nvGrpSpPr>
      <p:grpSpPr>
        <a:xfrm>
          <a:off x="0" y="0"/>
          <a:ext cx="0" cy="0"/>
          <a:chOff x="0" y="0"/>
          <a:chExt cx="0" cy="0"/>
        </a:xfrm>
      </p:grpSpPr>
      <p:sp>
        <p:nvSpPr>
          <p:cNvPr id="146" name="Google Shape;146;p26"/>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47" name="Google Shape;147;p2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48" name="Google Shape;148;p26"/>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9" name="Google Shape;149;p26"/>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0" name="Google Shape;150;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151"/>
        <p:cNvGrpSpPr/>
        <p:nvPr/>
      </p:nvGrpSpPr>
      <p:grpSpPr>
        <a:xfrm>
          <a:off x="0" y="0"/>
          <a:ext cx="0" cy="0"/>
          <a:chOff x="0" y="0"/>
          <a:chExt cx="0" cy="0"/>
        </a:xfrm>
      </p:grpSpPr>
      <p:pic>
        <p:nvPicPr>
          <p:cNvPr id="152" name="Google Shape;152;p27"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53" name="Google Shape;153;p2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54" name="Google Shape;154;p2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55" name="Google Shape;155;p27"/>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6" name="Google Shape;156;p27"/>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343451"/>
                </a:solidFill>
                <a:latin typeface="Calibri"/>
                <a:ea typeface="Calibri"/>
                <a:cs typeface="Calibri"/>
                <a:sym typeface="Calibri"/>
              </a:defRPr>
            </a:lvl1pPr>
            <a:lvl2pPr marL="0" marR="0" lvl="1" indent="0" algn="r" rtl="0">
              <a:spcBef>
                <a:spcPts val="0"/>
              </a:spcBef>
              <a:buNone/>
              <a:defRPr sz="1200" b="0" i="0" u="none" strike="noStrike" cap="none">
                <a:solidFill>
                  <a:srgbClr val="343451"/>
                </a:solidFill>
                <a:latin typeface="Calibri"/>
                <a:ea typeface="Calibri"/>
                <a:cs typeface="Calibri"/>
                <a:sym typeface="Calibri"/>
              </a:defRPr>
            </a:lvl2pPr>
            <a:lvl3pPr marL="0" marR="0" lvl="2" indent="0" algn="r" rtl="0">
              <a:spcBef>
                <a:spcPts val="0"/>
              </a:spcBef>
              <a:buNone/>
              <a:defRPr sz="1200" b="0" i="0" u="none" strike="noStrike" cap="none">
                <a:solidFill>
                  <a:srgbClr val="343451"/>
                </a:solidFill>
                <a:latin typeface="Calibri"/>
                <a:ea typeface="Calibri"/>
                <a:cs typeface="Calibri"/>
                <a:sym typeface="Calibri"/>
              </a:defRPr>
            </a:lvl3pPr>
            <a:lvl4pPr marL="0" marR="0" lvl="3" indent="0" algn="r" rtl="0">
              <a:spcBef>
                <a:spcPts val="0"/>
              </a:spcBef>
              <a:buNone/>
              <a:defRPr sz="1200" b="0" i="0" u="none" strike="noStrike" cap="none">
                <a:solidFill>
                  <a:srgbClr val="343451"/>
                </a:solidFill>
                <a:latin typeface="Calibri"/>
                <a:ea typeface="Calibri"/>
                <a:cs typeface="Calibri"/>
                <a:sym typeface="Calibri"/>
              </a:defRPr>
            </a:lvl4pPr>
            <a:lvl5pPr marL="0" marR="0" lvl="4" indent="0" algn="r" rtl="0">
              <a:spcBef>
                <a:spcPts val="0"/>
              </a:spcBef>
              <a:buNone/>
              <a:defRPr sz="1200" b="0" i="0" u="none" strike="noStrike" cap="none">
                <a:solidFill>
                  <a:srgbClr val="343451"/>
                </a:solidFill>
                <a:latin typeface="Calibri"/>
                <a:ea typeface="Calibri"/>
                <a:cs typeface="Calibri"/>
                <a:sym typeface="Calibri"/>
              </a:defRPr>
            </a:lvl5pPr>
            <a:lvl6pPr marL="0" marR="0" lvl="5" indent="0" algn="r" rtl="0">
              <a:spcBef>
                <a:spcPts val="0"/>
              </a:spcBef>
              <a:buNone/>
              <a:defRPr sz="1200" b="0" i="0" u="none" strike="noStrike" cap="none">
                <a:solidFill>
                  <a:srgbClr val="343451"/>
                </a:solidFill>
                <a:latin typeface="Calibri"/>
                <a:ea typeface="Calibri"/>
                <a:cs typeface="Calibri"/>
                <a:sym typeface="Calibri"/>
              </a:defRPr>
            </a:lvl6pPr>
            <a:lvl7pPr marL="0" marR="0" lvl="6" indent="0" algn="r" rtl="0">
              <a:spcBef>
                <a:spcPts val="0"/>
              </a:spcBef>
              <a:buNone/>
              <a:defRPr sz="1200" b="0" i="0" u="none" strike="noStrike" cap="none">
                <a:solidFill>
                  <a:srgbClr val="343451"/>
                </a:solidFill>
                <a:latin typeface="Calibri"/>
                <a:ea typeface="Calibri"/>
                <a:cs typeface="Calibri"/>
                <a:sym typeface="Calibri"/>
              </a:defRPr>
            </a:lvl7pPr>
            <a:lvl8pPr marL="0" marR="0" lvl="7" indent="0" algn="r" rtl="0">
              <a:spcBef>
                <a:spcPts val="0"/>
              </a:spcBef>
              <a:buNone/>
              <a:defRPr sz="1200" b="0" i="0" u="none" strike="noStrike" cap="none">
                <a:solidFill>
                  <a:srgbClr val="343451"/>
                </a:solidFill>
                <a:latin typeface="Calibri"/>
                <a:ea typeface="Calibri"/>
                <a:cs typeface="Calibri"/>
                <a:sym typeface="Calibri"/>
              </a:defRPr>
            </a:lvl8pPr>
            <a:lvl9pPr marL="0" marR="0" lvl="8" indent="0" algn="r" rtl="0">
              <a:spcBef>
                <a:spcPts val="0"/>
              </a:spcBef>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158"/>
        <p:cNvGrpSpPr/>
        <p:nvPr/>
      </p:nvGrpSpPr>
      <p:grpSpPr>
        <a:xfrm>
          <a:off x="0" y="0"/>
          <a:ext cx="0" cy="0"/>
          <a:chOff x="0" y="0"/>
          <a:chExt cx="0" cy="0"/>
        </a:xfrm>
      </p:grpSpPr>
      <p:sp>
        <p:nvSpPr>
          <p:cNvPr id="159" name="Google Shape;159;p28"/>
          <p:cNvSpPr>
            <a:spLocks noGrp="1"/>
          </p:cNvSpPr>
          <p:nvPr>
            <p:ph type="pic" idx="2"/>
          </p:nvPr>
        </p:nvSpPr>
        <p:spPr>
          <a:xfrm>
            <a:off x="1792288" y="1142999"/>
            <a:ext cx="5486400" cy="3584575"/>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60" name="Google Shape;160;p2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61" name="Google Shape;161;p28"/>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2" name="Google Shape;162;p28"/>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164"/>
        <p:cNvGrpSpPr/>
        <p:nvPr/>
      </p:nvGrpSpPr>
      <p:grpSpPr>
        <a:xfrm>
          <a:off x="0" y="0"/>
          <a:ext cx="0" cy="0"/>
          <a:chOff x="0" y="0"/>
          <a:chExt cx="0" cy="0"/>
        </a:xfrm>
      </p:grpSpPr>
      <p:sp>
        <p:nvSpPr>
          <p:cNvPr id="165" name="Google Shape;165;p29"/>
          <p:cNvSpPr txBox="1">
            <a:spLocks noGrp="1"/>
          </p:cNvSpPr>
          <p:nvPr>
            <p:ph type="body" idx="1"/>
          </p:nvPr>
        </p:nvSpPr>
        <p:spPr>
          <a:xfrm>
            <a:off x="309563" y="1365299"/>
            <a:ext cx="8497887"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66" name="Google Shape;166;p29"/>
          <p:cNvSpPr txBox="1">
            <a:spLocks noGrp="1"/>
          </p:cNvSpPr>
          <p:nvPr>
            <p:ph type="title"/>
          </p:nvPr>
        </p:nvSpPr>
        <p:spPr>
          <a:xfrm>
            <a:off x="309562" y="317803"/>
            <a:ext cx="8497887"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167"/>
        <p:cNvGrpSpPr/>
        <p:nvPr/>
      </p:nvGrpSpPr>
      <p:grpSpPr>
        <a:xfrm>
          <a:off x="0" y="0"/>
          <a:ext cx="0" cy="0"/>
          <a:chOff x="0" y="0"/>
          <a:chExt cx="0" cy="0"/>
        </a:xfrm>
      </p:grpSpPr>
      <p:pic>
        <p:nvPicPr>
          <p:cNvPr id="168" name="Google Shape;168;p30" descr="FEMMPPT_Title Page.png"/>
          <p:cNvPicPr preferRelativeResize="0"/>
          <p:nvPr/>
        </p:nvPicPr>
        <p:blipFill rotWithShape="1">
          <a:blip r:embed="rId2">
            <a:alphaModFix/>
          </a:blip>
          <a:srcRect/>
          <a:stretch/>
        </p:blipFill>
        <p:spPr>
          <a:xfrm>
            <a:off x="4763" y="0"/>
            <a:ext cx="9129147" cy="6836054"/>
          </a:xfrm>
          <a:prstGeom prst="rect">
            <a:avLst/>
          </a:prstGeom>
          <a:noFill/>
          <a:ln>
            <a:noFill/>
          </a:ln>
        </p:spPr>
      </p:pic>
      <p:sp>
        <p:nvSpPr>
          <p:cNvPr id="169" name="Google Shape;169;p3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0" name="Google Shape;170;p3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1" name="Google Shape;171;p30"/>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2" name="Google Shape;172;p30"/>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3" name="Google Shape;173;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174"/>
        <p:cNvGrpSpPr/>
        <p:nvPr/>
      </p:nvGrpSpPr>
      <p:grpSpPr>
        <a:xfrm>
          <a:off x="0" y="0"/>
          <a:ext cx="0" cy="0"/>
          <a:chOff x="0" y="0"/>
          <a:chExt cx="0" cy="0"/>
        </a:xfrm>
      </p:grpSpPr>
      <p:cxnSp>
        <p:nvCxnSpPr>
          <p:cNvPr id="175" name="Google Shape;175;p31"/>
          <p:cNvCxnSpPr/>
          <p:nvPr/>
        </p:nvCxnSpPr>
        <p:spPr>
          <a:xfrm>
            <a:off x="349250" y="909638"/>
            <a:ext cx="8794750" cy="0"/>
          </a:xfrm>
          <a:prstGeom prst="straightConnector1">
            <a:avLst/>
          </a:prstGeom>
          <a:noFill/>
          <a:ln w="28575" cap="rnd" cmpd="sng">
            <a:solidFill>
              <a:srgbClr val="002060"/>
            </a:solidFill>
            <a:prstDash val="solid"/>
            <a:round/>
            <a:headEnd type="none" w="sm" len="sm"/>
            <a:tailEnd type="none" w="sm" len="sm"/>
          </a:ln>
        </p:spPr>
      </p:cxnSp>
      <p:sp>
        <p:nvSpPr>
          <p:cNvPr id="176" name="Google Shape;176;p31"/>
          <p:cNvSpPr>
            <a:spLocks noGrp="1"/>
          </p:cNvSpPr>
          <p:nvPr>
            <p:ph type="pic" idx="2"/>
          </p:nvPr>
        </p:nvSpPr>
        <p:spPr>
          <a:xfrm>
            <a:off x="349250" y="1142999"/>
            <a:ext cx="8458199"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77" name="Google Shape;177;p31"/>
          <p:cNvSpPr txBox="1">
            <a:spLocks noGrp="1"/>
          </p:cNvSpPr>
          <p:nvPr>
            <p:ph type="title"/>
          </p:nvPr>
        </p:nvSpPr>
        <p:spPr>
          <a:xfrm>
            <a:off x="349250" y="317803"/>
            <a:ext cx="8458199"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78"/>
        <p:cNvGrpSpPr/>
        <p:nvPr/>
      </p:nvGrpSpPr>
      <p:grpSpPr>
        <a:xfrm>
          <a:off x="0" y="0"/>
          <a:ext cx="0" cy="0"/>
          <a:chOff x="0" y="0"/>
          <a:chExt cx="0" cy="0"/>
        </a:xfrm>
      </p:grpSpPr>
      <p:cxnSp>
        <p:nvCxnSpPr>
          <p:cNvPr id="179" name="Google Shape;179;p32"/>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0" name="Google Shape;180;p32"/>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1" name="Google Shape;181;p32"/>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182"/>
        <p:cNvGrpSpPr/>
        <p:nvPr/>
      </p:nvGrpSpPr>
      <p:grpSpPr>
        <a:xfrm>
          <a:off x="0" y="0"/>
          <a:ext cx="0" cy="0"/>
          <a:chOff x="0" y="0"/>
          <a:chExt cx="0" cy="0"/>
        </a:xfrm>
      </p:grpSpPr>
      <p:cxnSp>
        <p:nvCxnSpPr>
          <p:cNvPr id="183" name="Google Shape;183;p33"/>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4" name="Google Shape;184;p33"/>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85" name="Google Shape;185;p33"/>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186"/>
        <p:cNvGrpSpPr/>
        <p:nvPr/>
      </p:nvGrpSpPr>
      <p:grpSpPr>
        <a:xfrm>
          <a:off x="0" y="0"/>
          <a:ext cx="0" cy="0"/>
          <a:chOff x="0" y="0"/>
          <a:chExt cx="0" cy="0"/>
        </a:xfrm>
      </p:grpSpPr>
      <p:cxnSp>
        <p:nvCxnSpPr>
          <p:cNvPr id="187" name="Google Shape;187;p34"/>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88" name="Google Shape;188;p34"/>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9" name="Google Shape;189;p34"/>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90"/>
        <p:cNvGrpSpPr/>
        <p:nvPr/>
      </p:nvGrpSpPr>
      <p:grpSpPr>
        <a:xfrm>
          <a:off x="0" y="0"/>
          <a:ext cx="0" cy="0"/>
          <a:chOff x="0" y="0"/>
          <a:chExt cx="0" cy="0"/>
        </a:xfrm>
      </p:grpSpPr>
      <p:sp>
        <p:nvSpPr>
          <p:cNvPr id="191" name="Google Shape;191;p35"/>
          <p:cNvSpPr txBox="1">
            <a:spLocks noGrp="1"/>
          </p:cNvSpPr>
          <p:nvPr>
            <p:ph type="body" idx="1"/>
          </p:nvPr>
        </p:nvSpPr>
        <p:spPr>
          <a:xfrm>
            <a:off x="346076" y="1365299"/>
            <a:ext cx="8451850" cy="5389514"/>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2" name="Google Shape;192;p35"/>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93"/>
        <p:cNvGrpSpPr/>
        <p:nvPr/>
      </p:nvGrpSpPr>
      <p:grpSpPr>
        <a:xfrm>
          <a:off x="0" y="0"/>
          <a:ext cx="0" cy="0"/>
          <a:chOff x="0" y="0"/>
          <a:chExt cx="0" cy="0"/>
        </a:xfrm>
      </p:grpSpPr>
      <p:cxnSp>
        <p:nvCxnSpPr>
          <p:cNvPr id="194" name="Google Shape;194;p36"/>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5" name="Google Shape;195;p36"/>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96" name="Google Shape;196;p36"/>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197"/>
        <p:cNvGrpSpPr/>
        <p:nvPr/>
      </p:nvGrpSpPr>
      <p:grpSpPr>
        <a:xfrm>
          <a:off x="0" y="0"/>
          <a:ext cx="0" cy="0"/>
          <a:chOff x="0" y="0"/>
          <a:chExt cx="0" cy="0"/>
        </a:xfrm>
      </p:grpSpPr>
      <p:cxnSp>
        <p:nvCxnSpPr>
          <p:cNvPr id="198" name="Google Shape;198;p37"/>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199" name="Google Shape;199;p37"/>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00" name="Google Shape;200;p37"/>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01"/>
        <p:cNvGrpSpPr/>
        <p:nvPr/>
      </p:nvGrpSpPr>
      <p:grpSpPr>
        <a:xfrm>
          <a:off x="0" y="0"/>
          <a:ext cx="0" cy="0"/>
          <a:chOff x="0" y="0"/>
          <a:chExt cx="0" cy="0"/>
        </a:xfrm>
      </p:grpSpPr>
      <p:cxnSp>
        <p:nvCxnSpPr>
          <p:cNvPr id="202" name="Google Shape;202;p38"/>
          <p:cNvCxnSpPr/>
          <p:nvPr/>
        </p:nvCxnSpPr>
        <p:spPr>
          <a:xfrm rot="10800000" flipH="1">
            <a:off x="346075" y="909638"/>
            <a:ext cx="8797925" cy="3175"/>
          </a:xfrm>
          <a:prstGeom prst="straightConnector1">
            <a:avLst/>
          </a:prstGeom>
          <a:noFill/>
          <a:ln w="28575" cap="rnd" cmpd="sng">
            <a:solidFill>
              <a:srgbClr val="002060"/>
            </a:solidFill>
            <a:prstDash val="solid"/>
            <a:round/>
            <a:headEnd type="none" w="sm" len="sm"/>
            <a:tailEnd type="none" w="sm" len="sm"/>
          </a:ln>
        </p:spPr>
      </p:cxnSp>
      <p:sp>
        <p:nvSpPr>
          <p:cNvPr id="203" name="Google Shape;203;p38"/>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204" name="Google Shape;204;p38"/>
          <p:cNvSpPr txBox="1">
            <a:spLocks noGrp="1"/>
          </p:cNvSpPr>
          <p:nvPr>
            <p:ph type="body" idx="1"/>
          </p:nvPr>
        </p:nvSpPr>
        <p:spPr>
          <a:xfrm>
            <a:off x="346076" y="1150697"/>
            <a:ext cx="8451850" cy="5389514"/>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205"/>
        <p:cNvGrpSpPr/>
        <p:nvPr/>
      </p:nvGrpSpPr>
      <p:grpSpPr>
        <a:xfrm>
          <a:off x="0" y="0"/>
          <a:ext cx="0" cy="0"/>
          <a:chOff x="0" y="0"/>
          <a:chExt cx="0" cy="0"/>
        </a:xfrm>
      </p:grpSpPr>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206"/>
        <p:cNvGrpSpPr/>
        <p:nvPr/>
      </p:nvGrpSpPr>
      <p:grpSpPr>
        <a:xfrm>
          <a:off x="0" y="0"/>
          <a:ext cx="0" cy="0"/>
          <a:chOff x="0" y="0"/>
          <a:chExt cx="0" cy="0"/>
        </a:xfrm>
      </p:grpSpPr>
      <p:sp>
        <p:nvSpPr>
          <p:cNvPr id="207" name="Google Shape;207;p40"/>
          <p:cNvSpPr txBox="1">
            <a:spLocks noGrp="1"/>
          </p:cNvSpPr>
          <p:nvPr>
            <p:ph type="title"/>
          </p:nvPr>
        </p:nvSpPr>
        <p:spPr>
          <a:xfrm>
            <a:off x="331788" y="2883894"/>
            <a:ext cx="8482012" cy="703262"/>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08"/>
        <p:cNvGrpSpPr/>
        <p:nvPr/>
      </p:nvGrpSpPr>
      <p:grpSpPr>
        <a:xfrm>
          <a:off x="0" y="0"/>
          <a:ext cx="0" cy="0"/>
          <a:chOff x="0" y="0"/>
          <a:chExt cx="0" cy="0"/>
        </a:xfrm>
      </p:grpSpPr>
      <p:sp>
        <p:nvSpPr>
          <p:cNvPr id="209" name="Google Shape;209;p41"/>
          <p:cNvSpPr>
            <a:spLocks noGrp="1"/>
          </p:cNvSpPr>
          <p:nvPr>
            <p:ph type="pic" idx="2"/>
          </p:nvPr>
        </p:nvSpPr>
        <p:spPr>
          <a:xfrm>
            <a:off x="346075" y="1142999"/>
            <a:ext cx="8451850" cy="5611814"/>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10" name="Google Shape;210;p41"/>
          <p:cNvSpPr txBox="1">
            <a:spLocks noGrp="1"/>
          </p:cNvSpPr>
          <p:nvPr>
            <p:ph type="title"/>
          </p:nvPr>
        </p:nvSpPr>
        <p:spPr>
          <a:xfrm>
            <a:off x="346075" y="264884"/>
            <a:ext cx="8451850" cy="703262"/>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7"/>
        <p:cNvGrpSpPr/>
        <p:nvPr/>
      </p:nvGrpSpPr>
      <p:grpSpPr>
        <a:xfrm>
          <a:off x="0" y="0"/>
          <a:ext cx="0" cy="0"/>
          <a:chOff x="0" y="0"/>
          <a:chExt cx="0" cy="0"/>
        </a:xfrm>
      </p:grpSpPr>
      <p:sp>
        <p:nvSpPr>
          <p:cNvPr id="218" name="Google Shape;218;p4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9" name="Google Shape;219;p4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20" name="Google Shape;220;p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1" name="Google Shape;221;p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22" name="Google Shape;222;p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29"/>
        <p:cNvGrpSpPr/>
        <p:nvPr/>
      </p:nvGrpSpPr>
      <p:grpSpPr>
        <a:xfrm>
          <a:off x="0" y="0"/>
          <a:ext cx="0" cy="0"/>
          <a:chOff x="0" y="0"/>
          <a:chExt cx="0" cy="0"/>
        </a:xfrm>
      </p:grpSpPr>
      <p:sp>
        <p:nvSpPr>
          <p:cNvPr id="230" name="Google Shape;230;p4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1" name="Google Shape;231;p45"/>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2" name="Google Shape;232;p45"/>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3" name="Google Shape;233;p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4" name="Google Shape;234;p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5" name="Google Shape;235;p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36"/>
        <p:cNvGrpSpPr/>
        <p:nvPr/>
      </p:nvGrpSpPr>
      <p:grpSpPr>
        <a:xfrm>
          <a:off x="0" y="0"/>
          <a:ext cx="0" cy="0"/>
          <a:chOff x="0" y="0"/>
          <a:chExt cx="0" cy="0"/>
        </a:xfrm>
      </p:grpSpPr>
      <p:sp>
        <p:nvSpPr>
          <p:cNvPr id="237" name="Google Shape;237;p46"/>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38" name="Google Shape;238;p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39" name="Google Shape;239;p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0" name="Google Shape;240;p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41"/>
        <p:cNvGrpSpPr/>
        <p:nvPr/>
      </p:nvGrpSpPr>
      <p:grpSpPr>
        <a:xfrm>
          <a:off x="0" y="0"/>
          <a:ext cx="0" cy="0"/>
          <a:chOff x="0" y="0"/>
          <a:chExt cx="0" cy="0"/>
        </a:xfrm>
      </p:grpSpPr>
      <p:sp>
        <p:nvSpPr>
          <p:cNvPr id="242" name="Google Shape;242;p47"/>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43" name="Google Shape;243;p47"/>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244" name="Google Shape;244;p47"/>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45" name="Google Shape;245;p47"/>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6" name="Google Shape;246;p47"/>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47" name="Google Shape;247;p47"/>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48"/>
        <p:cNvGrpSpPr/>
        <p:nvPr/>
      </p:nvGrpSpPr>
      <p:grpSpPr>
        <a:xfrm>
          <a:off x="0" y="0"/>
          <a:ext cx="0" cy="0"/>
          <a:chOff x="0" y="0"/>
          <a:chExt cx="0" cy="0"/>
        </a:xfrm>
      </p:grpSpPr>
      <p:sp>
        <p:nvSpPr>
          <p:cNvPr id="249" name="Google Shape;249;p4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0" name="Google Shape;250;p48"/>
          <p:cNvSpPr txBox="1">
            <a:spLocks noGrp="1"/>
          </p:cNvSpPr>
          <p:nvPr>
            <p:ph type="body" idx="1"/>
          </p:nvPr>
        </p:nvSpPr>
        <p:spPr>
          <a:xfrm>
            <a:off x="457200" y="1417637"/>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51" name="Google Shape;251;p48"/>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2" name="Google Shape;252;p48"/>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3" name="Google Shape;253;p48"/>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54"/>
        <p:cNvGrpSpPr/>
        <p:nvPr/>
      </p:nvGrpSpPr>
      <p:grpSpPr>
        <a:xfrm>
          <a:off x="0" y="0"/>
          <a:ext cx="0" cy="0"/>
          <a:chOff x="0" y="0"/>
          <a:chExt cx="0" cy="0"/>
        </a:xfrm>
      </p:grpSpPr>
      <p:sp>
        <p:nvSpPr>
          <p:cNvPr id="255" name="Google Shape;255;p49"/>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56" name="Google Shape;256;p49"/>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7" name="Google Shape;257;p49"/>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FFFFFF"/>
              </a:buClr>
              <a:buSzPts val="1200"/>
              <a:buFont typeface="Calibri"/>
              <a:buNone/>
              <a:defRPr sz="1200" b="0" i="0" u="none" strike="noStrike" cap="none">
                <a:solidFill>
                  <a:srgbClr val="FFFFFF"/>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58" name="Google Shape;258;p49"/>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1pPr>
            <a:lvl2pPr marL="0" marR="0" lvl="1"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2pPr>
            <a:lvl3pPr marL="0" marR="0" lvl="2"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3pPr>
            <a:lvl4pPr marL="0" marR="0" lvl="3"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4pPr>
            <a:lvl5pPr marL="0" marR="0" lvl="4"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5pPr>
            <a:lvl6pPr marL="0" marR="0" lvl="5"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6pPr>
            <a:lvl7pPr marL="0" marR="0" lvl="6"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7pPr>
            <a:lvl8pPr marL="0" marR="0" lvl="7"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8pPr>
            <a:lvl9pPr marL="0" marR="0" lvl="8" indent="0" algn="r" rtl="0">
              <a:spcBef>
                <a:spcPts val="0"/>
              </a:spcBef>
              <a:buClr>
                <a:srgbClr val="FFFFFF"/>
              </a:buClr>
              <a:buSzPts val="300"/>
              <a:buFont typeface="Calibri"/>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59"/>
        <p:cNvGrpSpPr/>
        <p:nvPr/>
      </p:nvGrpSpPr>
      <p:grpSpPr>
        <a:xfrm>
          <a:off x="0" y="0"/>
          <a:ext cx="0" cy="0"/>
          <a:chOff x="0" y="0"/>
          <a:chExt cx="0" cy="0"/>
        </a:xfrm>
      </p:grpSpPr>
      <p:sp>
        <p:nvSpPr>
          <p:cNvPr id="260" name="Google Shape;260;p5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1" name="Google Shape;261;p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2" name="Google Shape;262;p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3" name="Google Shape;263;p5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64"/>
        <p:cNvGrpSpPr/>
        <p:nvPr/>
      </p:nvGrpSpPr>
      <p:grpSpPr>
        <a:xfrm>
          <a:off x="0" y="0"/>
          <a:ext cx="0" cy="0"/>
          <a:chOff x="0" y="0"/>
          <a:chExt cx="0" cy="0"/>
        </a:xfrm>
      </p:grpSpPr>
      <p:sp>
        <p:nvSpPr>
          <p:cNvPr id="265" name="Google Shape;265;p5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66" name="Google Shape;266;p5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67" name="Google Shape;267;p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8" name="Google Shape;268;p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69" name="Google Shape;269;p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0"/>
        <p:cNvGrpSpPr/>
        <p:nvPr/>
      </p:nvGrpSpPr>
      <p:grpSpPr>
        <a:xfrm>
          <a:off x="0" y="0"/>
          <a:ext cx="0" cy="0"/>
          <a:chOff x="0" y="0"/>
          <a:chExt cx="0" cy="0"/>
        </a:xfrm>
      </p:grpSpPr>
      <p:sp>
        <p:nvSpPr>
          <p:cNvPr id="271" name="Google Shape;271;p52"/>
          <p:cNvSpPr txBox="1">
            <a:spLocks noGrp="1"/>
          </p:cNvSpPr>
          <p:nvPr>
            <p:ph type="title"/>
          </p:nvPr>
        </p:nvSpPr>
        <p:spPr>
          <a:xfrm>
            <a:off x="722312" y="3100385"/>
            <a:ext cx="7772400" cy="13620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585572"/>
              </a:buClr>
              <a:buSzPts val="4000"/>
              <a:buFont typeface="Calibri"/>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2" name="Google Shape;272;p52"/>
          <p:cNvSpPr txBox="1">
            <a:spLocks noGrp="1"/>
          </p:cNvSpPr>
          <p:nvPr>
            <p:ph type="body" idx="1"/>
          </p:nvPr>
        </p:nvSpPr>
        <p:spPr>
          <a:xfrm>
            <a:off x="722312"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lnSpc>
                <a:spcPct val="100000"/>
              </a:lnSpc>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lnSpc>
                <a:spcPct val="100000"/>
              </a:lnSpc>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273" name="Google Shape;273;p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4" name="Google Shape;274;p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75" name="Google Shape;275;p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76"/>
        <p:cNvGrpSpPr/>
        <p:nvPr/>
      </p:nvGrpSpPr>
      <p:grpSpPr>
        <a:xfrm>
          <a:off x="0" y="0"/>
          <a:ext cx="0" cy="0"/>
          <a:chOff x="0" y="0"/>
          <a:chExt cx="0" cy="0"/>
        </a:xfrm>
      </p:grpSpPr>
      <p:sp>
        <p:nvSpPr>
          <p:cNvPr id="277" name="Google Shape;277;p5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78" name="Google Shape;278;p53"/>
          <p:cNvSpPr txBox="1">
            <a:spLocks noGrp="1"/>
          </p:cNvSpPr>
          <p:nvPr>
            <p:ph type="body" idx="1"/>
          </p:nvPr>
        </p:nvSpPr>
        <p:spPr>
          <a:xfrm>
            <a:off x="457200" y="1535112"/>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79" name="Google Shape;279;p53"/>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80" name="Google Shape;280;p53"/>
          <p:cNvSpPr txBox="1">
            <a:spLocks noGrp="1"/>
          </p:cNvSpPr>
          <p:nvPr>
            <p:ph type="body" idx="3"/>
          </p:nvPr>
        </p:nvSpPr>
        <p:spPr>
          <a:xfrm>
            <a:off x="4645025" y="1535112"/>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81" name="Google Shape;281;p53"/>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282" name="Google Shape;282;p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3" name="Google Shape;283;p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84" name="Google Shape;284;p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85"/>
        <p:cNvGrpSpPr/>
        <p:nvPr/>
      </p:nvGrpSpPr>
      <p:grpSpPr>
        <a:xfrm>
          <a:off x="0" y="0"/>
          <a:ext cx="0" cy="0"/>
          <a:chOff x="0" y="0"/>
          <a:chExt cx="0" cy="0"/>
        </a:xfrm>
      </p:grpSpPr>
      <p:sp>
        <p:nvSpPr>
          <p:cNvPr id="286" name="Google Shape;286;p54"/>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87" name="Google Shape;287;p54"/>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88" name="Google Shape;288;p54"/>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289" name="Google Shape;289;p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0" name="Google Shape;290;p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1" name="Google Shape;291;p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92"/>
        <p:cNvGrpSpPr/>
        <p:nvPr/>
      </p:nvGrpSpPr>
      <p:grpSpPr>
        <a:xfrm>
          <a:off x="0" y="0"/>
          <a:ext cx="0" cy="0"/>
          <a:chOff x="0" y="0"/>
          <a:chExt cx="0" cy="0"/>
        </a:xfrm>
      </p:grpSpPr>
      <p:sp>
        <p:nvSpPr>
          <p:cNvPr id="293" name="Google Shape;293;p5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94" name="Google Shape;294;p55"/>
          <p:cNvSpPr txBox="1">
            <a:spLocks noGrp="1"/>
          </p:cNvSpPr>
          <p:nvPr>
            <p:ph type="body" idx="1"/>
          </p:nvPr>
        </p:nvSpPr>
        <p:spPr>
          <a:xfrm rot="5400000">
            <a:off x="2308948"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5" name="Google Shape;295;p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6" name="Google Shape;296;p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97" name="Google Shape;297;p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298"/>
        <p:cNvGrpSpPr/>
        <p:nvPr/>
      </p:nvGrpSpPr>
      <p:grpSpPr>
        <a:xfrm>
          <a:off x="0" y="0"/>
          <a:ext cx="0" cy="0"/>
          <a:chOff x="0" y="0"/>
          <a:chExt cx="0" cy="0"/>
        </a:xfrm>
      </p:grpSpPr>
      <p:sp>
        <p:nvSpPr>
          <p:cNvPr id="299" name="Google Shape;299;p56"/>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300"/>
        <p:cNvGrpSpPr/>
        <p:nvPr/>
      </p:nvGrpSpPr>
      <p:grpSpPr>
        <a:xfrm>
          <a:off x="0" y="0"/>
          <a:ext cx="0" cy="0"/>
          <a:chOff x="0" y="0"/>
          <a:chExt cx="0" cy="0"/>
        </a:xfrm>
      </p:grpSpPr>
      <p:cxnSp>
        <p:nvCxnSpPr>
          <p:cNvPr id="301" name="Google Shape;301;p5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02" name="Google Shape;302;p57"/>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03" name="Google Shape;303;p5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04"/>
        <p:cNvGrpSpPr/>
        <p:nvPr/>
      </p:nvGrpSpPr>
      <p:grpSpPr>
        <a:xfrm>
          <a:off x="0" y="0"/>
          <a:ext cx="0" cy="0"/>
          <a:chOff x="0" y="0"/>
          <a:chExt cx="0" cy="0"/>
        </a:xfrm>
      </p:grpSpPr>
      <p:cxnSp>
        <p:nvCxnSpPr>
          <p:cNvPr id="305" name="Google Shape;305;p5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06" name="Google Shape;306;p5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07" name="Google Shape;307;p58"/>
          <p:cNvSpPr txBox="1">
            <a:spLocks noGrp="1"/>
          </p:cNvSpPr>
          <p:nvPr>
            <p:ph type="body" idx="1"/>
          </p:nvPr>
        </p:nvSpPr>
        <p:spPr>
          <a:xfrm>
            <a:off x="349250" y="1150695"/>
            <a:ext cx="84582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308"/>
        <p:cNvGrpSpPr/>
        <p:nvPr/>
      </p:nvGrpSpPr>
      <p:grpSpPr>
        <a:xfrm>
          <a:off x="0" y="0"/>
          <a:ext cx="0" cy="0"/>
          <a:chOff x="0" y="0"/>
          <a:chExt cx="0" cy="0"/>
        </a:xfrm>
      </p:grpSpPr>
      <p:sp>
        <p:nvSpPr>
          <p:cNvPr id="309" name="Google Shape;309;p59"/>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10" name="Google Shape;310;p5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311"/>
        <p:cNvGrpSpPr/>
        <p:nvPr/>
      </p:nvGrpSpPr>
      <p:grpSpPr>
        <a:xfrm>
          <a:off x="0" y="0"/>
          <a:ext cx="0" cy="0"/>
          <a:chOff x="0" y="0"/>
          <a:chExt cx="0" cy="0"/>
        </a:xfrm>
      </p:grpSpPr>
      <p:pic>
        <p:nvPicPr>
          <p:cNvPr id="312" name="Google Shape;312;p60"/>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13" name="Google Shape;313;p60"/>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14" name="Google Shape;314;p60"/>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15" name="Google Shape;315;p60"/>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6" name="Google Shape;316;p60"/>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17" name="Google Shape;317;p60"/>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318"/>
        <p:cNvGrpSpPr/>
        <p:nvPr/>
      </p:nvGrpSpPr>
      <p:grpSpPr>
        <a:xfrm>
          <a:off x="0" y="0"/>
          <a:ext cx="0" cy="0"/>
          <a:chOff x="0" y="0"/>
          <a:chExt cx="0" cy="0"/>
        </a:xfrm>
      </p:grpSpPr>
      <p:sp>
        <p:nvSpPr>
          <p:cNvPr id="319" name="Google Shape;319;p61"/>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20" name="Google Shape;320;p61"/>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21" name="Google Shape;321;p61"/>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2" name="Google Shape;322;p61"/>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23" name="Google Shape;323;p61"/>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324"/>
        <p:cNvGrpSpPr/>
        <p:nvPr/>
      </p:nvGrpSpPr>
      <p:grpSpPr>
        <a:xfrm>
          <a:off x="0" y="0"/>
          <a:ext cx="0" cy="0"/>
          <a:chOff x="0" y="0"/>
          <a:chExt cx="0" cy="0"/>
        </a:xfrm>
      </p:grpSpPr>
      <p:sp>
        <p:nvSpPr>
          <p:cNvPr id="325" name="Google Shape;325;p62"/>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26" name="Google Shape;326;p6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327"/>
        <p:cNvGrpSpPr/>
        <p:nvPr/>
      </p:nvGrpSpPr>
      <p:grpSpPr>
        <a:xfrm>
          <a:off x="0" y="0"/>
          <a:ext cx="0" cy="0"/>
          <a:chOff x="0" y="0"/>
          <a:chExt cx="0" cy="0"/>
        </a:xfrm>
      </p:grpSpPr>
      <p:pic>
        <p:nvPicPr>
          <p:cNvPr id="328" name="Google Shape;328;p6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29" name="Google Shape;329;p6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30" name="Google Shape;330;p6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31" name="Google Shape;331;p63"/>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2" name="Google Shape;332;p63"/>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3" name="Google Shape;333;p63"/>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334"/>
        <p:cNvGrpSpPr/>
        <p:nvPr/>
      </p:nvGrpSpPr>
      <p:grpSpPr>
        <a:xfrm>
          <a:off x="0" y="0"/>
          <a:ext cx="0" cy="0"/>
          <a:chOff x="0" y="0"/>
          <a:chExt cx="0" cy="0"/>
        </a:xfrm>
      </p:grpSpPr>
      <p:sp>
        <p:nvSpPr>
          <p:cNvPr id="335" name="Google Shape;335;p6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36" name="Google Shape;336;p6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37" name="Google Shape;337;p64"/>
          <p:cNvSpPr txBox="1">
            <a:spLocks noGrp="1"/>
          </p:cNvSpPr>
          <p:nvPr>
            <p:ph type="dt" idx="10"/>
          </p:nvPr>
        </p:nvSpPr>
        <p:spPr>
          <a:xfrm>
            <a:off x="457200" y="58832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8" name="Google Shape;338;p64"/>
          <p:cNvSpPr txBox="1">
            <a:spLocks noGrp="1"/>
          </p:cNvSpPr>
          <p:nvPr>
            <p:ph type="ftr" idx="11"/>
          </p:nvPr>
        </p:nvSpPr>
        <p:spPr>
          <a:xfrm>
            <a:off x="3124200" y="58832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39" name="Google Shape;339;p64"/>
          <p:cNvSpPr txBox="1">
            <a:spLocks noGrp="1"/>
          </p:cNvSpPr>
          <p:nvPr>
            <p:ph type="sldNum" idx="12"/>
          </p:nvPr>
        </p:nvSpPr>
        <p:spPr>
          <a:xfrm>
            <a:off x="8686800" y="5883275"/>
            <a:ext cx="381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4_Blank">
  <p:cSld name="4_Blank">
    <p:spTree>
      <p:nvGrpSpPr>
        <p:cNvPr id="1" name="Shape 340"/>
        <p:cNvGrpSpPr/>
        <p:nvPr/>
      </p:nvGrpSpPr>
      <p:grpSpPr>
        <a:xfrm>
          <a:off x="0" y="0"/>
          <a:ext cx="0" cy="0"/>
          <a:chOff x="0" y="0"/>
          <a:chExt cx="0" cy="0"/>
        </a:xfrm>
      </p:grpSpPr>
      <p:sp>
        <p:nvSpPr>
          <p:cNvPr id="341" name="Google Shape;341;p6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42" name="Google Shape;342;p6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4_Picture with Caption">
  <p:cSld name="4_Picture with Caption">
    <p:spTree>
      <p:nvGrpSpPr>
        <p:cNvPr id="1" name="Shape 343"/>
        <p:cNvGrpSpPr/>
        <p:nvPr/>
      </p:nvGrpSpPr>
      <p:grpSpPr>
        <a:xfrm>
          <a:off x="0" y="0"/>
          <a:ext cx="0" cy="0"/>
          <a:chOff x="0" y="0"/>
          <a:chExt cx="0" cy="0"/>
        </a:xfrm>
      </p:grpSpPr>
      <p:cxnSp>
        <p:nvCxnSpPr>
          <p:cNvPr id="344" name="Google Shape;344;p66"/>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45" name="Google Shape;345;p6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46" name="Google Shape;346;p6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5_Picture with Caption">
  <p:cSld name="5_Picture with Caption">
    <p:spTree>
      <p:nvGrpSpPr>
        <p:cNvPr id="1" name="Shape 347"/>
        <p:cNvGrpSpPr/>
        <p:nvPr/>
      </p:nvGrpSpPr>
      <p:grpSpPr>
        <a:xfrm>
          <a:off x="0" y="0"/>
          <a:ext cx="0" cy="0"/>
          <a:chOff x="0" y="0"/>
          <a:chExt cx="0" cy="0"/>
        </a:xfrm>
      </p:grpSpPr>
      <p:cxnSp>
        <p:nvCxnSpPr>
          <p:cNvPr id="348" name="Google Shape;348;p67"/>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49" name="Google Shape;349;p67"/>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0" name="Google Shape;350;p67"/>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6_Picture with Caption">
  <p:cSld name="6_Picture with Caption">
    <p:spTree>
      <p:nvGrpSpPr>
        <p:cNvPr id="1" name="Shape 351"/>
        <p:cNvGrpSpPr/>
        <p:nvPr/>
      </p:nvGrpSpPr>
      <p:grpSpPr>
        <a:xfrm>
          <a:off x="0" y="0"/>
          <a:ext cx="0" cy="0"/>
          <a:chOff x="0" y="0"/>
          <a:chExt cx="0" cy="0"/>
        </a:xfrm>
      </p:grpSpPr>
      <p:cxnSp>
        <p:nvCxnSpPr>
          <p:cNvPr id="352" name="Google Shape;352;p6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53" name="Google Shape;353;p6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4" name="Google Shape;354;p6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7_Picture with Caption">
  <p:cSld name="7_Picture with Caption">
    <p:spTree>
      <p:nvGrpSpPr>
        <p:cNvPr id="1" name="Shape 355"/>
        <p:cNvGrpSpPr/>
        <p:nvPr/>
      </p:nvGrpSpPr>
      <p:grpSpPr>
        <a:xfrm>
          <a:off x="0" y="0"/>
          <a:ext cx="0" cy="0"/>
          <a:chOff x="0" y="0"/>
          <a:chExt cx="0" cy="0"/>
        </a:xfrm>
      </p:grpSpPr>
      <p:cxnSp>
        <p:nvCxnSpPr>
          <p:cNvPr id="356" name="Google Shape;356;p6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357" name="Google Shape;357;p6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58" name="Google Shape;358;p6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59"/>
        <p:cNvGrpSpPr/>
        <p:nvPr/>
      </p:nvGrpSpPr>
      <p:grpSpPr>
        <a:xfrm>
          <a:off x="0" y="0"/>
          <a:ext cx="0" cy="0"/>
          <a:chOff x="0" y="0"/>
          <a:chExt cx="0" cy="0"/>
        </a:xfrm>
      </p:grpSpPr>
      <p:cxnSp>
        <p:nvCxnSpPr>
          <p:cNvPr id="360" name="Google Shape;360;p7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361" name="Google Shape;361;p7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62" name="Google Shape;362;p7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363"/>
        <p:cNvGrpSpPr/>
        <p:nvPr/>
      </p:nvGrpSpPr>
      <p:grpSpPr>
        <a:xfrm>
          <a:off x="0" y="0"/>
          <a:ext cx="0" cy="0"/>
          <a:chOff x="0" y="0"/>
          <a:chExt cx="0" cy="0"/>
        </a:xfrm>
      </p:grpSpPr>
      <p:pic>
        <p:nvPicPr>
          <p:cNvPr id="364" name="Google Shape;364;p7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65" name="Google Shape;365;p7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66" name="Google Shape;366;p7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67" name="Google Shape;367;p7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8" name="Google Shape;368;p7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69" name="Google Shape;369;p7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8_Picture with Caption">
  <p:cSld name="8_Picture with Caption">
    <p:spTree>
      <p:nvGrpSpPr>
        <p:cNvPr id="1" name="Shape 370"/>
        <p:cNvGrpSpPr/>
        <p:nvPr/>
      </p:nvGrpSpPr>
      <p:grpSpPr>
        <a:xfrm>
          <a:off x="0" y="0"/>
          <a:ext cx="0" cy="0"/>
          <a:chOff x="0" y="0"/>
          <a:chExt cx="0" cy="0"/>
        </a:xfrm>
      </p:grpSpPr>
      <p:sp>
        <p:nvSpPr>
          <p:cNvPr id="371" name="Google Shape;371;p7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72" name="Google Shape;372;p7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73" name="Google Shape;373;p7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4" name="Google Shape;374;p7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75" name="Google Shape;375;p7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376"/>
        <p:cNvGrpSpPr/>
        <p:nvPr/>
      </p:nvGrpSpPr>
      <p:grpSpPr>
        <a:xfrm>
          <a:off x="0" y="0"/>
          <a:ext cx="0" cy="0"/>
          <a:chOff x="0" y="0"/>
          <a:chExt cx="0" cy="0"/>
        </a:xfrm>
      </p:grpSpPr>
      <p:pic>
        <p:nvPicPr>
          <p:cNvPr id="377" name="Google Shape;377;p7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78" name="Google Shape;378;p7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79" name="Google Shape;379;p7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80" name="Google Shape;380;p7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1" name="Google Shape;381;p7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2" name="Google Shape;382;p7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3_Picture with Caption">
  <p:cSld name="13_Picture with Caption">
    <p:spTree>
      <p:nvGrpSpPr>
        <p:cNvPr id="1" name="Shape 383"/>
        <p:cNvGrpSpPr/>
        <p:nvPr/>
      </p:nvGrpSpPr>
      <p:grpSpPr>
        <a:xfrm>
          <a:off x="0" y="0"/>
          <a:ext cx="0" cy="0"/>
          <a:chOff x="0" y="0"/>
          <a:chExt cx="0" cy="0"/>
        </a:xfrm>
      </p:grpSpPr>
      <p:sp>
        <p:nvSpPr>
          <p:cNvPr id="384" name="Google Shape;384;p7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5" name="Google Shape;385;p7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86" name="Google Shape;386;p7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7" name="Google Shape;387;p7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88" name="Google Shape;388;p7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389"/>
        <p:cNvGrpSpPr/>
        <p:nvPr/>
      </p:nvGrpSpPr>
      <p:grpSpPr>
        <a:xfrm>
          <a:off x="0" y="0"/>
          <a:ext cx="0" cy="0"/>
          <a:chOff x="0" y="0"/>
          <a:chExt cx="0" cy="0"/>
        </a:xfrm>
      </p:grpSpPr>
      <p:sp>
        <p:nvSpPr>
          <p:cNvPr id="390" name="Google Shape;390;p7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1" name="Google Shape;391;p7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392"/>
        <p:cNvGrpSpPr/>
        <p:nvPr/>
      </p:nvGrpSpPr>
      <p:grpSpPr>
        <a:xfrm>
          <a:off x="0" y="0"/>
          <a:ext cx="0" cy="0"/>
          <a:chOff x="0" y="0"/>
          <a:chExt cx="0" cy="0"/>
        </a:xfrm>
      </p:grpSpPr>
      <p:pic>
        <p:nvPicPr>
          <p:cNvPr id="393" name="Google Shape;393;p7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394" name="Google Shape;394;p7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95" name="Google Shape;395;p7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396" name="Google Shape;396;p7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7" name="Google Shape;397;p7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398" name="Google Shape;398;p7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14_Picture with Caption">
  <p:cSld name="14_Picture with Caption">
    <p:spTree>
      <p:nvGrpSpPr>
        <p:cNvPr id="1" name="Shape 399"/>
        <p:cNvGrpSpPr/>
        <p:nvPr/>
      </p:nvGrpSpPr>
      <p:grpSpPr>
        <a:xfrm>
          <a:off x="0" y="0"/>
          <a:ext cx="0" cy="0"/>
          <a:chOff x="0" y="0"/>
          <a:chExt cx="0" cy="0"/>
        </a:xfrm>
      </p:grpSpPr>
      <p:sp>
        <p:nvSpPr>
          <p:cNvPr id="400" name="Google Shape;400;p7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01" name="Google Shape;401;p7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02" name="Google Shape;402;p7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3" name="Google Shape;403;p7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04" name="Google Shape;404;p7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405"/>
        <p:cNvGrpSpPr/>
        <p:nvPr/>
      </p:nvGrpSpPr>
      <p:grpSpPr>
        <a:xfrm>
          <a:off x="0" y="0"/>
          <a:ext cx="0" cy="0"/>
          <a:chOff x="0" y="0"/>
          <a:chExt cx="0" cy="0"/>
        </a:xfrm>
      </p:grpSpPr>
      <p:sp>
        <p:nvSpPr>
          <p:cNvPr id="406" name="Google Shape;406;p78"/>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407"/>
        <p:cNvGrpSpPr/>
        <p:nvPr/>
      </p:nvGrpSpPr>
      <p:grpSpPr>
        <a:xfrm>
          <a:off x="0" y="0"/>
          <a:ext cx="0" cy="0"/>
          <a:chOff x="0" y="0"/>
          <a:chExt cx="0" cy="0"/>
        </a:xfrm>
      </p:grpSpPr>
      <p:pic>
        <p:nvPicPr>
          <p:cNvPr id="408" name="Google Shape;408;p79"/>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09" name="Google Shape;409;p79"/>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10" name="Google Shape;410;p79"/>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1" name="Google Shape;411;p7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2" name="Google Shape;412;p7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3" name="Google Shape;413;p7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15_Picture with Caption">
  <p:cSld name="15_Picture with Caption">
    <p:spTree>
      <p:nvGrpSpPr>
        <p:cNvPr id="1" name="Shape 414"/>
        <p:cNvGrpSpPr/>
        <p:nvPr/>
      </p:nvGrpSpPr>
      <p:grpSpPr>
        <a:xfrm>
          <a:off x="0" y="0"/>
          <a:ext cx="0" cy="0"/>
          <a:chOff x="0" y="0"/>
          <a:chExt cx="0" cy="0"/>
        </a:xfrm>
      </p:grpSpPr>
      <p:sp>
        <p:nvSpPr>
          <p:cNvPr id="415" name="Google Shape;415;p80"/>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16" name="Google Shape;416;p80"/>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17" name="Google Shape;417;p8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8" name="Google Shape;418;p8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19" name="Google Shape;419;p8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420"/>
        <p:cNvGrpSpPr/>
        <p:nvPr/>
      </p:nvGrpSpPr>
      <p:grpSpPr>
        <a:xfrm>
          <a:off x="0" y="0"/>
          <a:ext cx="0" cy="0"/>
          <a:chOff x="0" y="0"/>
          <a:chExt cx="0" cy="0"/>
        </a:xfrm>
      </p:grpSpPr>
      <p:pic>
        <p:nvPicPr>
          <p:cNvPr id="421" name="Google Shape;421;p8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22" name="Google Shape;422;p8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23" name="Google Shape;423;p8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24" name="Google Shape;424;p8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25" name="Google Shape;425;p8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26" name="Google Shape;426;p8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16_Picture with Caption">
  <p:cSld name="16_Picture with Caption">
    <p:spTree>
      <p:nvGrpSpPr>
        <p:cNvPr id="1" name="Shape 427"/>
        <p:cNvGrpSpPr/>
        <p:nvPr/>
      </p:nvGrpSpPr>
      <p:grpSpPr>
        <a:xfrm>
          <a:off x="0" y="0"/>
          <a:ext cx="0" cy="0"/>
          <a:chOff x="0" y="0"/>
          <a:chExt cx="0" cy="0"/>
        </a:xfrm>
      </p:grpSpPr>
      <p:sp>
        <p:nvSpPr>
          <p:cNvPr id="428" name="Google Shape;428;p8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29" name="Google Shape;429;p8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30" name="Google Shape;430;p8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31" name="Google Shape;431;p8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32" name="Google Shape;432;p8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9_Title Slide">
  <p:cSld name="9_Title Slide">
    <p:spTree>
      <p:nvGrpSpPr>
        <p:cNvPr id="1" name="Shape 433"/>
        <p:cNvGrpSpPr/>
        <p:nvPr/>
      </p:nvGrpSpPr>
      <p:grpSpPr>
        <a:xfrm>
          <a:off x="0" y="0"/>
          <a:ext cx="0" cy="0"/>
          <a:chOff x="0" y="0"/>
          <a:chExt cx="0" cy="0"/>
        </a:xfrm>
      </p:grpSpPr>
      <p:pic>
        <p:nvPicPr>
          <p:cNvPr id="434" name="Google Shape;434;p8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35" name="Google Shape;435;p8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36" name="Google Shape;436;p8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37" name="Google Shape;437;p8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38" name="Google Shape;438;p8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39" name="Google Shape;439;p8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17_Picture with Caption">
  <p:cSld name="17_Picture with Caption">
    <p:spTree>
      <p:nvGrpSpPr>
        <p:cNvPr id="1" name="Shape 440"/>
        <p:cNvGrpSpPr/>
        <p:nvPr/>
      </p:nvGrpSpPr>
      <p:grpSpPr>
        <a:xfrm>
          <a:off x="0" y="0"/>
          <a:ext cx="0" cy="0"/>
          <a:chOff x="0" y="0"/>
          <a:chExt cx="0" cy="0"/>
        </a:xfrm>
      </p:grpSpPr>
      <p:sp>
        <p:nvSpPr>
          <p:cNvPr id="441" name="Google Shape;441;p8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42" name="Google Shape;442;p8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43" name="Google Shape;443;p8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4" name="Google Shape;444;p8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45" name="Google Shape;445;p8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4_Comparison">
  <p:cSld name="4_Comparison">
    <p:spTree>
      <p:nvGrpSpPr>
        <p:cNvPr id="1" name="Shape 446"/>
        <p:cNvGrpSpPr/>
        <p:nvPr/>
      </p:nvGrpSpPr>
      <p:grpSpPr>
        <a:xfrm>
          <a:off x="0" y="0"/>
          <a:ext cx="0" cy="0"/>
          <a:chOff x="0" y="0"/>
          <a:chExt cx="0" cy="0"/>
        </a:xfrm>
      </p:grpSpPr>
      <p:sp>
        <p:nvSpPr>
          <p:cNvPr id="447" name="Google Shape;447;p85"/>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10_Title Slide">
  <p:cSld name="10_Title Slide">
    <p:spTree>
      <p:nvGrpSpPr>
        <p:cNvPr id="1" name="Shape 448"/>
        <p:cNvGrpSpPr/>
        <p:nvPr/>
      </p:nvGrpSpPr>
      <p:grpSpPr>
        <a:xfrm>
          <a:off x="0" y="0"/>
          <a:ext cx="0" cy="0"/>
          <a:chOff x="0" y="0"/>
          <a:chExt cx="0" cy="0"/>
        </a:xfrm>
      </p:grpSpPr>
      <p:pic>
        <p:nvPicPr>
          <p:cNvPr id="449" name="Google Shape;449;p8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50" name="Google Shape;450;p8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51" name="Google Shape;451;p8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52" name="Google Shape;452;p8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3" name="Google Shape;453;p8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4" name="Google Shape;454;p8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8_Picture with Caption">
  <p:cSld name="18_Picture with Caption">
    <p:spTree>
      <p:nvGrpSpPr>
        <p:cNvPr id="1" name="Shape 455"/>
        <p:cNvGrpSpPr/>
        <p:nvPr/>
      </p:nvGrpSpPr>
      <p:grpSpPr>
        <a:xfrm>
          <a:off x="0" y="0"/>
          <a:ext cx="0" cy="0"/>
          <a:chOff x="0" y="0"/>
          <a:chExt cx="0" cy="0"/>
        </a:xfrm>
      </p:grpSpPr>
      <p:sp>
        <p:nvSpPr>
          <p:cNvPr id="456" name="Google Shape;456;p8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57" name="Google Shape;457;p8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58" name="Google Shape;458;p8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59" name="Google Shape;459;p8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60" name="Google Shape;460;p8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6_Blank">
  <p:cSld name="6_Blank">
    <p:spTree>
      <p:nvGrpSpPr>
        <p:cNvPr id="1" name="Shape 461"/>
        <p:cNvGrpSpPr/>
        <p:nvPr/>
      </p:nvGrpSpPr>
      <p:grpSpPr>
        <a:xfrm>
          <a:off x="0" y="0"/>
          <a:ext cx="0" cy="0"/>
          <a:chOff x="0" y="0"/>
          <a:chExt cx="0" cy="0"/>
        </a:xfrm>
      </p:grpSpPr>
      <p:sp>
        <p:nvSpPr>
          <p:cNvPr id="462" name="Google Shape;462;p88"/>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63" name="Google Shape;463;p88"/>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19_Picture with Caption">
  <p:cSld name="19_Picture with Caption">
    <p:spTree>
      <p:nvGrpSpPr>
        <p:cNvPr id="1" name="Shape 464"/>
        <p:cNvGrpSpPr/>
        <p:nvPr/>
      </p:nvGrpSpPr>
      <p:grpSpPr>
        <a:xfrm>
          <a:off x="0" y="0"/>
          <a:ext cx="0" cy="0"/>
          <a:chOff x="0" y="0"/>
          <a:chExt cx="0" cy="0"/>
        </a:xfrm>
      </p:grpSpPr>
      <p:cxnSp>
        <p:nvCxnSpPr>
          <p:cNvPr id="465" name="Google Shape;465;p8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66" name="Google Shape;466;p8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67" name="Google Shape;467;p8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20_Picture with Caption">
  <p:cSld name="20_Picture with Caption">
    <p:spTree>
      <p:nvGrpSpPr>
        <p:cNvPr id="1" name="Shape 468"/>
        <p:cNvGrpSpPr/>
        <p:nvPr/>
      </p:nvGrpSpPr>
      <p:grpSpPr>
        <a:xfrm>
          <a:off x="0" y="0"/>
          <a:ext cx="0" cy="0"/>
          <a:chOff x="0" y="0"/>
          <a:chExt cx="0" cy="0"/>
        </a:xfrm>
      </p:grpSpPr>
      <p:cxnSp>
        <p:nvCxnSpPr>
          <p:cNvPr id="469" name="Google Shape;469;p9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70" name="Google Shape;470;p9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71" name="Google Shape;471;p9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21_Picture with Caption">
  <p:cSld name="21_Picture with Caption">
    <p:spTree>
      <p:nvGrpSpPr>
        <p:cNvPr id="1" name="Shape 472"/>
        <p:cNvGrpSpPr/>
        <p:nvPr/>
      </p:nvGrpSpPr>
      <p:grpSpPr>
        <a:xfrm>
          <a:off x="0" y="0"/>
          <a:ext cx="0" cy="0"/>
          <a:chOff x="0" y="0"/>
          <a:chExt cx="0" cy="0"/>
        </a:xfrm>
      </p:grpSpPr>
      <p:cxnSp>
        <p:nvCxnSpPr>
          <p:cNvPr id="473" name="Google Shape;473;p9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74" name="Google Shape;474;p9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75" name="Google Shape;475;p9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22_Picture with Caption">
  <p:cSld name="22_Picture with Caption">
    <p:spTree>
      <p:nvGrpSpPr>
        <p:cNvPr id="1" name="Shape 476"/>
        <p:cNvGrpSpPr/>
        <p:nvPr/>
      </p:nvGrpSpPr>
      <p:grpSpPr>
        <a:xfrm>
          <a:off x="0" y="0"/>
          <a:ext cx="0" cy="0"/>
          <a:chOff x="0" y="0"/>
          <a:chExt cx="0" cy="0"/>
        </a:xfrm>
      </p:grpSpPr>
      <p:cxnSp>
        <p:nvCxnSpPr>
          <p:cNvPr id="477" name="Google Shape;477;p92"/>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478" name="Google Shape;478;p92"/>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79" name="Google Shape;479;p92"/>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480"/>
        <p:cNvGrpSpPr/>
        <p:nvPr/>
      </p:nvGrpSpPr>
      <p:grpSpPr>
        <a:xfrm>
          <a:off x="0" y="0"/>
          <a:ext cx="0" cy="0"/>
          <a:chOff x="0" y="0"/>
          <a:chExt cx="0" cy="0"/>
        </a:xfrm>
      </p:grpSpPr>
      <p:cxnSp>
        <p:nvCxnSpPr>
          <p:cNvPr id="481" name="Google Shape;481;p9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482" name="Google Shape;482;p9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83" name="Google Shape;483;p9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5_Comparison">
  <p:cSld name="5_Comparison">
    <p:spTree>
      <p:nvGrpSpPr>
        <p:cNvPr id="1" name="Shape 484"/>
        <p:cNvGrpSpPr/>
        <p:nvPr/>
      </p:nvGrpSpPr>
      <p:grpSpPr>
        <a:xfrm>
          <a:off x="0" y="0"/>
          <a:ext cx="0" cy="0"/>
          <a:chOff x="0" y="0"/>
          <a:chExt cx="0" cy="0"/>
        </a:xfrm>
      </p:grpSpPr>
      <p:sp>
        <p:nvSpPr>
          <p:cNvPr id="485" name="Google Shape;485;p94"/>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matchingName="11_Title Slide">
  <p:cSld name="11_Title Slide">
    <p:spTree>
      <p:nvGrpSpPr>
        <p:cNvPr id="1" name="Shape 486"/>
        <p:cNvGrpSpPr/>
        <p:nvPr/>
      </p:nvGrpSpPr>
      <p:grpSpPr>
        <a:xfrm>
          <a:off x="0" y="0"/>
          <a:ext cx="0" cy="0"/>
          <a:chOff x="0" y="0"/>
          <a:chExt cx="0" cy="0"/>
        </a:xfrm>
      </p:grpSpPr>
      <p:pic>
        <p:nvPicPr>
          <p:cNvPr id="487" name="Google Shape;487;p95"/>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488" name="Google Shape;488;p9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89" name="Google Shape;489;p9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90" name="Google Shape;490;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1" name="Google Shape;491;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2" name="Google Shape;492;p9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matchingName="23_Picture with Caption">
  <p:cSld name="23_Picture with Caption">
    <p:spTree>
      <p:nvGrpSpPr>
        <p:cNvPr id="1" name="Shape 493"/>
        <p:cNvGrpSpPr/>
        <p:nvPr/>
      </p:nvGrpSpPr>
      <p:grpSpPr>
        <a:xfrm>
          <a:off x="0" y="0"/>
          <a:ext cx="0" cy="0"/>
          <a:chOff x="0" y="0"/>
          <a:chExt cx="0" cy="0"/>
        </a:xfrm>
      </p:grpSpPr>
      <p:sp>
        <p:nvSpPr>
          <p:cNvPr id="494" name="Google Shape;494;p9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495" name="Google Shape;495;p9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496" name="Google Shape;496;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7" name="Google Shape;497;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498" name="Google Shape;498;p9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matchingName="7_Blank">
  <p:cSld name="7_Blank">
    <p:spTree>
      <p:nvGrpSpPr>
        <p:cNvPr id="1" name="Shape 499"/>
        <p:cNvGrpSpPr/>
        <p:nvPr/>
      </p:nvGrpSpPr>
      <p:grpSpPr>
        <a:xfrm>
          <a:off x="0" y="0"/>
          <a:ext cx="0" cy="0"/>
          <a:chOff x="0" y="0"/>
          <a:chExt cx="0" cy="0"/>
        </a:xfrm>
      </p:grpSpPr>
      <p:sp>
        <p:nvSpPr>
          <p:cNvPr id="500" name="Google Shape;500;p97"/>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01" name="Google Shape;501;p97"/>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matchingName="24_Picture with Caption">
  <p:cSld name="24_Picture with Caption">
    <p:spTree>
      <p:nvGrpSpPr>
        <p:cNvPr id="1" name="Shape 502"/>
        <p:cNvGrpSpPr/>
        <p:nvPr/>
      </p:nvGrpSpPr>
      <p:grpSpPr>
        <a:xfrm>
          <a:off x="0" y="0"/>
          <a:ext cx="0" cy="0"/>
          <a:chOff x="0" y="0"/>
          <a:chExt cx="0" cy="0"/>
        </a:xfrm>
      </p:grpSpPr>
      <p:cxnSp>
        <p:nvCxnSpPr>
          <p:cNvPr id="503" name="Google Shape;503;p98"/>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04" name="Google Shape;504;p98"/>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05" name="Google Shape;505;p9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matchingName="25_Picture with Caption">
  <p:cSld name="25_Picture with Caption">
    <p:spTree>
      <p:nvGrpSpPr>
        <p:cNvPr id="1" name="Shape 506"/>
        <p:cNvGrpSpPr/>
        <p:nvPr/>
      </p:nvGrpSpPr>
      <p:grpSpPr>
        <a:xfrm>
          <a:off x="0" y="0"/>
          <a:ext cx="0" cy="0"/>
          <a:chOff x="0" y="0"/>
          <a:chExt cx="0" cy="0"/>
        </a:xfrm>
      </p:grpSpPr>
      <p:cxnSp>
        <p:nvCxnSpPr>
          <p:cNvPr id="507" name="Google Shape;507;p99"/>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08" name="Google Shape;508;p99"/>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09" name="Google Shape;509;p99"/>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matchingName="26_Picture with Caption">
  <p:cSld name="26_Picture with Caption">
    <p:spTree>
      <p:nvGrpSpPr>
        <p:cNvPr id="1" name="Shape 510"/>
        <p:cNvGrpSpPr/>
        <p:nvPr/>
      </p:nvGrpSpPr>
      <p:grpSpPr>
        <a:xfrm>
          <a:off x="0" y="0"/>
          <a:ext cx="0" cy="0"/>
          <a:chOff x="0" y="0"/>
          <a:chExt cx="0" cy="0"/>
        </a:xfrm>
      </p:grpSpPr>
      <p:cxnSp>
        <p:nvCxnSpPr>
          <p:cNvPr id="511" name="Google Shape;511;p100"/>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12" name="Google Shape;512;p100"/>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13" name="Google Shape;513;p100"/>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matchingName="27_Picture with Caption">
  <p:cSld name="27_Picture with Caption">
    <p:spTree>
      <p:nvGrpSpPr>
        <p:cNvPr id="1" name="Shape 514"/>
        <p:cNvGrpSpPr/>
        <p:nvPr/>
      </p:nvGrpSpPr>
      <p:grpSpPr>
        <a:xfrm>
          <a:off x="0" y="0"/>
          <a:ext cx="0" cy="0"/>
          <a:chOff x="0" y="0"/>
          <a:chExt cx="0" cy="0"/>
        </a:xfrm>
      </p:grpSpPr>
      <p:cxnSp>
        <p:nvCxnSpPr>
          <p:cNvPr id="515" name="Google Shape;515;p101"/>
          <p:cNvCxnSpPr/>
          <p:nvPr/>
        </p:nvCxnSpPr>
        <p:spPr>
          <a:xfrm>
            <a:off x="349250" y="909637"/>
            <a:ext cx="8794800" cy="0"/>
          </a:xfrm>
          <a:prstGeom prst="straightConnector1">
            <a:avLst/>
          </a:prstGeom>
          <a:noFill/>
          <a:ln w="28575" cap="rnd" cmpd="sng">
            <a:solidFill>
              <a:srgbClr val="002060"/>
            </a:solidFill>
            <a:prstDash val="solid"/>
            <a:round/>
            <a:headEnd type="none" w="sm" len="sm"/>
            <a:tailEnd type="none" w="sm" len="sm"/>
          </a:ln>
        </p:spPr>
      </p:cxnSp>
      <p:sp>
        <p:nvSpPr>
          <p:cNvPr id="516" name="Google Shape;516;p101"/>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17" name="Google Shape;517;p101"/>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518"/>
        <p:cNvGrpSpPr/>
        <p:nvPr/>
      </p:nvGrpSpPr>
      <p:grpSpPr>
        <a:xfrm>
          <a:off x="0" y="0"/>
          <a:ext cx="0" cy="0"/>
          <a:chOff x="0" y="0"/>
          <a:chExt cx="0" cy="0"/>
        </a:xfrm>
      </p:grpSpPr>
      <p:cxnSp>
        <p:nvCxnSpPr>
          <p:cNvPr id="519" name="Google Shape;519;p10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520" name="Google Shape;520;p10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1" name="Google Shape;521;p10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matchingName="12_Title Slide">
  <p:cSld name="12_Title Slide">
    <p:spTree>
      <p:nvGrpSpPr>
        <p:cNvPr id="1" name="Shape 522"/>
        <p:cNvGrpSpPr/>
        <p:nvPr/>
      </p:nvGrpSpPr>
      <p:grpSpPr>
        <a:xfrm>
          <a:off x="0" y="0"/>
          <a:ext cx="0" cy="0"/>
          <a:chOff x="0" y="0"/>
          <a:chExt cx="0" cy="0"/>
        </a:xfrm>
      </p:grpSpPr>
      <p:pic>
        <p:nvPicPr>
          <p:cNvPr id="523" name="Google Shape;523;p103"/>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24" name="Google Shape;524;p103"/>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25" name="Google Shape;525;p103"/>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26" name="Google Shape;526;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7" name="Google Shape;527;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28" name="Google Shape;528;p10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matchingName="28_Picture with Caption">
  <p:cSld name="28_Picture with Caption">
    <p:spTree>
      <p:nvGrpSpPr>
        <p:cNvPr id="1" name="Shape 529"/>
        <p:cNvGrpSpPr/>
        <p:nvPr/>
      </p:nvGrpSpPr>
      <p:grpSpPr>
        <a:xfrm>
          <a:off x="0" y="0"/>
          <a:ext cx="0" cy="0"/>
          <a:chOff x="0" y="0"/>
          <a:chExt cx="0" cy="0"/>
        </a:xfrm>
      </p:grpSpPr>
      <p:sp>
        <p:nvSpPr>
          <p:cNvPr id="530" name="Google Shape;530;p104"/>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31" name="Google Shape;531;p104"/>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32" name="Google Shape;532;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33" name="Google Shape;533;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34" name="Google Shape;534;p10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matchingName="8_Blank">
  <p:cSld name="8_Blank">
    <p:spTree>
      <p:nvGrpSpPr>
        <p:cNvPr id="1" name="Shape 535"/>
        <p:cNvGrpSpPr/>
        <p:nvPr/>
      </p:nvGrpSpPr>
      <p:grpSpPr>
        <a:xfrm>
          <a:off x="0" y="0"/>
          <a:ext cx="0" cy="0"/>
          <a:chOff x="0" y="0"/>
          <a:chExt cx="0" cy="0"/>
        </a:xfrm>
      </p:grpSpPr>
      <p:sp>
        <p:nvSpPr>
          <p:cNvPr id="536" name="Google Shape;536;p105"/>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37" name="Google Shape;537;p10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matchingName="13_Title Slide">
  <p:cSld name="13_Title Slide">
    <p:spTree>
      <p:nvGrpSpPr>
        <p:cNvPr id="1" name="Shape 538"/>
        <p:cNvGrpSpPr/>
        <p:nvPr/>
      </p:nvGrpSpPr>
      <p:grpSpPr>
        <a:xfrm>
          <a:off x="0" y="0"/>
          <a:ext cx="0" cy="0"/>
          <a:chOff x="0" y="0"/>
          <a:chExt cx="0" cy="0"/>
        </a:xfrm>
      </p:grpSpPr>
      <p:pic>
        <p:nvPicPr>
          <p:cNvPr id="539" name="Google Shape;539;p106"/>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40" name="Google Shape;540;p106"/>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41" name="Google Shape;541;p106"/>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42" name="Google Shape;542;p10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43" name="Google Shape;543;p10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44" name="Google Shape;544;p10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matchingName="29_Picture with Caption">
  <p:cSld name="29_Picture with Caption">
    <p:spTree>
      <p:nvGrpSpPr>
        <p:cNvPr id="1" name="Shape 545"/>
        <p:cNvGrpSpPr/>
        <p:nvPr/>
      </p:nvGrpSpPr>
      <p:grpSpPr>
        <a:xfrm>
          <a:off x="0" y="0"/>
          <a:ext cx="0" cy="0"/>
          <a:chOff x="0" y="0"/>
          <a:chExt cx="0" cy="0"/>
        </a:xfrm>
      </p:grpSpPr>
      <p:sp>
        <p:nvSpPr>
          <p:cNvPr id="546" name="Google Shape;546;p107"/>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47" name="Google Shape;547;p107"/>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48" name="Google Shape;548;p10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49" name="Google Shape;549;p10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50" name="Google Shape;550;p10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matchingName="14_Title Slide">
  <p:cSld name="14_Title Slide">
    <p:spTree>
      <p:nvGrpSpPr>
        <p:cNvPr id="1" name="Shape 551"/>
        <p:cNvGrpSpPr/>
        <p:nvPr/>
      </p:nvGrpSpPr>
      <p:grpSpPr>
        <a:xfrm>
          <a:off x="0" y="0"/>
          <a:ext cx="0" cy="0"/>
          <a:chOff x="0" y="0"/>
          <a:chExt cx="0" cy="0"/>
        </a:xfrm>
      </p:grpSpPr>
      <p:pic>
        <p:nvPicPr>
          <p:cNvPr id="552" name="Google Shape;552;p108"/>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53" name="Google Shape;553;p108"/>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54" name="Google Shape;554;p108"/>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55" name="Google Shape;555;p10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56" name="Google Shape;556;p10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57" name="Google Shape;557;p10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matchingName="30_Picture with Caption">
  <p:cSld name="30_Picture with Caption">
    <p:spTree>
      <p:nvGrpSpPr>
        <p:cNvPr id="1" name="Shape 558"/>
        <p:cNvGrpSpPr/>
        <p:nvPr/>
      </p:nvGrpSpPr>
      <p:grpSpPr>
        <a:xfrm>
          <a:off x="0" y="0"/>
          <a:ext cx="0" cy="0"/>
          <a:chOff x="0" y="0"/>
          <a:chExt cx="0" cy="0"/>
        </a:xfrm>
      </p:grpSpPr>
      <p:sp>
        <p:nvSpPr>
          <p:cNvPr id="559" name="Google Shape;559;p109"/>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60" name="Google Shape;560;p109"/>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61" name="Google Shape;561;p10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62" name="Google Shape;562;p10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63" name="Google Shape;563;p10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matchingName="9_Blank">
  <p:cSld name="9_Blank">
    <p:spTree>
      <p:nvGrpSpPr>
        <p:cNvPr id="1" name="Shape 564"/>
        <p:cNvGrpSpPr/>
        <p:nvPr/>
      </p:nvGrpSpPr>
      <p:grpSpPr>
        <a:xfrm>
          <a:off x="0" y="0"/>
          <a:ext cx="0" cy="0"/>
          <a:chOff x="0" y="0"/>
          <a:chExt cx="0" cy="0"/>
        </a:xfrm>
      </p:grpSpPr>
      <p:sp>
        <p:nvSpPr>
          <p:cNvPr id="565" name="Google Shape;565;p11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66" name="Google Shape;566;p11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matchingName="15_Title Slide">
  <p:cSld name="15_Title Slide">
    <p:spTree>
      <p:nvGrpSpPr>
        <p:cNvPr id="1" name="Shape 567"/>
        <p:cNvGrpSpPr/>
        <p:nvPr/>
      </p:nvGrpSpPr>
      <p:grpSpPr>
        <a:xfrm>
          <a:off x="0" y="0"/>
          <a:ext cx="0" cy="0"/>
          <a:chOff x="0" y="0"/>
          <a:chExt cx="0" cy="0"/>
        </a:xfrm>
      </p:grpSpPr>
      <p:pic>
        <p:nvPicPr>
          <p:cNvPr id="568" name="Google Shape;568;p111"/>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569" name="Google Shape;569;p11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70" name="Google Shape;570;p11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71" name="Google Shape;571;p11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72" name="Google Shape;572;p11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73" name="Google Shape;573;p11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matchingName="31_Picture with Caption">
  <p:cSld name="31_Picture with Caption">
    <p:spTree>
      <p:nvGrpSpPr>
        <p:cNvPr id="1" name="Shape 574"/>
        <p:cNvGrpSpPr/>
        <p:nvPr/>
      </p:nvGrpSpPr>
      <p:grpSpPr>
        <a:xfrm>
          <a:off x="0" y="0"/>
          <a:ext cx="0" cy="0"/>
          <a:chOff x="0" y="0"/>
          <a:chExt cx="0" cy="0"/>
        </a:xfrm>
      </p:grpSpPr>
      <p:sp>
        <p:nvSpPr>
          <p:cNvPr id="575" name="Google Shape;575;p11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76" name="Google Shape;576;p11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577" name="Google Shape;577;p11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78" name="Google Shape;578;p11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579" name="Google Shape;579;p11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matchingName="10_Blank">
  <p:cSld name="10_Blank">
    <p:spTree>
      <p:nvGrpSpPr>
        <p:cNvPr id="1" name="Shape 580"/>
        <p:cNvGrpSpPr/>
        <p:nvPr/>
      </p:nvGrpSpPr>
      <p:grpSpPr>
        <a:xfrm>
          <a:off x="0" y="0"/>
          <a:ext cx="0" cy="0"/>
          <a:chOff x="0" y="0"/>
          <a:chExt cx="0" cy="0"/>
        </a:xfrm>
      </p:grpSpPr>
      <p:sp>
        <p:nvSpPr>
          <p:cNvPr id="581" name="Google Shape;581;p113"/>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82" name="Google Shape;582;p11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matchingName="16_Title Slide">
  <p:cSld name="16_Title Slide">
    <p:spTree>
      <p:nvGrpSpPr>
        <p:cNvPr id="1" name="Shape 583"/>
        <p:cNvGrpSpPr/>
        <p:nvPr/>
      </p:nvGrpSpPr>
      <p:grpSpPr>
        <a:xfrm>
          <a:off x="0" y="0"/>
          <a:ext cx="0" cy="0"/>
          <a:chOff x="0" y="0"/>
          <a:chExt cx="0" cy="0"/>
        </a:xfrm>
      </p:grpSpPr>
      <p:cxnSp>
        <p:nvCxnSpPr>
          <p:cNvPr id="584" name="Google Shape;584;p11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585" name="Google Shape;585;p11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86" name="Google Shape;586;p11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matchingName="11_Blank">
  <p:cSld name="11_Blank">
    <p:spTree>
      <p:nvGrpSpPr>
        <p:cNvPr id="1" name="Shape 587"/>
        <p:cNvGrpSpPr/>
        <p:nvPr/>
      </p:nvGrpSpPr>
      <p:grpSpPr>
        <a:xfrm>
          <a:off x="0" y="0"/>
          <a:ext cx="0" cy="0"/>
          <a:chOff x="0" y="0"/>
          <a:chExt cx="0" cy="0"/>
        </a:xfrm>
      </p:grpSpPr>
      <p:cxnSp>
        <p:nvCxnSpPr>
          <p:cNvPr id="588" name="Google Shape;588;p115"/>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589" name="Google Shape;589;p115"/>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590" name="Google Shape;590;p115"/>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591"/>
        <p:cNvGrpSpPr/>
        <p:nvPr/>
      </p:nvGrpSpPr>
      <p:grpSpPr>
        <a:xfrm>
          <a:off x="0" y="0"/>
          <a:ext cx="0" cy="0"/>
          <a:chOff x="0" y="0"/>
          <a:chExt cx="0" cy="0"/>
        </a:xfrm>
      </p:grpSpPr>
      <p:sp>
        <p:nvSpPr>
          <p:cNvPr id="592" name="Google Shape;592;p116"/>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93" name="Google Shape;593;p11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594"/>
        <p:cNvGrpSpPr/>
        <p:nvPr/>
      </p:nvGrpSpPr>
      <p:grpSpPr>
        <a:xfrm>
          <a:off x="0" y="0"/>
          <a:ext cx="0" cy="0"/>
          <a:chOff x="0" y="0"/>
          <a:chExt cx="0" cy="0"/>
        </a:xfrm>
      </p:grpSpPr>
      <p:cxnSp>
        <p:nvCxnSpPr>
          <p:cNvPr id="595" name="Google Shape;595;p11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596" name="Google Shape;596;p11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597" name="Google Shape;597;p11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matchingName="32_Picture with Caption">
  <p:cSld name="32_Picture with Caption">
    <p:spTree>
      <p:nvGrpSpPr>
        <p:cNvPr id="1" name="Shape 598"/>
        <p:cNvGrpSpPr/>
        <p:nvPr/>
      </p:nvGrpSpPr>
      <p:grpSpPr>
        <a:xfrm>
          <a:off x="0" y="0"/>
          <a:ext cx="0" cy="0"/>
          <a:chOff x="0" y="0"/>
          <a:chExt cx="0" cy="0"/>
        </a:xfrm>
      </p:grpSpPr>
      <p:cxnSp>
        <p:nvCxnSpPr>
          <p:cNvPr id="599" name="Google Shape;599;p11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00" name="Google Shape;600;p118"/>
          <p:cNvSpPr>
            <a:spLocks noGrp="1"/>
          </p:cNvSpPr>
          <p:nvPr>
            <p:ph type="pic" idx="2"/>
          </p:nvPr>
        </p:nvSpPr>
        <p:spPr>
          <a:xfrm>
            <a:off x="346075" y="1142999"/>
            <a:ext cx="8451900" cy="5611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01" name="Google Shape;601;p11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602"/>
        <p:cNvGrpSpPr/>
        <p:nvPr/>
      </p:nvGrpSpPr>
      <p:grpSpPr>
        <a:xfrm>
          <a:off x="0" y="0"/>
          <a:ext cx="0" cy="0"/>
          <a:chOff x="0" y="0"/>
          <a:chExt cx="0" cy="0"/>
        </a:xfrm>
      </p:grpSpPr>
      <p:sp>
        <p:nvSpPr>
          <p:cNvPr id="603" name="Google Shape;603;p119"/>
          <p:cNvSpPr txBox="1">
            <a:spLocks noGrp="1"/>
          </p:cNvSpPr>
          <p:nvPr>
            <p:ph type="title"/>
          </p:nvPr>
        </p:nvSpPr>
        <p:spPr>
          <a:xfrm>
            <a:off x="331787" y="2883892"/>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600"/>
              <a:buFont typeface="Calibri"/>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604"/>
        <p:cNvGrpSpPr/>
        <p:nvPr/>
      </p:nvGrpSpPr>
      <p:grpSpPr>
        <a:xfrm>
          <a:off x="0" y="0"/>
          <a:ext cx="0" cy="0"/>
          <a:chOff x="0" y="0"/>
          <a:chExt cx="0" cy="0"/>
        </a:xfrm>
      </p:grpSpPr>
      <p:sp>
        <p:nvSpPr>
          <p:cNvPr id="605" name="Google Shape;605;p120"/>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06" name="Google Shape;606;p120"/>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matchingName="13_Blank">
  <p:cSld name="13_Blank">
    <p:spTree>
      <p:nvGrpSpPr>
        <p:cNvPr id="1" name="Shape 607"/>
        <p:cNvGrpSpPr/>
        <p:nvPr/>
      </p:nvGrpSpPr>
      <p:grpSpPr>
        <a:xfrm>
          <a:off x="0" y="0"/>
          <a:ext cx="0" cy="0"/>
          <a:chOff x="0" y="0"/>
          <a:chExt cx="0" cy="0"/>
        </a:xfrm>
      </p:grpSpPr>
      <p:sp>
        <p:nvSpPr>
          <p:cNvPr id="608" name="Google Shape;608;p121"/>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09" name="Google Shape;609;p12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610"/>
        <p:cNvGrpSpPr/>
        <p:nvPr/>
      </p:nvGrpSpPr>
      <p:grpSpPr>
        <a:xfrm>
          <a:off x="0" y="0"/>
          <a:ext cx="0" cy="0"/>
          <a:chOff x="0" y="0"/>
          <a:chExt cx="0" cy="0"/>
        </a:xfrm>
      </p:grpSpPr>
      <p:cxnSp>
        <p:nvCxnSpPr>
          <p:cNvPr id="611" name="Google Shape;611;p122"/>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12" name="Google Shape;612;p122"/>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13" name="Google Shape;613;p122"/>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matchingName="9_Title and Content">
  <p:cSld name="9_Title and Content">
    <p:spTree>
      <p:nvGrpSpPr>
        <p:cNvPr id="1" name="Shape 614"/>
        <p:cNvGrpSpPr/>
        <p:nvPr/>
      </p:nvGrpSpPr>
      <p:grpSpPr>
        <a:xfrm>
          <a:off x="0" y="0"/>
          <a:ext cx="0" cy="0"/>
          <a:chOff x="0" y="0"/>
          <a:chExt cx="0" cy="0"/>
        </a:xfrm>
      </p:grpSpPr>
      <p:cxnSp>
        <p:nvCxnSpPr>
          <p:cNvPr id="615" name="Google Shape;615;p123"/>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16" name="Google Shape;616;p123"/>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17" name="Google Shape;617;p123"/>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matchingName="10_Title and Content">
  <p:cSld name="10_Title and Content">
    <p:spTree>
      <p:nvGrpSpPr>
        <p:cNvPr id="1" name="Shape 618"/>
        <p:cNvGrpSpPr/>
        <p:nvPr/>
      </p:nvGrpSpPr>
      <p:grpSpPr>
        <a:xfrm>
          <a:off x="0" y="0"/>
          <a:ext cx="0" cy="0"/>
          <a:chOff x="0" y="0"/>
          <a:chExt cx="0" cy="0"/>
        </a:xfrm>
      </p:grpSpPr>
      <p:cxnSp>
        <p:nvCxnSpPr>
          <p:cNvPr id="619" name="Google Shape;619;p124"/>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20" name="Google Shape;620;p124"/>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21" name="Google Shape;621;p124"/>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matchingName="11_Title and Content">
  <p:cSld name="11_Title and Content">
    <p:spTree>
      <p:nvGrpSpPr>
        <p:cNvPr id="1" name="Shape 622"/>
        <p:cNvGrpSpPr/>
        <p:nvPr/>
      </p:nvGrpSpPr>
      <p:grpSpPr>
        <a:xfrm>
          <a:off x="0" y="0"/>
          <a:ext cx="0" cy="0"/>
          <a:chOff x="0" y="0"/>
          <a:chExt cx="0" cy="0"/>
        </a:xfrm>
      </p:grpSpPr>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12_Title and Content">
  <p:cSld name="12_Title and Content">
    <p:spTree>
      <p:nvGrpSpPr>
        <p:cNvPr id="1" name="Shape 623"/>
        <p:cNvGrpSpPr/>
        <p:nvPr/>
      </p:nvGrpSpPr>
      <p:grpSpPr>
        <a:xfrm>
          <a:off x="0" y="0"/>
          <a:ext cx="0" cy="0"/>
          <a:chOff x="0" y="0"/>
          <a:chExt cx="0" cy="0"/>
        </a:xfrm>
      </p:grpSpPr>
      <p:cxnSp>
        <p:nvCxnSpPr>
          <p:cNvPr id="624" name="Google Shape;624;p126"/>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25" name="Google Shape;625;p126"/>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26" name="Google Shape;626;p126"/>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13_Title and Content">
  <p:cSld name="13_Title and Content">
    <p:spTree>
      <p:nvGrpSpPr>
        <p:cNvPr id="1" name="Shape 627"/>
        <p:cNvGrpSpPr/>
        <p:nvPr/>
      </p:nvGrpSpPr>
      <p:grpSpPr>
        <a:xfrm>
          <a:off x="0" y="0"/>
          <a:ext cx="0" cy="0"/>
          <a:chOff x="0" y="0"/>
          <a:chExt cx="0" cy="0"/>
        </a:xfrm>
      </p:grpSpPr>
      <p:cxnSp>
        <p:nvCxnSpPr>
          <p:cNvPr id="628" name="Google Shape;628;p127"/>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29" name="Google Shape;629;p12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30" name="Google Shape;630;p127"/>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14_Title and Content">
  <p:cSld name="14_Title and Content">
    <p:spTree>
      <p:nvGrpSpPr>
        <p:cNvPr id="1" name="Shape 631"/>
        <p:cNvGrpSpPr/>
        <p:nvPr/>
      </p:nvGrpSpPr>
      <p:grpSpPr>
        <a:xfrm>
          <a:off x="0" y="0"/>
          <a:ext cx="0" cy="0"/>
          <a:chOff x="0" y="0"/>
          <a:chExt cx="0" cy="0"/>
        </a:xfrm>
      </p:grpSpPr>
      <p:cxnSp>
        <p:nvCxnSpPr>
          <p:cNvPr id="632" name="Google Shape;632;p128"/>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33" name="Google Shape;633;p128"/>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34" name="Google Shape;634;p128"/>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15_Title and Content">
  <p:cSld name="15_Title and Content">
    <p:spTree>
      <p:nvGrpSpPr>
        <p:cNvPr id="1" name="Shape 635"/>
        <p:cNvGrpSpPr/>
        <p:nvPr/>
      </p:nvGrpSpPr>
      <p:grpSpPr>
        <a:xfrm>
          <a:off x="0" y="0"/>
          <a:ext cx="0" cy="0"/>
          <a:chOff x="0" y="0"/>
          <a:chExt cx="0" cy="0"/>
        </a:xfrm>
      </p:grpSpPr>
      <p:cxnSp>
        <p:nvCxnSpPr>
          <p:cNvPr id="636" name="Google Shape;636;p129"/>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37" name="Google Shape;637;p129"/>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38" name="Google Shape;638;p129"/>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16_Title and Content">
  <p:cSld name="16_Title and Content">
    <p:spTree>
      <p:nvGrpSpPr>
        <p:cNvPr id="1" name="Shape 639"/>
        <p:cNvGrpSpPr/>
        <p:nvPr/>
      </p:nvGrpSpPr>
      <p:grpSpPr>
        <a:xfrm>
          <a:off x="0" y="0"/>
          <a:ext cx="0" cy="0"/>
          <a:chOff x="0" y="0"/>
          <a:chExt cx="0" cy="0"/>
        </a:xfrm>
      </p:grpSpPr>
      <p:cxnSp>
        <p:nvCxnSpPr>
          <p:cNvPr id="640" name="Google Shape;640;p130"/>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41" name="Google Shape;641;p13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42" name="Google Shape;642;p130"/>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17_Title and Content">
  <p:cSld name="17_Title and Content">
    <p:spTree>
      <p:nvGrpSpPr>
        <p:cNvPr id="1" name="Shape 643"/>
        <p:cNvGrpSpPr/>
        <p:nvPr/>
      </p:nvGrpSpPr>
      <p:grpSpPr>
        <a:xfrm>
          <a:off x="0" y="0"/>
          <a:ext cx="0" cy="0"/>
          <a:chOff x="0" y="0"/>
          <a:chExt cx="0" cy="0"/>
        </a:xfrm>
      </p:grpSpPr>
      <p:cxnSp>
        <p:nvCxnSpPr>
          <p:cNvPr id="644" name="Google Shape;644;p131"/>
          <p:cNvCxnSpPr/>
          <p:nvPr/>
        </p:nvCxnSpPr>
        <p:spPr>
          <a:xfrm rot="10800000" flipH="1">
            <a:off x="346075" y="909511"/>
            <a:ext cx="8797800" cy="3300"/>
          </a:xfrm>
          <a:prstGeom prst="straightConnector1">
            <a:avLst/>
          </a:prstGeom>
          <a:noFill/>
          <a:ln w="28575" cap="rnd" cmpd="sng">
            <a:solidFill>
              <a:srgbClr val="002060"/>
            </a:solidFill>
            <a:prstDash val="solid"/>
            <a:round/>
            <a:headEnd type="none" w="sm" len="sm"/>
            <a:tailEnd type="none" w="sm" len="sm"/>
          </a:ln>
        </p:spPr>
      </p:cxnSp>
      <p:sp>
        <p:nvSpPr>
          <p:cNvPr id="645" name="Google Shape;645;p131"/>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46" name="Google Shape;646;p131"/>
          <p:cNvSpPr txBox="1">
            <a:spLocks noGrp="1"/>
          </p:cNvSpPr>
          <p:nvPr>
            <p:ph type="body" idx="1"/>
          </p:nvPr>
        </p:nvSpPr>
        <p:spPr>
          <a:xfrm>
            <a:off x="346076" y="1150695"/>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18_Title and Content">
  <p:cSld name="18_Title and Content">
    <p:spTree>
      <p:nvGrpSpPr>
        <p:cNvPr id="1" name="Shape 647"/>
        <p:cNvGrpSpPr/>
        <p:nvPr/>
      </p:nvGrpSpPr>
      <p:grpSpPr>
        <a:xfrm>
          <a:off x="0" y="0"/>
          <a:ext cx="0" cy="0"/>
          <a:chOff x="0" y="0"/>
          <a:chExt cx="0" cy="0"/>
        </a:xfrm>
      </p:grpSpPr>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19_Title and Content">
  <p:cSld name="19_Title and Content">
    <p:spTree>
      <p:nvGrpSpPr>
        <p:cNvPr id="1" name="Shape 648"/>
        <p:cNvGrpSpPr/>
        <p:nvPr/>
      </p:nvGrpSpPr>
      <p:grpSpPr>
        <a:xfrm>
          <a:off x="0" y="0"/>
          <a:ext cx="0" cy="0"/>
          <a:chOff x="0" y="0"/>
          <a:chExt cx="0" cy="0"/>
        </a:xfrm>
      </p:grpSpPr>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14_Blank">
  <p:cSld name="14_Blank">
    <p:spTree>
      <p:nvGrpSpPr>
        <p:cNvPr id="1" name="Shape 649"/>
        <p:cNvGrpSpPr/>
        <p:nvPr/>
      </p:nvGrpSpPr>
      <p:grpSpPr>
        <a:xfrm>
          <a:off x="0" y="0"/>
          <a:ext cx="0" cy="0"/>
          <a:chOff x="0" y="0"/>
          <a:chExt cx="0" cy="0"/>
        </a:xfrm>
      </p:grpSpPr>
      <p:sp>
        <p:nvSpPr>
          <p:cNvPr id="650" name="Google Shape;650;p134"/>
          <p:cNvSpPr txBox="1">
            <a:spLocks noGrp="1"/>
          </p:cNvSpPr>
          <p:nvPr>
            <p:ph type="body" idx="1"/>
          </p:nvPr>
        </p:nvSpPr>
        <p:spPr>
          <a:xfrm>
            <a:off x="309562"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lnSpc>
                <a:spcPct val="10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51" name="Google Shape;651;p13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002060"/>
              </a:buClr>
              <a:buSzPts val="3200"/>
              <a:buFont typeface="Calibri"/>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652"/>
        <p:cNvGrpSpPr/>
        <p:nvPr/>
      </p:nvGrpSpPr>
      <p:grpSpPr>
        <a:xfrm>
          <a:off x="0" y="0"/>
          <a:ext cx="0" cy="0"/>
          <a:chOff x="0" y="0"/>
          <a:chExt cx="0" cy="0"/>
        </a:xfrm>
      </p:grpSpPr>
      <p:pic>
        <p:nvPicPr>
          <p:cNvPr id="653" name="Google Shape;653;p135"/>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654" name="Google Shape;654;p135"/>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55" name="Google Shape;655;p13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56" name="Google Shape;656;p13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57" name="Google Shape;657;p13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658" name="Google Shape;658;p135"/>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matchingName="9_Picture with Caption">
  <p:cSld name="9_Picture with Caption">
    <p:spTree>
      <p:nvGrpSpPr>
        <p:cNvPr id="1" name="Shape 659"/>
        <p:cNvGrpSpPr/>
        <p:nvPr/>
      </p:nvGrpSpPr>
      <p:grpSpPr>
        <a:xfrm>
          <a:off x="0" y="0"/>
          <a:ext cx="0" cy="0"/>
          <a:chOff x="0" y="0"/>
          <a:chExt cx="0" cy="0"/>
        </a:xfrm>
      </p:grpSpPr>
      <p:sp>
        <p:nvSpPr>
          <p:cNvPr id="660" name="Google Shape;660;p136"/>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61" name="Google Shape;661;p136"/>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62" name="Google Shape;662;p13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63" name="Google Shape;663;p13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64" name="Google Shape;664;p13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matchingName="17_Title Slide">
  <p:cSld name="17_Title Slide">
    <p:spTree>
      <p:nvGrpSpPr>
        <p:cNvPr id="1" name="Shape 665"/>
        <p:cNvGrpSpPr/>
        <p:nvPr/>
      </p:nvGrpSpPr>
      <p:grpSpPr>
        <a:xfrm>
          <a:off x="0" y="0"/>
          <a:ext cx="0" cy="0"/>
          <a:chOff x="0" y="0"/>
          <a:chExt cx="0" cy="0"/>
        </a:xfrm>
      </p:grpSpPr>
      <p:pic>
        <p:nvPicPr>
          <p:cNvPr id="666" name="Google Shape;666;p137"/>
          <p:cNvPicPr preferRelativeResize="0"/>
          <p:nvPr/>
        </p:nvPicPr>
        <p:blipFill rotWithShape="1">
          <a:blip r:embed="rId2">
            <a:alphaModFix/>
          </a:blip>
          <a:srcRect/>
          <a:stretch/>
        </p:blipFill>
        <p:spPr>
          <a:xfrm>
            <a:off x="5102" y="0"/>
            <a:ext cx="9133795" cy="6858000"/>
          </a:xfrm>
          <a:prstGeom prst="rect">
            <a:avLst/>
          </a:prstGeom>
          <a:noFill/>
          <a:ln>
            <a:noFill/>
          </a:ln>
        </p:spPr>
      </p:pic>
      <p:sp>
        <p:nvSpPr>
          <p:cNvPr id="667" name="Google Shape;667;p137"/>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68" name="Google Shape;668;p13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69" name="Google Shape;669;p13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1200"/>
              <a:buFont typeface="Calibri"/>
              <a:buNone/>
              <a:defRPr sz="1200" b="0" i="0" u="none" strike="noStrike" cap="none">
                <a:solidFill>
                  <a:srgbClr val="343451"/>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70" name="Google Shape;670;p13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1pPr>
            <a:lvl2pPr marL="0" marR="0" lvl="1"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2pPr>
            <a:lvl3pPr marL="0" marR="0" lvl="2"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3pPr>
            <a:lvl4pPr marL="0" marR="0" lvl="3"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4pPr>
            <a:lvl5pPr marL="0" marR="0" lvl="4"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5pPr>
            <a:lvl6pPr marL="0" marR="0" lvl="5"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6pPr>
            <a:lvl7pPr marL="0" marR="0" lvl="6"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7pPr>
            <a:lvl8pPr marL="0" marR="0" lvl="7"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8pPr>
            <a:lvl9pPr marL="0" marR="0" lvl="8" indent="0" algn="r" rtl="0">
              <a:spcBef>
                <a:spcPts val="0"/>
              </a:spcBef>
              <a:buClr>
                <a:srgbClr val="343451"/>
              </a:buClr>
              <a:buSzPts val="300"/>
              <a:buFont typeface="Calibri"/>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671" name="Google Shape;671;p137"/>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343451"/>
              </a:buClr>
              <a:buSzPts val="4000"/>
              <a:buFont typeface="Arial"/>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matchingName="10_Picture with Caption">
  <p:cSld name="10_Picture with Caption">
    <p:spTree>
      <p:nvGrpSpPr>
        <p:cNvPr id="1" name="Shape 672"/>
        <p:cNvGrpSpPr/>
        <p:nvPr/>
      </p:nvGrpSpPr>
      <p:grpSpPr>
        <a:xfrm>
          <a:off x="0" y="0"/>
          <a:ext cx="0" cy="0"/>
          <a:chOff x="0" y="0"/>
          <a:chExt cx="0" cy="0"/>
        </a:xfrm>
      </p:grpSpPr>
      <p:sp>
        <p:nvSpPr>
          <p:cNvPr id="673" name="Google Shape;673;p138"/>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74" name="Google Shape;674;p138"/>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75" name="Google Shape;675;p13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76" name="Google Shape;676;p13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77" name="Google Shape;677;p13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78"/>
        <p:cNvGrpSpPr/>
        <p:nvPr/>
      </p:nvGrpSpPr>
      <p:grpSpPr>
        <a:xfrm>
          <a:off x="0" y="0"/>
          <a:ext cx="0" cy="0"/>
          <a:chOff x="0" y="0"/>
          <a:chExt cx="0" cy="0"/>
        </a:xfrm>
      </p:grpSpPr>
      <p:sp>
        <p:nvSpPr>
          <p:cNvPr id="679" name="Google Shape;679;p139"/>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80" name="Google Shape;680;p139"/>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681" name="Google Shape;681;p13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82" name="Google Shape;682;p13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683" name="Google Shape;683;p13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90"/>
        <p:cNvGrpSpPr/>
        <p:nvPr/>
      </p:nvGrpSpPr>
      <p:grpSpPr>
        <a:xfrm>
          <a:off x="0" y="0"/>
          <a:ext cx="0" cy="0"/>
          <a:chOff x="0" y="0"/>
          <a:chExt cx="0" cy="0"/>
        </a:xfrm>
      </p:grpSpPr>
      <p:sp>
        <p:nvSpPr>
          <p:cNvPr id="691" name="Google Shape;691;p141"/>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692" name="Google Shape;692;p141"/>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93" name="Google Shape;693;p141"/>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694" name="Google Shape;694;p141"/>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95" name="Google Shape;695;p141"/>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96" name="Google Shape;696;p141"/>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97"/>
        <p:cNvGrpSpPr/>
        <p:nvPr/>
      </p:nvGrpSpPr>
      <p:grpSpPr>
        <a:xfrm>
          <a:off x="0" y="0"/>
          <a:ext cx="0" cy="0"/>
          <a:chOff x="0" y="0"/>
          <a:chExt cx="0" cy="0"/>
        </a:xfrm>
      </p:grpSpPr>
      <p:sp>
        <p:nvSpPr>
          <p:cNvPr id="698" name="Google Shape;698;p1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99" name="Google Shape;699;p1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00" name="Google Shape;700;p1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01" name="Google Shape;701;p1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02"/>
        <p:cNvGrpSpPr/>
        <p:nvPr/>
      </p:nvGrpSpPr>
      <p:grpSpPr>
        <a:xfrm>
          <a:off x="0" y="0"/>
          <a:ext cx="0" cy="0"/>
          <a:chOff x="0" y="0"/>
          <a:chExt cx="0" cy="0"/>
        </a:xfrm>
      </p:grpSpPr>
      <p:sp>
        <p:nvSpPr>
          <p:cNvPr id="703" name="Google Shape;703;p143"/>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04" name="Google Shape;704;p143"/>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5" name="Google Shape;705;p143"/>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a:lnSpc>
                <a:spcPct val="100000"/>
              </a:lnSpc>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6" name="Google Shape;706;p14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07" name="Google Shape;707;p14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457200" marR="0" lvl="1"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914400" marR="0" lvl="2"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371600" marR="0" lvl="3"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1828800" marR="0" lvl="4"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286000" marR="0" lvl="5"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2743200" marR="0" lvl="6"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200400" marR="0" lvl="7"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3657600" marR="0" lvl="8" indent="0" algn="l">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08" name="Google Shape;708;p14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buClr>
                <a:srgbClr val="888888"/>
              </a:buClr>
              <a:buSzPts val="3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15"/>
        <p:cNvGrpSpPr/>
        <p:nvPr/>
      </p:nvGrpSpPr>
      <p:grpSpPr>
        <a:xfrm>
          <a:off x="0" y="0"/>
          <a:ext cx="0" cy="0"/>
          <a:chOff x="0" y="0"/>
          <a:chExt cx="0" cy="0"/>
        </a:xfrm>
      </p:grpSpPr>
      <p:sp>
        <p:nvSpPr>
          <p:cNvPr id="716" name="Google Shape;716;p145"/>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17" name="Google Shape;717;p145"/>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8" name="Google Shape;718;p145"/>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1pPr>
            <a:lvl2pPr marL="914400" marR="0" lvl="1"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2pPr>
            <a:lvl3pPr marL="1371600" marR="0" lvl="2"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3pPr>
            <a:lvl4pPr marL="1828800" marR="0" lvl="3"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4pPr>
            <a:lvl5pPr marL="2286000" marR="0" lvl="4"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9" name="Google Shape;719;p14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0" name="Google Shape;720;p14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1" name="Google Shape;721;p14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22"/>
        <p:cNvGrpSpPr/>
        <p:nvPr/>
      </p:nvGrpSpPr>
      <p:grpSpPr>
        <a:xfrm>
          <a:off x="0" y="0"/>
          <a:ext cx="0" cy="0"/>
          <a:chOff x="0" y="0"/>
          <a:chExt cx="0" cy="0"/>
        </a:xfrm>
      </p:grpSpPr>
      <p:sp>
        <p:nvSpPr>
          <p:cNvPr id="723" name="Google Shape;723;p146"/>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24" name="Google Shape;724;p146"/>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25" name="Google Shape;725;p14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6" name="Google Shape;726;p14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27" name="Google Shape;727;p14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28"/>
        <p:cNvGrpSpPr/>
        <p:nvPr/>
      </p:nvGrpSpPr>
      <p:grpSpPr>
        <a:xfrm>
          <a:off x="0" y="0"/>
          <a:ext cx="0" cy="0"/>
          <a:chOff x="0" y="0"/>
          <a:chExt cx="0" cy="0"/>
        </a:xfrm>
      </p:grpSpPr>
      <p:sp>
        <p:nvSpPr>
          <p:cNvPr id="729" name="Google Shape;729;p14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30" name="Google Shape;730;p147"/>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31" name="Google Shape;731;p14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2" name="Google Shape;732;p14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3" name="Google Shape;733;p14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34"/>
        <p:cNvGrpSpPr/>
        <p:nvPr/>
      </p:nvGrpSpPr>
      <p:grpSpPr>
        <a:xfrm>
          <a:off x="0" y="0"/>
          <a:ext cx="0" cy="0"/>
          <a:chOff x="0" y="0"/>
          <a:chExt cx="0" cy="0"/>
        </a:xfrm>
      </p:grpSpPr>
      <p:sp>
        <p:nvSpPr>
          <p:cNvPr id="735" name="Google Shape;735;p148"/>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36" name="Google Shape;736;p148"/>
          <p:cNvSpPr txBox="1">
            <a:spLocks noGrp="1"/>
          </p:cNvSpPr>
          <p:nvPr>
            <p:ph type="body" idx="1"/>
          </p:nvPr>
        </p:nvSpPr>
        <p:spPr>
          <a:xfrm>
            <a:off x="457200" y="1417638"/>
            <a:ext cx="8229600" cy="44499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37" name="Google Shape;737;p148"/>
          <p:cNvSpPr txBox="1">
            <a:spLocks noGrp="1"/>
          </p:cNvSpPr>
          <p:nvPr>
            <p:ph type="dt" idx="10"/>
          </p:nvPr>
        </p:nvSpPr>
        <p:spPr>
          <a:xfrm>
            <a:off x="457200" y="60960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8" name="Google Shape;738;p148"/>
          <p:cNvSpPr txBox="1">
            <a:spLocks noGrp="1"/>
          </p:cNvSpPr>
          <p:nvPr>
            <p:ph type="ftr" idx="11"/>
          </p:nvPr>
        </p:nvSpPr>
        <p:spPr>
          <a:xfrm>
            <a:off x="3124200" y="60960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39" name="Google Shape;739;p148"/>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740"/>
        <p:cNvGrpSpPr/>
        <p:nvPr/>
      </p:nvGrpSpPr>
      <p:grpSpPr>
        <a:xfrm>
          <a:off x="0" y="0"/>
          <a:ext cx="0" cy="0"/>
          <a:chOff x="0" y="0"/>
          <a:chExt cx="0" cy="0"/>
        </a:xfrm>
      </p:grpSpPr>
      <p:sp>
        <p:nvSpPr>
          <p:cNvPr id="741" name="Google Shape;741;p149"/>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42" name="Google Shape;742;p149"/>
          <p:cNvSpPr txBox="1">
            <a:spLocks noGrp="1"/>
          </p:cNvSpPr>
          <p:nvPr>
            <p:ph type="dt" idx="10"/>
          </p:nvPr>
        </p:nvSpPr>
        <p:spPr>
          <a:xfrm>
            <a:off x="457200" y="6111875"/>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3" name="Google Shape;743;p149"/>
          <p:cNvSpPr txBox="1">
            <a:spLocks noGrp="1"/>
          </p:cNvSpPr>
          <p:nvPr>
            <p:ph type="ftr" idx="11"/>
          </p:nvPr>
        </p:nvSpPr>
        <p:spPr>
          <a:xfrm>
            <a:off x="3124200" y="6111875"/>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FFFFFF"/>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4" name="Google Shape;744;p149"/>
          <p:cNvSpPr txBox="1">
            <a:spLocks noGrp="1"/>
          </p:cNvSpPr>
          <p:nvPr>
            <p:ph type="sldNum" idx="12"/>
          </p:nvPr>
        </p:nvSpPr>
        <p:spPr>
          <a:xfrm>
            <a:off x="8458200" y="6111875"/>
            <a:ext cx="609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FFFFFF"/>
                </a:solidFill>
                <a:latin typeface="Calibri"/>
                <a:ea typeface="Calibri"/>
                <a:cs typeface="Calibri"/>
                <a:sym typeface="Calibri"/>
              </a:defRPr>
            </a:lvl1pPr>
            <a:lvl2pPr marL="0" marR="0" lvl="1" indent="0" algn="r" rtl="0">
              <a:spcBef>
                <a:spcPts val="0"/>
              </a:spcBef>
              <a:buNone/>
              <a:defRPr sz="1200" b="0" i="0" u="none" strike="noStrike" cap="none">
                <a:solidFill>
                  <a:srgbClr val="FFFFFF"/>
                </a:solidFill>
                <a:latin typeface="Calibri"/>
                <a:ea typeface="Calibri"/>
                <a:cs typeface="Calibri"/>
                <a:sym typeface="Calibri"/>
              </a:defRPr>
            </a:lvl2pPr>
            <a:lvl3pPr marL="0" marR="0" lvl="2" indent="0" algn="r" rtl="0">
              <a:spcBef>
                <a:spcPts val="0"/>
              </a:spcBef>
              <a:buNone/>
              <a:defRPr sz="1200" b="0" i="0" u="none" strike="noStrike" cap="none">
                <a:solidFill>
                  <a:srgbClr val="FFFFFF"/>
                </a:solidFill>
                <a:latin typeface="Calibri"/>
                <a:ea typeface="Calibri"/>
                <a:cs typeface="Calibri"/>
                <a:sym typeface="Calibri"/>
              </a:defRPr>
            </a:lvl3pPr>
            <a:lvl4pPr marL="0" marR="0" lvl="3" indent="0" algn="r" rtl="0">
              <a:spcBef>
                <a:spcPts val="0"/>
              </a:spcBef>
              <a:buNone/>
              <a:defRPr sz="1200" b="0" i="0" u="none" strike="noStrike" cap="none">
                <a:solidFill>
                  <a:srgbClr val="FFFFFF"/>
                </a:solidFill>
                <a:latin typeface="Calibri"/>
                <a:ea typeface="Calibri"/>
                <a:cs typeface="Calibri"/>
                <a:sym typeface="Calibri"/>
              </a:defRPr>
            </a:lvl4pPr>
            <a:lvl5pPr marL="0" marR="0" lvl="4" indent="0" algn="r" rtl="0">
              <a:spcBef>
                <a:spcPts val="0"/>
              </a:spcBef>
              <a:buNone/>
              <a:defRPr sz="1200" b="0" i="0" u="none" strike="noStrike" cap="none">
                <a:solidFill>
                  <a:srgbClr val="FFFFFF"/>
                </a:solidFill>
                <a:latin typeface="Calibri"/>
                <a:ea typeface="Calibri"/>
                <a:cs typeface="Calibri"/>
                <a:sym typeface="Calibri"/>
              </a:defRPr>
            </a:lvl5pPr>
            <a:lvl6pPr marL="0" marR="0" lvl="5" indent="0" algn="r" rtl="0">
              <a:spcBef>
                <a:spcPts val="0"/>
              </a:spcBef>
              <a:buNone/>
              <a:defRPr sz="1200" b="0" i="0" u="none" strike="noStrike" cap="none">
                <a:solidFill>
                  <a:srgbClr val="FFFFFF"/>
                </a:solidFill>
                <a:latin typeface="Calibri"/>
                <a:ea typeface="Calibri"/>
                <a:cs typeface="Calibri"/>
                <a:sym typeface="Calibri"/>
              </a:defRPr>
            </a:lvl6pPr>
            <a:lvl7pPr marL="0" marR="0" lvl="6" indent="0" algn="r" rtl="0">
              <a:spcBef>
                <a:spcPts val="0"/>
              </a:spcBef>
              <a:buNone/>
              <a:defRPr sz="1200" b="0" i="0" u="none" strike="noStrike" cap="none">
                <a:solidFill>
                  <a:srgbClr val="FFFFFF"/>
                </a:solidFill>
                <a:latin typeface="Calibri"/>
                <a:ea typeface="Calibri"/>
                <a:cs typeface="Calibri"/>
                <a:sym typeface="Calibri"/>
              </a:defRPr>
            </a:lvl7pPr>
            <a:lvl8pPr marL="0" marR="0" lvl="7" indent="0" algn="r" rtl="0">
              <a:spcBef>
                <a:spcPts val="0"/>
              </a:spcBef>
              <a:buNone/>
              <a:defRPr sz="1200" b="0" i="0" u="none" strike="noStrike" cap="none">
                <a:solidFill>
                  <a:srgbClr val="FFFFFF"/>
                </a:solidFill>
                <a:latin typeface="Calibri"/>
                <a:ea typeface="Calibri"/>
                <a:cs typeface="Calibri"/>
                <a:sym typeface="Calibri"/>
              </a:defRPr>
            </a:lvl8pPr>
            <a:lvl9pPr marL="0" marR="0" lvl="8" indent="0" algn="r" rtl="0">
              <a:spcBef>
                <a:spcPts val="0"/>
              </a:spcBef>
              <a:buNone/>
              <a:defRPr sz="1200" b="0" i="0" u="none" strike="noStrike" cap="none">
                <a:solidFill>
                  <a:srgbClr val="FFFFFF"/>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45"/>
        <p:cNvGrpSpPr/>
        <p:nvPr/>
      </p:nvGrpSpPr>
      <p:grpSpPr>
        <a:xfrm>
          <a:off x="0" y="0"/>
          <a:ext cx="0" cy="0"/>
          <a:chOff x="0" y="0"/>
          <a:chExt cx="0" cy="0"/>
        </a:xfrm>
      </p:grpSpPr>
      <p:sp>
        <p:nvSpPr>
          <p:cNvPr id="746" name="Google Shape;746;p150"/>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47" name="Google Shape;747;p15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8" name="Google Shape;748;p15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49" name="Google Shape;749;p150"/>
          <p:cNvSpPr txBox="1">
            <a:spLocks noGrp="1"/>
          </p:cNvSpPr>
          <p:nvPr>
            <p:ph type="sldNum" idx="12"/>
          </p:nvPr>
        </p:nvSpPr>
        <p:spPr>
          <a:xfrm>
            <a:off x="6324600" y="6356350"/>
            <a:ext cx="7620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750"/>
        <p:cNvGrpSpPr/>
        <p:nvPr/>
      </p:nvGrpSpPr>
      <p:grpSpPr>
        <a:xfrm>
          <a:off x="0" y="0"/>
          <a:ext cx="0" cy="0"/>
          <a:chOff x="0" y="0"/>
          <a:chExt cx="0" cy="0"/>
        </a:xfrm>
      </p:grpSpPr>
      <p:sp>
        <p:nvSpPr>
          <p:cNvPr id="751" name="Google Shape;751;p151"/>
          <p:cNvSpPr txBox="1">
            <a:spLocks noGrp="1"/>
          </p:cNvSpPr>
          <p:nvPr>
            <p:ph type="title"/>
          </p:nvPr>
        </p:nvSpPr>
        <p:spPr>
          <a:xfrm>
            <a:off x="722313" y="3100387"/>
            <a:ext cx="7772400" cy="1362000"/>
          </a:xfrm>
          <a:prstGeom prst="rect">
            <a:avLst/>
          </a:prstGeom>
          <a:noFill/>
          <a:ln>
            <a:noFill/>
          </a:ln>
        </p:spPr>
        <p:txBody>
          <a:bodyPr spcFirstLastPara="1" wrap="square" lIns="91425" tIns="91425" rIns="91425" bIns="91425" anchor="t" anchorCtr="0">
            <a:noAutofit/>
          </a:bodyPr>
          <a:lstStyle>
            <a:lvl1pPr marL="0" marR="0" lvl="0" indent="0" algn="l" rtl="0">
              <a:spcBef>
                <a:spcPts val="0"/>
              </a:spcBef>
              <a:spcAft>
                <a:spcPts val="0"/>
              </a:spcAft>
              <a:buSzPts val="1400"/>
              <a:buNone/>
              <a:defRPr sz="4000" b="1"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52" name="Google Shape;752;p151"/>
          <p:cNvSpPr txBox="1">
            <a:spLocks noGrp="1"/>
          </p:cNvSpPr>
          <p:nvPr>
            <p:ph type="body" idx="1"/>
          </p:nvPr>
        </p:nvSpPr>
        <p:spPr>
          <a:xfrm>
            <a:off x="722313" y="1600200"/>
            <a:ext cx="7772400" cy="15003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753" name="Google Shape;753;p15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4" name="Google Shape;754;p15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55" name="Google Shape;755;p1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56"/>
        <p:cNvGrpSpPr/>
        <p:nvPr/>
      </p:nvGrpSpPr>
      <p:grpSpPr>
        <a:xfrm>
          <a:off x="0" y="0"/>
          <a:ext cx="0" cy="0"/>
          <a:chOff x="0" y="0"/>
          <a:chExt cx="0" cy="0"/>
        </a:xfrm>
      </p:grpSpPr>
      <p:sp>
        <p:nvSpPr>
          <p:cNvPr id="757" name="Google Shape;757;p152"/>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58" name="Google Shape;758;p152"/>
          <p:cNvSpPr txBox="1">
            <a:spLocks noGrp="1"/>
          </p:cNvSpPr>
          <p:nvPr>
            <p:ph type="body" idx="1"/>
          </p:nvPr>
        </p:nvSpPr>
        <p:spPr>
          <a:xfrm>
            <a:off x="457200" y="1535113"/>
            <a:ext cx="40401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59" name="Google Shape;759;p152"/>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760" name="Google Shape;760;p152"/>
          <p:cNvSpPr txBox="1">
            <a:spLocks noGrp="1"/>
          </p:cNvSpPr>
          <p:nvPr>
            <p:ph type="body" idx="3"/>
          </p:nvPr>
        </p:nvSpPr>
        <p:spPr>
          <a:xfrm>
            <a:off x="4645025" y="1535113"/>
            <a:ext cx="4041900" cy="639900"/>
          </a:xfrm>
          <a:prstGeom prst="rect">
            <a:avLst/>
          </a:prstGeom>
          <a:noFill/>
          <a:ln>
            <a:noFill/>
          </a:ln>
        </p:spPr>
        <p:txBody>
          <a:bodyPr spcFirstLastPara="1" wrap="square" lIns="91425" tIns="91425" rIns="91425" bIns="91425" anchor="b" anchorCtr="0">
            <a:noAutofit/>
          </a:bodyPr>
          <a:lstStyle>
            <a:lvl1pPr marL="457200" marR="0" lvl="0" indent="-228600" algn="l" rtl="0">
              <a:spcBef>
                <a:spcPts val="480"/>
              </a:spcBef>
              <a:spcAft>
                <a:spcPts val="0"/>
              </a:spcAft>
              <a:buClr>
                <a:srgbClr val="595959"/>
              </a:buClr>
              <a:buSzPts val="2400"/>
              <a:buFont typeface="Arial"/>
              <a:buNone/>
              <a:defRPr sz="2400" b="1" i="0" u="none" strike="noStrike" cap="none">
                <a:solidFill>
                  <a:srgbClr val="595959"/>
                </a:solidFill>
                <a:latin typeface="Calibri"/>
                <a:ea typeface="Calibri"/>
                <a:cs typeface="Calibri"/>
                <a:sym typeface="Calibri"/>
              </a:defRPr>
            </a:lvl1pPr>
            <a:lvl2pPr marL="914400" marR="0" lvl="1" indent="-228600" algn="l" rtl="0">
              <a:spcBef>
                <a:spcPts val="400"/>
              </a:spcBef>
              <a:spcAft>
                <a:spcPts val="0"/>
              </a:spcAft>
              <a:buClr>
                <a:srgbClr val="595959"/>
              </a:buClr>
              <a:buSzPts val="2000"/>
              <a:buFont typeface="Arial"/>
              <a:buNone/>
              <a:defRPr sz="2000" b="1" i="0" u="none" strike="noStrike" cap="none">
                <a:solidFill>
                  <a:srgbClr val="595959"/>
                </a:solidFill>
                <a:latin typeface="Calibri"/>
                <a:ea typeface="Calibri"/>
                <a:cs typeface="Calibri"/>
                <a:sym typeface="Calibri"/>
              </a:defRPr>
            </a:lvl2pPr>
            <a:lvl3pPr marL="1371600" marR="0" lvl="2" indent="-228600" algn="l" rtl="0">
              <a:spcBef>
                <a:spcPts val="360"/>
              </a:spcBef>
              <a:spcAft>
                <a:spcPts val="0"/>
              </a:spcAft>
              <a:buClr>
                <a:srgbClr val="595959"/>
              </a:buClr>
              <a:buSzPts val="1800"/>
              <a:buFont typeface="Arial"/>
              <a:buNone/>
              <a:defRPr sz="1800" b="1" i="0" u="none" strike="noStrike" cap="none">
                <a:solidFill>
                  <a:srgbClr val="595959"/>
                </a:solidFill>
                <a:latin typeface="Calibri"/>
                <a:ea typeface="Calibri"/>
                <a:cs typeface="Calibri"/>
                <a:sym typeface="Calibri"/>
              </a:defRPr>
            </a:lvl3pPr>
            <a:lvl4pPr marL="1828800" marR="0" lvl="3"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4pPr>
            <a:lvl5pPr marL="2286000" marR="0" lvl="4" indent="-228600" algn="l" rtl="0">
              <a:spcBef>
                <a:spcPts val="320"/>
              </a:spcBef>
              <a:spcAft>
                <a:spcPts val="0"/>
              </a:spcAft>
              <a:buClr>
                <a:srgbClr val="595959"/>
              </a:buClr>
              <a:buSzPts val="1600"/>
              <a:buFont typeface="Arial"/>
              <a:buNone/>
              <a:defRPr sz="1600" b="1" i="0" u="none" strike="noStrike" cap="none">
                <a:solidFill>
                  <a:srgbClr val="595959"/>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761" name="Google Shape;761;p152"/>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noAutofit/>
          </a:bodyPr>
          <a:lstStyle>
            <a:lvl1pPr marL="457200" marR="0" lvl="0"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1pPr>
            <a:lvl2pPr marL="914400" marR="0" lvl="1"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2pPr>
            <a:lvl3pPr marL="1371600" marR="0" lvl="2" indent="-342900" algn="l" rtl="0">
              <a:spcBef>
                <a:spcPts val="360"/>
              </a:spcBef>
              <a:spcAft>
                <a:spcPts val="0"/>
              </a:spcAft>
              <a:buClr>
                <a:srgbClr val="595959"/>
              </a:buClr>
              <a:buSzPts val="1800"/>
              <a:buFont typeface="Arial"/>
              <a:buChar char="•"/>
              <a:defRPr sz="1800" b="0" i="0" u="none" strike="noStrike" cap="none">
                <a:solidFill>
                  <a:srgbClr val="595959"/>
                </a:solidFill>
                <a:latin typeface="Calibri"/>
                <a:ea typeface="Calibri"/>
                <a:cs typeface="Calibri"/>
                <a:sym typeface="Calibri"/>
              </a:defRPr>
            </a:lvl3pPr>
            <a:lvl4pPr marL="1828800" marR="0" lvl="3"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4pPr>
            <a:lvl5pPr marL="2286000" marR="0" lvl="4" indent="-330200" algn="l" rtl="0">
              <a:spcBef>
                <a:spcPts val="320"/>
              </a:spcBef>
              <a:spcAft>
                <a:spcPts val="0"/>
              </a:spcAft>
              <a:buClr>
                <a:srgbClr val="595959"/>
              </a:buClr>
              <a:buSzPts val="1600"/>
              <a:buFont typeface="Arial"/>
              <a:buChar char="»"/>
              <a:defRPr sz="1600" b="0" i="0" u="none" strike="noStrike" cap="none">
                <a:solidFill>
                  <a:srgbClr val="595959"/>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762" name="Google Shape;762;p15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3" name="Google Shape;763;p15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4" name="Google Shape;764;p15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65"/>
        <p:cNvGrpSpPr/>
        <p:nvPr/>
      </p:nvGrpSpPr>
      <p:grpSpPr>
        <a:xfrm>
          <a:off x="0" y="0"/>
          <a:ext cx="0" cy="0"/>
          <a:chOff x="0" y="0"/>
          <a:chExt cx="0" cy="0"/>
        </a:xfrm>
      </p:grpSpPr>
      <p:sp>
        <p:nvSpPr>
          <p:cNvPr id="766" name="Google Shape;766;p153"/>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67" name="Google Shape;767;p15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8" name="Google Shape;768;p15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9" name="Google Shape;769;p15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70"/>
        <p:cNvGrpSpPr/>
        <p:nvPr/>
      </p:nvGrpSpPr>
      <p:grpSpPr>
        <a:xfrm>
          <a:off x="0" y="0"/>
          <a:ext cx="0" cy="0"/>
          <a:chOff x="0" y="0"/>
          <a:chExt cx="0" cy="0"/>
        </a:xfrm>
      </p:grpSpPr>
      <p:sp>
        <p:nvSpPr>
          <p:cNvPr id="771" name="Google Shape;771;p15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2" name="Google Shape;772;p15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3" name="Google Shape;773;p15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74"/>
        <p:cNvGrpSpPr/>
        <p:nvPr/>
      </p:nvGrpSpPr>
      <p:grpSpPr>
        <a:xfrm>
          <a:off x="0" y="0"/>
          <a:ext cx="0" cy="0"/>
          <a:chOff x="0" y="0"/>
          <a:chExt cx="0" cy="0"/>
        </a:xfrm>
      </p:grpSpPr>
      <p:sp>
        <p:nvSpPr>
          <p:cNvPr id="775" name="Google Shape;775;p155"/>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76" name="Google Shape;776;p155"/>
          <p:cNvSpPr txBox="1">
            <a:spLocks noGrp="1"/>
          </p:cNvSpPr>
          <p:nvPr>
            <p:ph type="body" idx="1"/>
          </p:nvPr>
        </p:nvSpPr>
        <p:spPr>
          <a:xfrm>
            <a:off x="3575050" y="273050"/>
            <a:ext cx="5111700" cy="58530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77" name="Google Shape;777;p155"/>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78" name="Google Shape;778;p15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9" name="Google Shape;779;p15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0" name="Google Shape;780;p15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1"/>
        <p:cNvGrpSpPr/>
        <p:nvPr/>
      </p:nvGrpSpPr>
      <p:grpSpPr>
        <a:xfrm>
          <a:off x="0" y="0"/>
          <a:ext cx="0" cy="0"/>
          <a:chOff x="0" y="0"/>
          <a:chExt cx="0" cy="0"/>
        </a:xfrm>
      </p:grpSpPr>
      <p:sp>
        <p:nvSpPr>
          <p:cNvPr id="782" name="Google Shape;782;p156"/>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spcBef>
                <a:spcPts val="0"/>
              </a:spcBef>
              <a:spcAft>
                <a:spcPts val="0"/>
              </a:spcAft>
              <a:buSzPts val="1400"/>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83" name="Google Shape;783;p156"/>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84" name="Google Shape;784;p156"/>
          <p:cNvSpPr txBox="1">
            <a:spLocks noGrp="1"/>
          </p:cNvSpPr>
          <p:nvPr>
            <p:ph type="body" idx="1"/>
          </p:nvPr>
        </p:nvSpPr>
        <p:spPr>
          <a:xfrm>
            <a:off x="1792288" y="5138738"/>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85" name="Google Shape;785;p156"/>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6" name="Google Shape;786;p156"/>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7" name="Google Shape;787;p156"/>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88"/>
        <p:cNvGrpSpPr/>
        <p:nvPr/>
      </p:nvGrpSpPr>
      <p:grpSpPr>
        <a:xfrm>
          <a:off x="0" y="0"/>
          <a:ext cx="0" cy="0"/>
          <a:chOff x="0" y="0"/>
          <a:chExt cx="0" cy="0"/>
        </a:xfrm>
      </p:grpSpPr>
      <p:sp>
        <p:nvSpPr>
          <p:cNvPr id="789" name="Google Shape;789;p157"/>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90" name="Google Shape;790;p157"/>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91" name="Google Shape;791;p15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2" name="Google Shape;792;p15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93" name="Google Shape;793;p15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matchingName="1_Comparison">
  <p:cSld name="1_Comparison">
    <p:spTree>
      <p:nvGrpSpPr>
        <p:cNvPr id="1" name="Shape 794"/>
        <p:cNvGrpSpPr/>
        <p:nvPr/>
      </p:nvGrpSpPr>
      <p:grpSpPr>
        <a:xfrm>
          <a:off x="0" y="0"/>
          <a:ext cx="0" cy="0"/>
          <a:chOff x="0" y="0"/>
          <a:chExt cx="0" cy="0"/>
        </a:xfrm>
      </p:grpSpPr>
      <p:sp>
        <p:nvSpPr>
          <p:cNvPr id="795" name="Google Shape;795;p158"/>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matchingName="2_Comparison">
  <p:cSld name="2_Comparison">
    <p:spTree>
      <p:nvGrpSpPr>
        <p:cNvPr id="1" name="Shape 796"/>
        <p:cNvGrpSpPr/>
        <p:nvPr/>
      </p:nvGrpSpPr>
      <p:grpSpPr>
        <a:xfrm>
          <a:off x="0" y="0"/>
          <a:ext cx="0" cy="0"/>
          <a:chOff x="0" y="0"/>
          <a:chExt cx="0" cy="0"/>
        </a:xfrm>
      </p:grpSpPr>
      <p:sp>
        <p:nvSpPr>
          <p:cNvPr id="797" name="Google Shape;797;p159"/>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matchingName="2_Blank">
  <p:cSld name="2_Blank">
    <p:spTree>
      <p:nvGrpSpPr>
        <p:cNvPr id="1" name="Shape 798"/>
        <p:cNvGrpSpPr/>
        <p:nvPr/>
      </p:nvGrpSpPr>
      <p:grpSpPr>
        <a:xfrm>
          <a:off x="0" y="0"/>
          <a:ext cx="0" cy="0"/>
          <a:chOff x="0" y="0"/>
          <a:chExt cx="0" cy="0"/>
        </a:xfrm>
      </p:grpSpPr>
      <p:sp>
        <p:nvSpPr>
          <p:cNvPr id="799" name="Google Shape;799;p160"/>
          <p:cNvSpPr txBox="1">
            <a:spLocks noGrp="1"/>
          </p:cNvSpPr>
          <p:nvPr>
            <p:ph type="body" idx="1"/>
          </p:nvPr>
        </p:nvSpPr>
        <p:spPr>
          <a:xfrm>
            <a:off x="346076" y="1365299"/>
            <a:ext cx="84519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00" name="Google Shape;800;p160"/>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801"/>
        <p:cNvGrpSpPr/>
        <p:nvPr/>
      </p:nvGrpSpPr>
      <p:grpSpPr>
        <a:xfrm>
          <a:off x="0" y="0"/>
          <a:ext cx="0" cy="0"/>
          <a:chOff x="0" y="0"/>
          <a:chExt cx="0" cy="0"/>
        </a:xfrm>
      </p:grpSpPr>
      <p:pic>
        <p:nvPicPr>
          <p:cNvPr id="802" name="Google Shape;802;p161"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803" name="Google Shape;803;p161"/>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04" name="Google Shape;804;p161"/>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05" name="Google Shape;805;p16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6" name="Google Shape;806;p16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07" name="Google Shape;807;p16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808"/>
        <p:cNvGrpSpPr/>
        <p:nvPr/>
      </p:nvGrpSpPr>
      <p:grpSpPr>
        <a:xfrm>
          <a:off x="0" y="0"/>
          <a:ext cx="0" cy="0"/>
          <a:chOff x="0" y="0"/>
          <a:chExt cx="0" cy="0"/>
        </a:xfrm>
      </p:grpSpPr>
      <p:sp>
        <p:nvSpPr>
          <p:cNvPr id="809" name="Google Shape;809;p162"/>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10" name="Google Shape;810;p162"/>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11" name="Google Shape;811;p16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2" name="Google Shape;812;p16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13" name="Google Shape;813;p16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814"/>
        <p:cNvGrpSpPr/>
        <p:nvPr/>
      </p:nvGrpSpPr>
      <p:grpSpPr>
        <a:xfrm>
          <a:off x="0" y="0"/>
          <a:ext cx="0" cy="0"/>
          <a:chOff x="0" y="0"/>
          <a:chExt cx="0" cy="0"/>
        </a:xfrm>
      </p:grpSpPr>
      <p:sp>
        <p:nvSpPr>
          <p:cNvPr id="815" name="Google Shape;815;p163"/>
          <p:cNvSpPr txBox="1">
            <a:spLocks noGrp="1"/>
          </p:cNvSpPr>
          <p:nvPr>
            <p:ph type="body" idx="1"/>
          </p:nvPr>
        </p:nvSpPr>
        <p:spPr>
          <a:xfrm>
            <a:off x="309563" y="1365299"/>
            <a:ext cx="84978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16" name="Google Shape;816;p16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817"/>
        <p:cNvGrpSpPr/>
        <p:nvPr/>
      </p:nvGrpSpPr>
      <p:grpSpPr>
        <a:xfrm>
          <a:off x="0" y="0"/>
          <a:ext cx="0" cy="0"/>
          <a:chOff x="0" y="0"/>
          <a:chExt cx="0" cy="0"/>
        </a:xfrm>
      </p:grpSpPr>
      <p:pic>
        <p:nvPicPr>
          <p:cNvPr id="818" name="Google Shape;818;p164" descr="FEMMPPT_Title Page.png"/>
          <p:cNvPicPr preferRelativeResize="0"/>
          <p:nvPr/>
        </p:nvPicPr>
        <p:blipFill rotWithShape="1">
          <a:blip r:embed="rId2">
            <a:alphaModFix/>
          </a:blip>
          <a:srcRect/>
          <a:stretch/>
        </p:blipFill>
        <p:spPr>
          <a:xfrm>
            <a:off x="4763" y="0"/>
            <a:ext cx="9134475" cy="6858000"/>
          </a:xfrm>
          <a:prstGeom prst="rect">
            <a:avLst/>
          </a:prstGeom>
          <a:noFill/>
          <a:ln>
            <a:noFill/>
          </a:ln>
        </p:spPr>
      </p:pic>
      <p:sp>
        <p:nvSpPr>
          <p:cNvPr id="819" name="Google Shape;819;p164"/>
          <p:cNvSpPr txBox="1">
            <a:spLocks noGrp="1"/>
          </p:cNvSpPr>
          <p:nvPr>
            <p:ph type="subTitle" idx="1"/>
          </p:nvPr>
        </p:nvSpPr>
        <p:spPr>
          <a:xfrm>
            <a:off x="1371600" y="3581400"/>
            <a:ext cx="6400800" cy="457200"/>
          </a:xfrm>
          <a:prstGeom prst="rect">
            <a:avLst/>
          </a:prstGeom>
          <a:noFill/>
          <a:ln>
            <a:noFill/>
          </a:ln>
        </p:spPr>
        <p:txBody>
          <a:bodyPr spcFirstLastPara="1" wrap="square" lIns="91425" tIns="91425" rIns="91425" bIns="91425" anchor="t" anchorCtr="0">
            <a:noAutofit/>
          </a:bodyPr>
          <a:lstStyle>
            <a:lvl1pPr marL="0" marR="0" lvl="0" indent="0" algn="ctr" rtl="0">
              <a:spcBef>
                <a:spcPts val="480"/>
              </a:spcBef>
              <a:spcAft>
                <a:spcPts val="0"/>
              </a:spcAft>
              <a:buClr>
                <a:srgbClr val="636463"/>
              </a:buClr>
              <a:buSzPts val="2400"/>
              <a:buFont typeface="Arial"/>
              <a:buNone/>
              <a:defRPr sz="2400" b="0" i="0" u="none" strike="noStrike" cap="none">
                <a:solidFill>
                  <a:srgbClr val="636463"/>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820" name="Google Shape;820;p164"/>
          <p:cNvSpPr txBox="1">
            <a:spLocks noGrp="1"/>
          </p:cNvSpPr>
          <p:nvPr>
            <p:ph type="title"/>
          </p:nvPr>
        </p:nvSpPr>
        <p:spPr>
          <a:xfrm>
            <a:off x="457200" y="1905000"/>
            <a:ext cx="8229600" cy="1524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000" b="0" i="0" u="none" strike="noStrike" cap="none">
                <a:solidFill>
                  <a:srgbClr val="34345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21" name="Google Shape;821;p16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2" name="Google Shape;822;p16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343451"/>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3" name="Google Shape;823;p16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34345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34345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34345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34345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34345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34345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34345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34345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34345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824"/>
        <p:cNvGrpSpPr/>
        <p:nvPr/>
      </p:nvGrpSpPr>
      <p:grpSpPr>
        <a:xfrm>
          <a:off x="0" y="0"/>
          <a:ext cx="0" cy="0"/>
          <a:chOff x="0" y="0"/>
          <a:chExt cx="0" cy="0"/>
        </a:xfrm>
      </p:grpSpPr>
      <p:sp>
        <p:nvSpPr>
          <p:cNvPr id="825" name="Google Shape;825;p165"/>
          <p:cNvSpPr>
            <a:spLocks noGrp="1"/>
          </p:cNvSpPr>
          <p:nvPr>
            <p:ph type="pic" idx="2"/>
          </p:nvPr>
        </p:nvSpPr>
        <p:spPr>
          <a:xfrm>
            <a:off x="1792288" y="1142999"/>
            <a:ext cx="5486400" cy="35847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26" name="Google Shape;826;p165"/>
          <p:cNvSpPr txBox="1">
            <a:spLocks noGrp="1"/>
          </p:cNvSpPr>
          <p:nvPr>
            <p:ph type="body" idx="1"/>
          </p:nvPr>
        </p:nvSpPr>
        <p:spPr>
          <a:xfrm>
            <a:off x="1792288" y="4876800"/>
            <a:ext cx="5486400" cy="6096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280"/>
              </a:spcBef>
              <a:spcAft>
                <a:spcPts val="0"/>
              </a:spcAft>
              <a:buClr>
                <a:srgbClr val="636463"/>
              </a:buClr>
              <a:buSzPts val="1400"/>
              <a:buFont typeface="Arial"/>
              <a:buNone/>
              <a:defRPr sz="1400" b="0" i="0" u="none" strike="noStrike" cap="none">
                <a:solidFill>
                  <a:srgbClr val="636463"/>
                </a:solidFill>
                <a:latin typeface="Calibri"/>
                <a:ea typeface="Calibri"/>
                <a:cs typeface="Calibri"/>
                <a:sym typeface="Calibri"/>
              </a:defRPr>
            </a:lvl1pPr>
            <a:lvl2pPr marL="914400" marR="0" lvl="1" indent="-228600" algn="l" rtl="0">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27" name="Google Shape;827;p16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8" name="Google Shape;828;p16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9" name="Google Shape;829;p16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3_Picture with Caption">
  <p:cSld name="3_Picture with Caption">
    <p:spTree>
      <p:nvGrpSpPr>
        <p:cNvPr id="1" name="Shape 830"/>
        <p:cNvGrpSpPr/>
        <p:nvPr/>
      </p:nvGrpSpPr>
      <p:grpSpPr>
        <a:xfrm>
          <a:off x="0" y="0"/>
          <a:ext cx="0" cy="0"/>
          <a:chOff x="0" y="0"/>
          <a:chExt cx="0" cy="0"/>
        </a:xfrm>
      </p:grpSpPr>
      <p:cxnSp>
        <p:nvCxnSpPr>
          <p:cNvPr id="831" name="Google Shape;831;p166"/>
          <p:cNvCxnSpPr/>
          <p:nvPr/>
        </p:nvCxnSpPr>
        <p:spPr>
          <a:xfrm>
            <a:off x="349250" y="909638"/>
            <a:ext cx="8794800" cy="0"/>
          </a:xfrm>
          <a:prstGeom prst="straightConnector1">
            <a:avLst/>
          </a:prstGeom>
          <a:noFill/>
          <a:ln w="28575" cap="rnd" cmpd="sng">
            <a:solidFill>
              <a:srgbClr val="002060"/>
            </a:solidFill>
            <a:prstDash val="solid"/>
            <a:round/>
            <a:headEnd type="none" w="sm" len="sm"/>
            <a:tailEnd type="none" w="sm" len="sm"/>
          </a:ln>
        </p:spPr>
      </p:cxnSp>
      <p:sp>
        <p:nvSpPr>
          <p:cNvPr id="832" name="Google Shape;832;p166"/>
          <p:cNvSpPr>
            <a:spLocks noGrp="1"/>
          </p:cNvSpPr>
          <p:nvPr>
            <p:ph type="pic" idx="2"/>
          </p:nvPr>
        </p:nvSpPr>
        <p:spPr>
          <a:xfrm>
            <a:off x="349250" y="1142999"/>
            <a:ext cx="84582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33" name="Google Shape;833;p166"/>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834"/>
        <p:cNvGrpSpPr/>
        <p:nvPr/>
      </p:nvGrpSpPr>
      <p:grpSpPr>
        <a:xfrm>
          <a:off x="0" y="0"/>
          <a:ext cx="0" cy="0"/>
          <a:chOff x="0" y="0"/>
          <a:chExt cx="0" cy="0"/>
        </a:xfrm>
      </p:grpSpPr>
      <p:cxnSp>
        <p:nvCxnSpPr>
          <p:cNvPr id="835" name="Google Shape;835;p167"/>
          <p:cNvCxnSpPr/>
          <p:nvPr/>
        </p:nvCxnSpPr>
        <p:spPr>
          <a:xfrm rot="10800000" flipH="1">
            <a:off x="346075" y="909513"/>
            <a:ext cx="8797800" cy="3300"/>
          </a:xfrm>
          <a:prstGeom prst="straightConnector1">
            <a:avLst/>
          </a:prstGeom>
          <a:noFill/>
          <a:ln w="28575" cap="rnd" cmpd="sng">
            <a:solidFill>
              <a:srgbClr val="002060"/>
            </a:solidFill>
            <a:prstDash val="solid"/>
            <a:round/>
            <a:headEnd type="none" w="sm" len="sm"/>
            <a:tailEnd type="none" w="sm" len="sm"/>
          </a:ln>
        </p:spPr>
      </p:cxnSp>
      <p:sp>
        <p:nvSpPr>
          <p:cNvPr id="836" name="Google Shape;836;p167"/>
          <p:cNvSpPr txBox="1">
            <a:spLocks noGrp="1"/>
          </p:cNvSpPr>
          <p:nvPr>
            <p:ph type="title"/>
          </p:nvPr>
        </p:nvSpPr>
        <p:spPr>
          <a:xfrm>
            <a:off x="346075" y="264884"/>
            <a:ext cx="84519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37" name="Google Shape;837;p167"/>
          <p:cNvSpPr txBox="1">
            <a:spLocks noGrp="1"/>
          </p:cNvSpPr>
          <p:nvPr>
            <p:ph type="body" idx="1"/>
          </p:nvPr>
        </p:nvSpPr>
        <p:spPr>
          <a:xfrm>
            <a:off x="346076" y="1150697"/>
            <a:ext cx="84519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5_Blank">
  <p:cSld name="5_Blank">
    <p:spTree>
      <p:nvGrpSpPr>
        <p:cNvPr id="1" name="Shape 838"/>
        <p:cNvGrpSpPr/>
        <p:nvPr/>
      </p:nvGrpSpPr>
      <p:grpSpPr>
        <a:xfrm>
          <a:off x="0" y="0"/>
          <a:ext cx="0" cy="0"/>
          <a:chOff x="0" y="0"/>
          <a:chExt cx="0" cy="0"/>
        </a:xfrm>
      </p:grpSpPr>
      <p:sp>
        <p:nvSpPr>
          <p:cNvPr id="839" name="Google Shape;839;p168"/>
          <p:cNvSpPr txBox="1">
            <a:spLocks noGrp="1"/>
          </p:cNvSpPr>
          <p:nvPr>
            <p:ph type="body" idx="1"/>
          </p:nvPr>
        </p:nvSpPr>
        <p:spPr>
          <a:xfrm>
            <a:off x="349250" y="1365299"/>
            <a:ext cx="84582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40" name="Google Shape;840;p168"/>
          <p:cNvSpPr txBox="1">
            <a:spLocks noGrp="1"/>
          </p:cNvSpPr>
          <p:nvPr>
            <p:ph type="title"/>
          </p:nvPr>
        </p:nvSpPr>
        <p:spPr>
          <a:xfrm>
            <a:off x="349250" y="317803"/>
            <a:ext cx="8458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3_Comparison">
  <p:cSld name="3_Comparison">
    <p:spTree>
      <p:nvGrpSpPr>
        <p:cNvPr id="1" name="Shape 841"/>
        <p:cNvGrpSpPr/>
        <p:nvPr/>
      </p:nvGrpSpPr>
      <p:grpSpPr>
        <a:xfrm>
          <a:off x="0" y="0"/>
          <a:ext cx="0" cy="0"/>
          <a:chOff x="0" y="0"/>
          <a:chExt cx="0" cy="0"/>
        </a:xfrm>
      </p:grpSpPr>
      <p:sp>
        <p:nvSpPr>
          <p:cNvPr id="842" name="Google Shape;842;p169"/>
          <p:cNvSpPr txBox="1">
            <a:spLocks noGrp="1"/>
          </p:cNvSpPr>
          <p:nvPr>
            <p:ph type="title"/>
          </p:nvPr>
        </p:nvSpPr>
        <p:spPr>
          <a:xfrm>
            <a:off x="331788" y="2883894"/>
            <a:ext cx="84819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6_Comparison">
  <p:cSld name="6_Comparison">
    <p:spTree>
      <p:nvGrpSpPr>
        <p:cNvPr id="1" name="Shape 843"/>
        <p:cNvGrpSpPr/>
        <p:nvPr/>
      </p:nvGrpSpPr>
      <p:grpSpPr>
        <a:xfrm>
          <a:off x="0" y="0"/>
          <a:ext cx="0" cy="0"/>
          <a:chOff x="0" y="0"/>
          <a:chExt cx="0" cy="0"/>
        </a:xfrm>
      </p:grpSpPr>
      <p:sp>
        <p:nvSpPr>
          <p:cNvPr id="844" name="Google Shape;844;p170"/>
          <p:cNvSpPr txBox="1">
            <a:spLocks noGrp="1"/>
          </p:cNvSpPr>
          <p:nvPr>
            <p:ph type="title"/>
          </p:nvPr>
        </p:nvSpPr>
        <p:spPr>
          <a:xfrm>
            <a:off x="309562" y="2919399"/>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845"/>
        <p:cNvGrpSpPr/>
        <p:nvPr/>
      </p:nvGrpSpPr>
      <p:grpSpPr>
        <a:xfrm>
          <a:off x="0" y="0"/>
          <a:ext cx="0" cy="0"/>
          <a:chOff x="0" y="0"/>
          <a:chExt cx="0" cy="0"/>
        </a:xfrm>
      </p:grpSpPr>
      <p:sp>
        <p:nvSpPr>
          <p:cNvPr id="846" name="Google Shape;846;p171"/>
          <p:cNvSpPr txBox="1">
            <a:spLocks noGrp="1"/>
          </p:cNvSpPr>
          <p:nvPr>
            <p:ph type="body" idx="1"/>
          </p:nvPr>
        </p:nvSpPr>
        <p:spPr>
          <a:xfrm>
            <a:off x="327025" y="1365299"/>
            <a:ext cx="8480400" cy="5389500"/>
          </a:xfrm>
          <a:prstGeom prst="rect">
            <a:avLst/>
          </a:prstGeom>
          <a:noFill/>
          <a:ln>
            <a:noFill/>
          </a:ln>
        </p:spPr>
        <p:txBody>
          <a:bodyPr spcFirstLastPara="1" wrap="square" lIns="91425" tIns="91425" rIns="91425" bIns="91425" anchor="t" anchorCtr="0">
            <a:noAutofit/>
          </a:bodyPr>
          <a:lstStyle>
            <a:lvl1pPr marL="457200" marR="0" lvl="0" indent="-228600" algn="ctr" rtl="0">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ctr" rtl="0">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47" name="Google Shape;847;p171"/>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848"/>
        <p:cNvGrpSpPr/>
        <p:nvPr/>
      </p:nvGrpSpPr>
      <p:grpSpPr>
        <a:xfrm>
          <a:off x="0" y="0"/>
          <a:ext cx="0" cy="0"/>
          <a:chOff x="0" y="0"/>
          <a:chExt cx="0" cy="0"/>
        </a:xfrm>
      </p:grpSpPr>
      <p:cxnSp>
        <p:nvCxnSpPr>
          <p:cNvPr id="849" name="Google Shape;849;p172"/>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850" name="Google Shape;850;p172"/>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51" name="Google Shape;851;p172"/>
          <p:cNvSpPr txBox="1">
            <a:spLocks noGrp="1"/>
          </p:cNvSpPr>
          <p:nvPr>
            <p:ph type="body" idx="1"/>
          </p:nvPr>
        </p:nvSpPr>
        <p:spPr>
          <a:xfrm>
            <a:off x="309563" y="1150697"/>
            <a:ext cx="8497800" cy="53895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40_Picture with Caption">
  <p:cSld name="40_Picture with Caption">
    <p:spTree>
      <p:nvGrpSpPr>
        <p:cNvPr id="1" name="Shape 852"/>
        <p:cNvGrpSpPr/>
        <p:nvPr/>
      </p:nvGrpSpPr>
      <p:grpSpPr>
        <a:xfrm>
          <a:off x="0" y="0"/>
          <a:ext cx="0" cy="0"/>
          <a:chOff x="0" y="0"/>
          <a:chExt cx="0" cy="0"/>
        </a:xfrm>
      </p:grpSpPr>
      <p:cxnSp>
        <p:nvCxnSpPr>
          <p:cNvPr id="853" name="Google Shape;853;p173"/>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854" name="Google Shape;854;p173"/>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855" name="Google Shape;855;p173"/>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41_Picture with Caption">
  <p:cSld name="41_Picture with Caption">
    <p:spTree>
      <p:nvGrpSpPr>
        <p:cNvPr id="1" name="Shape 856"/>
        <p:cNvGrpSpPr/>
        <p:nvPr/>
      </p:nvGrpSpPr>
      <p:grpSpPr>
        <a:xfrm>
          <a:off x="0" y="0"/>
          <a:ext cx="0" cy="0"/>
          <a:chOff x="0" y="0"/>
          <a:chExt cx="0" cy="0"/>
        </a:xfrm>
      </p:grpSpPr>
      <p:sp>
        <p:nvSpPr>
          <p:cNvPr id="857" name="Google Shape;857;p174"/>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58" name="Google Shape;858;p174"/>
          <p:cNvSpPr>
            <a:spLocks noGrp="1"/>
          </p:cNvSpPr>
          <p:nvPr>
            <p:ph type="pic" idx="2"/>
          </p:nvPr>
        </p:nvSpPr>
        <p:spPr>
          <a:xfrm>
            <a:off x="309562" y="1142999"/>
            <a:ext cx="8497800" cy="5611800"/>
          </a:xfrm>
          <a:prstGeom prst="rect">
            <a:avLst/>
          </a:prstGeom>
          <a:noFill/>
          <a:ln>
            <a:noFill/>
          </a:ln>
        </p:spPr>
        <p:txBody>
          <a:bodyPr spcFirstLastPara="1" wrap="square" lIns="91425" tIns="91425" rIns="91425" bIns="91425" anchor="t" anchorCtr="0">
            <a:noAutofit/>
          </a:bodyPr>
          <a:lstStyle>
            <a:lvl1pPr marL="0" marR="0" lvl="0" indent="0" algn="l" rtl="0">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859"/>
        <p:cNvGrpSpPr/>
        <p:nvPr/>
      </p:nvGrpSpPr>
      <p:grpSpPr>
        <a:xfrm>
          <a:off x="0" y="0"/>
          <a:ext cx="0" cy="0"/>
          <a:chOff x="0" y="0"/>
          <a:chExt cx="0" cy="0"/>
        </a:xfrm>
      </p:grpSpPr>
      <p:cxnSp>
        <p:nvCxnSpPr>
          <p:cNvPr id="860" name="Google Shape;860;p175"/>
          <p:cNvCxnSpPr/>
          <p:nvPr/>
        </p:nvCxnSpPr>
        <p:spPr>
          <a:xfrm rot="10800000" flipH="1">
            <a:off x="322263" y="909513"/>
            <a:ext cx="8821800" cy="3300"/>
          </a:xfrm>
          <a:prstGeom prst="straightConnector1">
            <a:avLst/>
          </a:prstGeom>
          <a:noFill/>
          <a:ln w="28575" cap="rnd" cmpd="sng">
            <a:solidFill>
              <a:srgbClr val="002060"/>
            </a:solidFill>
            <a:prstDash val="solid"/>
            <a:round/>
            <a:headEnd type="none" w="sm" len="sm"/>
            <a:tailEnd type="none" w="sm" len="sm"/>
          </a:ln>
        </p:spPr>
      </p:cxnSp>
      <p:sp>
        <p:nvSpPr>
          <p:cNvPr id="861" name="Google Shape;861;p175"/>
          <p:cNvSpPr txBox="1">
            <a:spLocks noGrp="1"/>
          </p:cNvSpPr>
          <p:nvPr>
            <p:ph type="title"/>
          </p:nvPr>
        </p:nvSpPr>
        <p:spPr>
          <a:xfrm>
            <a:off x="309562" y="317803"/>
            <a:ext cx="8497800" cy="7032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32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862" name="Google Shape;862;p175"/>
          <p:cNvSpPr txBox="1">
            <a:spLocks noGrp="1"/>
          </p:cNvSpPr>
          <p:nvPr>
            <p:ph type="body" idx="1"/>
          </p:nvPr>
        </p:nvSpPr>
        <p:spPr>
          <a:xfrm>
            <a:off x="309562" y="1368425"/>
            <a:ext cx="8497800" cy="48006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20000"/>
              </a:lnSpc>
              <a:spcBef>
                <a:spcPts val="0"/>
              </a:spcBef>
              <a:spcAft>
                <a:spcPts val="0"/>
              </a:spcAft>
              <a:buClr>
                <a:srgbClr val="3F3F3F"/>
              </a:buClr>
              <a:buSzPts val="2400"/>
              <a:buFont typeface="Arial"/>
              <a:buNone/>
              <a:defRPr sz="2400" b="0" i="0" u="none" strike="noStrike" cap="none">
                <a:solidFill>
                  <a:srgbClr val="3F3F3F"/>
                </a:solidFill>
                <a:latin typeface="Calibri"/>
                <a:ea typeface="Calibri"/>
                <a:cs typeface="Calibri"/>
                <a:sym typeface="Calibri"/>
              </a:defRPr>
            </a:lvl1pPr>
            <a:lvl2pPr marL="914400" marR="0" lvl="1"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2pPr>
            <a:lvl3pPr marL="1371600" marR="0" lvl="2"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3pPr>
            <a:lvl4pPr marL="1828800" marR="0" lvl="3"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4pPr>
            <a:lvl5pPr marL="2286000" marR="0" lvl="4" indent="-381000" algn="l" rtl="0">
              <a:lnSpc>
                <a:spcPct val="120000"/>
              </a:lnSpc>
              <a:spcBef>
                <a:spcPts val="0"/>
              </a:spcBef>
              <a:spcAft>
                <a:spcPts val="0"/>
              </a:spcAft>
              <a:buClr>
                <a:srgbClr val="3F3F3F"/>
              </a:buClr>
              <a:buSzPts val="2400"/>
              <a:buFont typeface="Arial"/>
              <a:buChar char="•"/>
              <a:defRPr sz="2400" b="0" i="0" u="none" strike="noStrike" cap="none">
                <a:solidFill>
                  <a:srgbClr val="3F3F3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63" name="Google Shape;863;p175"/>
          <p:cNvSpPr txBox="1">
            <a:spLocks noGrp="1"/>
          </p:cNvSpPr>
          <p:nvPr>
            <p:ph type="body" idx="2"/>
          </p:nvPr>
        </p:nvSpPr>
        <p:spPr>
          <a:xfrm>
            <a:off x="309563" y="6169025"/>
            <a:ext cx="8497800" cy="6135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Clr>
                <a:srgbClr val="7F7F7F"/>
              </a:buClr>
              <a:buSzPts val="600"/>
              <a:buFont typeface="Arial"/>
              <a:buNone/>
              <a:defRPr sz="600" b="0" i="0" u="none" strike="noStrike" cap="none">
                <a:solidFill>
                  <a:srgbClr val="7F7F7F"/>
                </a:solidFill>
                <a:latin typeface="Calibri"/>
                <a:ea typeface="Calibri"/>
                <a:cs typeface="Calibri"/>
                <a:sym typeface="Calibri"/>
              </a:defRPr>
            </a:lvl1pPr>
            <a:lvl2pPr marL="914400" marR="0" lvl="1"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2pPr>
            <a:lvl3pPr marL="1371600" marR="0" lvl="2"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3pPr>
            <a:lvl4pPr marL="1828800" marR="0" lvl="3"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4pPr>
            <a:lvl5pPr marL="2286000" marR="0" lvl="4" indent="-279400" algn="l" rtl="0">
              <a:spcBef>
                <a:spcPts val="160"/>
              </a:spcBef>
              <a:spcAft>
                <a:spcPts val="0"/>
              </a:spcAft>
              <a:buClr>
                <a:srgbClr val="7F7F7F"/>
              </a:buClr>
              <a:buSzPts val="800"/>
              <a:buFont typeface="Arial"/>
              <a:buChar char="•"/>
              <a:defRPr sz="800" b="0" i="0" u="none" strike="noStrike" cap="none">
                <a:solidFill>
                  <a:srgbClr val="7F7F7F"/>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12_Blank">
  <p:cSld name="12_Blank">
    <p:spTree>
      <p:nvGrpSpPr>
        <p:cNvPr id="1" name="Shape 864"/>
        <p:cNvGrpSpPr/>
        <p:nvPr/>
      </p:nvGrpSpPr>
      <p:grpSpPr>
        <a:xfrm>
          <a:off x="0" y="0"/>
          <a:ext cx="0" cy="0"/>
          <a:chOff x="0" y="0"/>
          <a:chExt cx="0" cy="0"/>
        </a:xfrm>
      </p:grpSpPr>
      <p:sp>
        <p:nvSpPr>
          <p:cNvPr id="865" name="Google Shape;865;p176"/>
          <p:cNvSpPr txBox="1">
            <a:spLocks noGrp="1"/>
          </p:cNvSpPr>
          <p:nvPr>
            <p:ph type="title"/>
          </p:nvPr>
        </p:nvSpPr>
        <p:spPr>
          <a:xfrm>
            <a:off x="309562" y="2768800"/>
            <a:ext cx="8542200" cy="7032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3600" b="1" i="0" u="none" strike="noStrike" cap="none">
                <a:solidFill>
                  <a:srgbClr val="002060"/>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1.pn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26" Type="http://schemas.openxmlformats.org/officeDocument/2006/relationships/slideLayout" Target="../slideLayouts/slideLayout67.xml"/><Relationship Id="rId21" Type="http://schemas.openxmlformats.org/officeDocument/2006/relationships/slideLayout" Target="../slideLayouts/slideLayout62.xml"/><Relationship Id="rId42" Type="http://schemas.openxmlformats.org/officeDocument/2006/relationships/slideLayout" Target="../slideLayouts/slideLayout83.xml"/><Relationship Id="rId47" Type="http://schemas.openxmlformats.org/officeDocument/2006/relationships/slideLayout" Target="../slideLayouts/slideLayout88.xml"/><Relationship Id="rId63" Type="http://schemas.openxmlformats.org/officeDocument/2006/relationships/slideLayout" Target="../slideLayouts/slideLayout104.xml"/><Relationship Id="rId68" Type="http://schemas.openxmlformats.org/officeDocument/2006/relationships/slideLayout" Target="../slideLayouts/slideLayout109.xml"/><Relationship Id="rId84" Type="http://schemas.openxmlformats.org/officeDocument/2006/relationships/slideLayout" Target="../slideLayouts/slideLayout125.xml"/><Relationship Id="rId89" Type="http://schemas.openxmlformats.org/officeDocument/2006/relationships/slideLayout" Target="../slideLayouts/slideLayout130.xml"/><Relationship Id="rId16" Type="http://schemas.openxmlformats.org/officeDocument/2006/relationships/slideLayout" Target="../slideLayouts/slideLayout57.xml"/><Relationship Id="rId11" Type="http://schemas.openxmlformats.org/officeDocument/2006/relationships/slideLayout" Target="../slideLayouts/slideLayout52.xml"/><Relationship Id="rId32" Type="http://schemas.openxmlformats.org/officeDocument/2006/relationships/slideLayout" Target="../slideLayouts/slideLayout73.xml"/><Relationship Id="rId37" Type="http://schemas.openxmlformats.org/officeDocument/2006/relationships/slideLayout" Target="../slideLayouts/slideLayout78.xml"/><Relationship Id="rId53" Type="http://schemas.openxmlformats.org/officeDocument/2006/relationships/slideLayout" Target="../slideLayouts/slideLayout94.xml"/><Relationship Id="rId58" Type="http://schemas.openxmlformats.org/officeDocument/2006/relationships/slideLayout" Target="../slideLayouts/slideLayout99.xml"/><Relationship Id="rId74" Type="http://schemas.openxmlformats.org/officeDocument/2006/relationships/slideLayout" Target="../slideLayouts/slideLayout115.xml"/><Relationship Id="rId79" Type="http://schemas.openxmlformats.org/officeDocument/2006/relationships/slideLayout" Target="../slideLayouts/slideLayout120.xml"/><Relationship Id="rId5" Type="http://schemas.openxmlformats.org/officeDocument/2006/relationships/slideLayout" Target="../slideLayouts/slideLayout46.xml"/><Relationship Id="rId90" Type="http://schemas.openxmlformats.org/officeDocument/2006/relationships/slideLayout" Target="../slideLayouts/slideLayout131.xml"/><Relationship Id="rId95" Type="http://schemas.openxmlformats.org/officeDocument/2006/relationships/slideLayout" Target="../slideLayouts/slideLayout136.xml"/><Relationship Id="rId22" Type="http://schemas.openxmlformats.org/officeDocument/2006/relationships/slideLayout" Target="../slideLayouts/slideLayout63.xml"/><Relationship Id="rId27" Type="http://schemas.openxmlformats.org/officeDocument/2006/relationships/slideLayout" Target="../slideLayouts/slideLayout68.xml"/><Relationship Id="rId43" Type="http://schemas.openxmlformats.org/officeDocument/2006/relationships/slideLayout" Target="../slideLayouts/slideLayout84.xml"/><Relationship Id="rId48" Type="http://schemas.openxmlformats.org/officeDocument/2006/relationships/slideLayout" Target="../slideLayouts/slideLayout89.xml"/><Relationship Id="rId64" Type="http://schemas.openxmlformats.org/officeDocument/2006/relationships/slideLayout" Target="../slideLayouts/slideLayout105.xml"/><Relationship Id="rId69" Type="http://schemas.openxmlformats.org/officeDocument/2006/relationships/slideLayout" Target="../slideLayouts/slideLayout110.xml"/><Relationship Id="rId80" Type="http://schemas.openxmlformats.org/officeDocument/2006/relationships/slideLayout" Target="../slideLayouts/slideLayout121.xml"/><Relationship Id="rId85" Type="http://schemas.openxmlformats.org/officeDocument/2006/relationships/slideLayout" Target="../slideLayouts/slideLayout126.xml"/><Relationship Id="rId3" Type="http://schemas.openxmlformats.org/officeDocument/2006/relationships/slideLayout" Target="../slideLayouts/slideLayout44.xml"/><Relationship Id="rId12" Type="http://schemas.openxmlformats.org/officeDocument/2006/relationships/slideLayout" Target="../slideLayouts/slideLayout53.xml"/><Relationship Id="rId17" Type="http://schemas.openxmlformats.org/officeDocument/2006/relationships/slideLayout" Target="../slideLayouts/slideLayout58.xml"/><Relationship Id="rId25" Type="http://schemas.openxmlformats.org/officeDocument/2006/relationships/slideLayout" Target="../slideLayouts/slideLayout66.xml"/><Relationship Id="rId33" Type="http://schemas.openxmlformats.org/officeDocument/2006/relationships/slideLayout" Target="../slideLayouts/slideLayout74.xml"/><Relationship Id="rId38" Type="http://schemas.openxmlformats.org/officeDocument/2006/relationships/slideLayout" Target="../slideLayouts/slideLayout79.xml"/><Relationship Id="rId46" Type="http://schemas.openxmlformats.org/officeDocument/2006/relationships/slideLayout" Target="../slideLayouts/slideLayout87.xml"/><Relationship Id="rId59" Type="http://schemas.openxmlformats.org/officeDocument/2006/relationships/slideLayout" Target="../slideLayouts/slideLayout100.xml"/><Relationship Id="rId67" Type="http://schemas.openxmlformats.org/officeDocument/2006/relationships/slideLayout" Target="../slideLayouts/slideLayout108.xml"/><Relationship Id="rId20" Type="http://schemas.openxmlformats.org/officeDocument/2006/relationships/slideLayout" Target="../slideLayouts/slideLayout61.xml"/><Relationship Id="rId41" Type="http://schemas.openxmlformats.org/officeDocument/2006/relationships/slideLayout" Target="../slideLayouts/slideLayout82.xml"/><Relationship Id="rId54" Type="http://schemas.openxmlformats.org/officeDocument/2006/relationships/slideLayout" Target="../slideLayouts/slideLayout95.xml"/><Relationship Id="rId62" Type="http://schemas.openxmlformats.org/officeDocument/2006/relationships/slideLayout" Target="../slideLayouts/slideLayout103.xml"/><Relationship Id="rId70" Type="http://schemas.openxmlformats.org/officeDocument/2006/relationships/slideLayout" Target="../slideLayouts/slideLayout111.xml"/><Relationship Id="rId75" Type="http://schemas.openxmlformats.org/officeDocument/2006/relationships/slideLayout" Target="../slideLayouts/slideLayout116.xml"/><Relationship Id="rId83" Type="http://schemas.openxmlformats.org/officeDocument/2006/relationships/slideLayout" Target="../slideLayouts/slideLayout124.xml"/><Relationship Id="rId88" Type="http://schemas.openxmlformats.org/officeDocument/2006/relationships/slideLayout" Target="../slideLayouts/slideLayout129.xml"/><Relationship Id="rId91" Type="http://schemas.openxmlformats.org/officeDocument/2006/relationships/slideLayout" Target="../slideLayouts/slideLayout132.xml"/><Relationship Id="rId96" Type="http://schemas.openxmlformats.org/officeDocument/2006/relationships/theme" Target="../theme/theme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5" Type="http://schemas.openxmlformats.org/officeDocument/2006/relationships/slideLayout" Target="../slideLayouts/slideLayout56.xml"/><Relationship Id="rId23" Type="http://schemas.openxmlformats.org/officeDocument/2006/relationships/slideLayout" Target="../slideLayouts/slideLayout64.xml"/><Relationship Id="rId28" Type="http://schemas.openxmlformats.org/officeDocument/2006/relationships/slideLayout" Target="../slideLayouts/slideLayout69.xml"/><Relationship Id="rId36" Type="http://schemas.openxmlformats.org/officeDocument/2006/relationships/slideLayout" Target="../slideLayouts/slideLayout77.xml"/><Relationship Id="rId49" Type="http://schemas.openxmlformats.org/officeDocument/2006/relationships/slideLayout" Target="../slideLayouts/slideLayout90.xml"/><Relationship Id="rId57" Type="http://schemas.openxmlformats.org/officeDocument/2006/relationships/slideLayout" Target="../slideLayouts/slideLayout98.xml"/><Relationship Id="rId10" Type="http://schemas.openxmlformats.org/officeDocument/2006/relationships/slideLayout" Target="../slideLayouts/slideLayout51.xml"/><Relationship Id="rId31" Type="http://schemas.openxmlformats.org/officeDocument/2006/relationships/slideLayout" Target="../slideLayouts/slideLayout72.xml"/><Relationship Id="rId44" Type="http://schemas.openxmlformats.org/officeDocument/2006/relationships/slideLayout" Target="../slideLayouts/slideLayout85.xml"/><Relationship Id="rId52" Type="http://schemas.openxmlformats.org/officeDocument/2006/relationships/slideLayout" Target="../slideLayouts/slideLayout93.xml"/><Relationship Id="rId60" Type="http://schemas.openxmlformats.org/officeDocument/2006/relationships/slideLayout" Target="../slideLayouts/slideLayout101.xml"/><Relationship Id="rId65" Type="http://schemas.openxmlformats.org/officeDocument/2006/relationships/slideLayout" Target="../slideLayouts/slideLayout106.xml"/><Relationship Id="rId73" Type="http://schemas.openxmlformats.org/officeDocument/2006/relationships/slideLayout" Target="../slideLayouts/slideLayout114.xml"/><Relationship Id="rId78" Type="http://schemas.openxmlformats.org/officeDocument/2006/relationships/slideLayout" Target="../slideLayouts/slideLayout119.xml"/><Relationship Id="rId81" Type="http://schemas.openxmlformats.org/officeDocument/2006/relationships/slideLayout" Target="../slideLayouts/slideLayout122.xml"/><Relationship Id="rId86" Type="http://schemas.openxmlformats.org/officeDocument/2006/relationships/slideLayout" Target="../slideLayouts/slideLayout127.xml"/><Relationship Id="rId94" Type="http://schemas.openxmlformats.org/officeDocument/2006/relationships/slideLayout" Target="../slideLayouts/slideLayout135.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3" Type="http://schemas.openxmlformats.org/officeDocument/2006/relationships/slideLayout" Target="../slideLayouts/slideLayout54.xml"/><Relationship Id="rId18" Type="http://schemas.openxmlformats.org/officeDocument/2006/relationships/slideLayout" Target="../slideLayouts/slideLayout59.xml"/><Relationship Id="rId39" Type="http://schemas.openxmlformats.org/officeDocument/2006/relationships/slideLayout" Target="../slideLayouts/slideLayout80.xml"/><Relationship Id="rId34" Type="http://schemas.openxmlformats.org/officeDocument/2006/relationships/slideLayout" Target="../slideLayouts/slideLayout75.xml"/><Relationship Id="rId50" Type="http://schemas.openxmlformats.org/officeDocument/2006/relationships/slideLayout" Target="../slideLayouts/slideLayout91.xml"/><Relationship Id="rId55" Type="http://schemas.openxmlformats.org/officeDocument/2006/relationships/slideLayout" Target="../slideLayouts/slideLayout96.xml"/><Relationship Id="rId76" Type="http://schemas.openxmlformats.org/officeDocument/2006/relationships/slideLayout" Target="../slideLayouts/slideLayout117.xml"/><Relationship Id="rId97" Type="http://schemas.openxmlformats.org/officeDocument/2006/relationships/image" Target="../media/image1.png"/><Relationship Id="rId7" Type="http://schemas.openxmlformats.org/officeDocument/2006/relationships/slideLayout" Target="../slideLayouts/slideLayout48.xml"/><Relationship Id="rId71" Type="http://schemas.openxmlformats.org/officeDocument/2006/relationships/slideLayout" Target="../slideLayouts/slideLayout112.xml"/><Relationship Id="rId92" Type="http://schemas.openxmlformats.org/officeDocument/2006/relationships/slideLayout" Target="../slideLayouts/slideLayout133.xml"/><Relationship Id="rId2" Type="http://schemas.openxmlformats.org/officeDocument/2006/relationships/slideLayout" Target="../slideLayouts/slideLayout43.xml"/><Relationship Id="rId29" Type="http://schemas.openxmlformats.org/officeDocument/2006/relationships/slideLayout" Target="../slideLayouts/slideLayout70.xml"/><Relationship Id="rId24" Type="http://schemas.openxmlformats.org/officeDocument/2006/relationships/slideLayout" Target="../slideLayouts/slideLayout65.xml"/><Relationship Id="rId40" Type="http://schemas.openxmlformats.org/officeDocument/2006/relationships/slideLayout" Target="../slideLayouts/slideLayout81.xml"/><Relationship Id="rId45" Type="http://schemas.openxmlformats.org/officeDocument/2006/relationships/slideLayout" Target="../slideLayouts/slideLayout86.xml"/><Relationship Id="rId66" Type="http://schemas.openxmlformats.org/officeDocument/2006/relationships/slideLayout" Target="../slideLayouts/slideLayout107.xml"/><Relationship Id="rId87" Type="http://schemas.openxmlformats.org/officeDocument/2006/relationships/slideLayout" Target="../slideLayouts/slideLayout128.xml"/><Relationship Id="rId61" Type="http://schemas.openxmlformats.org/officeDocument/2006/relationships/slideLayout" Target="../slideLayouts/slideLayout102.xml"/><Relationship Id="rId82" Type="http://schemas.openxmlformats.org/officeDocument/2006/relationships/slideLayout" Target="../slideLayouts/slideLayout123.xml"/><Relationship Id="rId19" Type="http://schemas.openxmlformats.org/officeDocument/2006/relationships/slideLayout" Target="../slideLayouts/slideLayout60.xml"/><Relationship Id="rId14" Type="http://schemas.openxmlformats.org/officeDocument/2006/relationships/slideLayout" Target="../slideLayouts/slideLayout55.xml"/><Relationship Id="rId30" Type="http://schemas.openxmlformats.org/officeDocument/2006/relationships/slideLayout" Target="../slideLayouts/slideLayout71.xml"/><Relationship Id="rId35" Type="http://schemas.openxmlformats.org/officeDocument/2006/relationships/slideLayout" Target="../slideLayouts/slideLayout76.xml"/><Relationship Id="rId56" Type="http://schemas.openxmlformats.org/officeDocument/2006/relationships/slideLayout" Target="../slideLayouts/slideLayout97.xml"/><Relationship Id="rId77" Type="http://schemas.openxmlformats.org/officeDocument/2006/relationships/slideLayout" Target="../slideLayouts/slideLayout118.xml"/><Relationship Id="rId8" Type="http://schemas.openxmlformats.org/officeDocument/2006/relationships/slideLayout" Target="../slideLayouts/slideLayout49.xml"/><Relationship Id="rId51" Type="http://schemas.openxmlformats.org/officeDocument/2006/relationships/slideLayout" Target="../slideLayouts/slideLayout92.xml"/><Relationship Id="rId72" Type="http://schemas.openxmlformats.org/officeDocument/2006/relationships/slideLayout" Target="../slideLayouts/slideLayout113.xml"/><Relationship Id="rId93" Type="http://schemas.openxmlformats.org/officeDocument/2006/relationships/slideLayout" Target="../slideLayouts/slideLayout13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39.xml"/><Relationship Id="rId2" Type="http://schemas.openxmlformats.org/officeDocument/2006/relationships/slideLayout" Target="../slideLayouts/slideLayout138.xml"/><Relationship Id="rId1" Type="http://schemas.openxmlformats.org/officeDocument/2006/relationships/slideLayout" Target="../slideLayouts/slideLayout137.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2.xml"/><Relationship Id="rId18" Type="http://schemas.openxmlformats.org/officeDocument/2006/relationships/slideLayout" Target="../slideLayouts/slideLayout157.xml"/><Relationship Id="rId26" Type="http://schemas.openxmlformats.org/officeDocument/2006/relationships/slideLayout" Target="../slideLayouts/slideLayout165.xml"/><Relationship Id="rId3" Type="http://schemas.openxmlformats.org/officeDocument/2006/relationships/slideLayout" Target="../slideLayouts/slideLayout142.xml"/><Relationship Id="rId21" Type="http://schemas.openxmlformats.org/officeDocument/2006/relationships/slideLayout" Target="../slideLayouts/slideLayout160.xml"/><Relationship Id="rId34" Type="http://schemas.openxmlformats.org/officeDocument/2006/relationships/image" Target="../media/image1.png"/><Relationship Id="rId7" Type="http://schemas.openxmlformats.org/officeDocument/2006/relationships/slideLayout" Target="../slideLayouts/slideLayout146.xml"/><Relationship Id="rId12" Type="http://schemas.openxmlformats.org/officeDocument/2006/relationships/slideLayout" Target="../slideLayouts/slideLayout151.xml"/><Relationship Id="rId17" Type="http://schemas.openxmlformats.org/officeDocument/2006/relationships/slideLayout" Target="../slideLayouts/slideLayout156.xml"/><Relationship Id="rId25" Type="http://schemas.openxmlformats.org/officeDocument/2006/relationships/slideLayout" Target="../slideLayouts/slideLayout164.xml"/><Relationship Id="rId33" Type="http://schemas.openxmlformats.org/officeDocument/2006/relationships/theme" Target="../theme/theme5.xml"/><Relationship Id="rId2" Type="http://schemas.openxmlformats.org/officeDocument/2006/relationships/slideLayout" Target="../slideLayouts/slideLayout141.xml"/><Relationship Id="rId16" Type="http://schemas.openxmlformats.org/officeDocument/2006/relationships/slideLayout" Target="../slideLayouts/slideLayout155.xml"/><Relationship Id="rId20" Type="http://schemas.openxmlformats.org/officeDocument/2006/relationships/slideLayout" Target="../slideLayouts/slideLayout159.xml"/><Relationship Id="rId29" Type="http://schemas.openxmlformats.org/officeDocument/2006/relationships/slideLayout" Target="../slideLayouts/slideLayout168.xml"/><Relationship Id="rId1" Type="http://schemas.openxmlformats.org/officeDocument/2006/relationships/slideLayout" Target="../slideLayouts/slideLayout140.xml"/><Relationship Id="rId6" Type="http://schemas.openxmlformats.org/officeDocument/2006/relationships/slideLayout" Target="../slideLayouts/slideLayout145.xml"/><Relationship Id="rId11" Type="http://schemas.openxmlformats.org/officeDocument/2006/relationships/slideLayout" Target="../slideLayouts/slideLayout150.xml"/><Relationship Id="rId24" Type="http://schemas.openxmlformats.org/officeDocument/2006/relationships/slideLayout" Target="../slideLayouts/slideLayout163.xml"/><Relationship Id="rId32" Type="http://schemas.openxmlformats.org/officeDocument/2006/relationships/slideLayout" Target="../slideLayouts/slideLayout171.xml"/><Relationship Id="rId5" Type="http://schemas.openxmlformats.org/officeDocument/2006/relationships/slideLayout" Target="../slideLayouts/slideLayout144.xml"/><Relationship Id="rId15" Type="http://schemas.openxmlformats.org/officeDocument/2006/relationships/slideLayout" Target="../slideLayouts/slideLayout154.xml"/><Relationship Id="rId23" Type="http://schemas.openxmlformats.org/officeDocument/2006/relationships/slideLayout" Target="../slideLayouts/slideLayout162.xml"/><Relationship Id="rId28" Type="http://schemas.openxmlformats.org/officeDocument/2006/relationships/slideLayout" Target="../slideLayouts/slideLayout167.xml"/><Relationship Id="rId10" Type="http://schemas.openxmlformats.org/officeDocument/2006/relationships/slideLayout" Target="../slideLayouts/slideLayout149.xml"/><Relationship Id="rId19" Type="http://schemas.openxmlformats.org/officeDocument/2006/relationships/slideLayout" Target="../slideLayouts/slideLayout158.xml"/><Relationship Id="rId31" Type="http://schemas.openxmlformats.org/officeDocument/2006/relationships/slideLayout" Target="../slideLayouts/slideLayout170.xml"/><Relationship Id="rId4" Type="http://schemas.openxmlformats.org/officeDocument/2006/relationships/slideLayout" Target="../slideLayouts/slideLayout143.xml"/><Relationship Id="rId9" Type="http://schemas.openxmlformats.org/officeDocument/2006/relationships/slideLayout" Target="../slideLayouts/slideLayout148.xml"/><Relationship Id="rId14" Type="http://schemas.openxmlformats.org/officeDocument/2006/relationships/slideLayout" Target="../slideLayouts/slideLayout153.xml"/><Relationship Id="rId22" Type="http://schemas.openxmlformats.org/officeDocument/2006/relationships/slideLayout" Target="../slideLayouts/slideLayout161.xml"/><Relationship Id="rId27" Type="http://schemas.openxmlformats.org/officeDocument/2006/relationships/slideLayout" Target="../slideLayouts/slideLayout166.xml"/><Relationship Id="rId30" Type="http://schemas.openxmlformats.org/officeDocument/2006/relationships/slideLayout" Target="../slideLayouts/slideLayout169.xml"/><Relationship Id="rId8" Type="http://schemas.openxmlformats.org/officeDocument/2006/relationships/slideLayout" Target="../slideLayouts/slideLayout1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42">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5963"/>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25"/>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25"/>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1"/>
        <p:cNvGrpSpPr/>
        <p:nvPr/>
      </p:nvGrpSpPr>
      <p:grpSpPr>
        <a:xfrm>
          <a:off x="0" y="0"/>
          <a:ext cx="0" cy="0"/>
          <a:chOff x="0" y="0"/>
          <a:chExt cx="0" cy="0"/>
        </a:xfrm>
      </p:grpSpPr>
      <p:sp>
        <p:nvSpPr>
          <p:cNvPr id="212" name="Google Shape;212;p4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13" name="Google Shape;213;p4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14" name="Google Shape;214;p4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5" name="Google Shape;215;p4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16" name="Google Shape;216;p4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8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97">
            <a:alphaModFix/>
          </a:blip>
          <a:stretch>
            <a:fillRect/>
          </a:stretch>
        </a:blipFill>
        <a:effectLst/>
      </p:bgPr>
    </p:bg>
    <p:spTree>
      <p:nvGrpSpPr>
        <p:cNvPr id="1" name="Shape 223"/>
        <p:cNvGrpSpPr/>
        <p:nvPr/>
      </p:nvGrpSpPr>
      <p:grpSpPr>
        <a:xfrm>
          <a:off x="0" y="0"/>
          <a:ext cx="0" cy="0"/>
          <a:chOff x="0" y="0"/>
          <a:chExt cx="0" cy="0"/>
        </a:xfrm>
      </p:grpSpPr>
      <p:sp>
        <p:nvSpPr>
          <p:cNvPr id="224" name="Google Shape;224;p4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225" name="Google Shape;225;p4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lnSpc>
                <a:spcPct val="100000"/>
              </a:lnSpc>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lnSpc>
                <a:spcPct val="100000"/>
              </a:lnSpc>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lnSpc>
                <a:spcPct val="100000"/>
              </a:lnSpc>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lnSpc>
                <a:spcPct val="100000"/>
              </a:lnSpc>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26" name="Google Shape;226;p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7" name="Google Shape;227;p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457200" marR="0" lvl="1"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0"/>
              </a:spcBef>
              <a:spcAft>
                <a:spcPts val="0"/>
              </a:spcAft>
              <a:buClr>
                <a:schemeClr val="dk1"/>
              </a:buClr>
              <a:buSzPts val="18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1pPr>
            <a:lvl2pPr marL="0" marR="0" lvl="1"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2pPr>
            <a:lvl3pPr marL="0" marR="0" lvl="2"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3pPr>
            <a:lvl4pPr marL="0" marR="0" lvl="3"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4pPr>
            <a:lvl5pPr marL="0" marR="0" lvl="4"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5pPr>
            <a:lvl6pPr marL="0" marR="0" lvl="5"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6pPr>
            <a:lvl7pPr marL="0" marR="0" lvl="6"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7pPr>
            <a:lvl8pPr marL="0" marR="0" lvl="7"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8pPr>
            <a:lvl9pPr marL="0" marR="0" lvl="8" indent="0" algn="r" rtl="0">
              <a:spcBef>
                <a:spcPts val="0"/>
              </a:spcBef>
              <a:buClr>
                <a:srgbClr val="888888"/>
              </a:buClr>
              <a:buSzPts val="3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 id="2147483719" r:id="rId31"/>
    <p:sldLayoutId id="2147483720" r:id="rId32"/>
    <p:sldLayoutId id="2147483721" r:id="rId33"/>
    <p:sldLayoutId id="2147483722" r:id="rId34"/>
    <p:sldLayoutId id="2147483723" r:id="rId35"/>
    <p:sldLayoutId id="2147483724" r:id="rId36"/>
    <p:sldLayoutId id="2147483725" r:id="rId37"/>
    <p:sldLayoutId id="2147483726" r:id="rId38"/>
    <p:sldLayoutId id="2147483727" r:id="rId39"/>
    <p:sldLayoutId id="2147483728" r:id="rId40"/>
    <p:sldLayoutId id="2147483729" r:id="rId41"/>
    <p:sldLayoutId id="2147483730" r:id="rId42"/>
    <p:sldLayoutId id="2147483731" r:id="rId43"/>
    <p:sldLayoutId id="2147483732" r:id="rId44"/>
    <p:sldLayoutId id="2147483733" r:id="rId45"/>
    <p:sldLayoutId id="2147483734" r:id="rId46"/>
    <p:sldLayoutId id="2147483735" r:id="rId47"/>
    <p:sldLayoutId id="2147483736" r:id="rId48"/>
    <p:sldLayoutId id="2147483737" r:id="rId49"/>
    <p:sldLayoutId id="2147483738" r:id="rId50"/>
    <p:sldLayoutId id="2147483739" r:id="rId51"/>
    <p:sldLayoutId id="2147483740" r:id="rId52"/>
    <p:sldLayoutId id="2147483741" r:id="rId53"/>
    <p:sldLayoutId id="2147483742" r:id="rId54"/>
    <p:sldLayoutId id="2147483743" r:id="rId55"/>
    <p:sldLayoutId id="2147483744" r:id="rId56"/>
    <p:sldLayoutId id="2147483745" r:id="rId57"/>
    <p:sldLayoutId id="2147483746" r:id="rId58"/>
    <p:sldLayoutId id="2147483747" r:id="rId59"/>
    <p:sldLayoutId id="2147483748" r:id="rId60"/>
    <p:sldLayoutId id="2147483749" r:id="rId61"/>
    <p:sldLayoutId id="2147483750" r:id="rId62"/>
    <p:sldLayoutId id="2147483751" r:id="rId63"/>
    <p:sldLayoutId id="2147483752" r:id="rId64"/>
    <p:sldLayoutId id="2147483753" r:id="rId65"/>
    <p:sldLayoutId id="2147483754" r:id="rId66"/>
    <p:sldLayoutId id="2147483755" r:id="rId67"/>
    <p:sldLayoutId id="2147483756" r:id="rId68"/>
    <p:sldLayoutId id="2147483757" r:id="rId69"/>
    <p:sldLayoutId id="2147483758" r:id="rId70"/>
    <p:sldLayoutId id="2147483759" r:id="rId71"/>
    <p:sldLayoutId id="2147483760" r:id="rId72"/>
    <p:sldLayoutId id="2147483761" r:id="rId73"/>
    <p:sldLayoutId id="2147483762" r:id="rId74"/>
    <p:sldLayoutId id="2147483763" r:id="rId75"/>
    <p:sldLayoutId id="2147483764" r:id="rId76"/>
    <p:sldLayoutId id="2147483765" r:id="rId77"/>
    <p:sldLayoutId id="2147483766" r:id="rId78"/>
    <p:sldLayoutId id="2147483767" r:id="rId79"/>
    <p:sldLayoutId id="2147483768" r:id="rId80"/>
    <p:sldLayoutId id="2147483769" r:id="rId81"/>
    <p:sldLayoutId id="2147483770" r:id="rId82"/>
    <p:sldLayoutId id="2147483771" r:id="rId83"/>
    <p:sldLayoutId id="2147483772" r:id="rId84"/>
    <p:sldLayoutId id="2147483773" r:id="rId85"/>
    <p:sldLayoutId id="2147483774" r:id="rId86"/>
    <p:sldLayoutId id="2147483775" r:id="rId87"/>
    <p:sldLayoutId id="2147483776" r:id="rId88"/>
    <p:sldLayoutId id="2147483777" r:id="rId89"/>
    <p:sldLayoutId id="2147483778" r:id="rId90"/>
    <p:sldLayoutId id="2147483779" r:id="rId91"/>
    <p:sldLayoutId id="2147483780" r:id="rId92"/>
    <p:sldLayoutId id="2147483781" r:id="rId93"/>
    <p:sldLayoutId id="2147483782" r:id="rId94"/>
    <p:sldLayoutId id="2147483783" r:id="rId95"/>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684"/>
        <p:cNvGrpSpPr/>
        <p:nvPr/>
      </p:nvGrpSpPr>
      <p:grpSpPr>
        <a:xfrm>
          <a:off x="0" y="0"/>
          <a:ext cx="0" cy="0"/>
          <a:chOff x="0" y="0"/>
          <a:chExt cx="0" cy="0"/>
        </a:xfrm>
      </p:grpSpPr>
      <p:sp>
        <p:nvSpPr>
          <p:cNvPr id="685" name="Google Shape;685;p14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686" name="Google Shape;686;p140"/>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87" name="Google Shape;687;p140"/>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88" name="Google Shape;688;p140"/>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89" name="Google Shape;689;p140"/>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784" r:id="rId1"/>
    <p:sldLayoutId id="2147483785" r:id="rId2"/>
    <p:sldLayoutId id="2147483786"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34">
            <a:alphaModFix/>
          </a:blip>
          <a:stretch>
            <a:fillRect/>
          </a:stretch>
        </a:blipFill>
        <a:effectLst/>
      </p:bgPr>
    </p:bg>
    <p:spTree>
      <p:nvGrpSpPr>
        <p:cNvPr id="1" name="Shape 709"/>
        <p:cNvGrpSpPr/>
        <p:nvPr/>
      </p:nvGrpSpPr>
      <p:grpSpPr>
        <a:xfrm>
          <a:off x="0" y="0"/>
          <a:ext cx="0" cy="0"/>
          <a:chOff x="0" y="0"/>
          <a:chExt cx="0" cy="0"/>
        </a:xfrm>
      </p:grpSpPr>
      <p:sp>
        <p:nvSpPr>
          <p:cNvPr id="710" name="Google Shape;710;p144"/>
          <p:cNvSpPr txBox="1">
            <a:spLocks noGrp="1"/>
          </p:cNvSpPr>
          <p:nvPr>
            <p:ph type="title"/>
          </p:nvPr>
        </p:nvSpPr>
        <p:spPr>
          <a:xfrm>
            <a:off x="457200" y="274638"/>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711" name="Google Shape;711;p14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12" name="Google Shape;712;p14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3" name="Google Shape;713;p14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4" name="Google Shape;714;p14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rgbClr val="888888"/>
                </a:solidFill>
                <a:latin typeface="Arial"/>
                <a:ea typeface="Arial"/>
                <a:cs typeface="Arial"/>
                <a:sym typeface="Arial"/>
              </a:defRPr>
            </a:lvl1pPr>
            <a:lvl2pPr marL="0" marR="0" lvl="1" indent="0" algn="r" rtl="0">
              <a:spcBef>
                <a:spcPts val="0"/>
              </a:spcBef>
              <a:spcAft>
                <a:spcPts val="0"/>
              </a:spcAft>
              <a:buNone/>
              <a:defRPr sz="1200" b="0" i="0" u="none" strike="noStrike" cap="none">
                <a:solidFill>
                  <a:srgbClr val="888888"/>
                </a:solidFill>
                <a:latin typeface="Arial"/>
                <a:ea typeface="Arial"/>
                <a:cs typeface="Arial"/>
                <a:sym typeface="Arial"/>
              </a:defRPr>
            </a:lvl2pPr>
            <a:lvl3pPr marL="0" marR="0" lvl="2" indent="0" algn="r" rtl="0">
              <a:spcBef>
                <a:spcPts val="0"/>
              </a:spcBef>
              <a:spcAft>
                <a:spcPts val="0"/>
              </a:spcAft>
              <a:buNone/>
              <a:defRPr sz="1200" b="0" i="0" u="none" strike="noStrike" cap="none">
                <a:solidFill>
                  <a:srgbClr val="888888"/>
                </a:solidFill>
                <a:latin typeface="Arial"/>
                <a:ea typeface="Arial"/>
                <a:cs typeface="Arial"/>
                <a:sym typeface="Arial"/>
              </a:defRPr>
            </a:lvl3pPr>
            <a:lvl4pPr marL="0" marR="0" lvl="3" indent="0" algn="r" rtl="0">
              <a:spcBef>
                <a:spcPts val="0"/>
              </a:spcBef>
              <a:spcAft>
                <a:spcPts val="0"/>
              </a:spcAft>
              <a:buNone/>
              <a:defRPr sz="1200" b="0" i="0" u="none" strike="noStrike" cap="none">
                <a:solidFill>
                  <a:srgbClr val="888888"/>
                </a:solidFill>
                <a:latin typeface="Arial"/>
                <a:ea typeface="Arial"/>
                <a:cs typeface="Arial"/>
                <a:sym typeface="Arial"/>
              </a:defRPr>
            </a:lvl4pPr>
            <a:lvl5pPr marL="0" marR="0" lvl="4" indent="0" algn="r" rtl="0">
              <a:spcBef>
                <a:spcPts val="0"/>
              </a:spcBef>
              <a:spcAft>
                <a:spcPts val="0"/>
              </a:spcAft>
              <a:buNone/>
              <a:defRPr sz="1200" b="0" i="0" u="none" strike="noStrike" cap="none">
                <a:solidFill>
                  <a:srgbClr val="888888"/>
                </a:solidFill>
                <a:latin typeface="Arial"/>
                <a:ea typeface="Arial"/>
                <a:cs typeface="Arial"/>
                <a:sym typeface="Arial"/>
              </a:defRPr>
            </a:lvl5pPr>
            <a:lvl6pPr marL="0" marR="0" lvl="5" indent="0" algn="r" rtl="0">
              <a:spcBef>
                <a:spcPts val="0"/>
              </a:spcBef>
              <a:spcAft>
                <a:spcPts val="0"/>
              </a:spcAft>
              <a:buNone/>
              <a:defRPr sz="1200" b="0" i="0" u="none" strike="noStrike" cap="none">
                <a:solidFill>
                  <a:srgbClr val="888888"/>
                </a:solidFill>
                <a:latin typeface="Arial"/>
                <a:ea typeface="Arial"/>
                <a:cs typeface="Arial"/>
                <a:sym typeface="Arial"/>
              </a:defRPr>
            </a:lvl6pPr>
            <a:lvl7pPr marL="0" marR="0" lvl="6" indent="0" algn="r" rtl="0">
              <a:spcBef>
                <a:spcPts val="0"/>
              </a:spcBef>
              <a:spcAft>
                <a:spcPts val="0"/>
              </a:spcAft>
              <a:buNone/>
              <a:defRPr sz="1200" b="0" i="0" u="none" strike="noStrike" cap="none">
                <a:solidFill>
                  <a:srgbClr val="888888"/>
                </a:solidFill>
                <a:latin typeface="Arial"/>
                <a:ea typeface="Arial"/>
                <a:cs typeface="Arial"/>
                <a:sym typeface="Arial"/>
              </a:defRPr>
            </a:lvl7pPr>
            <a:lvl8pPr marL="0" marR="0" lvl="7" indent="0" algn="r" rtl="0">
              <a:spcBef>
                <a:spcPts val="0"/>
              </a:spcBef>
              <a:spcAft>
                <a:spcPts val="0"/>
              </a:spcAft>
              <a:buNone/>
              <a:defRPr sz="1200" b="0" i="0" u="none" strike="noStrike" cap="none">
                <a:solidFill>
                  <a:srgbClr val="888888"/>
                </a:solidFill>
                <a:latin typeface="Arial"/>
                <a:ea typeface="Arial"/>
                <a:cs typeface="Arial"/>
                <a:sym typeface="Arial"/>
              </a:defRPr>
            </a:lvl8pPr>
            <a:lvl9pPr marL="0" marR="0" lvl="8" indent="0" algn="r" rtl="0">
              <a:spcBef>
                <a:spcPts val="0"/>
              </a:spcBef>
              <a:spcAft>
                <a:spcPts val="0"/>
              </a:spcAft>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 id="2147483805" r:id="rId19"/>
    <p:sldLayoutId id="2147483806" r:id="rId20"/>
    <p:sldLayoutId id="2147483807" r:id="rId21"/>
    <p:sldLayoutId id="2147483808" r:id="rId22"/>
    <p:sldLayoutId id="2147483809" r:id="rId23"/>
    <p:sldLayoutId id="2147483810" r:id="rId24"/>
    <p:sldLayoutId id="2147483811" r:id="rId25"/>
    <p:sldLayoutId id="2147483812" r:id="rId26"/>
    <p:sldLayoutId id="2147483813" r:id="rId27"/>
    <p:sldLayoutId id="2147483814" r:id="rId28"/>
    <p:sldLayoutId id="2147483815" r:id="rId29"/>
    <p:sldLayoutId id="2147483816" r:id="rId30"/>
    <p:sldLayoutId id="2147483817" r:id="rId31"/>
    <p:sldLayoutId id="2147483818" r:id="rId3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4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9.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40.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10.png"/><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869"/>
        <p:cNvGrpSpPr/>
        <p:nvPr/>
      </p:nvGrpSpPr>
      <p:grpSpPr>
        <a:xfrm>
          <a:off x="0" y="0"/>
          <a:ext cx="0" cy="0"/>
          <a:chOff x="0" y="0"/>
          <a:chExt cx="0" cy="0"/>
        </a:xfrm>
      </p:grpSpPr>
      <p:sp>
        <p:nvSpPr>
          <p:cNvPr id="870" name="Google Shape;870;p17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871" name="Google Shape;871;p177"/>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872" name="Google Shape;872;p177"/>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873" name="Google Shape;873;p177"/>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874" name="Google Shape;874;p177"/>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79"/>
        <p:cNvGrpSpPr/>
        <p:nvPr/>
      </p:nvGrpSpPr>
      <p:grpSpPr>
        <a:xfrm>
          <a:off x="0" y="0"/>
          <a:ext cx="0" cy="0"/>
          <a:chOff x="0" y="0"/>
          <a:chExt cx="0" cy="0"/>
        </a:xfrm>
      </p:grpSpPr>
      <p:sp>
        <p:nvSpPr>
          <p:cNvPr id="880" name="Google Shape;880;p178"/>
          <p:cNvSpPr txBox="1"/>
          <p:nvPr/>
        </p:nvSpPr>
        <p:spPr>
          <a:xfrm>
            <a:off x="10426415" y="4261444"/>
            <a:ext cx="1848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sp>
        <p:nvSpPr>
          <p:cNvPr id="881" name="Google Shape;881;p178"/>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pic>
        <p:nvPicPr>
          <p:cNvPr id="882" name="Google Shape;882;p178"/>
          <p:cNvPicPr preferRelativeResize="0"/>
          <p:nvPr/>
        </p:nvPicPr>
        <p:blipFill>
          <a:blip r:embed="rId3">
            <a:alphaModFix/>
          </a:blip>
          <a:stretch>
            <a:fillRect/>
          </a:stretch>
        </p:blipFill>
        <p:spPr>
          <a:xfrm>
            <a:off x="2479262" y="1380613"/>
            <a:ext cx="3325799" cy="5292801"/>
          </a:xfrm>
          <a:prstGeom prst="rect">
            <a:avLst/>
          </a:prstGeom>
          <a:noFill/>
          <a:ln>
            <a:noFill/>
          </a:ln>
        </p:spPr>
      </p:pic>
      <p:sp>
        <p:nvSpPr>
          <p:cNvPr id="883" name="Google Shape;883;p178"/>
          <p:cNvSpPr txBox="1"/>
          <p:nvPr/>
        </p:nvSpPr>
        <p:spPr>
          <a:xfrm>
            <a:off x="500388" y="1549475"/>
            <a:ext cx="2596800" cy="1318800"/>
          </a:xfrm>
          <a:prstGeom prst="rect">
            <a:avLst/>
          </a:prstGeom>
          <a:noFill/>
          <a:ln>
            <a:noFill/>
          </a:ln>
        </p:spPr>
        <p:txBody>
          <a:bodyPr spcFirstLastPara="1" wrap="square" lIns="91425" tIns="45700" rIns="91425" bIns="45700" anchor="t" anchorCtr="0">
            <a:noAutofit/>
          </a:bodyPr>
          <a:lstStyle/>
          <a:p>
            <a:pPr marL="457200" marR="0" lvl="0" indent="-381000" algn="ctr" rtl="0">
              <a:spcBef>
                <a:spcPts val="0"/>
              </a:spcBef>
              <a:spcAft>
                <a:spcPts val="0"/>
              </a:spcAft>
              <a:buClr>
                <a:srgbClr val="595959"/>
              </a:buClr>
              <a:buSzPts val="2400"/>
              <a:buFont typeface="Lexend Thin"/>
              <a:buAutoNum type="arabicPeriod"/>
            </a:pPr>
            <a:r>
              <a:rPr lang="en-US" sz="1500" i="0" u="none" strike="noStrike" cap="none">
                <a:solidFill>
                  <a:srgbClr val="595959"/>
                </a:solidFill>
                <a:latin typeface="Lexend Thin"/>
                <a:ea typeface="Lexend Thin"/>
                <a:cs typeface="Lexend Thin"/>
                <a:sym typeface="Lexend Thin"/>
              </a:rPr>
              <a:t>The brain sends </a:t>
            </a:r>
            <a:br>
              <a:rPr lang="en-US" sz="1500" i="0" u="none" strike="noStrike" cap="none">
                <a:solidFill>
                  <a:srgbClr val="595959"/>
                </a:solidFill>
                <a:latin typeface="Lexend Thin"/>
                <a:ea typeface="Lexend Thin"/>
                <a:cs typeface="Lexend Thin"/>
                <a:sym typeface="Lexend Thin"/>
              </a:rPr>
            </a:br>
            <a:r>
              <a:rPr lang="en-US" sz="1500" b="1" i="0" u="none" strike="noStrike" cap="none">
                <a:solidFill>
                  <a:schemeClr val="accent6"/>
                </a:solidFill>
                <a:latin typeface="Lexend"/>
                <a:ea typeface="Lexend"/>
                <a:cs typeface="Lexend"/>
                <a:sym typeface="Lexend"/>
              </a:rPr>
              <a:t>FSH + LH </a:t>
            </a:r>
            <a:br>
              <a:rPr lang="en-US" sz="1500" b="1" i="0" u="none" strike="noStrike" cap="none">
                <a:solidFill>
                  <a:schemeClr val="accent6"/>
                </a:solidFill>
                <a:latin typeface="Lexend"/>
                <a:ea typeface="Lexend"/>
                <a:cs typeface="Lexend"/>
                <a:sym typeface="Lexend"/>
              </a:rPr>
            </a:br>
            <a:r>
              <a:rPr lang="en-US" sz="1500" i="0" u="none" strike="noStrike" cap="none">
                <a:solidFill>
                  <a:srgbClr val="595959"/>
                </a:solidFill>
                <a:latin typeface="Lexend Thin"/>
                <a:ea typeface="Lexend Thin"/>
                <a:cs typeface="Lexend Thin"/>
                <a:sym typeface="Lexend Thin"/>
              </a:rPr>
              <a:t>to the testes</a:t>
            </a:r>
            <a:r>
              <a:rPr lang="en-US" sz="1600" i="0" u="none" strike="noStrike" cap="none">
                <a:solidFill>
                  <a:srgbClr val="595959"/>
                </a:solidFill>
                <a:latin typeface="Lexend Thin"/>
                <a:ea typeface="Lexend Thin"/>
                <a:cs typeface="Lexend Thin"/>
                <a:sym typeface="Lexend Thin"/>
              </a:rPr>
              <a:t> </a:t>
            </a:r>
            <a:br>
              <a:rPr lang="en-US" sz="1600" i="0" u="none" strike="noStrike" cap="none">
                <a:solidFill>
                  <a:srgbClr val="595959"/>
                </a:solidFill>
                <a:latin typeface="Lexend Thin"/>
                <a:ea typeface="Lexend Thin"/>
                <a:cs typeface="Lexend Thin"/>
                <a:sym typeface="Lexend Thin"/>
              </a:rPr>
            </a:br>
            <a:endParaRPr sz="600">
              <a:latin typeface="Lexend Thin"/>
              <a:ea typeface="Lexend Thin"/>
              <a:cs typeface="Lexend Thin"/>
              <a:sym typeface="Lexend Thin"/>
            </a:endParaRPr>
          </a:p>
        </p:txBody>
      </p:sp>
      <p:sp>
        <p:nvSpPr>
          <p:cNvPr id="884" name="Google Shape;884;p178"/>
          <p:cNvSpPr txBox="1"/>
          <p:nvPr/>
        </p:nvSpPr>
        <p:spPr>
          <a:xfrm>
            <a:off x="5115413" y="1461025"/>
            <a:ext cx="4124400" cy="1318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595959"/>
              </a:buClr>
              <a:buSzPts val="600"/>
              <a:buFont typeface="Calibri"/>
              <a:buNone/>
            </a:pPr>
            <a:r>
              <a:rPr lang="en-US" sz="2300">
                <a:solidFill>
                  <a:srgbClr val="595959"/>
                </a:solidFill>
                <a:latin typeface="Lexend Thin"/>
                <a:ea typeface="Lexend Thin"/>
                <a:cs typeface="Lexend Thin"/>
                <a:sym typeface="Lexend Thin"/>
              </a:rPr>
              <a:t>4.</a:t>
            </a:r>
            <a:r>
              <a:rPr lang="en-US" sz="1500">
                <a:solidFill>
                  <a:srgbClr val="595959"/>
                </a:solidFill>
                <a:latin typeface="Lexend Thin"/>
                <a:ea typeface="Lexend Thin"/>
                <a:cs typeface="Lexend Thin"/>
                <a:sym typeface="Lexend Thin"/>
              </a:rPr>
              <a:t> Testosterone </a:t>
            </a:r>
            <a:r>
              <a:rPr lang="en-US" sz="1500" b="1">
                <a:solidFill>
                  <a:srgbClr val="595959"/>
                </a:solidFill>
                <a:latin typeface="Lexend"/>
                <a:ea typeface="Lexend"/>
                <a:cs typeface="Lexend"/>
                <a:sym typeface="Lexend"/>
              </a:rPr>
              <a:t>develops </a:t>
            </a:r>
            <a:br>
              <a:rPr lang="en-US" sz="1500" b="1">
                <a:solidFill>
                  <a:srgbClr val="595959"/>
                </a:solidFill>
                <a:latin typeface="Lexend"/>
                <a:ea typeface="Lexend"/>
                <a:cs typeface="Lexend"/>
                <a:sym typeface="Lexend"/>
              </a:rPr>
            </a:br>
            <a:r>
              <a:rPr lang="en-US" sz="1500" b="1">
                <a:solidFill>
                  <a:srgbClr val="595959"/>
                </a:solidFill>
                <a:latin typeface="Lexend"/>
                <a:ea typeface="Lexend"/>
                <a:cs typeface="Lexend"/>
                <a:sym typeface="Lexend"/>
              </a:rPr>
              <a:t>the body</a:t>
            </a:r>
            <a:r>
              <a:rPr lang="en-US" sz="1500">
                <a:solidFill>
                  <a:srgbClr val="595959"/>
                </a:solidFill>
                <a:latin typeface="Lexend Thin"/>
                <a:ea typeface="Lexend Thin"/>
                <a:cs typeface="Lexend Thin"/>
                <a:sym typeface="Lexend Thin"/>
              </a:rPr>
              <a:t> and</a:t>
            </a:r>
            <a:r>
              <a:rPr lang="en-US" sz="1500" b="1">
                <a:solidFill>
                  <a:srgbClr val="595959"/>
                </a:solidFill>
                <a:latin typeface="Lexend"/>
                <a:ea typeface="Lexend"/>
                <a:cs typeface="Lexend"/>
                <a:sym typeface="Lexend"/>
              </a:rPr>
              <a:t> the brain.</a:t>
            </a:r>
            <a:endParaRPr sz="1500" b="1">
              <a:latin typeface="Lexend"/>
              <a:ea typeface="Lexend"/>
              <a:cs typeface="Lexend"/>
              <a:sym typeface="Lexend"/>
            </a:endParaRPr>
          </a:p>
        </p:txBody>
      </p:sp>
      <p:sp>
        <p:nvSpPr>
          <p:cNvPr id="885" name="Google Shape;885;p178"/>
          <p:cNvSpPr txBox="1"/>
          <p:nvPr/>
        </p:nvSpPr>
        <p:spPr>
          <a:xfrm>
            <a:off x="97188" y="5217525"/>
            <a:ext cx="3000000" cy="1262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Clr>
                <a:schemeClr val="dk1"/>
              </a:buClr>
              <a:buSzPts val="1100"/>
              <a:buFont typeface="Arial"/>
              <a:buNone/>
            </a:pPr>
            <a:r>
              <a:rPr lang="en-US" sz="2300">
                <a:solidFill>
                  <a:srgbClr val="595959"/>
                </a:solidFill>
                <a:latin typeface="Lexend Thin"/>
                <a:ea typeface="Lexend Thin"/>
                <a:cs typeface="Lexend Thin"/>
                <a:sym typeface="Lexend Thin"/>
              </a:rPr>
              <a:t>2. </a:t>
            </a:r>
            <a:r>
              <a:rPr lang="en-US" sz="1500">
                <a:solidFill>
                  <a:srgbClr val="595959"/>
                </a:solidFill>
                <a:latin typeface="Lexend Thin"/>
                <a:ea typeface="Lexend Thin"/>
                <a:cs typeface="Lexend Thin"/>
                <a:sym typeface="Lexend Thin"/>
              </a:rPr>
              <a:t>The cells in the testicles </a:t>
            </a:r>
            <a:br>
              <a:rPr lang="en-US" sz="1500">
                <a:solidFill>
                  <a:srgbClr val="595959"/>
                </a:solidFill>
                <a:latin typeface="Lexend Thin"/>
                <a:ea typeface="Lexend Thin"/>
                <a:cs typeface="Lexend Thin"/>
                <a:sym typeface="Lexend Thin"/>
              </a:rPr>
            </a:br>
            <a:r>
              <a:rPr lang="en-US" sz="1500">
                <a:solidFill>
                  <a:srgbClr val="595959"/>
                </a:solidFill>
                <a:latin typeface="Lexend Thin"/>
                <a:ea typeface="Lexend Thin"/>
                <a:cs typeface="Lexend Thin"/>
                <a:sym typeface="Lexend Thin"/>
              </a:rPr>
              <a:t>produce </a:t>
            </a:r>
            <a:r>
              <a:rPr lang="en-US" sz="1500" b="1">
                <a:solidFill>
                  <a:srgbClr val="595959"/>
                </a:solidFill>
                <a:latin typeface="Lexend"/>
                <a:ea typeface="Lexend"/>
                <a:cs typeface="Lexend"/>
                <a:sym typeface="Lexend"/>
              </a:rPr>
              <a:t>sperm</a:t>
            </a:r>
            <a:br>
              <a:rPr lang="en-US" sz="1500">
                <a:solidFill>
                  <a:srgbClr val="595959"/>
                </a:solidFill>
                <a:latin typeface="Lexend Thin"/>
                <a:ea typeface="Lexend Thin"/>
                <a:cs typeface="Lexend Thin"/>
                <a:sym typeface="Lexend Thin"/>
              </a:rPr>
            </a:br>
            <a:r>
              <a:rPr lang="en-US" sz="1500">
                <a:solidFill>
                  <a:srgbClr val="595959"/>
                </a:solidFill>
                <a:latin typeface="Lexend Thin"/>
                <a:ea typeface="Lexend Thin"/>
                <a:cs typeface="Lexend Thin"/>
                <a:sym typeface="Lexend Thin"/>
              </a:rPr>
              <a:t>and </a:t>
            </a:r>
            <a:r>
              <a:rPr lang="en-US" sz="1500" b="1">
                <a:solidFill>
                  <a:srgbClr val="595959"/>
                </a:solidFill>
                <a:latin typeface="Lexend"/>
                <a:ea typeface="Lexend"/>
                <a:cs typeface="Lexend"/>
                <a:sym typeface="Lexend"/>
              </a:rPr>
              <a:t>testosterone</a:t>
            </a:r>
            <a:endParaRPr sz="500" b="1">
              <a:solidFill>
                <a:schemeClr val="dk1"/>
              </a:solidFill>
              <a:latin typeface="Lexend"/>
              <a:ea typeface="Lexend"/>
              <a:cs typeface="Lexend"/>
              <a:sym typeface="Lexend"/>
            </a:endParaRPr>
          </a:p>
          <a:p>
            <a:pPr marL="0" lvl="0" indent="0" algn="ctr" rtl="0">
              <a:spcBef>
                <a:spcPts val="0"/>
              </a:spcBef>
              <a:spcAft>
                <a:spcPts val="0"/>
              </a:spcAft>
              <a:buNone/>
            </a:pPr>
            <a:endParaRPr sz="1700">
              <a:solidFill>
                <a:srgbClr val="595959"/>
              </a:solidFill>
              <a:latin typeface="Caveat"/>
              <a:ea typeface="Caveat"/>
              <a:cs typeface="Caveat"/>
              <a:sym typeface="Caveat"/>
            </a:endParaRPr>
          </a:p>
        </p:txBody>
      </p:sp>
      <p:sp>
        <p:nvSpPr>
          <p:cNvPr id="886" name="Google Shape;886;p178"/>
          <p:cNvSpPr txBox="1"/>
          <p:nvPr/>
        </p:nvSpPr>
        <p:spPr>
          <a:xfrm>
            <a:off x="5926813" y="4212550"/>
            <a:ext cx="3000000" cy="12621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300">
                <a:solidFill>
                  <a:srgbClr val="595959"/>
                </a:solidFill>
                <a:latin typeface="Lexend Thin"/>
                <a:ea typeface="Lexend Thin"/>
                <a:cs typeface="Lexend Thin"/>
                <a:sym typeface="Lexend Thin"/>
              </a:rPr>
              <a:t>3.</a:t>
            </a:r>
            <a:r>
              <a:rPr lang="en-US" sz="1500">
                <a:solidFill>
                  <a:srgbClr val="595959"/>
                </a:solidFill>
                <a:latin typeface="Lexend Thin"/>
                <a:ea typeface="Lexend Thin"/>
                <a:cs typeface="Lexend Thin"/>
                <a:sym typeface="Lexend Thin"/>
              </a:rPr>
              <a:t> The increase in </a:t>
            </a:r>
            <a:r>
              <a:rPr lang="en-US" sz="1500" b="1">
                <a:solidFill>
                  <a:srgbClr val="595959"/>
                </a:solidFill>
                <a:latin typeface="Lexend"/>
                <a:ea typeface="Lexend"/>
                <a:cs typeface="Lexend"/>
                <a:sym typeface="Lexend"/>
              </a:rPr>
              <a:t>testosterone </a:t>
            </a:r>
            <a:r>
              <a:rPr lang="en-US" sz="1500">
                <a:solidFill>
                  <a:srgbClr val="595959"/>
                </a:solidFill>
                <a:latin typeface="Lexend Thin"/>
                <a:ea typeface="Lexend Thin"/>
                <a:cs typeface="Lexend Thin"/>
                <a:sym typeface="Lexend Thin"/>
              </a:rPr>
              <a:t>signals to different parts of your body to grow.</a:t>
            </a:r>
            <a:endParaRPr sz="1500">
              <a:solidFill>
                <a:schemeClr val="dk1"/>
              </a:solidFill>
              <a:latin typeface="Lexend Thin"/>
              <a:ea typeface="Lexend Thin"/>
              <a:cs typeface="Lexend Thin"/>
              <a:sym typeface="Lexend Thin"/>
            </a:endParaRPr>
          </a:p>
          <a:p>
            <a:pPr marL="0" lvl="0" indent="0" algn="ctr" rtl="0">
              <a:spcBef>
                <a:spcPts val="0"/>
              </a:spcBef>
              <a:spcAft>
                <a:spcPts val="0"/>
              </a:spcAft>
              <a:buNone/>
            </a:pPr>
            <a:endParaRPr sz="1700">
              <a:solidFill>
                <a:srgbClr val="595959"/>
              </a:solidFill>
              <a:latin typeface="Caveat"/>
              <a:ea typeface="Caveat"/>
              <a:cs typeface="Caveat"/>
              <a:sym typeface="Caveat"/>
            </a:endParaRPr>
          </a:p>
        </p:txBody>
      </p:sp>
      <p:sp>
        <p:nvSpPr>
          <p:cNvPr id="887" name="Google Shape;887;p178"/>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888" name="Google Shape;888;p178"/>
          <p:cNvSpPr txBox="1"/>
          <p:nvPr/>
        </p:nvSpPr>
        <p:spPr>
          <a:xfrm>
            <a:off x="146750" y="460025"/>
            <a:ext cx="8910600" cy="646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3000">
                <a:solidFill>
                  <a:schemeClr val="lt1"/>
                </a:solidFill>
                <a:latin typeface="Lexend Thin"/>
                <a:ea typeface="Lexend Thin"/>
                <a:cs typeface="Lexend Thin"/>
                <a:sym typeface="Lexend Thin"/>
              </a:rPr>
              <a:t>Review: Hormonal feedback  </a:t>
            </a:r>
            <a:endParaRPr sz="3000" b="1">
              <a:solidFill>
                <a:schemeClr val="lt1"/>
              </a:solidFill>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93"/>
        <p:cNvGrpSpPr/>
        <p:nvPr/>
      </p:nvGrpSpPr>
      <p:grpSpPr>
        <a:xfrm>
          <a:off x="0" y="0"/>
          <a:ext cx="0" cy="0"/>
          <a:chOff x="0" y="0"/>
          <a:chExt cx="0" cy="0"/>
        </a:xfrm>
      </p:grpSpPr>
      <p:pic>
        <p:nvPicPr>
          <p:cNvPr id="894" name="Google Shape;894;p179"/>
          <p:cNvPicPr preferRelativeResize="0"/>
          <p:nvPr/>
        </p:nvPicPr>
        <p:blipFill rotWithShape="1">
          <a:blip r:embed="rId3">
            <a:alphaModFix/>
          </a:blip>
          <a:srcRect l="15123" t="7211" r="15345" b="24631"/>
          <a:stretch/>
        </p:blipFill>
        <p:spPr>
          <a:xfrm>
            <a:off x="1591275" y="1164775"/>
            <a:ext cx="5064024" cy="5655028"/>
          </a:xfrm>
          <a:prstGeom prst="rect">
            <a:avLst/>
          </a:prstGeom>
          <a:noFill/>
          <a:ln>
            <a:noFill/>
          </a:ln>
        </p:spPr>
      </p:pic>
      <p:sp>
        <p:nvSpPr>
          <p:cNvPr id="895" name="Google Shape;895;p179"/>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grpSp>
        <p:nvGrpSpPr>
          <p:cNvPr id="896" name="Google Shape;896;p179"/>
          <p:cNvGrpSpPr/>
          <p:nvPr/>
        </p:nvGrpSpPr>
        <p:grpSpPr>
          <a:xfrm>
            <a:off x="5683642" y="1439129"/>
            <a:ext cx="2517807" cy="3187754"/>
            <a:chOff x="6176975" y="1459237"/>
            <a:chExt cx="2120438" cy="2684650"/>
          </a:xfrm>
        </p:grpSpPr>
        <p:sp>
          <p:nvSpPr>
            <p:cNvPr id="897" name="Google Shape;897;p179"/>
            <p:cNvSpPr/>
            <p:nvPr/>
          </p:nvSpPr>
          <p:spPr>
            <a:xfrm>
              <a:off x="6211100" y="2473850"/>
              <a:ext cx="1278600" cy="962400"/>
            </a:xfrm>
            <a:prstGeom prst="rect">
              <a:avLst/>
            </a:prstGeom>
            <a:solidFill>
              <a:schemeClr val="lt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898" name="Google Shape;898;p179"/>
            <p:cNvCxnSpPr/>
            <p:nvPr/>
          </p:nvCxnSpPr>
          <p:spPr>
            <a:xfrm>
              <a:off x="7045313" y="3585288"/>
              <a:ext cx="344700" cy="558600"/>
            </a:xfrm>
            <a:prstGeom prst="straightConnector1">
              <a:avLst/>
            </a:prstGeom>
            <a:noFill/>
            <a:ln w="38100" cap="flat" cmpd="sng">
              <a:solidFill>
                <a:srgbClr val="00FF10"/>
              </a:solidFill>
              <a:prstDash val="solid"/>
              <a:round/>
              <a:headEnd type="none" w="med" len="med"/>
              <a:tailEnd type="none" w="med" len="med"/>
            </a:ln>
          </p:spPr>
        </p:cxnSp>
        <p:cxnSp>
          <p:nvCxnSpPr>
            <p:cNvPr id="899" name="Google Shape;899;p179"/>
            <p:cNvCxnSpPr/>
            <p:nvPr/>
          </p:nvCxnSpPr>
          <p:spPr>
            <a:xfrm>
              <a:off x="7631713" y="2850107"/>
              <a:ext cx="665700" cy="0"/>
            </a:xfrm>
            <a:prstGeom prst="straightConnector1">
              <a:avLst/>
            </a:prstGeom>
            <a:noFill/>
            <a:ln w="38100" cap="flat" cmpd="sng">
              <a:solidFill>
                <a:srgbClr val="00FF10"/>
              </a:solidFill>
              <a:prstDash val="solid"/>
              <a:round/>
              <a:headEnd type="none" w="med" len="med"/>
              <a:tailEnd type="none" w="med" len="med"/>
            </a:ln>
          </p:spPr>
        </p:cxnSp>
        <p:cxnSp>
          <p:nvCxnSpPr>
            <p:cNvPr id="900" name="Google Shape;900;p179"/>
            <p:cNvCxnSpPr/>
            <p:nvPr/>
          </p:nvCxnSpPr>
          <p:spPr>
            <a:xfrm rot="10800000" flipH="1">
              <a:off x="6899938" y="1459237"/>
              <a:ext cx="314700" cy="508200"/>
            </a:xfrm>
            <a:prstGeom prst="straightConnector1">
              <a:avLst/>
            </a:prstGeom>
            <a:noFill/>
            <a:ln w="38100" cap="flat" cmpd="sng">
              <a:solidFill>
                <a:srgbClr val="00FF10"/>
              </a:solidFill>
              <a:prstDash val="solid"/>
              <a:round/>
              <a:headEnd type="none" w="med" len="med"/>
              <a:tailEnd type="none" w="med" len="med"/>
            </a:ln>
          </p:spPr>
        </p:cxnSp>
        <p:grpSp>
          <p:nvGrpSpPr>
            <p:cNvPr id="901" name="Google Shape;901;p179"/>
            <p:cNvGrpSpPr/>
            <p:nvPr/>
          </p:nvGrpSpPr>
          <p:grpSpPr>
            <a:xfrm>
              <a:off x="6176975" y="2090750"/>
              <a:ext cx="1330182" cy="1345546"/>
              <a:chOff x="803350" y="2870300"/>
              <a:chExt cx="1330182" cy="1345546"/>
            </a:xfrm>
          </p:grpSpPr>
          <p:grpSp>
            <p:nvGrpSpPr>
              <p:cNvPr id="902" name="Google Shape;902;p179"/>
              <p:cNvGrpSpPr/>
              <p:nvPr/>
            </p:nvGrpSpPr>
            <p:grpSpPr>
              <a:xfrm>
                <a:off x="803350" y="2870300"/>
                <a:ext cx="1330182" cy="1345546"/>
                <a:chOff x="803350" y="2870300"/>
                <a:chExt cx="1330182" cy="1345546"/>
              </a:xfrm>
            </p:grpSpPr>
            <p:sp>
              <p:nvSpPr>
                <p:cNvPr id="903" name="Google Shape;903;p179"/>
                <p:cNvSpPr/>
                <p:nvPr/>
              </p:nvSpPr>
              <p:spPr>
                <a:xfrm>
                  <a:off x="828832" y="2978046"/>
                  <a:ext cx="1304700" cy="1237800"/>
                </a:xfrm>
                <a:prstGeom prst="roundRect">
                  <a:avLst>
                    <a:gd name="adj" fmla="val 6453"/>
                  </a:avLst>
                </a:prstGeom>
                <a:noFill/>
                <a:ln w="76200"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904" name="Google Shape;904;p179"/>
                <p:cNvCxnSpPr/>
                <p:nvPr/>
              </p:nvCxnSpPr>
              <p:spPr>
                <a:xfrm>
                  <a:off x="803350" y="3246500"/>
                  <a:ext cx="1312800" cy="0"/>
                </a:xfrm>
                <a:prstGeom prst="straightConnector1">
                  <a:avLst/>
                </a:prstGeom>
                <a:noFill/>
                <a:ln w="28575" cap="flat" cmpd="sng">
                  <a:solidFill>
                    <a:srgbClr val="1F497D"/>
                  </a:solidFill>
                  <a:prstDash val="solid"/>
                  <a:round/>
                  <a:headEnd type="none" w="med" len="med"/>
                  <a:tailEnd type="none" w="med" len="med"/>
                </a:ln>
              </p:spPr>
            </p:cxnSp>
            <p:sp>
              <p:nvSpPr>
                <p:cNvPr id="905" name="Google Shape;905;p179"/>
                <p:cNvSpPr txBox="1"/>
                <p:nvPr/>
              </p:nvSpPr>
              <p:spPr>
                <a:xfrm>
                  <a:off x="916883" y="3322375"/>
                  <a:ext cx="1128600" cy="704400"/>
                </a:xfrm>
                <a:prstGeom prst="rect">
                  <a:avLst/>
                </a:prstGeom>
                <a:noFill/>
                <a:ln w="9525" cap="flat" cmpd="sng">
                  <a:solidFill>
                    <a:srgbClr val="1F497D"/>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4100" b="1">
                      <a:solidFill>
                        <a:srgbClr val="81B9FF"/>
                      </a:solidFill>
                      <a:latin typeface="Comfortaa"/>
                      <a:ea typeface="Comfortaa"/>
                      <a:cs typeface="Comfortaa"/>
                      <a:sym typeface="Comfortaa"/>
                    </a:rPr>
                    <a:t>25</a:t>
                  </a:r>
                  <a:endParaRPr sz="4100" b="1">
                    <a:solidFill>
                      <a:srgbClr val="81B9FF"/>
                    </a:solidFill>
                    <a:latin typeface="Comfortaa"/>
                    <a:ea typeface="Comfortaa"/>
                    <a:cs typeface="Comfortaa"/>
                    <a:sym typeface="Comfortaa"/>
                  </a:endParaRPr>
                </a:p>
              </p:txBody>
            </p:sp>
            <p:sp>
              <p:nvSpPr>
                <p:cNvPr id="906" name="Google Shape;906;p179"/>
                <p:cNvSpPr/>
                <p:nvPr/>
              </p:nvSpPr>
              <p:spPr>
                <a:xfrm>
                  <a:off x="999663"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07" name="Google Shape;907;p179"/>
                <p:cNvSpPr/>
                <p:nvPr/>
              </p:nvSpPr>
              <p:spPr>
                <a:xfrm>
                  <a:off x="1272088"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08" name="Google Shape;908;p179"/>
                <p:cNvSpPr/>
                <p:nvPr/>
              </p:nvSpPr>
              <p:spPr>
                <a:xfrm>
                  <a:off x="1526325"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
            <p:nvSpPr>
              <p:cNvPr id="909" name="Google Shape;909;p179"/>
              <p:cNvSpPr/>
              <p:nvPr/>
            </p:nvSpPr>
            <p:spPr>
              <a:xfrm>
                <a:off x="1780588"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cxnSp>
        <p:nvCxnSpPr>
          <p:cNvPr id="910" name="Google Shape;910;p179"/>
          <p:cNvCxnSpPr>
            <a:stCxn id="911" idx="2"/>
            <a:endCxn id="912" idx="2"/>
          </p:cNvCxnSpPr>
          <p:nvPr/>
        </p:nvCxnSpPr>
        <p:spPr>
          <a:xfrm rot="10800000">
            <a:off x="1717062" y="1904400"/>
            <a:ext cx="2553900" cy="1128600"/>
          </a:xfrm>
          <a:prstGeom prst="straightConnector1">
            <a:avLst/>
          </a:prstGeom>
          <a:noFill/>
          <a:ln w="19050" cap="flat" cmpd="sng">
            <a:solidFill>
              <a:schemeClr val="dk2"/>
            </a:solidFill>
            <a:prstDash val="solid"/>
            <a:round/>
            <a:headEnd type="none" w="med" len="med"/>
            <a:tailEnd type="none" w="med" len="med"/>
          </a:ln>
        </p:spPr>
      </p:cxnSp>
      <p:sp>
        <p:nvSpPr>
          <p:cNvPr id="912" name="Google Shape;912;p179"/>
          <p:cNvSpPr txBox="1"/>
          <p:nvPr/>
        </p:nvSpPr>
        <p:spPr>
          <a:xfrm>
            <a:off x="714375" y="1463513"/>
            <a:ext cx="2005200" cy="44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rgbClr val="595959"/>
                </a:solidFill>
                <a:latin typeface="Caveat"/>
                <a:ea typeface="Caveat"/>
                <a:cs typeface="Caveat"/>
                <a:sym typeface="Caveat"/>
              </a:rPr>
              <a:t>prefrontal cortex</a:t>
            </a:r>
            <a:endParaRPr sz="2200">
              <a:solidFill>
                <a:srgbClr val="595959"/>
              </a:solidFill>
              <a:latin typeface="Caveat"/>
              <a:ea typeface="Caveat"/>
              <a:cs typeface="Caveat"/>
              <a:sym typeface="Caveat"/>
            </a:endParaRPr>
          </a:p>
        </p:txBody>
      </p:sp>
      <p:sp>
        <p:nvSpPr>
          <p:cNvPr id="911" name="Google Shape;911;p179"/>
          <p:cNvSpPr/>
          <p:nvPr/>
        </p:nvSpPr>
        <p:spPr>
          <a:xfrm>
            <a:off x="4270962" y="2375400"/>
            <a:ext cx="1315200" cy="1315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13" name="Google Shape;913;p179"/>
          <p:cNvSpPr txBox="1"/>
          <p:nvPr/>
        </p:nvSpPr>
        <p:spPr>
          <a:xfrm>
            <a:off x="550675" y="2301113"/>
            <a:ext cx="2005200" cy="44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200">
                <a:solidFill>
                  <a:srgbClr val="595959"/>
                </a:solidFill>
                <a:latin typeface="Caveat"/>
                <a:ea typeface="Caveat"/>
                <a:cs typeface="Caveat"/>
                <a:sym typeface="Caveat"/>
              </a:rPr>
              <a:t>amygdala</a:t>
            </a:r>
            <a:endParaRPr sz="2200">
              <a:solidFill>
                <a:srgbClr val="595959"/>
              </a:solidFill>
              <a:latin typeface="Caveat"/>
              <a:ea typeface="Caveat"/>
              <a:cs typeface="Caveat"/>
              <a:sym typeface="Caveat"/>
            </a:endParaRPr>
          </a:p>
        </p:txBody>
      </p:sp>
      <p:cxnSp>
        <p:nvCxnSpPr>
          <p:cNvPr id="914" name="Google Shape;914;p179"/>
          <p:cNvCxnSpPr/>
          <p:nvPr/>
        </p:nvCxnSpPr>
        <p:spPr>
          <a:xfrm rot="10800000">
            <a:off x="1553450" y="2593550"/>
            <a:ext cx="2349300" cy="1239000"/>
          </a:xfrm>
          <a:prstGeom prst="straightConnector1">
            <a:avLst/>
          </a:prstGeom>
          <a:noFill/>
          <a:ln w="19050" cap="flat" cmpd="sng">
            <a:solidFill>
              <a:schemeClr val="dk2"/>
            </a:solidFill>
            <a:prstDash val="solid"/>
            <a:round/>
            <a:headEnd type="none" w="med" len="med"/>
            <a:tailEnd type="none" w="med" len="med"/>
          </a:ln>
        </p:spPr>
      </p:cxnSp>
      <p:sp>
        <p:nvSpPr>
          <p:cNvPr id="915" name="Google Shape;915;p179"/>
          <p:cNvSpPr/>
          <p:nvPr/>
        </p:nvSpPr>
        <p:spPr>
          <a:xfrm>
            <a:off x="3722300" y="3682125"/>
            <a:ext cx="370200" cy="3702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16" name="Google Shape;916;p179"/>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917" name="Google Shape;917;p179"/>
          <p:cNvSpPr txBox="1"/>
          <p:nvPr/>
        </p:nvSpPr>
        <p:spPr>
          <a:xfrm>
            <a:off x="1494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i="1">
                <a:solidFill>
                  <a:srgbClr val="FFFFFF"/>
                </a:solidFill>
                <a:latin typeface="Lexend"/>
                <a:ea typeface="Lexend"/>
                <a:cs typeface="Lexend"/>
                <a:sym typeface="Lexend"/>
              </a:rPr>
              <a:t>Did you know?</a:t>
            </a:r>
            <a:endParaRPr sz="3000" b="1" i="1">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pic>
        <p:nvPicPr>
          <p:cNvPr id="923" name="Google Shape;923;p180"/>
          <p:cNvPicPr preferRelativeResize="0"/>
          <p:nvPr/>
        </p:nvPicPr>
        <p:blipFill rotWithShape="1">
          <a:blip r:embed="rId3">
            <a:alphaModFix/>
          </a:blip>
          <a:srcRect l="15123" t="7211" r="15345" b="24631"/>
          <a:stretch/>
        </p:blipFill>
        <p:spPr>
          <a:xfrm>
            <a:off x="528413" y="1236375"/>
            <a:ext cx="4980274" cy="5561475"/>
          </a:xfrm>
          <a:prstGeom prst="rect">
            <a:avLst/>
          </a:prstGeom>
          <a:noFill/>
          <a:ln>
            <a:noFill/>
          </a:ln>
        </p:spPr>
      </p:pic>
      <p:sp>
        <p:nvSpPr>
          <p:cNvPr id="924" name="Google Shape;924;p180"/>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925" name="Google Shape;925;p180"/>
          <p:cNvSpPr/>
          <p:nvPr/>
        </p:nvSpPr>
        <p:spPr>
          <a:xfrm>
            <a:off x="4397846" y="2973635"/>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26" name="Google Shape;926;p180"/>
          <p:cNvSpPr/>
          <p:nvPr/>
        </p:nvSpPr>
        <p:spPr>
          <a:xfrm>
            <a:off x="3913572" y="2973635"/>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27" name="Google Shape;927;p180"/>
          <p:cNvSpPr/>
          <p:nvPr/>
        </p:nvSpPr>
        <p:spPr>
          <a:xfrm>
            <a:off x="3566746" y="338872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28" name="Google Shape;928;p180"/>
          <p:cNvSpPr/>
          <p:nvPr/>
        </p:nvSpPr>
        <p:spPr>
          <a:xfrm>
            <a:off x="2834205" y="390116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29" name="Google Shape;929;p180"/>
          <p:cNvSpPr/>
          <p:nvPr/>
        </p:nvSpPr>
        <p:spPr>
          <a:xfrm>
            <a:off x="3239619" y="3977792"/>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30" name="Google Shape;930;p180"/>
          <p:cNvSpPr/>
          <p:nvPr/>
        </p:nvSpPr>
        <p:spPr>
          <a:xfrm>
            <a:off x="4156206" y="2608673"/>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31" name="Google Shape;931;p180"/>
          <p:cNvSpPr/>
          <p:nvPr/>
        </p:nvSpPr>
        <p:spPr>
          <a:xfrm>
            <a:off x="4156236" y="351806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932" name="Google Shape;932;p180"/>
          <p:cNvCxnSpPr>
            <a:endCxn id="929" idx="2"/>
          </p:cNvCxnSpPr>
          <p:nvPr/>
        </p:nvCxnSpPr>
        <p:spPr>
          <a:xfrm>
            <a:off x="2919819" y="4014842"/>
            <a:ext cx="319800" cy="59400"/>
          </a:xfrm>
          <a:prstGeom prst="straightConnector1">
            <a:avLst/>
          </a:prstGeom>
          <a:noFill/>
          <a:ln w="28575" cap="flat" cmpd="sng">
            <a:solidFill>
              <a:srgbClr val="00FF10"/>
            </a:solidFill>
            <a:prstDash val="solid"/>
            <a:round/>
            <a:headEnd type="none" w="med" len="med"/>
            <a:tailEnd type="none" w="med" len="med"/>
          </a:ln>
        </p:spPr>
      </p:cxnSp>
      <p:sp>
        <p:nvSpPr>
          <p:cNvPr id="933" name="Google Shape;933;p180"/>
          <p:cNvSpPr/>
          <p:nvPr/>
        </p:nvSpPr>
        <p:spPr>
          <a:xfrm>
            <a:off x="2641183" y="4209614"/>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34" name="Google Shape;934;p180"/>
          <p:cNvSpPr/>
          <p:nvPr/>
        </p:nvSpPr>
        <p:spPr>
          <a:xfrm>
            <a:off x="3333992" y="3635242"/>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35" name="Google Shape;935;p180"/>
          <p:cNvSpPr/>
          <p:nvPr/>
        </p:nvSpPr>
        <p:spPr>
          <a:xfrm>
            <a:off x="3481229" y="2873569"/>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36" name="Google Shape;936;p180"/>
          <p:cNvSpPr/>
          <p:nvPr/>
        </p:nvSpPr>
        <p:spPr>
          <a:xfrm>
            <a:off x="2834205" y="3166659"/>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37" name="Google Shape;937;p180"/>
          <p:cNvSpPr/>
          <p:nvPr/>
        </p:nvSpPr>
        <p:spPr>
          <a:xfrm>
            <a:off x="4212038" y="3166659"/>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38" name="Google Shape;938;p180"/>
          <p:cNvSpPr/>
          <p:nvPr/>
        </p:nvSpPr>
        <p:spPr>
          <a:xfrm>
            <a:off x="3861476" y="351680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939" name="Google Shape;939;p180"/>
          <p:cNvCxnSpPr/>
          <p:nvPr/>
        </p:nvCxnSpPr>
        <p:spPr>
          <a:xfrm flipH="1">
            <a:off x="2726835" y="4014649"/>
            <a:ext cx="192900" cy="308400"/>
          </a:xfrm>
          <a:prstGeom prst="straightConnector1">
            <a:avLst/>
          </a:prstGeom>
          <a:noFill/>
          <a:ln w="38100" cap="flat" cmpd="sng">
            <a:solidFill>
              <a:srgbClr val="00FF10"/>
            </a:solidFill>
            <a:prstDash val="solid"/>
            <a:round/>
            <a:headEnd type="none" w="med" len="med"/>
            <a:tailEnd type="none" w="med" len="med"/>
          </a:ln>
        </p:spPr>
      </p:cxnSp>
      <p:cxnSp>
        <p:nvCxnSpPr>
          <p:cNvPr id="940" name="Google Shape;940;p180"/>
          <p:cNvCxnSpPr>
            <a:endCxn id="936" idx="6"/>
          </p:cNvCxnSpPr>
          <p:nvPr/>
        </p:nvCxnSpPr>
        <p:spPr>
          <a:xfrm flipH="1">
            <a:off x="3027105" y="3070209"/>
            <a:ext cx="940800" cy="192900"/>
          </a:xfrm>
          <a:prstGeom prst="straightConnector1">
            <a:avLst/>
          </a:prstGeom>
          <a:noFill/>
          <a:ln w="38100" cap="flat" cmpd="sng">
            <a:solidFill>
              <a:srgbClr val="00FF10"/>
            </a:solidFill>
            <a:prstDash val="solid"/>
            <a:round/>
            <a:headEnd type="none" w="med" len="med"/>
            <a:tailEnd type="none" w="med" len="med"/>
          </a:ln>
        </p:spPr>
      </p:cxnSp>
      <p:cxnSp>
        <p:nvCxnSpPr>
          <p:cNvPr id="941" name="Google Shape;941;p180"/>
          <p:cNvCxnSpPr>
            <a:stCxn id="930" idx="5"/>
            <a:endCxn id="934" idx="7"/>
          </p:cNvCxnSpPr>
          <p:nvPr/>
        </p:nvCxnSpPr>
        <p:spPr>
          <a:xfrm flipH="1">
            <a:off x="3498557" y="2773324"/>
            <a:ext cx="822300" cy="890100"/>
          </a:xfrm>
          <a:prstGeom prst="straightConnector1">
            <a:avLst/>
          </a:prstGeom>
          <a:noFill/>
          <a:ln w="38100" cap="flat" cmpd="sng">
            <a:solidFill>
              <a:srgbClr val="00FF10"/>
            </a:solidFill>
            <a:prstDash val="solid"/>
            <a:round/>
            <a:headEnd type="none" w="med" len="med"/>
            <a:tailEnd type="none" w="med" len="med"/>
          </a:ln>
        </p:spPr>
      </p:cxnSp>
      <p:cxnSp>
        <p:nvCxnSpPr>
          <p:cNvPr id="942" name="Google Shape;942;p180"/>
          <p:cNvCxnSpPr>
            <a:stCxn id="925" idx="6"/>
            <a:endCxn id="938" idx="7"/>
          </p:cNvCxnSpPr>
          <p:nvPr/>
        </p:nvCxnSpPr>
        <p:spPr>
          <a:xfrm flipH="1">
            <a:off x="4026146" y="3070085"/>
            <a:ext cx="564600" cy="474900"/>
          </a:xfrm>
          <a:prstGeom prst="straightConnector1">
            <a:avLst/>
          </a:prstGeom>
          <a:noFill/>
          <a:ln w="38100" cap="flat" cmpd="sng">
            <a:solidFill>
              <a:srgbClr val="00FF10"/>
            </a:solidFill>
            <a:prstDash val="solid"/>
            <a:round/>
            <a:headEnd type="none" w="med" len="med"/>
            <a:tailEnd type="none" w="med" len="med"/>
          </a:ln>
        </p:spPr>
      </p:cxnSp>
      <p:cxnSp>
        <p:nvCxnSpPr>
          <p:cNvPr id="943" name="Google Shape;943;p180"/>
          <p:cNvCxnSpPr>
            <a:stCxn id="935" idx="4"/>
          </p:cNvCxnSpPr>
          <p:nvPr/>
        </p:nvCxnSpPr>
        <p:spPr>
          <a:xfrm flipH="1">
            <a:off x="3380279" y="3066469"/>
            <a:ext cx="197400" cy="951000"/>
          </a:xfrm>
          <a:prstGeom prst="straightConnector1">
            <a:avLst/>
          </a:prstGeom>
          <a:noFill/>
          <a:ln w="38100" cap="flat" cmpd="sng">
            <a:solidFill>
              <a:srgbClr val="00FF10"/>
            </a:solidFill>
            <a:prstDash val="solid"/>
            <a:round/>
            <a:headEnd type="none" w="med" len="med"/>
            <a:tailEnd type="none" w="med" len="med"/>
          </a:ln>
        </p:spPr>
      </p:cxnSp>
      <p:cxnSp>
        <p:nvCxnSpPr>
          <p:cNvPr id="944" name="Google Shape;944;p180"/>
          <p:cNvCxnSpPr>
            <a:stCxn id="935" idx="2"/>
          </p:cNvCxnSpPr>
          <p:nvPr/>
        </p:nvCxnSpPr>
        <p:spPr>
          <a:xfrm flipH="1">
            <a:off x="2865629" y="2970019"/>
            <a:ext cx="615600" cy="289500"/>
          </a:xfrm>
          <a:prstGeom prst="straightConnector1">
            <a:avLst/>
          </a:prstGeom>
          <a:noFill/>
          <a:ln w="38100" cap="flat" cmpd="sng">
            <a:solidFill>
              <a:srgbClr val="00FF10"/>
            </a:solidFill>
            <a:prstDash val="solid"/>
            <a:round/>
            <a:headEnd type="none" w="med" len="med"/>
            <a:tailEnd type="none" w="med" len="med"/>
          </a:ln>
        </p:spPr>
      </p:cxnSp>
      <p:cxnSp>
        <p:nvCxnSpPr>
          <p:cNvPr id="945" name="Google Shape;945;p180"/>
          <p:cNvCxnSpPr/>
          <p:nvPr/>
        </p:nvCxnSpPr>
        <p:spPr>
          <a:xfrm flipH="1">
            <a:off x="3587905" y="2723366"/>
            <a:ext cx="643800" cy="221100"/>
          </a:xfrm>
          <a:prstGeom prst="straightConnector1">
            <a:avLst/>
          </a:prstGeom>
          <a:noFill/>
          <a:ln w="38100" cap="flat" cmpd="sng">
            <a:solidFill>
              <a:srgbClr val="00FF10"/>
            </a:solidFill>
            <a:prstDash val="solid"/>
            <a:round/>
            <a:headEnd type="none" w="med" len="med"/>
            <a:tailEnd type="none" w="med" len="med"/>
          </a:ln>
        </p:spPr>
      </p:cxnSp>
      <p:cxnSp>
        <p:nvCxnSpPr>
          <p:cNvPr id="946" name="Google Shape;946;p180"/>
          <p:cNvCxnSpPr>
            <a:stCxn id="930" idx="5"/>
            <a:endCxn id="925" idx="4"/>
          </p:cNvCxnSpPr>
          <p:nvPr/>
        </p:nvCxnSpPr>
        <p:spPr>
          <a:xfrm>
            <a:off x="4320857" y="2773324"/>
            <a:ext cx="173400" cy="393300"/>
          </a:xfrm>
          <a:prstGeom prst="straightConnector1">
            <a:avLst/>
          </a:prstGeom>
          <a:noFill/>
          <a:ln w="38100" cap="flat" cmpd="sng">
            <a:solidFill>
              <a:srgbClr val="00FF10"/>
            </a:solidFill>
            <a:prstDash val="solid"/>
            <a:round/>
            <a:headEnd type="none" w="med" len="med"/>
            <a:tailEnd type="none" w="med" len="med"/>
          </a:ln>
        </p:spPr>
      </p:cxnSp>
      <p:cxnSp>
        <p:nvCxnSpPr>
          <p:cNvPr id="947" name="Google Shape;947;p180"/>
          <p:cNvCxnSpPr>
            <a:stCxn id="926" idx="5"/>
          </p:cNvCxnSpPr>
          <p:nvPr/>
        </p:nvCxnSpPr>
        <p:spPr>
          <a:xfrm>
            <a:off x="4078223" y="3138286"/>
            <a:ext cx="208500" cy="140700"/>
          </a:xfrm>
          <a:prstGeom prst="straightConnector1">
            <a:avLst/>
          </a:prstGeom>
          <a:noFill/>
          <a:ln w="38100" cap="flat" cmpd="sng">
            <a:solidFill>
              <a:srgbClr val="00FF10"/>
            </a:solidFill>
            <a:prstDash val="solid"/>
            <a:round/>
            <a:headEnd type="none" w="med" len="med"/>
            <a:tailEnd type="none" w="med" len="med"/>
          </a:ln>
        </p:spPr>
      </p:cxnSp>
      <p:cxnSp>
        <p:nvCxnSpPr>
          <p:cNvPr id="948" name="Google Shape;948;p180"/>
          <p:cNvCxnSpPr/>
          <p:nvPr/>
        </p:nvCxnSpPr>
        <p:spPr>
          <a:xfrm>
            <a:off x="4271994" y="2718874"/>
            <a:ext cx="8700" cy="502200"/>
          </a:xfrm>
          <a:prstGeom prst="straightConnector1">
            <a:avLst/>
          </a:prstGeom>
          <a:noFill/>
          <a:ln w="38100" cap="flat" cmpd="sng">
            <a:solidFill>
              <a:srgbClr val="00FF10"/>
            </a:solidFill>
            <a:prstDash val="solid"/>
            <a:round/>
            <a:headEnd type="none" w="med" len="med"/>
            <a:tailEnd type="none" w="med" len="med"/>
          </a:ln>
        </p:spPr>
      </p:cxnSp>
      <p:cxnSp>
        <p:nvCxnSpPr>
          <p:cNvPr id="949" name="Google Shape;949;p180"/>
          <p:cNvCxnSpPr>
            <a:stCxn id="937" idx="7"/>
          </p:cNvCxnSpPr>
          <p:nvPr/>
        </p:nvCxnSpPr>
        <p:spPr>
          <a:xfrm flipH="1">
            <a:off x="4256088" y="3194909"/>
            <a:ext cx="120600" cy="363900"/>
          </a:xfrm>
          <a:prstGeom prst="straightConnector1">
            <a:avLst/>
          </a:prstGeom>
          <a:noFill/>
          <a:ln w="38100" cap="flat" cmpd="sng">
            <a:solidFill>
              <a:srgbClr val="00FF10"/>
            </a:solidFill>
            <a:prstDash val="solid"/>
            <a:round/>
            <a:headEnd type="none" w="med" len="med"/>
            <a:tailEnd type="none" w="med" len="med"/>
          </a:ln>
        </p:spPr>
      </p:cxnSp>
      <p:cxnSp>
        <p:nvCxnSpPr>
          <p:cNvPr id="950" name="Google Shape;950;p180"/>
          <p:cNvCxnSpPr/>
          <p:nvPr/>
        </p:nvCxnSpPr>
        <p:spPr>
          <a:xfrm>
            <a:off x="3998788" y="3138404"/>
            <a:ext cx="242400" cy="544500"/>
          </a:xfrm>
          <a:prstGeom prst="straightConnector1">
            <a:avLst/>
          </a:prstGeom>
          <a:noFill/>
          <a:ln w="38100" cap="flat" cmpd="sng">
            <a:solidFill>
              <a:srgbClr val="00FF10"/>
            </a:solidFill>
            <a:prstDash val="solid"/>
            <a:round/>
            <a:headEnd type="none" w="med" len="med"/>
            <a:tailEnd type="none" w="med" len="med"/>
          </a:ln>
        </p:spPr>
      </p:cxnSp>
      <p:cxnSp>
        <p:nvCxnSpPr>
          <p:cNvPr id="951" name="Google Shape;951;p180"/>
          <p:cNvCxnSpPr>
            <a:endCxn id="931" idx="6"/>
          </p:cNvCxnSpPr>
          <p:nvPr/>
        </p:nvCxnSpPr>
        <p:spPr>
          <a:xfrm rot="10800000" flipH="1">
            <a:off x="4049436" y="3614516"/>
            <a:ext cx="299700" cy="2400"/>
          </a:xfrm>
          <a:prstGeom prst="straightConnector1">
            <a:avLst/>
          </a:prstGeom>
          <a:noFill/>
          <a:ln w="38100" cap="flat" cmpd="sng">
            <a:solidFill>
              <a:srgbClr val="00FF10"/>
            </a:solidFill>
            <a:prstDash val="solid"/>
            <a:round/>
            <a:headEnd type="none" w="med" len="med"/>
            <a:tailEnd type="none" w="med" len="med"/>
          </a:ln>
        </p:spPr>
      </p:cxnSp>
      <p:cxnSp>
        <p:nvCxnSpPr>
          <p:cNvPr id="952" name="Google Shape;952;p180"/>
          <p:cNvCxnSpPr/>
          <p:nvPr/>
        </p:nvCxnSpPr>
        <p:spPr>
          <a:xfrm>
            <a:off x="3694315" y="3518053"/>
            <a:ext cx="294900" cy="127800"/>
          </a:xfrm>
          <a:prstGeom prst="straightConnector1">
            <a:avLst/>
          </a:prstGeom>
          <a:noFill/>
          <a:ln w="38100" cap="flat" cmpd="sng">
            <a:solidFill>
              <a:srgbClr val="00FF10"/>
            </a:solidFill>
            <a:prstDash val="solid"/>
            <a:round/>
            <a:headEnd type="none" w="med" len="med"/>
            <a:tailEnd type="none" w="med" len="med"/>
          </a:ln>
        </p:spPr>
      </p:cxnSp>
      <p:cxnSp>
        <p:nvCxnSpPr>
          <p:cNvPr id="953" name="Google Shape;953;p180"/>
          <p:cNvCxnSpPr/>
          <p:nvPr/>
        </p:nvCxnSpPr>
        <p:spPr>
          <a:xfrm flipH="1">
            <a:off x="2982838" y="3663389"/>
            <a:ext cx="471600" cy="333900"/>
          </a:xfrm>
          <a:prstGeom prst="straightConnector1">
            <a:avLst/>
          </a:prstGeom>
          <a:noFill/>
          <a:ln w="38100" cap="flat" cmpd="sng">
            <a:solidFill>
              <a:srgbClr val="00FF10"/>
            </a:solidFill>
            <a:prstDash val="solid"/>
            <a:round/>
            <a:headEnd type="none" w="med" len="med"/>
            <a:tailEnd type="none" w="med" len="med"/>
          </a:ln>
        </p:spPr>
      </p:cxnSp>
      <p:grpSp>
        <p:nvGrpSpPr>
          <p:cNvPr id="954" name="Google Shape;954;p180"/>
          <p:cNvGrpSpPr/>
          <p:nvPr/>
        </p:nvGrpSpPr>
        <p:grpSpPr>
          <a:xfrm rot="-1248282">
            <a:off x="3166460" y="2731983"/>
            <a:ext cx="1603274" cy="1175800"/>
            <a:chOff x="7055723" y="2888389"/>
            <a:chExt cx="1564441" cy="1249761"/>
          </a:xfrm>
        </p:grpSpPr>
        <p:sp>
          <p:nvSpPr>
            <p:cNvPr id="955" name="Google Shape;955;p180"/>
            <p:cNvSpPr/>
            <p:nvPr/>
          </p:nvSpPr>
          <p:spPr>
            <a:xfrm>
              <a:off x="8435069" y="327981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56" name="Google Shape;956;p180"/>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57" name="Google Shape;957;p180"/>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58" name="Google Shape;958;p180"/>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59" name="Google Shape;959;p180"/>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60" name="Google Shape;960;p180"/>
            <p:cNvSpPr/>
            <p:nvPr/>
          </p:nvSpPr>
          <p:spPr>
            <a:xfrm>
              <a:off x="8248250" y="36600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61" name="Google Shape;961;p180"/>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62" name="Google Shape;962;p180"/>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63" name="Google Shape;963;p180"/>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64" name="Google Shape;964;p180"/>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65" name="Google Shape;965;p180"/>
            <p:cNvSpPr/>
            <p:nvPr/>
          </p:nvSpPr>
          <p:spPr>
            <a:xfrm>
              <a:off x="8337666" y="347283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66" name="Google Shape;966;p180"/>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967" name="Google Shape;967;p180"/>
            <p:cNvCxnSpPr/>
            <p:nvPr/>
          </p:nvCxnSpPr>
          <p:spPr>
            <a:xfrm flipH="1">
              <a:off x="7126709" y="3748847"/>
              <a:ext cx="160200" cy="255900"/>
            </a:xfrm>
            <a:prstGeom prst="straightConnector1">
              <a:avLst/>
            </a:prstGeom>
            <a:noFill/>
            <a:ln w="38100" cap="flat" cmpd="sng">
              <a:solidFill>
                <a:srgbClr val="00FF10"/>
              </a:solidFill>
              <a:prstDash val="solid"/>
              <a:round/>
              <a:headEnd type="none" w="med" len="med"/>
              <a:tailEnd type="none" w="med" len="med"/>
            </a:ln>
          </p:spPr>
        </p:cxnSp>
        <p:cxnSp>
          <p:nvCxnSpPr>
            <p:cNvPr id="968" name="Google Shape;968;p180"/>
            <p:cNvCxnSpPr>
              <a:endCxn id="964" idx="6"/>
            </p:cNvCxnSpPr>
            <p:nvPr/>
          </p:nvCxnSpPr>
          <p:spPr>
            <a:xfrm rot="1348862" flipH="1">
              <a:off x="7358820" y="3144677"/>
              <a:ext cx="685710" cy="447347"/>
            </a:xfrm>
            <a:prstGeom prst="straightConnector1">
              <a:avLst/>
            </a:prstGeom>
            <a:noFill/>
            <a:ln w="38100" cap="flat" cmpd="sng">
              <a:solidFill>
                <a:srgbClr val="00FF10"/>
              </a:solidFill>
              <a:prstDash val="solid"/>
              <a:round/>
              <a:headEnd type="none" w="med" len="med"/>
              <a:tailEnd type="none" w="med" len="med"/>
            </a:ln>
          </p:spPr>
        </p:cxnSp>
        <p:cxnSp>
          <p:nvCxnSpPr>
            <p:cNvPr id="969" name="Google Shape;969;p180"/>
            <p:cNvCxnSpPr>
              <a:stCxn id="959" idx="5"/>
              <a:endCxn id="962" idx="7"/>
            </p:cNvCxnSpPr>
            <p:nvPr/>
          </p:nvCxnSpPr>
          <p:spPr>
            <a:xfrm rot="1349093" flipH="1">
              <a:off x="7843048" y="2938848"/>
              <a:ext cx="401632" cy="944883"/>
            </a:xfrm>
            <a:prstGeom prst="straightConnector1">
              <a:avLst/>
            </a:prstGeom>
            <a:noFill/>
            <a:ln w="38100" cap="flat" cmpd="sng">
              <a:solidFill>
                <a:srgbClr val="00FF10"/>
              </a:solidFill>
              <a:prstDash val="solid"/>
              <a:round/>
              <a:headEnd type="none" w="med" len="med"/>
              <a:tailEnd type="none" w="med" len="med"/>
            </a:ln>
          </p:spPr>
        </p:cxnSp>
        <p:cxnSp>
          <p:nvCxnSpPr>
            <p:cNvPr id="970" name="Google Shape;970;p180"/>
            <p:cNvCxnSpPr>
              <a:stCxn id="965" idx="7"/>
              <a:endCxn id="966" idx="3"/>
            </p:cNvCxnSpPr>
            <p:nvPr/>
          </p:nvCxnSpPr>
          <p:spPr>
            <a:xfrm rot="1347651" flipH="1">
              <a:off x="8088605" y="3421843"/>
              <a:ext cx="324301" cy="448295"/>
            </a:xfrm>
            <a:prstGeom prst="straightConnector1">
              <a:avLst/>
            </a:prstGeom>
            <a:noFill/>
            <a:ln w="38100" cap="flat" cmpd="sng">
              <a:solidFill>
                <a:srgbClr val="00FF10"/>
              </a:solidFill>
              <a:prstDash val="solid"/>
              <a:round/>
              <a:headEnd type="none" w="med" len="med"/>
              <a:tailEnd type="none" w="med" len="med"/>
            </a:ln>
          </p:spPr>
        </p:cxnSp>
        <p:cxnSp>
          <p:nvCxnSpPr>
            <p:cNvPr id="971" name="Google Shape;971;p180"/>
            <p:cNvCxnSpPr>
              <a:stCxn id="963" idx="4"/>
            </p:cNvCxnSpPr>
            <p:nvPr/>
          </p:nvCxnSpPr>
          <p:spPr>
            <a:xfrm rot="1344404">
              <a:off x="7633494" y="3283267"/>
              <a:ext cx="105462" cy="793365"/>
            </a:xfrm>
            <a:prstGeom prst="straightConnector1">
              <a:avLst/>
            </a:prstGeom>
            <a:noFill/>
            <a:ln w="38100" cap="flat" cmpd="sng">
              <a:solidFill>
                <a:srgbClr val="00FF10"/>
              </a:solidFill>
              <a:prstDash val="solid"/>
              <a:round/>
              <a:headEnd type="none" w="med" len="med"/>
              <a:tailEnd type="none" w="med" len="med"/>
            </a:ln>
          </p:spPr>
        </p:cxnSp>
        <p:cxnSp>
          <p:nvCxnSpPr>
            <p:cNvPr id="972" name="Google Shape;972;p180"/>
            <p:cNvCxnSpPr>
              <a:stCxn id="963" idx="2"/>
            </p:cNvCxnSpPr>
            <p:nvPr/>
          </p:nvCxnSpPr>
          <p:spPr>
            <a:xfrm rot="1349336" flipH="1">
              <a:off x="7230617" y="3116288"/>
              <a:ext cx="403916" cy="418125"/>
            </a:xfrm>
            <a:prstGeom prst="straightConnector1">
              <a:avLst/>
            </a:prstGeom>
            <a:noFill/>
            <a:ln w="38100" cap="flat" cmpd="sng">
              <a:solidFill>
                <a:srgbClr val="00FF10"/>
              </a:solidFill>
              <a:prstDash val="solid"/>
              <a:round/>
              <a:headEnd type="none" w="med" len="med"/>
              <a:tailEnd type="none" w="med" len="med"/>
            </a:ln>
          </p:spPr>
        </p:cxnSp>
        <p:cxnSp>
          <p:nvCxnSpPr>
            <p:cNvPr id="973" name="Google Shape;973;p180"/>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974" name="Google Shape;974;p180"/>
            <p:cNvCxnSpPr>
              <a:stCxn id="959" idx="5"/>
              <a:endCxn id="955" idx="4"/>
            </p:cNvCxnSpPr>
            <p:nvPr/>
          </p:nvCxnSpPr>
          <p:spPr>
            <a:xfrm rot="1347217">
              <a:off x="8322818" y="3081684"/>
              <a:ext cx="254493" cy="318411"/>
            </a:xfrm>
            <a:prstGeom prst="straightConnector1">
              <a:avLst/>
            </a:prstGeom>
            <a:noFill/>
            <a:ln w="38100" cap="flat" cmpd="sng">
              <a:solidFill>
                <a:srgbClr val="00FF10"/>
              </a:solidFill>
              <a:prstDash val="solid"/>
              <a:round/>
              <a:headEnd type="none" w="med" len="med"/>
              <a:tailEnd type="none" w="med" len="med"/>
            </a:ln>
          </p:spPr>
        </p:cxnSp>
        <p:cxnSp>
          <p:nvCxnSpPr>
            <p:cNvPr id="975" name="Google Shape;975;p180"/>
            <p:cNvCxnSpPr>
              <a:stCxn id="956" idx="5"/>
            </p:cNvCxnSpPr>
            <p:nvPr/>
          </p:nvCxnSpPr>
          <p:spPr>
            <a:xfrm rot="1349741">
              <a:off x="8168993" y="3382413"/>
              <a:ext cx="202293" cy="41652"/>
            </a:xfrm>
            <a:prstGeom prst="straightConnector1">
              <a:avLst/>
            </a:prstGeom>
            <a:noFill/>
            <a:ln w="38100" cap="flat" cmpd="sng">
              <a:solidFill>
                <a:srgbClr val="00FF10"/>
              </a:solidFill>
              <a:prstDash val="solid"/>
              <a:round/>
              <a:headEnd type="none" w="med" len="med"/>
              <a:tailEnd type="none" w="med" len="med"/>
            </a:ln>
          </p:spPr>
        </p:cxnSp>
        <p:cxnSp>
          <p:nvCxnSpPr>
            <p:cNvPr id="976" name="Google Shape;976;p180"/>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977" name="Google Shape;977;p180"/>
            <p:cNvCxnSpPr>
              <a:stCxn id="965" idx="7"/>
            </p:cNvCxnSpPr>
            <p:nvPr/>
          </p:nvCxnSpPr>
          <p:spPr>
            <a:xfrm rot="1417763">
              <a:off x="8421836" y="3488468"/>
              <a:ext cx="5239" cy="317745"/>
            </a:xfrm>
            <a:prstGeom prst="straightConnector1">
              <a:avLst/>
            </a:prstGeom>
            <a:noFill/>
            <a:ln w="38100" cap="flat" cmpd="sng">
              <a:solidFill>
                <a:srgbClr val="00FF10"/>
              </a:solidFill>
              <a:prstDash val="solid"/>
              <a:round/>
              <a:headEnd type="none" w="med" len="med"/>
              <a:tailEnd type="none" w="med" len="med"/>
            </a:ln>
          </p:spPr>
        </p:cxnSp>
        <p:cxnSp>
          <p:nvCxnSpPr>
            <p:cNvPr id="978" name="Google Shape;978;p180"/>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979" name="Google Shape;979;p180"/>
            <p:cNvCxnSpPr>
              <a:endCxn id="960" idx="6"/>
            </p:cNvCxnSpPr>
            <p:nvPr/>
          </p:nvCxnSpPr>
          <p:spPr>
            <a:xfrm rot="-9451934" flipH="1">
              <a:off x="8166592" y="3692525"/>
              <a:ext cx="234716" cy="97250"/>
            </a:xfrm>
            <a:prstGeom prst="straightConnector1">
              <a:avLst/>
            </a:prstGeom>
            <a:noFill/>
            <a:ln w="38100" cap="flat" cmpd="sng">
              <a:solidFill>
                <a:srgbClr val="00FF10"/>
              </a:solidFill>
              <a:prstDash val="solid"/>
              <a:round/>
              <a:headEnd type="none" w="med" len="med"/>
              <a:tailEnd type="none" w="med" len="med"/>
            </a:ln>
          </p:spPr>
        </p:cxnSp>
        <p:cxnSp>
          <p:nvCxnSpPr>
            <p:cNvPr id="980" name="Google Shape;980;p180"/>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981" name="Google Shape;981;p180"/>
            <p:cNvCxnSpPr/>
            <p:nvPr/>
          </p:nvCxnSpPr>
          <p:spPr>
            <a:xfrm flipH="1">
              <a:off x="7274589" y="3780611"/>
              <a:ext cx="391200" cy="277200"/>
            </a:xfrm>
            <a:prstGeom prst="straightConnector1">
              <a:avLst/>
            </a:prstGeom>
            <a:noFill/>
            <a:ln w="38100" cap="flat" cmpd="sng">
              <a:solidFill>
                <a:srgbClr val="00FF10"/>
              </a:solidFill>
              <a:prstDash val="solid"/>
              <a:round/>
              <a:headEnd type="none" w="med" len="med"/>
              <a:tailEnd type="none" w="med" len="med"/>
            </a:ln>
          </p:spPr>
        </p:cxnSp>
      </p:grpSp>
      <p:cxnSp>
        <p:nvCxnSpPr>
          <p:cNvPr id="982" name="Google Shape;982;p180"/>
          <p:cNvCxnSpPr>
            <a:endCxn id="983" idx="5"/>
          </p:cNvCxnSpPr>
          <p:nvPr/>
        </p:nvCxnSpPr>
        <p:spPr>
          <a:xfrm rot="10800000" flipH="1">
            <a:off x="3763458" y="2386475"/>
            <a:ext cx="202500" cy="662100"/>
          </a:xfrm>
          <a:prstGeom prst="straightConnector1">
            <a:avLst/>
          </a:prstGeom>
          <a:noFill/>
          <a:ln w="38100" cap="flat" cmpd="sng">
            <a:solidFill>
              <a:srgbClr val="00FF10"/>
            </a:solidFill>
            <a:prstDash val="solid"/>
            <a:round/>
            <a:headEnd type="none" w="med" len="med"/>
            <a:tailEnd type="none" w="med" len="med"/>
          </a:ln>
        </p:spPr>
      </p:cxnSp>
      <p:sp>
        <p:nvSpPr>
          <p:cNvPr id="984" name="Google Shape;984;p180"/>
          <p:cNvSpPr/>
          <p:nvPr/>
        </p:nvSpPr>
        <p:spPr>
          <a:xfrm>
            <a:off x="3582560" y="273485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85" name="Google Shape;985;p180"/>
          <p:cNvSpPr/>
          <p:nvPr/>
        </p:nvSpPr>
        <p:spPr>
          <a:xfrm>
            <a:off x="3098286" y="273485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86" name="Google Shape;986;p180"/>
          <p:cNvSpPr/>
          <p:nvPr/>
        </p:nvSpPr>
        <p:spPr>
          <a:xfrm>
            <a:off x="2751460" y="314994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87" name="Google Shape;987;p180"/>
          <p:cNvSpPr/>
          <p:nvPr/>
        </p:nvSpPr>
        <p:spPr>
          <a:xfrm>
            <a:off x="2424333" y="3739013"/>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88" name="Google Shape;988;p180"/>
          <p:cNvSpPr/>
          <p:nvPr/>
        </p:nvSpPr>
        <p:spPr>
          <a:xfrm>
            <a:off x="3340920" y="2369894"/>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89" name="Google Shape;989;p180"/>
          <p:cNvSpPr/>
          <p:nvPr/>
        </p:nvSpPr>
        <p:spPr>
          <a:xfrm>
            <a:off x="3340950" y="327928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90" name="Google Shape;990;p180"/>
          <p:cNvSpPr/>
          <p:nvPr/>
        </p:nvSpPr>
        <p:spPr>
          <a:xfrm>
            <a:off x="2518706" y="3396462"/>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91" name="Google Shape;991;p180"/>
          <p:cNvSpPr/>
          <p:nvPr/>
        </p:nvSpPr>
        <p:spPr>
          <a:xfrm>
            <a:off x="2665943" y="2634790"/>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92" name="Google Shape;992;p180"/>
          <p:cNvSpPr/>
          <p:nvPr/>
        </p:nvSpPr>
        <p:spPr>
          <a:xfrm>
            <a:off x="3396752" y="2927880"/>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993" name="Google Shape;993;p180"/>
          <p:cNvSpPr/>
          <p:nvPr/>
        </p:nvSpPr>
        <p:spPr>
          <a:xfrm>
            <a:off x="3046190" y="327802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994" name="Google Shape;994;p180"/>
          <p:cNvCxnSpPr/>
          <p:nvPr/>
        </p:nvCxnSpPr>
        <p:spPr>
          <a:xfrm flipH="1">
            <a:off x="2212038" y="2831368"/>
            <a:ext cx="940800" cy="192900"/>
          </a:xfrm>
          <a:prstGeom prst="straightConnector1">
            <a:avLst/>
          </a:prstGeom>
          <a:noFill/>
          <a:ln w="38100" cap="flat" cmpd="sng">
            <a:solidFill>
              <a:srgbClr val="00FF10"/>
            </a:solidFill>
            <a:prstDash val="solid"/>
            <a:round/>
            <a:headEnd type="none" w="med" len="med"/>
            <a:tailEnd type="none" w="med" len="med"/>
          </a:ln>
        </p:spPr>
      </p:cxnSp>
      <p:cxnSp>
        <p:nvCxnSpPr>
          <p:cNvPr id="995" name="Google Shape;995;p180"/>
          <p:cNvCxnSpPr>
            <a:stCxn id="988" idx="5"/>
            <a:endCxn id="990" idx="7"/>
          </p:cNvCxnSpPr>
          <p:nvPr/>
        </p:nvCxnSpPr>
        <p:spPr>
          <a:xfrm flipH="1">
            <a:off x="2683271" y="2534544"/>
            <a:ext cx="822300" cy="890100"/>
          </a:xfrm>
          <a:prstGeom prst="straightConnector1">
            <a:avLst/>
          </a:prstGeom>
          <a:noFill/>
          <a:ln w="38100" cap="flat" cmpd="sng">
            <a:solidFill>
              <a:srgbClr val="00FF10"/>
            </a:solidFill>
            <a:prstDash val="solid"/>
            <a:round/>
            <a:headEnd type="none" w="med" len="med"/>
            <a:tailEnd type="none" w="med" len="med"/>
          </a:ln>
        </p:spPr>
      </p:cxnSp>
      <p:cxnSp>
        <p:nvCxnSpPr>
          <p:cNvPr id="996" name="Google Shape;996;p180"/>
          <p:cNvCxnSpPr>
            <a:stCxn id="984" idx="6"/>
            <a:endCxn id="993" idx="7"/>
          </p:cNvCxnSpPr>
          <p:nvPr/>
        </p:nvCxnSpPr>
        <p:spPr>
          <a:xfrm flipH="1">
            <a:off x="3210860" y="2831306"/>
            <a:ext cx="564600" cy="474900"/>
          </a:xfrm>
          <a:prstGeom prst="straightConnector1">
            <a:avLst/>
          </a:prstGeom>
          <a:noFill/>
          <a:ln w="38100" cap="flat" cmpd="sng">
            <a:solidFill>
              <a:srgbClr val="00FF10"/>
            </a:solidFill>
            <a:prstDash val="solid"/>
            <a:round/>
            <a:headEnd type="none" w="med" len="med"/>
            <a:tailEnd type="none" w="med" len="med"/>
          </a:ln>
        </p:spPr>
      </p:cxnSp>
      <p:cxnSp>
        <p:nvCxnSpPr>
          <p:cNvPr id="997" name="Google Shape;997;p180"/>
          <p:cNvCxnSpPr>
            <a:stCxn id="991" idx="4"/>
          </p:cNvCxnSpPr>
          <p:nvPr/>
        </p:nvCxnSpPr>
        <p:spPr>
          <a:xfrm flipH="1">
            <a:off x="2564993" y="2827690"/>
            <a:ext cx="197400" cy="951000"/>
          </a:xfrm>
          <a:prstGeom prst="straightConnector1">
            <a:avLst/>
          </a:prstGeom>
          <a:noFill/>
          <a:ln w="38100" cap="flat" cmpd="sng">
            <a:solidFill>
              <a:srgbClr val="00FF10"/>
            </a:solidFill>
            <a:prstDash val="solid"/>
            <a:round/>
            <a:headEnd type="none" w="med" len="med"/>
            <a:tailEnd type="none" w="med" len="med"/>
          </a:ln>
        </p:spPr>
      </p:cxnSp>
      <p:cxnSp>
        <p:nvCxnSpPr>
          <p:cNvPr id="998" name="Google Shape;998;p180"/>
          <p:cNvCxnSpPr/>
          <p:nvPr/>
        </p:nvCxnSpPr>
        <p:spPr>
          <a:xfrm flipH="1">
            <a:off x="2772619" y="2484587"/>
            <a:ext cx="643800" cy="221100"/>
          </a:xfrm>
          <a:prstGeom prst="straightConnector1">
            <a:avLst/>
          </a:prstGeom>
          <a:noFill/>
          <a:ln w="38100" cap="flat" cmpd="sng">
            <a:solidFill>
              <a:srgbClr val="00FF10"/>
            </a:solidFill>
            <a:prstDash val="solid"/>
            <a:round/>
            <a:headEnd type="none" w="med" len="med"/>
            <a:tailEnd type="none" w="med" len="med"/>
          </a:ln>
        </p:spPr>
      </p:cxnSp>
      <p:cxnSp>
        <p:nvCxnSpPr>
          <p:cNvPr id="999" name="Google Shape;999;p180"/>
          <p:cNvCxnSpPr>
            <a:stCxn id="988" idx="5"/>
            <a:endCxn id="984" idx="4"/>
          </p:cNvCxnSpPr>
          <p:nvPr/>
        </p:nvCxnSpPr>
        <p:spPr>
          <a:xfrm>
            <a:off x="3505571" y="2534544"/>
            <a:ext cx="173400" cy="393300"/>
          </a:xfrm>
          <a:prstGeom prst="straightConnector1">
            <a:avLst/>
          </a:prstGeom>
          <a:noFill/>
          <a:ln w="38100" cap="flat" cmpd="sng">
            <a:solidFill>
              <a:srgbClr val="00FF10"/>
            </a:solidFill>
            <a:prstDash val="solid"/>
            <a:round/>
            <a:headEnd type="none" w="med" len="med"/>
            <a:tailEnd type="none" w="med" len="med"/>
          </a:ln>
        </p:spPr>
      </p:cxnSp>
      <p:cxnSp>
        <p:nvCxnSpPr>
          <p:cNvPr id="1000" name="Google Shape;1000;p180"/>
          <p:cNvCxnSpPr>
            <a:stCxn id="985" idx="5"/>
          </p:cNvCxnSpPr>
          <p:nvPr/>
        </p:nvCxnSpPr>
        <p:spPr>
          <a:xfrm>
            <a:off x="3262937" y="2899506"/>
            <a:ext cx="208500" cy="140700"/>
          </a:xfrm>
          <a:prstGeom prst="straightConnector1">
            <a:avLst/>
          </a:prstGeom>
          <a:noFill/>
          <a:ln w="38100" cap="flat" cmpd="sng">
            <a:solidFill>
              <a:srgbClr val="00FF10"/>
            </a:solidFill>
            <a:prstDash val="solid"/>
            <a:round/>
            <a:headEnd type="none" w="med" len="med"/>
            <a:tailEnd type="none" w="med" len="med"/>
          </a:ln>
        </p:spPr>
      </p:cxnSp>
      <p:cxnSp>
        <p:nvCxnSpPr>
          <p:cNvPr id="1001" name="Google Shape;1001;p180"/>
          <p:cNvCxnSpPr/>
          <p:nvPr/>
        </p:nvCxnSpPr>
        <p:spPr>
          <a:xfrm>
            <a:off x="3456708" y="2480094"/>
            <a:ext cx="8700" cy="502200"/>
          </a:xfrm>
          <a:prstGeom prst="straightConnector1">
            <a:avLst/>
          </a:prstGeom>
          <a:noFill/>
          <a:ln w="38100" cap="flat" cmpd="sng">
            <a:solidFill>
              <a:srgbClr val="00FF10"/>
            </a:solidFill>
            <a:prstDash val="solid"/>
            <a:round/>
            <a:headEnd type="none" w="med" len="med"/>
            <a:tailEnd type="none" w="med" len="med"/>
          </a:ln>
        </p:spPr>
      </p:cxnSp>
      <p:cxnSp>
        <p:nvCxnSpPr>
          <p:cNvPr id="1002" name="Google Shape;1002;p180"/>
          <p:cNvCxnSpPr>
            <a:stCxn id="992" idx="7"/>
          </p:cNvCxnSpPr>
          <p:nvPr/>
        </p:nvCxnSpPr>
        <p:spPr>
          <a:xfrm flipH="1">
            <a:off x="3440802" y="2956129"/>
            <a:ext cx="120600" cy="363900"/>
          </a:xfrm>
          <a:prstGeom prst="straightConnector1">
            <a:avLst/>
          </a:prstGeom>
          <a:noFill/>
          <a:ln w="38100" cap="flat" cmpd="sng">
            <a:solidFill>
              <a:srgbClr val="00FF10"/>
            </a:solidFill>
            <a:prstDash val="solid"/>
            <a:round/>
            <a:headEnd type="none" w="med" len="med"/>
            <a:tailEnd type="none" w="med" len="med"/>
          </a:ln>
        </p:spPr>
      </p:cxnSp>
      <p:cxnSp>
        <p:nvCxnSpPr>
          <p:cNvPr id="1003" name="Google Shape;1003;p180"/>
          <p:cNvCxnSpPr/>
          <p:nvPr/>
        </p:nvCxnSpPr>
        <p:spPr>
          <a:xfrm>
            <a:off x="3183502" y="2899625"/>
            <a:ext cx="242400" cy="544500"/>
          </a:xfrm>
          <a:prstGeom prst="straightConnector1">
            <a:avLst/>
          </a:prstGeom>
          <a:noFill/>
          <a:ln w="38100" cap="flat" cmpd="sng">
            <a:solidFill>
              <a:srgbClr val="00FF10"/>
            </a:solidFill>
            <a:prstDash val="solid"/>
            <a:round/>
            <a:headEnd type="none" w="med" len="med"/>
            <a:tailEnd type="none" w="med" len="med"/>
          </a:ln>
        </p:spPr>
      </p:cxnSp>
      <p:cxnSp>
        <p:nvCxnSpPr>
          <p:cNvPr id="1004" name="Google Shape;1004;p180"/>
          <p:cNvCxnSpPr>
            <a:endCxn id="989" idx="6"/>
          </p:cNvCxnSpPr>
          <p:nvPr/>
        </p:nvCxnSpPr>
        <p:spPr>
          <a:xfrm rot="10800000" flipH="1">
            <a:off x="3234150" y="3375736"/>
            <a:ext cx="299700" cy="2400"/>
          </a:xfrm>
          <a:prstGeom prst="straightConnector1">
            <a:avLst/>
          </a:prstGeom>
          <a:noFill/>
          <a:ln w="38100" cap="flat" cmpd="sng">
            <a:solidFill>
              <a:srgbClr val="00FF10"/>
            </a:solidFill>
            <a:prstDash val="solid"/>
            <a:round/>
            <a:headEnd type="none" w="med" len="med"/>
            <a:tailEnd type="none" w="med" len="med"/>
          </a:ln>
        </p:spPr>
      </p:cxnSp>
      <p:cxnSp>
        <p:nvCxnSpPr>
          <p:cNvPr id="1005" name="Google Shape;1005;p180"/>
          <p:cNvCxnSpPr/>
          <p:nvPr/>
        </p:nvCxnSpPr>
        <p:spPr>
          <a:xfrm>
            <a:off x="2879029" y="3279273"/>
            <a:ext cx="294900" cy="127800"/>
          </a:xfrm>
          <a:prstGeom prst="straightConnector1">
            <a:avLst/>
          </a:prstGeom>
          <a:noFill/>
          <a:ln w="38100" cap="flat" cmpd="sng">
            <a:solidFill>
              <a:srgbClr val="00FF10"/>
            </a:solidFill>
            <a:prstDash val="solid"/>
            <a:round/>
            <a:headEnd type="none" w="med" len="med"/>
            <a:tailEnd type="none" w="med" len="med"/>
          </a:ln>
        </p:spPr>
      </p:cxnSp>
      <p:grpSp>
        <p:nvGrpSpPr>
          <p:cNvPr id="1006" name="Google Shape;1006;p180"/>
          <p:cNvGrpSpPr/>
          <p:nvPr/>
        </p:nvGrpSpPr>
        <p:grpSpPr>
          <a:xfrm rot="-1248282">
            <a:off x="2348709" y="2479772"/>
            <a:ext cx="1678906" cy="1175800"/>
            <a:chOff x="7055723" y="2888389"/>
            <a:chExt cx="1638241" cy="1249761"/>
          </a:xfrm>
        </p:grpSpPr>
        <p:sp>
          <p:nvSpPr>
            <p:cNvPr id="1007" name="Google Shape;1007;p180"/>
            <p:cNvSpPr/>
            <p:nvPr/>
          </p:nvSpPr>
          <p:spPr>
            <a:xfrm>
              <a:off x="8532523" y="3242813"/>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08" name="Google Shape;1008;p180"/>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09" name="Google Shape;1009;p180"/>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0" name="Google Shape;1010;p180"/>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1" name="Google Shape;1011;p180"/>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2" name="Google Shape;1012;p180"/>
            <p:cNvSpPr/>
            <p:nvPr/>
          </p:nvSpPr>
          <p:spPr>
            <a:xfrm>
              <a:off x="8248250" y="36600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013" name="Google Shape;1013;p180"/>
            <p:cNvCxnSpPr/>
            <p:nvPr/>
          </p:nvCxnSpPr>
          <p:spPr>
            <a:xfrm rot="-9429981">
              <a:off x="7486808" y="4122768"/>
              <a:ext cx="6185" cy="2563"/>
            </a:xfrm>
            <a:prstGeom prst="straightConnector1">
              <a:avLst/>
            </a:prstGeom>
            <a:noFill/>
            <a:ln w="28575" cap="flat" cmpd="sng">
              <a:solidFill>
                <a:srgbClr val="00FF10"/>
              </a:solidFill>
              <a:prstDash val="solid"/>
              <a:round/>
              <a:headEnd type="none" w="med" len="med"/>
              <a:tailEnd type="none" w="med" len="med"/>
            </a:ln>
          </p:spPr>
        </p:cxnSp>
        <p:sp>
          <p:nvSpPr>
            <p:cNvPr id="1014" name="Google Shape;1014;p180"/>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5" name="Google Shape;1015;p180"/>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6" name="Google Shape;1016;p180"/>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7" name="Google Shape;1017;p180"/>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8" name="Google Shape;1018;p180"/>
            <p:cNvSpPr/>
            <p:nvPr/>
          </p:nvSpPr>
          <p:spPr>
            <a:xfrm>
              <a:off x="8294563"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19" name="Google Shape;1019;p180"/>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020" name="Google Shape;1020;p180"/>
            <p:cNvCxnSpPr/>
            <p:nvPr/>
          </p:nvCxnSpPr>
          <p:spPr>
            <a:xfrm flipH="1">
              <a:off x="7126709" y="3748847"/>
              <a:ext cx="160200" cy="255900"/>
            </a:xfrm>
            <a:prstGeom prst="straightConnector1">
              <a:avLst/>
            </a:prstGeom>
            <a:noFill/>
            <a:ln w="38100" cap="flat" cmpd="sng">
              <a:solidFill>
                <a:srgbClr val="00FF10"/>
              </a:solidFill>
              <a:prstDash val="solid"/>
              <a:round/>
              <a:headEnd type="none" w="med" len="med"/>
              <a:tailEnd type="none" w="med" len="med"/>
            </a:ln>
          </p:spPr>
        </p:cxnSp>
        <p:cxnSp>
          <p:nvCxnSpPr>
            <p:cNvPr id="1021" name="Google Shape;1021;p180"/>
            <p:cNvCxnSpPr>
              <a:endCxn id="1017" idx="6"/>
            </p:cNvCxnSpPr>
            <p:nvPr/>
          </p:nvCxnSpPr>
          <p:spPr>
            <a:xfrm rot="-9434941" flipH="1">
              <a:off x="7291840" y="3444550"/>
              <a:ext cx="20169" cy="300"/>
            </a:xfrm>
            <a:prstGeom prst="straightConnector1">
              <a:avLst/>
            </a:prstGeom>
            <a:noFill/>
            <a:ln w="38100" cap="flat" cmpd="sng">
              <a:solidFill>
                <a:srgbClr val="00FF10"/>
              </a:solidFill>
              <a:prstDash val="solid"/>
              <a:round/>
              <a:headEnd type="none" w="med" len="med"/>
              <a:tailEnd type="none" w="med" len="med"/>
            </a:ln>
          </p:spPr>
        </p:cxnSp>
        <p:cxnSp>
          <p:nvCxnSpPr>
            <p:cNvPr id="1022" name="Google Shape;1022;p180"/>
            <p:cNvCxnSpPr>
              <a:stCxn id="1011" idx="5"/>
              <a:endCxn id="1015" idx="7"/>
            </p:cNvCxnSpPr>
            <p:nvPr/>
          </p:nvCxnSpPr>
          <p:spPr>
            <a:xfrm rot="1349093" flipH="1">
              <a:off x="7843048" y="2938848"/>
              <a:ext cx="401632" cy="944883"/>
            </a:xfrm>
            <a:prstGeom prst="straightConnector1">
              <a:avLst/>
            </a:prstGeom>
            <a:noFill/>
            <a:ln w="38100" cap="flat" cmpd="sng">
              <a:solidFill>
                <a:srgbClr val="00FF10"/>
              </a:solidFill>
              <a:prstDash val="solid"/>
              <a:round/>
              <a:headEnd type="none" w="med" len="med"/>
              <a:tailEnd type="none" w="med" len="med"/>
            </a:ln>
          </p:spPr>
        </p:cxnSp>
        <p:cxnSp>
          <p:nvCxnSpPr>
            <p:cNvPr id="1023" name="Google Shape;1023;p180"/>
            <p:cNvCxnSpPr/>
            <p:nvPr/>
          </p:nvCxnSpPr>
          <p:spPr>
            <a:xfrm rot="1349336" flipH="1">
              <a:off x="8099050" y="3287071"/>
              <a:ext cx="403916" cy="544215"/>
            </a:xfrm>
            <a:prstGeom prst="straightConnector1">
              <a:avLst/>
            </a:prstGeom>
            <a:noFill/>
            <a:ln w="38100" cap="flat" cmpd="sng">
              <a:solidFill>
                <a:srgbClr val="00FF10"/>
              </a:solidFill>
              <a:prstDash val="solid"/>
              <a:round/>
              <a:headEnd type="none" w="med" len="med"/>
              <a:tailEnd type="none" w="med" len="med"/>
            </a:ln>
          </p:spPr>
        </p:cxnSp>
        <p:cxnSp>
          <p:nvCxnSpPr>
            <p:cNvPr id="1024" name="Google Shape;1024;p180"/>
            <p:cNvCxnSpPr>
              <a:stCxn id="1016" idx="4"/>
            </p:cNvCxnSpPr>
            <p:nvPr/>
          </p:nvCxnSpPr>
          <p:spPr>
            <a:xfrm rot="-9442808" flipH="1">
              <a:off x="7771275" y="3266416"/>
              <a:ext cx="7800" cy="20968"/>
            </a:xfrm>
            <a:prstGeom prst="straightConnector1">
              <a:avLst/>
            </a:prstGeom>
            <a:noFill/>
            <a:ln w="38100" cap="flat" cmpd="sng">
              <a:solidFill>
                <a:srgbClr val="00FF10"/>
              </a:solidFill>
              <a:prstDash val="solid"/>
              <a:round/>
              <a:headEnd type="none" w="med" len="med"/>
              <a:tailEnd type="none" w="med" len="med"/>
            </a:ln>
          </p:spPr>
        </p:cxnSp>
        <p:cxnSp>
          <p:nvCxnSpPr>
            <p:cNvPr id="1025" name="Google Shape;1025;p180"/>
            <p:cNvCxnSpPr>
              <a:stCxn id="1016" idx="2"/>
            </p:cNvCxnSpPr>
            <p:nvPr/>
          </p:nvCxnSpPr>
          <p:spPr>
            <a:xfrm rot="-9437135" flipH="1">
              <a:off x="7688083" y="3204203"/>
              <a:ext cx="13985" cy="3795"/>
            </a:xfrm>
            <a:prstGeom prst="straightConnector1">
              <a:avLst/>
            </a:prstGeom>
            <a:noFill/>
            <a:ln w="38100" cap="flat" cmpd="sng">
              <a:solidFill>
                <a:srgbClr val="00FF10"/>
              </a:solidFill>
              <a:prstDash val="solid"/>
              <a:round/>
              <a:headEnd type="none" w="med" len="med"/>
              <a:tailEnd type="none" w="med" len="med"/>
            </a:ln>
          </p:spPr>
        </p:cxnSp>
        <p:cxnSp>
          <p:nvCxnSpPr>
            <p:cNvPr id="1026" name="Google Shape;1026;p180"/>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1027" name="Google Shape;1027;p180"/>
            <p:cNvCxnSpPr>
              <a:stCxn id="1011" idx="5"/>
              <a:endCxn id="1007" idx="4"/>
            </p:cNvCxnSpPr>
            <p:nvPr/>
          </p:nvCxnSpPr>
          <p:spPr>
            <a:xfrm rot="1348176">
              <a:off x="8331621" y="3099004"/>
              <a:ext cx="334386" cy="246871"/>
            </a:xfrm>
            <a:prstGeom prst="straightConnector1">
              <a:avLst/>
            </a:prstGeom>
            <a:noFill/>
            <a:ln w="38100" cap="flat" cmpd="sng">
              <a:solidFill>
                <a:srgbClr val="00FF10"/>
              </a:solidFill>
              <a:prstDash val="solid"/>
              <a:round/>
              <a:headEnd type="none" w="med" len="med"/>
              <a:tailEnd type="none" w="med" len="med"/>
            </a:ln>
          </p:spPr>
        </p:cxnSp>
        <p:cxnSp>
          <p:nvCxnSpPr>
            <p:cNvPr id="1028" name="Google Shape;1028;p180"/>
            <p:cNvCxnSpPr>
              <a:stCxn id="1008" idx="5"/>
            </p:cNvCxnSpPr>
            <p:nvPr/>
          </p:nvCxnSpPr>
          <p:spPr>
            <a:xfrm rot="-9601014">
              <a:off x="8180934" y="3339959"/>
              <a:ext cx="3511" cy="4460"/>
            </a:xfrm>
            <a:prstGeom prst="straightConnector1">
              <a:avLst/>
            </a:prstGeom>
            <a:noFill/>
            <a:ln w="38100" cap="flat" cmpd="sng">
              <a:solidFill>
                <a:srgbClr val="00FF10"/>
              </a:solidFill>
              <a:prstDash val="solid"/>
              <a:round/>
              <a:headEnd type="none" w="med" len="med"/>
              <a:tailEnd type="none" w="med" len="med"/>
            </a:ln>
          </p:spPr>
        </p:cxnSp>
        <p:cxnSp>
          <p:nvCxnSpPr>
            <p:cNvPr id="1029" name="Google Shape;1029;p180"/>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1030" name="Google Shape;1030;p180"/>
            <p:cNvCxnSpPr>
              <a:stCxn id="1018" idx="7"/>
            </p:cNvCxnSpPr>
            <p:nvPr/>
          </p:nvCxnSpPr>
          <p:spPr>
            <a:xfrm rot="-9442808" flipH="1">
              <a:off x="8432502" y="3384825"/>
              <a:ext cx="3900" cy="7971"/>
            </a:xfrm>
            <a:prstGeom prst="straightConnector1">
              <a:avLst/>
            </a:prstGeom>
            <a:noFill/>
            <a:ln w="38100" cap="flat" cmpd="sng">
              <a:solidFill>
                <a:srgbClr val="00FF10"/>
              </a:solidFill>
              <a:prstDash val="solid"/>
              <a:round/>
              <a:headEnd type="none" w="med" len="med"/>
              <a:tailEnd type="none" w="med" len="med"/>
            </a:ln>
          </p:spPr>
        </p:cxnSp>
        <p:cxnSp>
          <p:nvCxnSpPr>
            <p:cNvPr id="1031" name="Google Shape;1031;p180"/>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1032" name="Google Shape;1032;p180"/>
            <p:cNvCxnSpPr>
              <a:endCxn id="1012" idx="6"/>
            </p:cNvCxnSpPr>
            <p:nvPr/>
          </p:nvCxnSpPr>
          <p:spPr>
            <a:xfrm rot="-9429981">
              <a:off x="8408058" y="3741282"/>
              <a:ext cx="6185" cy="1237"/>
            </a:xfrm>
            <a:prstGeom prst="straightConnector1">
              <a:avLst/>
            </a:prstGeom>
            <a:noFill/>
            <a:ln w="38100" cap="flat" cmpd="sng">
              <a:solidFill>
                <a:srgbClr val="00FF10"/>
              </a:solidFill>
              <a:prstDash val="solid"/>
              <a:round/>
              <a:headEnd type="none" w="med" len="med"/>
              <a:tailEnd type="none" w="med" len="med"/>
            </a:ln>
          </p:spPr>
        </p:cxnSp>
        <p:cxnSp>
          <p:nvCxnSpPr>
            <p:cNvPr id="1033" name="Google Shape;1033;p180"/>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1034" name="Google Shape;1034;p180"/>
            <p:cNvCxnSpPr/>
            <p:nvPr/>
          </p:nvCxnSpPr>
          <p:spPr>
            <a:xfrm flipH="1">
              <a:off x="7274589" y="3780611"/>
              <a:ext cx="391200" cy="277200"/>
            </a:xfrm>
            <a:prstGeom prst="straightConnector1">
              <a:avLst/>
            </a:prstGeom>
            <a:noFill/>
            <a:ln w="38100" cap="flat" cmpd="sng">
              <a:solidFill>
                <a:srgbClr val="00FF10"/>
              </a:solidFill>
              <a:prstDash val="solid"/>
              <a:round/>
              <a:headEnd type="none" w="med" len="med"/>
              <a:tailEnd type="none" w="med" len="med"/>
            </a:ln>
          </p:spPr>
        </p:cxnSp>
      </p:grpSp>
      <p:grpSp>
        <p:nvGrpSpPr>
          <p:cNvPr id="1035" name="Google Shape;1035;p180"/>
          <p:cNvGrpSpPr/>
          <p:nvPr/>
        </p:nvGrpSpPr>
        <p:grpSpPr>
          <a:xfrm rot="9377322">
            <a:off x="1890536" y="2241180"/>
            <a:ext cx="1791464" cy="1391385"/>
            <a:chOff x="7055723" y="2887789"/>
            <a:chExt cx="1553252" cy="1313961"/>
          </a:xfrm>
        </p:grpSpPr>
        <p:sp>
          <p:nvSpPr>
            <p:cNvPr id="1036" name="Google Shape;1036;p180"/>
            <p:cNvSpPr/>
            <p:nvPr/>
          </p:nvSpPr>
          <p:spPr>
            <a:xfrm>
              <a:off x="8448775"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37" name="Google Shape;1037;p180"/>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38" name="Google Shape;1038;p180"/>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39" name="Google Shape;1039;p180"/>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40" name="Google Shape;1040;p180"/>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41" name="Google Shape;1041;p180"/>
            <p:cNvSpPr/>
            <p:nvPr/>
          </p:nvSpPr>
          <p:spPr>
            <a:xfrm>
              <a:off x="8234983" y="3660955"/>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042" name="Google Shape;1042;p180"/>
            <p:cNvCxnSpPr>
              <a:endCxn id="1043" idx="2"/>
            </p:cNvCxnSpPr>
            <p:nvPr/>
          </p:nvCxnSpPr>
          <p:spPr>
            <a:xfrm rot="1535860" flipH="1">
              <a:off x="7489840" y="4106579"/>
              <a:ext cx="71520" cy="31643"/>
            </a:xfrm>
            <a:prstGeom prst="straightConnector1">
              <a:avLst/>
            </a:prstGeom>
            <a:noFill/>
            <a:ln w="28575" cap="flat" cmpd="sng">
              <a:solidFill>
                <a:srgbClr val="00FF10"/>
              </a:solidFill>
              <a:prstDash val="solid"/>
              <a:round/>
              <a:headEnd type="none" w="med" len="med"/>
              <a:tailEnd type="none" w="med" len="med"/>
            </a:ln>
          </p:spPr>
        </p:cxnSp>
        <p:sp>
          <p:nvSpPr>
            <p:cNvPr id="1044" name="Google Shape;1044;p180"/>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45" name="Google Shape;1045;p180"/>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46" name="Google Shape;1046;p180"/>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47" name="Google Shape;1047;p180"/>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48" name="Google Shape;1048;p180"/>
            <p:cNvSpPr/>
            <p:nvPr/>
          </p:nvSpPr>
          <p:spPr>
            <a:xfrm>
              <a:off x="8294563"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49" name="Google Shape;1049;p180"/>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050" name="Google Shape;1050;p180"/>
            <p:cNvCxnSpPr>
              <a:endCxn id="1044" idx="7"/>
            </p:cNvCxnSpPr>
            <p:nvPr/>
          </p:nvCxnSpPr>
          <p:spPr>
            <a:xfrm rot="1536533" flipH="1">
              <a:off x="7282673" y="3465837"/>
              <a:ext cx="96477" cy="507563"/>
            </a:xfrm>
            <a:prstGeom prst="straightConnector1">
              <a:avLst/>
            </a:prstGeom>
            <a:noFill/>
            <a:ln w="38100" cap="flat" cmpd="sng">
              <a:solidFill>
                <a:srgbClr val="00FF10"/>
              </a:solidFill>
              <a:prstDash val="solid"/>
              <a:round/>
              <a:headEnd type="none" w="med" len="med"/>
              <a:tailEnd type="none" w="med" len="med"/>
            </a:ln>
          </p:spPr>
        </p:cxnSp>
        <p:cxnSp>
          <p:nvCxnSpPr>
            <p:cNvPr id="1051" name="Google Shape;1051;p180"/>
            <p:cNvCxnSpPr>
              <a:endCxn id="1047" idx="6"/>
            </p:cNvCxnSpPr>
            <p:nvPr/>
          </p:nvCxnSpPr>
          <p:spPr>
            <a:xfrm rot="-9266643" flipH="1">
              <a:off x="7121527" y="3406432"/>
              <a:ext cx="167597" cy="162335"/>
            </a:xfrm>
            <a:prstGeom prst="straightConnector1">
              <a:avLst/>
            </a:prstGeom>
            <a:noFill/>
            <a:ln w="38100" cap="flat" cmpd="sng">
              <a:solidFill>
                <a:srgbClr val="00FF10"/>
              </a:solidFill>
              <a:prstDash val="solid"/>
              <a:round/>
              <a:headEnd type="none" w="med" len="med"/>
              <a:tailEnd type="none" w="med" len="med"/>
            </a:ln>
          </p:spPr>
        </p:cxnSp>
        <p:cxnSp>
          <p:nvCxnSpPr>
            <p:cNvPr id="1052" name="Google Shape;1052;p180"/>
            <p:cNvCxnSpPr>
              <a:stCxn id="1040" idx="5"/>
              <a:endCxn id="1045" idx="7"/>
            </p:cNvCxnSpPr>
            <p:nvPr/>
          </p:nvCxnSpPr>
          <p:spPr>
            <a:xfrm rot="1534504" flipH="1">
              <a:off x="7865265" y="2929965"/>
              <a:ext cx="357198" cy="962648"/>
            </a:xfrm>
            <a:prstGeom prst="straightConnector1">
              <a:avLst/>
            </a:prstGeom>
            <a:noFill/>
            <a:ln w="38100" cap="flat" cmpd="sng">
              <a:solidFill>
                <a:srgbClr val="00FF10"/>
              </a:solidFill>
              <a:prstDash val="solid"/>
              <a:round/>
              <a:headEnd type="none" w="med" len="med"/>
              <a:tailEnd type="none" w="med" len="med"/>
            </a:ln>
          </p:spPr>
        </p:cxnSp>
        <p:cxnSp>
          <p:nvCxnSpPr>
            <p:cNvPr id="1053" name="Google Shape;1053;p180"/>
            <p:cNvCxnSpPr>
              <a:stCxn id="1036" idx="7"/>
              <a:endCxn id="1049" idx="7"/>
            </p:cNvCxnSpPr>
            <p:nvPr/>
          </p:nvCxnSpPr>
          <p:spPr>
            <a:xfrm rot="1533598" flipH="1">
              <a:off x="8240538" y="3157041"/>
              <a:ext cx="244753" cy="600040"/>
            </a:xfrm>
            <a:prstGeom prst="straightConnector1">
              <a:avLst/>
            </a:prstGeom>
            <a:noFill/>
            <a:ln w="38100" cap="flat" cmpd="sng">
              <a:solidFill>
                <a:srgbClr val="00FF10"/>
              </a:solidFill>
              <a:prstDash val="solid"/>
              <a:round/>
              <a:headEnd type="none" w="med" len="med"/>
              <a:tailEnd type="none" w="med" len="med"/>
            </a:ln>
          </p:spPr>
        </p:cxnSp>
        <p:cxnSp>
          <p:nvCxnSpPr>
            <p:cNvPr id="1054" name="Google Shape;1054;p180"/>
            <p:cNvCxnSpPr>
              <a:stCxn id="1046" idx="4"/>
            </p:cNvCxnSpPr>
            <p:nvPr/>
          </p:nvCxnSpPr>
          <p:spPr>
            <a:xfrm rot="-9271570">
              <a:off x="7739651" y="3071277"/>
              <a:ext cx="70449" cy="206345"/>
            </a:xfrm>
            <a:prstGeom prst="straightConnector1">
              <a:avLst/>
            </a:prstGeom>
            <a:noFill/>
            <a:ln w="38100" cap="flat" cmpd="sng">
              <a:solidFill>
                <a:srgbClr val="00FF10"/>
              </a:solidFill>
              <a:prstDash val="solid"/>
              <a:round/>
              <a:headEnd type="none" w="med" len="med"/>
              <a:tailEnd type="none" w="med" len="med"/>
            </a:ln>
          </p:spPr>
        </p:cxnSp>
        <p:cxnSp>
          <p:nvCxnSpPr>
            <p:cNvPr id="1055" name="Google Shape;1055;p180"/>
            <p:cNvCxnSpPr>
              <a:stCxn id="1046" idx="2"/>
            </p:cNvCxnSpPr>
            <p:nvPr/>
          </p:nvCxnSpPr>
          <p:spPr>
            <a:xfrm rot="-9261949" flipH="1">
              <a:off x="7709204" y="3092672"/>
              <a:ext cx="90841" cy="137155"/>
            </a:xfrm>
            <a:prstGeom prst="straightConnector1">
              <a:avLst/>
            </a:prstGeom>
            <a:noFill/>
            <a:ln w="38100" cap="flat" cmpd="sng">
              <a:solidFill>
                <a:srgbClr val="00FF10"/>
              </a:solidFill>
              <a:prstDash val="solid"/>
              <a:round/>
              <a:headEnd type="none" w="med" len="med"/>
              <a:tailEnd type="none" w="med" len="med"/>
            </a:ln>
          </p:spPr>
        </p:cxnSp>
        <p:cxnSp>
          <p:nvCxnSpPr>
            <p:cNvPr id="1056" name="Google Shape;1056;p180"/>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1057" name="Google Shape;1057;p180"/>
            <p:cNvCxnSpPr>
              <a:stCxn id="1040" idx="5"/>
              <a:endCxn id="1036" idx="1"/>
            </p:cNvCxnSpPr>
            <p:nvPr/>
          </p:nvCxnSpPr>
          <p:spPr>
            <a:xfrm rot="1533332">
              <a:off x="8352464" y="3069966"/>
              <a:ext cx="152300" cy="133646"/>
            </a:xfrm>
            <a:prstGeom prst="straightConnector1">
              <a:avLst/>
            </a:prstGeom>
            <a:noFill/>
            <a:ln w="38100" cap="flat" cmpd="sng">
              <a:solidFill>
                <a:srgbClr val="00FF10"/>
              </a:solidFill>
              <a:prstDash val="solid"/>
              <a:round/>
              <a:headEnd type="none" w="med" len="med"/>
              <a:tailEnd type="none" w="med" len="med"/>
            </a:ln>
          </p:spPr>
        </p:cxnSp>
        <p:cxnSp>
          <p:nvCxnSpPr>
            <p:cNvPr id="1058" name="Google Shape;1058;p180"/>
            <p:cNvCxnSpPr>
              <a:stCxn id="1037" idx="5"/>
            </p:cNvCxnSpPr>
            <p:nvPr/>
          </p:nvCxnSpPr>
          <p:spPr>
            <a:xfrm rot="1530832" flipH="1">
              <a:off x="8127787" y="3332265"/>
              <a:ext cx="58505" cy="949"/>
            </a:xfrm>
            <a:prstGeom prst="straightConnector1">
              <a:avLst/>
            </a:prstGeom>
            <a:noFill/>
            <a:ln w="38100" cap="flat" cmpd="sng">
              <a:solidFill>
                <a:srgbClr val="00FF10"/>
              </a:solidFill>
              <a:prstDash val="solid"/>
              <a:round/>
              <a:headEnd type="none" w="med" len="med"/>
              <a:tailEnd type="none" w="med" len="med"/>
            </a:ln>
          </p:spPr>
        </p:cxnSp>
        <p:cxnSp>
          <p:nvCxnSpPr>
            <p:cNvPr id="1059" name="Google Shape;1059;p180"/>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1060" name="Google Shape;1060;p180"/>
            <p:cNvCxnSpPr/>
            <p:nvPr/>
          </p:nvCxnSpPr>
          <p:spPr>
            <a:xfrm rot="-9267379" flipH="1">
              <a:off x="8399432" y="3272137"/>
              <a:ext cx="82792" cy="150079"/>
            </a:xfrm>
            <a:prstGeom prst="straightConnector1">
              <a:avLst/>
            </a:prstGeom>
            <a:noFill/>
            <a:ln w="38100" cap="flat" cmpd="sng">
              <a:solidFill>
                <a:srgbClr val="00FF10"/>
              </a:solidFill>
              <a:prstDash val="solid"/>
              <a:round/>
              <a:headEnd type="none" w="med" len="med"/>
              <a:tailEnd type="none" w="med" len="med"/>
            </a:ln>
          </p:spPr>
        </p:cxnSp>
        <p:cxnSp>
          <p:nvCxnSpPr>
            <p:cNvPr id="1061" name="Google Shape;1061;p180"/>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1062" name="Google Shape;1062;p180"/>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1063" name="Google Shape;1063;p180"/>
            <p:cNvCxnSpPr>
              <a:endCxn id="1043" idx="4"/>
            </p:cNvCxnSpPr>
            <p:nvPr/>
          </p:nvCxnSpPr>
          <p:spPr>
            <a:xfrm rot="1531782">
              <a:off x="7583238" y="3779568"/>
              <a:ext cx="66825" cy="423165"/>
            </a:xfrm>
            <a:prstGeom prst="straightConnector1">
              <a:avLst/>
            </a:prstGeom>
            <a:noFill/>
            <a:ln w="38100" cap="flat" cmpd="sng">
              <a:solidFill>
                <a:srgbClr val="00FF10"/>
              </a:solidFill>
              <a:prstDash val="solid"/>
              <a:round/>
              <a:headEnd type="none" w="med" len="med"/>
              <a:tailEnd type="none" w="med" len="med"/>
            </a:ln>
          </p:spPr>
        </p:cxnSp>
        <p:sp>
          <p:nvSpPr>
            <p:cNvPr id="1043" name="Google Shape;1043;p180"/>
            <p:cNvSpPr/>
            <p:nvPr/>
          </p:nvSpPr>
          <p:spPr>
            <a:xfrm>
              <a:off x="7487500" y="40415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cxnSp>
        <p:nvCxnSpPr>
          <p:cNvPr id="1064" name="Google Shape;1064;p180"/>
          <p:cNvCxnSpPr>
            <a:endCxn id="1044" idx="5"/>
          </p:cNvCxnSpPr>
          <p:nvPr/>
        </p:nvCxnSpPr>
        <p:spPr>
          <a:xfrm rot="10800000" flipH="1">
            <a:off x="3045419" y="2152796"/>
            <a:ext cx="202500" cy="662100"/>
          </a:xfrm>
          <a:prstGeom prst="straightConnector1">
            <a:avLst/>
          </a:prstGeom>
          <a:noFill/>
          <a:ln w="38100" cap="flat" cmpd="sng">
            <a:solidFill>
              <a:srgbClr val="00FF10"/>
            </a:solidFill>
            <a:prstDash val="solid"/>
            <a:round/>
            <a:headEnd type="none" w="med" len="med"/>
            <a:tailEnd type="none" w="med" len="med"/>
          </a:ln>
        </p:spPr>
      </p:cxnSp>
      <p:sp>
        <p:nvSpPr>
          <p:cNvPr id="1065" name="Google Shape;1065;p180"/>
          <p:cNvSpPr/>
          <p:nvPr/>
        </p:nvSpPr>
        <p:spPr>
          <a:xfrm>
            <a:off x="2598409" y="4483477"/>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066" name="Google Shape;1066;p180"/>
          <p:cNvCxnSpPr>
            <a:stCxn id="933" idx="4"/>
          </p:cNvCxnSpPr>
          <p:nvPr/>
        </p:nvCxnSpPr>
        <p:spPr>
          <a:xfrm flipH="1">
            <a:off x="2683633" y="4402514"/>
            <a:ext cx="54000" cy="194100"/>
          </a:xfrm>
          <a:prstGeom prst="straightConnector1">
            <a:avLst/>
          </a:prstGeom>
          <a:noFill/>
          <a:ln w="38100" cap="flat" cmpd="sng">
            <a:solidFill>
              <a:srgbClr val="00FF10"/>
            </a:solidFill>
            <a:prstDash val="solid"/>
            <a:round/>
            <a:headEnd type="none" w="med" len="med"/>
            <a:tailEnd type="none" w="med" len="med"/>
          </a:ln>
        </p:spPr>
      </p:cxnSp>
      <p:cxnSp>
        <p:nvCxnSpPr>
          <p:cNvPr id="1067" name="Google Shape;1067;p180"/>
          <p:cNvCxnSpPr>
            <a:stCxn id="1040" idx="0"/>
            <a:endCxn id="928" idx="1"/>
          </p:cNvCxnSpPr>
          <p:nvPr/>
        </p:nvCxnSpPr>
        <p:spPr>
          <a:xfrm>
            <a:off x="2534888" y="3786921"/>
            <a:ext cx="327600" cy="142500"/>
          </a:xfrm>
          <a:prstGeom prst="straightConnector1">
            <a:avLst/>
          </a:prstGeom>
          <a:noFill/>
          <a:ln w="28575" cap="flat" cmpd="sng">
            <a:solidFill>
              <a:srgbClr val="00FF10"/>
            </a:solidFill>
            <a:prstDash val="solid"/>
            <a:round/>
            <a:headEnd type="none" w="med" len="med"/>
            <a:tailEnd type="none" w="med" len="med"/>
          </a:ln>
        </p:spPr>
      </p:cxnSp>
      <p:grpSp>
        <p:nvGrpSpPr>
          <p:cNvPr id="1068" name="Google Shape;1068;p180"/>
          <p:cNvGrpSpPr/>
          <p:nvPr/>
        </p:nvGrpSpPr>
        <p:grpSpPr>
          <a:xfrm rot="9377322">
            <a:off x="2590079" y="2425151"/>
            <a:ext cx="2054811" cy="1391385"/>
            <a:chOff x="6834382" y="2887789"/>
            <a:chExt cx="1781582" cy="1313961"/>
          </a:xfrm>
        </p:grpSpPr>
        <p:sp>
          <p:nvSpPr>
            <p:cNvPr id="1069" name="Google Shape;1069;p180"/>
            <p:cNvSpPr/>
            <p:nvPr/>
          </p:nvSpPr>
          <p:spPr>
            <a:xfrm>
              <a:off x="8448775"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70" name="Google Shape;1070;p180"/>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71" name="Google Shape;1071;p180"/>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72" name="Google Shape;1072;p180"/>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73" name="Google Shape;1073;p180"/>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74" name="Google Shape;1074;p180"/>
            <p:cNvSpPr/>
            <p:nvPr/>
          </p:nvSpPr>
          <p:spPr>
            <a:xfrm>
              <a:off x="8248250" y="36600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075" name="Google Shape;1075;p180"/>
            <p:cNvCxnSpPr>
              <a:endCxn id="1076" idx="2"/>
            </p:cNvCxnSpPr>
            <p:nvPr/>
          </p:nvCxnSpPr>
          <p:spPr>
            <a:xfrm rot="1535860" flipH="1">
              <a:off x="7489840" y="4106579"/>
              <a:ext cx="71520" cy="31643"/>
            </a:xfrm>
            <a:prstGeom prst="straightConnector1">
              <a:avLst/>
            </a:prstGeom>
            <a:noFill/>
            <a:ln w="28575" cap="flat" cmpd="sng">
              <a:solidFill>
                <a:srgbClr val="00FF10"/>
              </a:solidFill>
              <a:prstDash val="solid"/>
              <a:round/>
              <a:headEnd type="none" w="med" len="med"/>
              <a:tailEnd type="none" w="med" len="med"/>
            </a:ln>
          </p:spPr>
        </p:cxnSp>
        <p:sp>
          <p:nvSpPr>
            <p:cNvPr id="983" name="Google Shape;983;p180"/>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77" name="Google Shape;1077;p180"/>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78" name="Google Shape;1078;p180"/>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79" name="Google Shape;1079;p180"/>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80" name="Google Shape;1080;p180"/>
            <p:cNvSpPr/>
            <p:nvPr/>
          </p:nvSpPr>
          <p:spPr>
            <a:xfrm>
              <a:off x="8294563"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81" name="Google Shape;1081;p180"/>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082" name="Google Shape;1082;p180"/>
            <p:cNvCxnSpPr>
              <a:stCxn id="965" idx="1"/>
              <a:endCxn id="983" idx="0"/>
            </p:cNvCxnSpPr>
            <p:nvPr/>
          </p:nvCxnSpPr>
          <p:spPr>
            <a:xfrm rot="1534566">
              <a:off x="6926456" y="3280015"/>
              <a:ext cx="334253" cy="579706"/>
            </a:xfrm>
            <a:prstGeom prst="straightConnector1">
              <a:avLst/>
            </a:prstGeom>
            <a:noFill/>
            <a:ln w="38100" cap="flat" cmpd="sng">
              <a:solidFill>
                <a:srgbClr val="00FF10"/>
              </a:solidFill>
              <a:prstDash val="solid"/>
              <a:round/>
              <a:headEnd type="none" w="med" len="med"/>
              <a:tailEnd type="none" w="med" len="med"/>
            </a:ln>
          </p:spPr>
        </p:cxnSp>
        <p:cxnSp>
          <p:nvCxnSpPr>
            <p:cNvPr id="1083" name="Google Shape;1083;p180"/>
            <p:cNvCxnSpPr>
              <a:endCxn id="1079" idx="6"/>
            </p:cNvCxnSpPr>
            <p:nvPr/>
          </p:nvCxnSpPr>
          <p:spPr>
            <a:xfrm rot="-9266643" flipH="1">
              <a:off x="7121527" y="3406432"/>
              <a:ext cx="167597" cy="162335"/>
            </a:xfrm>
            <a:prstGeom prst="straightConnector1">
              <a:avLst/>
            </a:prstGeom>
            <a:noFill/>
            <a:ln w="38100" cap="flat" cmpd="sng">
              <a:solidFill>
                <a:srgbClr val="00FF10"/>
              </a:solidFill>
              <a:prstDash val="solid"/>
              <a:round/>
              <a:headEnd type="none" w="med" len="med"/>
              <a:tailEnd type="none" w="med" len="med"/>
            </a:ln>
          </p:spPr>
        </p:cxnSp>
        <p:cxnSp>
          <p:nvCxnSpPr>
            <p:cNvPr id="1084" name="Google Shape;1084;p180"/>
            <p:cNvCxnSpPr>
              <a:stCxn id="1073" idx="5"/>
              <a:endCxn id="1077" idx="7"/>
            </p:cNvCxnSpPr>
            <p:nvPr/>
          </p:nvCxnSpPr>
          <p:spPr>
            <a:xfrm rot="1534504" flipH="1">
              <a:off x="7865265" y="2929965"/>
              <a:ext cx="357198" cy="962648"/>
            </a:xfrm>
            <a:prstGeom prst="straightConnector1">
              <a:avLst/>
            </a:prstGeom>
            <a:noFill/>
            <a:ln w="38100" cap="flat" cmpd="sng">
              <a:solidFill>
                <a:srgbClr val="00FF10"/>
              </a:solidFill>
              <a:prstDash val="solid"/>
              <a:round/>
              <a:headEnd type="none" w="med" len="med"/>
              <a:tailEnd type="none" w="med" len="med"/>
            </a:ln>
          </p:spPr>
        </p:cxnSp>
        <p:cxnSp>
          <p:nvCxnSpPr>
            <p:cNvPr id="1085" name="Google Shape;1085;p180"/>
            <p:cNvCxnSpPr>
              <a:stCxn id="1069" idx="6"/>
              <a:endCxn id="1081" idx="7"/>
            </p:cNvCxnSpPr>
            <p:nvPr/>
          </p:nvCxnSpPr>
          <p:spPr>
            <a:xfrm rot="1534582" flipH="1">
              <a:off x="8230830" y="3205859"/>
              <a:ext cx="287691" cy="558982"/>
            </a:xfrm>
            <a:prstGeom prst="straightConnector1">
              <a:avLst/>
            </a:prstGeom>
            <a:noFill/>
            <a:ln w="38100" cap="flat" cmpd="sng">
              <a:solidFill>
                <a:srgbClr val="00FF10"/>
              </a:solidFill>
              <a:prstDash val="solid"/>
              <a:round/>
              <a:headEnd type="none" w="med" len="med"/>
              <a:tailEnd type="none" w="med" len="med"/>
            </a:ln>
          </p:spPr>
        </p:cxnSp>
        <p:cxnSp>
          <p:nvCxnSpPr>
            <p:cNvPr id="1086" name="Google Shape;1086;p180"/>
            <p:cNvCxnSpPr>
              <a:stCxn id="1078" idx="2"/>
            </p:cNvCxnSpPr>
            <p:nvPr/>
          </p:nvCxnSpPr>
          <p:spPr>
            <a:xfrm rot="-9261949" flipH="1">
              <a:off x="7709204" y="3092672"/>
              <a:ext cx="90841" cy="137155"/>
            </a:xfrm>
            <a:prstGeom prst="straightConnector1">
              <a:avLst/>
            </a:prstGeom>
            <a:noFill/>
            <a:ln w="38100" cap="flat" cmpd="sng">
              <a:solidFill>
                <a:srgbClr val="00FF10"/>
              </a:solidFill>
              <a:prstDash val="solid"/>
              <a:round/>
              <a:headEnd type="none" w="med" len="med"/>
              <a:tailEnd type="none" w="med" len="med"/>
            </a:ln>
          </p:spPr>
        </p:cxnSp>
        <p:cxnSp>
          <p:nvCxnSpPr>
            <p:cNvPr id="1087" name="Google Shape;1087;p180"/>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1088" name="Google Shape;1088;p180"/>
            <p:cNvCxnSpPr>
              <a:stCxn id="1073" idx="5"/>
              <a:endCxn id="1069" idx="4"/>
            </p:cNvCxnSpPr>
            <p:nvPr/>
          </p:nvCxnSpPr>
          <p:spPr>
            <a:xfrm rot="1532650">
              <a:off x="8328951" y="3088758"/>
              <a:ext cx="256026" cy="232863"/>
            </a:xfrm>
            <a:prstGeom prst="straightConnector1">
              <a:avLst/>
            </a:prstGeom>
            <a:noFill/>
            <a:ln w="38100" cap="flat" cmpd="sng">
              <a:solidFill>
                <a:srgbClr val="00FF10"/>
              </a:solidFill>
              <a:prstDash val="solid"/>
              <a:round/>
              <a:headEnd type="none" w="med" len="med"/>
              <a:tailEnd type="none" w="med" len="med"/>
            </a:ln>
          </p:spPr>
        </p:cxnSp>
        <p:cxnSp>
          <p:nvCxnSpPr>
            <p:cNvPr id="1089" name="Google Shape;1089;p180"/>
            <p:cNvCxnSpPr>
              <a:stCxn id="1070" idx="5"/>
            </p:cNvCxnSpPr>
            <p:nvPr/>
          </p:nvCxnSpPr>
          <p:spPr>
            <a:xfrm rot="1530832" flipH="1">
              <a:off x="8127787" y="3332265"/>
              <a:ext cx="58505" cy="949"/>
            </a:xfrm>
            <a:prstGeom prst="straightConnector1">
              <a:avLst/>
            </a:prstGeom>
            <a:noFill/>
            <a:ln w="38100" cap="flat" cmpd="sng">
              <a:solidFill>
                <a:srgbClr val="00FF10"/>
              </a:solidFill>
              <a:prstDash val="solid"/>
              <a:round/>
              <a:headEnd type="none" w="med" len="med"/>
              <a:tailEnd type="none" w="med" len="med"/>
            </a:ln>
          </p:spPr>
        </p:cxnSp>
        <p:cxnSp>
          <p:nvCxnSpPr>
            <p:cNvPr id="1090" name="Google Shape;1090;p180"/>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1091" name="Google Shape;1091;p180"/>
            <p:cNvCxnSpPr>
              <a:stCxn id="1080" idx="7"/>
            </p:cNvCxnSpPr>
            <p:nvPr/>
          </p:nvCxnSpPr>
          <p:spPr>
            <a:xfrm rot="-9257403">
              <a:off x="8430112" y="3305927"/>
              <a:ext cx="17980" cy="85067"/>
            </a:xfrm>
            <a:prstGeom prst="straightConnector1">
              <a:avLst/>
            </a:prstGeom>
            <a:noFill/>
            <a:ln w="38100" cap="flat" cmpd="sng">
              <a:solidFill>
                <a:srgbClr val="00FF10"/>
              </a:solidFill>
              <a:prstDash val="solid"/>
              <a:round/>
              <a:headEnd type="none" w="med" len="med"/>
              <a:tailEnd type="none" w="med" len="med"/>
            </a:ln>
          </p:spPr>
        </p:cxnSp>
        <p:cxnSp>
          <p:nvCxnSpPr>
            <p:cNvPr id="1092" name="Google Shape;1092;p180"/>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1093" name="Google Shape;1093;p180"/>
            <p:cNvCxnSpPr>
              <a:endCxn id="1074" idx="6"/>
            </p:cNvCxnSpPr>
            <p:nvPr/>
          </p:nvCxnSpPr>
          <p:spPr>
            <a:xfrm rot="1532929" flipH="1">
              <a:off x="8413141" y="3713860"/>
              <a:ext cx="60518" cy="40779"/>
            </a:xfrm>
            <a:prstGeom prst="straightConnector1">
              <a:avLst/>
            </a:prstGeom>
            <a:noFill/>
            <a:ln w="38100" cap="flat" cmpd="sng">
              <a:solidFill>
                <a:srgbClr val="00FF10"/>
              </a:solidFill>
              <a:prstDash val="solid"/>
              <a:round/>
              <a:headEnd type="none" w="med" len="med"/>
              <a:tailEnd type="none" w="med" len="med"/>
            </a:ln>
          </p:spPr>
        </p:cxnSp>
        <p:cxnSp>
          <p:nvCxnSpPr>
            <p:cNvPr id="1094" name="Google Shape;1094;p180"/>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1095" name="Google Shape;1095;p180"/>
            <p:cNvCxnSpPr>
              <a:stCxn id="1096" idx="1"/>
              <a:endCxn id="1076" idx="4"/>
            </p:cNvCxnSpPr>
            <p:nvPr/>
          </p:nvCxnSpPr>
          <p:spPr>
            <a:xfrm rot="1533323">
              <a:off x="7193501" y="3870014"/>
              <a:ext cx="441603" cy="245231"/>
            </a:xfrm>
            <a:prstGeom prst="straightConnector1">
              <a:avLst/>
            </a:prstGeom>
            <a:noFill/>
            <a:ln w="38100" cap="flat" cmpd="sng">
              <a:solidFill>
                <a:srgbClr val="00FF10"/>
              </a:solidFill>
              <a:prstDash val="solid"/>
              <a:round/>
              <a:headEnd type="none" w="med" len="med"/>
              <a:tailEnd type="none" w="med" len="med"/>
            </a:ln>
          </p:spPr>
        </p:cxnSp>
        <p:sp>
          <p:nvSpPr>
            <p:cNvPr id="1076" name="Google Shape;1076;p180"/>
            <p:cNvSpPr/>
            <p:nvPr/>
          </p:nvSpPr>
          <p:spPr>
            <a:xfrm>
              <a:off x="7487500" y="40415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097" name="Google Shape;1097;p180"/>
            <p:cNvCxnSpPr>
              <a:stCxn id="1078" idx="4"/>
            </p:cNvCxnSpPr>
            <p:nvPr/>
          </p:nvCxnSpPr>
          <p:spPr>
            <a:xfrm rot="-9271570">
              <a:off x="7739651" y="3071277"/>
              <a:ext cx="70449" cy="206345"/>
            </a:xfrm>
            <a:prstGeom prst="straightConnector1">
              <a:avLst/>
            </a:prstGeom>
            <a:noFill/>
            <a:ln w="38100" cap="flat" cmpd="sng">
              <a:solidFill>
                <a:srgbClr val="00FF10"/>
              </a:solidFill>
              <a:prstDash val="solid"/>
              <a:round/>
              <a:headEnd type="none" w="med" len="med"/>
              <a:tailEnd type="none" w="med" len="med"/>
            </a:ln>
          </p:spPr>
        </p:cxnSp>
      </p:grpSp>
      <p:sp>
        <p:nvSpPr>
          <p:cNvPr id="1096" name="Google Shape;1096;p180"/>
          <p:cNvSpPr/>
          <p:nvPr/>
        </p:nvSpPr>
        <p:spPr>
          <a:xfrm rot="-1245121">
            <a:off x="3996954" y="2627826"/>
            <a:ext cx="164257" cy="150773"/>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098" name="Google Shape;1098;p180"/>
          <p:cNvSpPr txBox="1"/>
          <p:nvPr/>
        </p:nvSpPr>
        <p:spPr>
          <a:xfrm>
            <a:off x="5748413" y="1660463"/>
            <a:ext cx="2199900" cy="554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500">
                <a:solidFill>
                  <a:srgbClr val="595959"/>
                </a:solidFill>
                <a:latin typeface="Caveat"/>
                <a:ea typeface="Caveat"/>
                <a:cs typeface="Caveat"/>
                <a:sym typeface="Caveat"/>
              </a:rPr>
              <a:t>Your</a:t>
            </a:r>
            <a:r>
              <a:rPr lang="en-US" sz="2500" b="1" u="sng">
                <a:solidFill>
                  <a:srgbClr val="595959"/>
                </a:solidFill>
                <a:latin typeface="Caveat"/>
                <a:ea typeface="Caveat"/>
                <a:cs typeface="Caveat"/>
                <a:sym typeface="Caveat"/>
              </a:rPr>
              <a:t> choices </a:t>
            </a:r>
            <a:r>
              <a:rPr lang="en-US" sz="2500">
                <a:solidFill>
                  <a:srgbClr val="595959"/>
                </a:solidFill>
                <a:latin typeface="Caveat"/>
                <a:ea typeface="Caveat"/>
                <a:cs typeface="Caveat"/>
                <a:sym typeface="Caveat"/>
              </a:rPr>
              <a:t>wire     </a:t>
            </a:r>
            <a:endParaRPr sz="2500">
              <a:solidFill>
                <a:srgbClr val="595959"/>
              </a:solidFill>
              <a:latin typeface="Caveat"/>
              <a:ea typeface="Caveat"/>
              <a:cs typeface="Caveat"/>
              <a:sym typeface="Caveat"/>
            </a:endParaRPr>
          </a:p>
        </p:txBody>
      </p:sp>
      <p:sp>
        <p:nvSpPr>
          <p:cNvPr id="1099" name="Google Shape;1099;p180"/>
          <p:cNvSpPr/>
          <p:nvPr/>
        </p:nvSpPr>
        <p:spPr>
          <a:xfrm>
            <a:off x="4338388" y="2979988"/>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00" name="Google Shape;1100;p180"/>
          <p:cNvSpPr/>
          <p:nvPr/>
        </p:nvSpPr>
        <p:spPr>
          <a:xfrm>
            <a:off x="3517988" y="2879300"/>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01" name="Google Shape;1101;p180"/>
          <p:cNvSpPr/>
          <p:nvPr/>
        </p:nvSpPr>
        <p:spPr>
          <a:xfrm>
            <a:off x="2726838" y="4112300"/>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102" name="Google Shape;1102;p180"/>
          <p:cNvCxnSpPr>
            <a:endCxn id="1100" idx="6"/>
          </p:cNvCxnSpPr>
          <p:nvPr/>
        </p:nvCxnSpPr>
        <p:spPr>
          <a:xfrm rot="10800000">
            <a:off x="3710888" y="2975750"/>
            <a:ext cx="732000" cy="147900"/>
          </a:xfrm>
          <a:prstGeom prst="straightConnector1">
            <a:avLst/>
          </a:prstGeom>
          <a:noFill/>
          <a:ln w="19050" cap="flat" cmpd="sng">
            <a:solidFill>
              <a:schemeClr val="dk1"/>
            </a:solidFill>
            <a:prstDash val="solid"/>
            <a:round/>
            <a:headEnd type="none" w="med" len="med"/>
            <a:tailEnd type="none" w="med" len="med"/>
          </a:ln>
        </p:spPr>
      </p:cxnSp>
      <p:cxnSp>
        <p:nvCxnSpPr>
          <p:cNvPr id="1103" name="Google Shape;1103;p180"/>
          <p:cNvCxnSpPr>
            <a:stCxn id="1101" idx="7"/>
            <a:endCxn id="1100" idx="7"/>
          </p:cNvCxnSpPr>
          <p:nvPr/>
        </p:nvCxnSpPr>
        <p:spPr>
          <a:xfrm rot="10800000" flipH="1">
            <a:off x="2891488" y="2907550"/>
            <a:ext cx="791100" cy="1233000"/>
          </a:xfrm>
          <a:prstGeom prst="straightConnector1">
            <a:avLst/>
          </a:prstGeom>
          <a:noFill/>
          <a:ln w="19050" cap="flat" cmpd="sng">
            <a:solidFill>
              <a:schemeClr val="dk1"/>
            </a:solidFill>
            <a:prstDash val="solid"/>
            <a:round/>
            <a:headEnd type="none" w="med" len="med"/>
            <a:tailEnd type="none" w="med" len="med"/>
          </a:ln>
        </p:spPr>
      </p:cxnSp>
      <p:sp>
        <p:nvSpPr>
          <p:cNvPr id="1104" name="Google Shape;1104;p180"/>
          <p:cNvSpPr txBox="1"/>
          <p:nvPr/>
        </p:nvSpPr>
        <p:spPr>
          <a:xfrm>
            <a:off x="6474388" y="2005625"/>
            <a:ext cx="3000000" cy="569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500">
                <a:solidFill>
                  <a:srgbClr val="595959"/>
                </a:solidFill>
                <a:latin typeface="Caveat"/>
                <a:ea typeface="Caveat"/>
                <a:cs typeface="Caveat"/>
                <a:sym typeface="Caveat"/>
              </a:rPr>
              <a:t>your brain</a:t>
            </a:r>
            <a:endParaRPr/>
          </a:p>
        </p:txBody>
      </p:sp>
      <p:cxnSp>
        <p:nvCxnSpPr>
          <p:cNvPr id="1105" name="Google Shape;1105;p180"/>
          <p:cNvCxnSpPr/>
          <p:nvPr/>
        </p:nvCxnSpPr>
        <p:spPr>
          <a:xfrm flipH="1">
            <a:off x="4457663" y="2210800"/>
            <a:ext cx="2005200" cy="872100"/>
          </a:xfrm>
          <a:prstGeom prst="straightConnector1">
            <a:avLst/>
          </a:prstGeom>
          <a:noFill/>
          <a:ln w="9525" cap="flat" cmpd="sng">
            <a:solidFill>
              <a:schemeClr val="dk2"/>
            </a:solidFill>
            <a:prstDash val="solid"/>
            <a:round/>
            <a:headEnd type="none" w="med" len="med"/>
            <a:tailEnd type="none" w="med" len="med"/>
          </a:ln>
        </p:spPr>
      </p:cxnSp>
      <p:sp>
        <p:nvSpPr>
          <p:cNvPr id="1106" name="Google Shape;1106;p180"/>
          <p:cNvSpPr txBox="1"/>
          <p:nvPr/>
        </p:nvSpPr>
        <p:spPr>
          <a:xfrm>
            <a:off x="5905550" y="3038900"/>
            <a:ext cx="2441100" cy="2555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a:latin typeface="Lexend Light"/>
                <a:ea typeface="Lexend Light"/>
                <a:cs typeface="Lexend Light"/>
                <a:sym typeface="Lexend Light"/>
              </a:rPr>
              <a:t>The brain is constantly forming new neurons and connections, based on your experiences, thoughts, actions, and environment. </a:t>
            </a:r>
            <a:br>
              <a:rPr lang="en-US">
                <a:latin typeface="Lexend Light"/>
                <a:ea typeface="Lexend Light"/>
                <a:cs typeface="Lexend Light"/>
                <a:sym typeface="Lexend Light"/>
              </a:rPr>
            </a:br>
            <a:endParaRPr>
              <a:latin typeface="Lexend Light"/>
              <a:ea typeface="Lexend Light"/>
              <a:cs typeface="Lexend Light"/>
              <a:sym typeface="Lexend Light"/>
            </a:endParaRPr>
          </a:p>
          <a:p>
            <a:pPr marL="0" lvl="0" indent="0" algn="l" rtl="0">
              <a:spcBef>
                <a:spcPts val="0"/>
              </a:spcBef>
              <a:spcAft>
                <a:spcPts val="0"/>
              </a:spcAft>
              <a:buNone/>
            </a:pPr>
            <a:r>
              <a:rPr lang="en-US">
                <a:latin typeface="Lexend Light"/>
                <a:ea typeface="Lexend Light"/>
                <a:cs typeface="Lexend Light"/>
                <a:sym typeface="Lexend Light"/>
              </a:rPr>
              <a:t>The brain is designed to recognize habits. These habits can be wired into the brain.</a:t>
            </a:r>
            <a:endParaRPr>
              <a:latin typeface="Lexend Light"/>
              <a:ea typeface="Lexend Light"/>
              <a:cs typeface="Lexend Light"/>
              <a:sym typeface="Lexend Light"/>
            </a:endParaRPr>
          </a:p>
        </p:txBody>
      </p:sp>
      <p:sp>
        <p:nvSpPr>
          <p:cNvPr id="1107" name="Google Shape;1107;p180"/>
          <p:cNvSpPr/>
          <p:nvPr/>
        </p:nvSpPr>
        <p:spPr>
          <a:xfrm>
            <a:off x="5575763" y="3227813"/>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08" name="Google Shape;1108;p180"/>
          <p:cNvSpPr/>
          <p:nvPr/>
        </p:nvSpPr>
        <p:spPr>
          <a:xfrm>
            <a:off x="5575763" y="4631813"/>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109" name="Google Shape;1109;p180"/>
          <p:cNvCxnSpPr>
            <a:stCxn id="1107" idx="0"/>
            <a:endCxn id="1108" idx="0"/>
          </p:cNvCxnSpPr>
          <p:nvPr/>
        </p:nvCxnSpPr>
        <p:spPr>
          <a:xfrm>
            <a:off x="5672213" y="3227813"/>
            <a:ext cx="0" cy="1404000"/>
          </a:xfrm>
          <a:prstGeom prst="straightConnector1">
            <a:avLst/>
          </a:prstGeom>
          <a:noFill/>
          <a:ln w="9525" cap="flat" cmpd="sng">
            <a:solidFill>
              <a:schemeClr val="dk2"/>
            </a:solidFill>
            <a:prstDash val="solid"/>
            <a:round/>
            <a:headEnd type="none" w="med" len="med"/>
            <a:tailEnd type="none" w="med" len="med"/>
          </a:ln>
        </p:spPr>
      </p:cxnSp>
      <p:sp>
        <p:nvSpPr>
          <p:cNvPr id="1110" name="Google Shape;1110;p180"/>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111" name="Google Shape;1111;p180"/>
          <p:cNvSpPr txBox="1"/>
          <p:nvPr/>
        </p:nvSpPr>
        <p:spPr>
          <a:xfrm>
            <a:off x="1494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You have the power to </a:t>
            </a:r>
            <a:r>
              <a:rPr lang="en-US" sz="3000" b="1">
                <a:solidFill>
                  <a:srgbClr val="FFFFFF"/>
                </a:solidFill>
                <a:latin typeface="Lexend"/>
                <a:ea typeface="Lexend"/>
                <a:cs typeface="Lexend"/>
                <a:sym typeface="Lexend"/>
              </a:rPr>
              <a:t>shape your brain</a:t>
            </a:r>
            <a:endParaRPr sz="3000" b="1">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16"/>
        <p:cNvGrpSpPr/>
        <p:nvPr/>
      </p:nvGrpSpPr>
      <p:grpSpPr>
        <a:xfrm>
          <a:off x="0" y="0"/>
          <a:ext cx="0" cy="0"/>
          <a:chOff x="0" y="0"/>
          <a:chExt cx="0" cy="0"/>
        </a:xfrm>
      </p:grpSpPr>
      <p:pic>
        <p:nvPicPr>
          <p:cNvPr id="1117" name="Google Shape;1117;p181"/>
          <p:cNvPicPr preferRelativeResize="0"/>
          <p:nvPr/>
        </p:nvPicPr>
        <p:blipFill rotWithShape="1">
          <a:blip r:embed="rId3">
            <a:alphaModFix/>
          </a:blip>
          <a:srcRect l="15123" t="7211" r="15345" b="24631"/>
          <a:stretch/>
        </p:blipFill>
        <p:spPr>
          <a:xfrm>
            <a:off x="528413" y="1236375"/>
            <a:ext cx="4980274" cy="5561475"/>
          </a:xfrm>
          <a:prstGeom prst="rect">
            <a:avLst/>
          </a:prstGeom>
          <a:noFill/>
          <a:ln>
            <a:noFill/>
          </a:ln>
        </p:spPr>
      </p:pic>
      <p:sp>
        <p:nvSpPr>
          <p:cNvPr id="1118" name="Google Shape;1118;p181"/>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119" name="Google Shape;1119;p181"/>
          <p:cNvSpPr/>
          <p:nvPr/>
        </p:nvSpPr>
        <p:spPr>
          <a:xfrm>
            <a:off x="4397846" y="2973635"/>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20" name="Google Shape;1120;p181"/>
          <p:cNvSpPr/>
          <p:nvPr/>
        </p:nvSpPr>
        <p:spPr>
          <a:xfrm>
            <a:off x="3913572" y="2973635"/>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21" name="Google Shape;1121;p181"/>
          <p:cNvSpPr/>
          <p:nvPr/>
        </p:nvSpPr>
        <p:spPr>
          <a:xfrm>
            <a:off x="3566746" y="338872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22" name="Google Shape;1122;p181"/>
          <p:cNvSpPr/>
          <p:nvPr/>
        </p:nvSpPr>
        <p:spPr>
          <a:xfrm>
            <a:off x="2834205" y="390116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23" name="Google Shape;1123;p181"/>
          <p:cNvSpPr/>
          <p:nvPr/>
        </p:nvSpPr>
        <p:spPr>
          <a:xfrm>
            <a:off x="3239619" y="3977792"/>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24" name="Google Shape;1124;p181"/>
          <p:cNvSpPr/>
          <p:nvPr/>
        </p:nvSpPr>
        <p:spPr>
          <a:xfrm>
            <a:off x="4156206" y="2608673"/>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25" name="Google Shape;1125;p181"/>
          <p:cNvSpPr/>
          <p:nvPr/>
        </p:nvSpPr>
        <p:spPr>
          <a:xfrm>
            <a:off x="4156236" y="351806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126" name="Google Shape;1126;p181"/>
          <p:cNvCxnSpPr>
            <a:endCxn id="1123" idx="2"/>
          </p:cNvCxnSpPr>
          <p:nvPr/>
        </p:nvCxnSpPr>
        <p:spPr>
          <a:xfrm>
            <a:off x="2919819" y="4014842"/>
            <a:ext cx="319800" cy="59400"/>
          </a:xfrm>
          <a:prstGeom prst="straightConnector1">
            <a:avLst/>
          </a:prstGeom>
          <a:noFill/>
          <a:ln w="28575" cap="flat" cmpd="sng">
            <a:solidFill>
              <a:srgbClr val="00FF10"/>
            </a:solidFill>
            <a:prstDash val="solid"/>
            <a:round/>
            <a:headEnd type="none" w="med" len="med"/>
            <a:tailEnd type="none" w="med" len="med"/>
          </a:ln>
        </p:spPr>
      </p:cxnSp>
      <p:sp>
        <p:nvSpPr>
          <p:cNvPr id="1127" name="Google Shape;1127;p181"/>
          <p:cNvSpPr/>
          <p:nvPr/>
        </p:nvSpPr>
        <p:spPr>
          <a:xfrm>
            <a:off x="2641183" y="4209614"/>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28" name="Google Shape;1128;p181"/>
          <p:cNvSpPr/>
          <p:nvPr/>
        </p:nvSpPr>
        <p:spPr>
          <a:xfrm>
            <a:off x="3333992" y="3635242"/>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29" name="Google Shape;1129;p181"/>
          <p:cNvSpPr/>
          <p:nvPr/>
        </p:nvSpPr>
        <p:spPr>
          <a:xfrm>
            <a:off x="3481229" y="2873569"/>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30" name="Google Shape;1130;p181"/>
          <p:cNvSpPr/>
          <p:nvPr/>
        </p:nvSpPr>
        <p:spPr>
          <a:xfrm>
            <a:off x="2834205" y="3166659"/>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31" name="Google Shape;1131;p181"/>
          <p:cNvSpPr/>
          <p:nvPr/>
        </p:nvSpPr>
        <p:spPr>
          <a:xfrm>
            <a:off x="4212038" y="3166659"/>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32" name="Google Shape;1132;p181"/>
          <p:cNvSpPr/>
          <p:nvPr/>
        </p:nvSpPr>
        <p:spPr>
          <a:xfrm>
            <a:off x="3861476" y="351680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133" name="Google Shape;1133;p181"/>
          <p:cNvCxnSpPr/>
          <p:nvPr/>
        </p:nvCxnSpPr>
        <p:spPr>
          <a:xfrm flipH="1">
            <a:off x="2726835" y="4014649"/>
            <a:ext cx="192900" cy="308400"/>
          </a:xfrm>
          <a:prstGeom prst="straightConnector1">
            <a:avLst/>
          </a:prstGeom>
          <a:noFill/>
          <a:ln w="38100" cap="flat" cmpd="sng">
            <a:solidFill>
              <a:srgbClr val="00FF10"/>
            </a:solidFill>
            <a:prstDash val="solid"/>
            <a:round/>
            <a:headEnd type="none" w="med" len="med"/>
            <a:tailEnd type="none" w="med" len="med"/>
          </a:ln>
        </p:spPr>
      </p:cxnSp>
      <p:cxnSp>
        <p:nvCxnSpPr>
          <p:cNvPr id="1134" name="Google Shape;1134;p181"/>
          <p:cNvCxnSpPr>
            <a:endCxn id="1130" idx="6"/>
          </p:cNvCxnSpPr>
          <p:nvPr/>
        </p:nvCxnSpPr>
        <p:spPr>
          <a:xfrm flipH="1">
            <a:off x="3027105" y="3070209"/>
            <a:ext cx="940800" cy="192900"/>
          </a:xfrm>
          <a:prstGeom prst="straightConnector1">
            <a:avLst/>
          </a:prstGeom>
          <a:noFill/>
          <a:ln w="38100" cap="flat" cmpd="sng">
            <a:solidFill>
              <a:srgbClr val="00FF10"/>
            </a:solidFill>
            <a:prstDash val="solid"/>
            <a:round/>
            <a:headEnd type="none" w="med" len="med"/>
            <a:tailEnd type="none" w="med" len="med"/>
          </a:ln>
        </p:spPr>
      </p:cxnSp>
      <p:cxnSp>
        <p:nvCxnSpPr>
          <p:cNvPr id="1135" name="Google Shape;1135;p181"/>
          <p:cNvCxnSpPr>
            <a:stCxn id="1124" idx="5"/>
            <a:endCxn id="1128" idx="7"/>
          </p:cNvCxnSpPr>
          <p:nvPr/>
        </p:nvCxnSpPr>
        <p:spPr>
          <a:xfrm flipH="1">
            <a:off x="3498557" y="2773324"/>
            <a:ext cx="822300" cy="890100"/>
          </a:xfrm>
          <a:prstGeom prst="straightConnector1">
            <a:avLst/>
          </a:prstGeom>
          <a:noFill/>
          <a:ln w="38100" cap="flat" cmpd="sng">
            <a:solidFill>
              <a:srgbClr val="00FF10"/>
            </a:solidFill>
            <a:prstDash val="solid"/>
            <a:round/>
            <a:headEnd type="none" w="med" len="med"/>
            <a:tailEnd type="none" w="med" len="med"/>
          </a:ln>
        </p:spPr>
      </p:cxnSp>
      <p:cxnSp>
        <p:nvCxnSpPr>
          <p:cNvPr id="1136" name="Google Shape;1136;p181"/>
          <p:cNvCxnSpPr>
            <a:stCxn id="1119" idx="6"/>
            <a:endCxn id="1132" idx="7"/>
          </p:cNvCxnSpPr>
          <p:nvPr/>
        </p:nvCxnSpPr>
        <p:spPr>
          <a:xfrm flipH="1">
            <a:off x="4026146" y="3070085"/>
            <a:ext cx="564600" cy="474900"/>
          </a:xfrm>
          <a:prstGeom prst="straightConnector1">
            <a:avLst/>
          </a:prstGeom>
          <a:noFill/>
          <a:ln w="38100" cap="flat" cmpd="sng">
            <a:solidFill>
              <a:srgbClr val="00FF10"/>
            </a:solidFill>
            <a:prstDash val="solid"/>
            <a:round/>
            <a:headEnd type="none" w="med" len="med"/>
            <a:tailEnd type="none" w="med" len="med"/>
          </a:ln>
        </p:spPr>
      </p:cxnSp>
      <p:cxnSp>
        <p:nvCxnSpPr>
          <p:cNvPr id="1137" name="Google Shape;1137;p181"/>
          <p:cNvCxnSpPr>
            <a:stCxn id="1129" idx="4"/>
          </p:cNvCxnSpPr>
          <p:nvPr/>
        </p:nvCxnSpPr>
        <p:spPr>
          <a:xfrm flipH="1">
            <a:off x="3380279" y="3066469"/>
            <a:ext cx="197400" cy="951000"/>
          </a:xfrm>
          <a:prstGeom prst="straightConnector1">
            <a:avLst/>
          </a:prstGeom>
          <a:noFill/>
          <a:ln w="38100" cap="flat" cmpd="sng">
            <a:solidFill>
              <a:srgbClr val="00FF10"/>
            </a:solidFill>
            <a:prstDash val="solid"/>
            <a:round/>
            <a:headEnd type="none" w="med" len="med"/>
            <a:tailEnd type="none" w="med" len="med"/>
          </a:ln>
        </p:spPr>
      </p:cxnSp>
      <p:cxnSp>
        <p:nvCxnSpPr>
          <p:cNvPr id="1138" name="Google Shape;1138;p181"/>
          <p:cNvCxnSpPr>
            <a:stCxn id="1129" idx="2"/>
          </p:cNvCxnSpPr>
          <p:nvPr/>
        </p:nvCxnSpPr>
        <p:spPr>
          <a:xfrm flipH="1">
            <a:off x="2865629" y="2970019"/>
            <a:ext cx="615600" cy="289500"/>
          </a:xfrm>
          <a:prstGeom prst="straightConnector1">
            <a:avLst/>
          </a:prstGeom>
          <a:noFill/>
          <a:ln w="38100" cap="flat" cmpd="sng">
            <a:solidFill>
              <a:srgbClr val="00FF10"/>
            </a:solidFill>
            <a:prstDash val="solid"/>
            <a:round/>
            <a:headEnd type="none" w="med" len="med"/>
            <a:tailEnd type="none" w="med" len="med"/>
          </a:ln>
        </p:spPr>
      </p:cxnSp>
      <p:cxnSp>
        <p:nvCxnSpPr>
          <p:cNvPr id="1139" name="Google Shape;1139;p181"/>
          <p:cNvCxnSpPr/>
          <p:nvPr/>
        </p:nvCxnSpPr>
        <p:spPr>
          <a:xfrm flipH="1">
            <a:off x="3587905" y="2723366"/>
            <a:ext cx="643800" cy="221100"/>
          </a:xfrm>
          <a:prstGeom prst="straightConnector1">
            <a:avLst/>
          </a:prstGeom>
          <a:noFill/>
          <a:ln w="38100" cap="flat" cmpd="sng">
            <a:solidFill>
              <a:srgbClr val="00FF10"/>
            </a:solidFill>
            <a:prstDash val="solid"/>
            <a:round/>
            <a:headEnd type="none" w="med" len="med"/>
            <a:tailEnd type="none" w="med" len="med"/>
          </a:ln>
        </p:spPr>
      </p:cxnSp>
      <p:cxnSp>
        <p:nvCxnSpPr>
          <p:cNvPr id="1140" name="Google Shape;1140;p181"/>
          <p:cNvCxnSpPr>
            <a:stCxn id="1124" idx="5"/>
            <a:endCxn id="1119" idx="4"/>
          </p:cNvCxnSpPr>
          <p:nvPr/>
        </p:nvCxnSpPr>
        <p:spPr>
          <a:xfrm>
            <a:off x="4320857" y="2773324"/>
            <a:ext cx="173400" cy="393300"/>
          </a:xfrm>
          <a:prstGeom prst="straightConnector1">
            <a:avLst/>
          </a:prstGeom>
          <a:noFill/>
          <a:ln w="38100" cap="flat" cmpd="sng">
            <a:solidFill>
              <a:srgbClr val="00FF10"/>
            </a:solidFill>
            <a:prstDash val="solid"/>
            <a:round/>
            <a:headEnd type="none" w="med" len="med"/>
            <a:tailEnd type="none" w="med" len="med"/>
          </a:ln>
        </p:spPr>
      </p:cxnSp>
      <p:cxnSp>
        <p:nvCxnSpPr>
          <p:cNvPr id="1141" name="Google Shape;1141;p181"/>
          <p:cNvCxnSpPr>
            <a:stCxn id="1120" idx="5"/>
          </p:cNvCxnSpPr>
          <p:nvPr/>
        </p:nvCxnSpPr>
        <p:spPr>
          <a:xfrm>
            <a:off x="4078223" y="3138286"/>
            <a:ext cx="208500" cy="140700"/>
          </a:xfrm>
          <a:prstGeom prst="straightConnector1">
            <a:avLst/>
          </a:prstGeom>
          <a:noFill/>
          <a:ln w="38100" cap="flat" cmpd="sng">
            <a:solidFill>
              <a:srgbClr val="00FF10"/>
            </a:solidFill>
            <a:prstDash val="solid"/>
            <a:round/>
            <a:headEnd type="none" w="med" len="med"/>
            <a:tailEnd type="none" w="med" len="med"/>
          </a:ln>
        </p:spPr>
      </p:cxnSp>
      <p:cxnSp>
        <p:nvCxnSpPr>
          <p:cNvPr id="1142" name="Google Shape;1142;p181"/>
          <p:cNvCxnSpPr/>
          <p:nvPr/>
        </p:nvCxnSpPr>
        <p:spPr>
          <a:xfrm>
            <a:off x="4271994" y="2718874"/>
            <a:ext cx="8700" cy="502200"/>
          </a:xfrm>
          <a:prstGeom prst="straightConnector1">
            <a:avLst/>
          </a:prstGeom>
          <a:noFill/>
          <a:ln w="38100" cap="flat" cmpd="sng">
            <a:solidFill>
              <a:srgbClr val="00FF10"/>
            </a:solidFill>
            <a:prstDash val="solid"/>
            <a:round/>
            <a:headEnd type="none" w="med" len="med"/>
            <a:tailEnd type="none" w="med" len="med"/>
          </a:ln>
        </p:spPr>
      </p:cxnSp>
      <p:cxnSp>
        <p:nvCxnSpPr>
          <p:cNvPr id="1143" name="Google Shape;1143;p181"/>
          <p:cNvCxnSpPr>
            <a:stCxn id="1131" idx="7"/>
          </p:cNvCxnSpPr>
          <p:nvPr/>
        </p:nvCxnSpPr>
        <p:spPr>
          <a:xfrm flipH="1">
            <a:off x="4256088" y="3194909"/>
            <a:ext cx="120600" cy="363900"/>
          </a:xfrm>
          <a:prstGeom prst="straightConnector1">
            <a:avLst/>
          </a:prstGeom>
          <a:noFill/>
          <a:ln w="38100" cap="flat" cmpd="sng">
            <a:solidFill>
              <a:srgbClr val="00FF10"/>
            </a:solidFill>
            <a:prstDash val="solid"/>
            <a:round/>
            <a:headEnd type="none" w="med" len="med"/>
            <a:tailEnd type="none" w="med" len="med"/>
          </a:ln>
        </p:spPr>
      </p:cxnSp>
      <p:cxnSp>
        <p:nvCxnSpPr>
          <p:cNvPr id="1144" name="Google Shape;1144;p181"/>
          <p:cNvCxnSpPr/>
          <p:nvPr/>
        </p:nvCxnSpPr>
        <p:spPr>
          <a:xfrm>
            <a:off x="3998788" y="3138404"/>
            <a:ext cx="242400" cy="544500"/>
          </a:xfrm>
          <a:prstGeom prst="straightConnector1">
            <a:avLst/>
          </a:prstGeom>
          <a:noFill/>
          <a:ln w="38100" cap="flat" cmpd="sng">
            <a:solidFill>
              <a:srgbClr val="00FF10"/>
            </a:solidFill>
            <a:prstDash val="solid"/>
            <a:round/>
            <a:headEnd type="none" w="med" len="med"/>
            <a:tailEnd type="none" w="med" len="med"/>
          </a:ln>
        </p:spPr>
      </p:cxnSp>
      <p:cxnSp>
        <p:nvCxnSpPr>
          <p:cNvPr id="1145" name="Google Shape;1145;p181"/>
          <p:cNvCxnSpPr>
            <a:endCxn id="1125" idx="6"/>
          </p:cNvCxnSpPr>
          <p:nvPr/>
        </p:nvCxnSpPr>
        <p:spPr>
          <a:xfrm rot="10800000" flipH="1">
            <a:off x="4049436" y="3614516"/>
            <a:ext cx="299700" cy="2400"/>
          </a:xfrm>
          <a:prstGeom prst="straightConnector1">
            <a:avLst/>
          </a:prstGeom>
          <a:noFill/>
          <a:ln w="38100" cap="flat" cmpd="sng">
            <a:solidFill>
              <a:srgbClr val="00FF10"/>
            </a:solidFill>
            <a:prstDash val="solid"/>
            <a:round/>
            <a:headEnd type="none" w="med" len="med"/>
            <a:tailEnd type="none" w="med" len="med"/>
          </a:ln>
        </p:spPr>
      </p:cxnSp>
      <p:cxnSp>
        <p:nvCxnSpPr>
          <p:cNvPr id="1146" name="Google Shape;1146;p181"/>
          <p:cNvCxnSpPr/>
          <p:nvPr/>
        </p:nvCxnSpPr>
        <p:spPr>
          <a:xfrm>
            <a:off x="3694315" y="3518053"/>
            <a:ext cx="294900" cy="127800"/>
          </a:xfrm>
          <a:prstGeom prst="straightConnector1">
            <a:avLst/>
          </a:prstGeom>
          <a:noFill/>
          <a:ln w="38100" cap="flat" cmpd="sng">
            <a:solidFill>
              <a:srgbClr val="00FF10"/>
            </a:solidFill>
            <a:prstDash val="solid"/>
            <a:round/>
            <a:headEnd type="none" w="med" len="med"/>
            <a:tailEnd type="none" w="med" len="med"/>
          </a:ln>
        </p:spPr>
      </p:cxnSp>
      <p:cxnSp>
        <p:nvCxnSpPr>
          <p:cNvPr id="1147" name="Google Shape;1147;p181"/>
          <p:cNvCxnSpPr/>
          <p:nvPr/>
        </p:nvCxnSpPr>
        <p:spPr>
          <a:xfrm flipH="1">
            <a:off x="2982838" y="3663389"/>
            <a:ext cx="471600" cy="333900"/>
          </a:xfrm>
          <a:prstGeom prst="straightConnector1">
            <a:avLst/>
          </a:prstGeom>
          <a:noFill/>
          <a:ln w="38100" cap="flat" cmpd="sng">
            <a:solidFill>
              <a:srgbClr val="00FF10"/>
            </a:solidFill>
            <a:prstDash val="solid"/>
            <a:round/>
            <a:headEnd type="none" w="med" len="med"/>
            <a:tailEnd type="none" w="med" len="med"/>
          </a:ln>
        </p:spPr>
      </p:cxnSp>
      <p:grpSp>
        <p:nvGrpSpPr>
          <p:cNvPr id="1148" name="Google Shape;1148;p181"/>
          <p:cNvGrpSpPr/>
          <p:nvPr/>
        </p:nvGrpSpPr>
        <p:grpSpPr>
          <a:xfrm rot="-1248282">
            <a:off x="3166460" y="2731983"/>
            <a:ext cx="1603274" cy="1175800"/>
            <a:chOff x="7055723" y="2888389"/>
            <a:chExt cx="1564441" cy="1249761"/>
          </a:xfrm>
        </p:grpSpPr>
        <p:sp>
          <p:nvSpPr>
            <p:cNvPr id="1149" name="Google Shape;1149;p181"/>
            <p:cNvSpPr/>
            <p:nvPr/>
          </p:nvSpPr>
          <p:spPr>
            <a:xfrm>
              <a:off x="8435069" y="327981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0" name="Google Shape;1150;p181"/>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1" name="Google Shape;1151;p181"/>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2" name="Google Shape;1152;p181"/>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3" name="Google Shape;1153;p181"/>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4" name="Google Shape;1154;p181"/>
            <p:cNvSpPr/>
            <p:nvPr/>
          </p:nvSpPr>
          <p:spPr>
            <a:xfrm>
              <a:off x="8248250" y="36600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5" name="Google Shape;1155;p181"/>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6" name="Google Shape;1156;p181"/>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7" name="Google Shape;1157;p181"/>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8" name="Google Shape;1158;p181"/>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59" name="Google Shape;1159;p181"/>
            <p:cNvSpPr/>
            <p:nvPr/>
          </p:nvSpPr>
          <p:spPr>
            <a:xfrm>
              <a:off x="8337666" y="347283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60" name="Google Shape;1160;p181"/>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161" name="Google Shape;1161;p181"/>
            <p:cNvCxnSpPr/>
            <p:nvPr/>
          </p:nvCxnSpPr>
          <p:spPr>
            <a:xfrm flipH="1">
              <a:off x="7126709" y="3748847"/>
              <a:ext cx="160200" cy="255900"/>
            </a:xfrm>
            <a:prstGeom prst="straightConnector1">
              <a:avLst/>
            </a:prstGeom>
            <a:noFill/>
            <a:ln w="38100" cap="flat" cmpd="sng">
              <a:solidFill>
                <a:srgbClr val="00FF10"/>
              </a:solidFill>
              <a:prstDash val="solid"/>
              <a:round/>
              <a:headEnd type="none" w="med" len="med"/>
              <a:tailEnd type="none" w="med" len="med"/>
            </a:ln>
          </p:spPr>
        </p:cxnSp>
        <p:cxnSp>
          <p:nvCxnSpPr>
            <p:cNvPr id="1162" name="Google Shape;1162;p181"/>
            <p:cNvCxnSpPr>
              <a:endCxn id="1158" idx="6"/>
            </p:cNvCxnSpPr>
            <p:nvPr/>
          </p:nvCxnSpPr>
          <p:spPr>
            <a:xfrm rot="-9434941" flipH="1">
              <a:off x="7291840" y="3444550"/>
              <a:ext cx="20169" cy="300"/>
            </a:xfrm>
            <a:prstGeom prst="straightConnector1">
              <a:avLst/>
            </a:prstGeom>
            <a:noFill/>
            <a:ln w="38100" cap="flat" cmpd="sng">
              <a:solidFill>
                <a:srgbClr val="00FF10"/>
              </a:solidFill>
              <a:prstDash val="solid"/>
              <a:round/>
              <a:headEnd type="none" w="med" len="med"/>
              <a:tailEnd type="none" w="med" len="med"/>
            </a:ln>
          </p:spPr>
        </p:cxnSp>
        <p:cxnSp>
          <p:nvCxnSpPr>
            <p:cNvPr id="1163" name="Google Shape;1163;p181"/>
            <p:cNvCxnSpPr>
              <a:stCxn id="1153" idx="5"/>
              <a:endCxn id="1156" idx="7"/>
            </p:cNvCxnSpPr>
            <p:nvPr/>
          </p:nvCxnSpPr>
          <p:spPr>
            <a:xfrm rot="1349093" flipH="1">
              <a:off x="7843048" y="2938848"/>
              <a:ext cx="401632" cy="944883"/>
            </a:xfrm>
            <a:prstGeom prst="straightConnector1">
              <a:avLst/>
            </a:prstGeom>
            <a:noFill/>
            <a:ln w="38100" cap="flat" cmpd="sng">
              <a:solidFill>
                <a:srgbClr val="00FF10"/>
              </a:solidFill>
              <a:prstDash val="solid"/>
              <a:round/>
              <a:headEnd type="none" w="med" len="med"/>
              <a:tailEnd type="none" w="med" len="med"/>
            </a:ln>
          </p:spPr>
        </p:cxnSp>
        <p:cxnSp>
          <p:nvCxnSpPr>
            <p:cNvPr id="1164" name="Google Shape;1164;p181"/>
            <p:cNvCxnSpPr>
              <a:stCxn id="1159" idx="7"/>
              <a:endCxn id="1160" idx="3"/>
            </p:cNvCxnSpPr>
            <p:nvPr/>
          </p:nvCxnSpPr>
          <p:spPr>
            <a:xfrm rot="1347651" flipH="1">
              <a:off x="8088605" y="3421843"/>
              <a:ext cx="324301" cy="448295"/>
            </a:xfrm>
            <a:prstGeom prst="straightConnector1">
              <a:avLst/>
            </a:prstGeom>
            <a:noFill/>
            <a:ln w="38100" cap="flat" cmpd="sng">
              <a:solidFill>
                <a:srgbClr val="00FF10"/>
              </a:solidFill>
              <a:prstDash val="solid"/>
              <a:round/>
              <a:headEnd type="none" w="med" len="med"/>
              <a:tailEnd type="none" w="med" len="med"/>
            </a:ln>
          </p:spPr>
        </p:cxnSp>
        <p:cxnSp>
          <p:nvCxnSpPr>
            <p:cNvPr id="1165" name="Google Shape;1165;p181"/>
            <p:cNvCxnSpPr>
              <a:stCxn id="1157" idx="4"/>
            </p:cNvCxnSpPr>
            <p:nvPr/>
          </p:nvCxnSpPr>
          <p:spPr>
            <a:xfrm rot="-9442808" flipH="1">
              <a:off x="7771275" y="3266416"/>
              <a:ext cx="7800" cy="20968"/>
            </a:xfrm>
            <a:prstGeom prst="straightConnector1">
              <a:avLst/>
            </a:prstGeom>
            <a:noFill/>
            <a:ln w="38100" cap="flat" cmpd="sng">
              <a:solidFill>
                <a:srgbClr val="00FF10"/>
              </a:solidFill>
              <a:prstDash val="solid"/>
              <a:round/>
              <a:headEnd type="none" w="med" len="med"/>
              <a:tailEnd type="none" w="med" len="med"/>
            </a:ln>
          </p:spPr>
        </p:cxnSp>
        <p:cxnSp>
          <p:nvCxnSpPr>
            <p:cNvPr id="1166" name="Google Shape;1166;p181"/>
            <p:cNvCxnSpPr>
              <a:stCxn id="1157" idx="2"/>
            </p:cNvCxnSpPr>
            <p:nvPr/>
          </p:nvCxnSpPr>
          <p:spPr>
            <a:xfrm rot="-9437135" flipH="1">
              <a:off x="7688083" y="3204203"/>
              <a:ext cx="13985" cy="3795"/>
            </a:xfrm>
            <a:prstGeom prst="straightConnector1">
              <a:avLst/>
            </a:prstGeom>
            <a:noFill/>
            <a:ln w="38100" cap="flat" cmpd="sng">
              <a:solidFill>
                <a:srgbClr val="00FF10"/>
              </a:solidFill>
              <a:prstDash val="solid"/>
              <a:round/>
              <a:headEnd type="none" w="med" len="med"/>
              <a:tailEnd type="none" w="med" len="med"/>
            </a:ln>
          </p:spPr>
        </p:cxnSp>
        <p:cxnSp>
          <p:nvCxnSpPr>
            <p:cNvPr id="1167" name="Google Shape;1167;p181"/>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1168" name="Google Shape;1168;p181"/>
            <p:cNvCxnSpPr>
              <a:stCxn id="1153" idx="5"/>
              <a:endCxn id="1149" idx="4"/>
            </p:cNvCxnSpPr>
            <p:nvPr/>
          </p:nvCxnSpPr>
          <p:spPr>
            <a:xfrm rot="1347217">
              <a:off x="8322818" y="3081684"/>
              <a:ext cx="254493" cy="318411"/>
            </a:xfrm>
            <a:prstGeom prst="straightConnector1">
              <a:avLst/>
            </a:prstGeom>
            <a:noFill/>
            <a:ln w="38100" cap="flat" cmpd="sng">
              <a:solidFill>
                <a:srgbClr val="00FF10"/>
              </a:solidFill>
              <a:prstDash val="solid"/>
              <a:round/>
              <a:headEnd type="none" w="med" len="med"/>
              <a:tailEnd type="none" w="med" len="med"/>
            </a:ln>
          </p:spPr>
        </p:cxnSp>
        <p:cxnSp>
          <p:nvCxnSpPr>
            <p:cNvPr id="1169" name="Google Shape;1169;p181"/>
            <p:cNvCxnSpPr>
              <a:stCxn id="1150" idx="5"/>
            </p:cNvCxnSpPr>
            <p:nvPr/>
          </p:nvCxnSpPr>
          <p:spPr>
            <a:xfrm rot="-9601014">
              <a:off x="8180934" y="3339959"/>
              <a:ext cx="3511" cy="4460"/>
            </a:xfrm>
            <a:prstGeom prst="straightConnector1">
              <a:avLst/>
            </a:prstGeom>
            <a:noFill/>
            <a:ln w="38100" cap="flat" cmpd="sng">
              <a:solidFill>
                <a:srgbClr val="00FF10"/>
              </a:solidFill>
              <a:prstDash val="solid"/>
              <a:round/>
              <a:headEnd type="none" w="med" len="med"/>
              <a:tailEnd type="none" w="med" len="med"/>
            </a:ln>
          </p:spPr>
        </p:cxnSp>
        <p:cxnSp>
          <p:nvCxnSpPr>
            <p:cNvPr id="1170" name="Google Shape;1170;p181"/>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1171" name="Google Shape;1171;p181"/>
            <p:cNvCxnSpPr>
              <a:stCxn id="1159" idx="7"/>
            </p:cNvCxnSpPr>
            <p:nvPr/>
          </p:nvCxnSpPr>
          <p:spPr>
            <a:xfrm rot="-9442808" flipH="1">
              <a:off x="8475605" y="3489305"/>
              <a:ext cx="3900" cy="7971"/>
            </a:xfrm>
            <a:prstGeom prst="straightConnector1">
              <a:avLst/>
            </a:prstGeom>
            <a:noFill/>
            <a:ln w="38100" cap="flat" cmpd="sng">
              <a:solidFill>
                <a:srgbClr val="00FF10"/>
              </a:solidFill>
              <a:prstDash val="solid"/>
              <a:round/>
              <a:headEnd type="none" w="med" len="med"/>
              <a:tailEnd type="none" w="med" len="med"/>
            </a:ln>
          </p:spPr>
        </p:cxnSp>
        <p:cxnSp>
          <p:nvCxnSpPr>
            <p:cNvPr id="1172" name="Google Shape;1172;p181"/>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1173" name="Google Shape;1173;p181"/>
            <p:cNvCxnSpPr>
              <a:endCxn id="1154" idx="6"/>
            </p:cNvCxnSpPr>
            <p:nvPr/>
          </p:nvCxnSpPr>
          <p:spPr>
            <a:xfrm rot="-9429981">
              <a:off x="8408058" y="3741282"/>
              <a:ext cx="6185" cy="1237"/>
            </a:xfrm>
            <a:prstGeom prst="straightConnector1">
              <a:avLst/>
            </a:prstGeom>
            <a:noFill/>
            <a:ln w="38100" cap="flat" cmpd="sng">
              <a:solidFill>
                <a:srgbClr val="00FF10"/>
              </a:solidFill>
              <a:prstDash val="solid"/>
              <a:round/>
              <a:headEnd type="none" w="med" len="med"/>
              <a:tailEnd type="none" w="med" len="med"/>
            </a:ln>
          </p:spPr>
        </p:cxnSp>
        <p:cxnSp>
          <p:nvCxnSpPr>
            <p:cNvPr id="1174" name="Google Shape;1174;p181"/>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1175" name="Google Shape;1175;p181"/>
            <p:cNvCxnSpPr/>
            <p:nvPr/>
          </p:nvCxnSpPr>
          <p:spPr>
            <a:xfrm flipH="1">
              <a:off x="7274589" y="3780611"/>
              <a:ext cx="391200" cy="277200"/>
            </a:xfrm>
            <a:prstGeom prst="straightConnector1">
              <a:avLst/>
            </a:prstGeom>
            <a:noFill/>
            <a:ln w="38100" cap="flat" cmpd="sng">
              <a:solidFill>
                <a:srgbClr val="00FF10"/>
              </a:solidFill>
              <a:prstDash val="solid"/>
              <a:round/>
              <a:headEnd type="none" w="med" len="med"/>
              <a:tailEnd type="none" w="med" len="med"/>
            </a:ln>
          </p:spPr>
        </p:cxnSp>
      </p:grpSp>
      <p:cxnSp>
        <p:nvCxnSpPr>
          <p:cNvPr id="1176" name="Google Shape;1176;p181"/>
          <p:cNvCxnSpPr>
            <a:endCxn id="1177" idx="5"/>
          </p:cNvCxnSpPr>
          <p:nvPr/>
        </p:nvCxnSpPr>
        <p:spPr>
          <a:xfrm rot="10800000" flipH="1">
            <a:off x="3763458" y="2386475"/>
            <a:ext cx="202500" cy="662100"/>
          </a:xfrm>
          <a:prstGeom prst="straightConnector1">
            <a:avLst/>
          </a:prstGeom>
          <a:noFill/>
          <a:ln w="38100" cap="flat" cmpd="sng">
            <a:solidFill>
              <a:srgbClr val="00FF10"/>
            </a:solidFill>
            <a:prstDash val="solid"/>
            <a:round/>
            <a:headEnd type="none" w="med" len="med"/>
            <a:tailEnd type="none" w="med" len="med"/>
          </a:ln>
        </p:spPr>
      </p:cxnSp>
      <p:sp>
        <p:nvSpPr>
          <p:cNvPr id="1178" name="Google Shape;1178;p181"/>
          <p:cNvSpPr/>
          <p:nvPr/>
        </p:nvSpPr>
        <p:spPr>
          <a:xfrm>
            <a:off x="3582560" y="273485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79" name="Google Shape;1179;p181"/>
          <p:cNvSpPr/>
          <p:nvPr/>
        </p:nvSpPr>
        <p:spPr>
          <a:xfrm>
            <a:off x="3098286" y="273485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80" name="Google Shape;1180;p181"/>
          <p:cNvSpPr/>
          <p:nvPr/>
        </p:nvSpPr>
        <p:spPr>
          <a:xfrm>
            <a:off x="2751460" y="314994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81" name="Google Shape;1181;p181"/>
          <p:cNvSpPr/>
          <p:nvPr/>
        </p:nvSpPr>
        <p:spPr>
          <a:xfrm>
            <a:off x="2424333" y="3739013"/>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82" name="Google Shape;1182;p181"/>
          <p:cNvSpPr/>
          <p:nvPr/>
        </p:nvSpPr>
        <p:spPr>
          <a:xfrm>
            <a:off x="3340920" y="2369894"/>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83" name="Google Shape;1183;p181"/>
          <p:cNvSpPr/>
          <p:nvPr/>
        </p:nvSpPr>
        <p:spPr>
          <a:xfrm>
            <a:off x="3340950" y="3279286"/>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84" name="Google Shape;1184;p181"/>
          <p:cNvSpPr/>
          <p:nvPr/>
        </p:nvSpPr>
        <p:spPr>
          <a:xfrm>
            <a:off x="2518706" y="3396462"/>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85" name="Google Shape;1185;p181"/>
          <p:cNvSpPr/>
          <p:nvPr/>
        </p:nvSpPr>
        <p:spPr>
          <a:xfrm>
            <a:off x="2665943" y="2634790"/>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86" name="Google Shape;1186;p181"/>
          <p:cNvSpPr/>
          <p:nvPr/>
        </p:nvSpPr>
        <p:spPr>
          <a:xfrm>
            <a:off x="3396752" y="2927880"/>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187" name="Google Shape;1187;p181"/>
          <p:cNvSpPr/>
          <p:nvPr/>
        </p:nvSpPr>
        <p:spPr>
          <a:xfrm>
            <a:off x="3046190" y="3278021"/>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188" name="Google Shape;1188;p181"/>
          <p:cNvCxnSpPr/>
          <p:nvPr/>
        </p:nvCxnSpPr>
        <p:spPr>
          <a:xfrm flipH="1">
            <a:off x="2212038" y="2831368"/>
            <a:ext cx="940800" cy="192900"/>
          </a:xfrm>
          <a:prstGeom prst="straightConnector1">
            <a:avLst/>
          </a:prstGeom>
          <a:noFill/>
          <a:ln w="38100" cap="flat" cmpd="sng">
            <a:solidFill>
              <a:srgbClr val="00FF10"/>
            </a:solidFill>
            <a:prstDash val="solid"/>
            <a:round/>
            <a:headEnd type="none" w="med" len="med"/>
            <a:tailEnd type="none" w="med" len="med"/>
          </a:ln>
        </p:spPr>
      </p:cxnSp>
      <p:cxnSp>
        <p:nvCxnSpPr>
          <p:cNvPr id="1189" name="Google Shape;1189;p181"/>
          <p:cNvCxnSpPr>
            <a:stCxn id="1182" idx="5"/>
            <a:endCxn id="1184" idx="7"/>
          </p:cNvCxnSpPr>
          <p:nvPr/>
        </p:nvCxnSpPr>
        <p:spPr>
          <a:xfrm flipH="1">
            <a:off x="2683271" y="2534544"/>
            <a:ext cx="822300" cy="890100"/>
          </a:xfrm>
          <a:prstGeom prst="straightConnector1">
            <a:avLst/>
          </a:prstGeom>
          <a:noFill/>
          <a:ln w="38100" cap="flat" cmpd="sng">
            <a:solidFill>
              <a:srgbClr val="00FF10"/>
            </a:solidFill>
            <a:prstDash val="solid"/>
            <a:round/>
            <a:headEnd type="none" w="med" len="med"/>
            <a:tailEnd type="none" w="med" len="med"/>
          </a:ln>
        </p:spPr>
      </p:cxnSp>
      <p:cxnSp>
        <p:nvCxnSpPr>
          <p:cNvPr id="1190" name="Google Shape;1190;p181"/>
          <p:cNvCxnSpPr>
            <a:stCxn id="1178" idx="6"/>
            <a:endCxn id="1187" idx="7"/>
          </p:cNvCxnSpPr>
          <p:nvPr/>
        </p:nvCxnSpPr>
        <p:spPr>
          <a:xfrm flipH="1">
            <a:off x="3210860" y="2831306"/>
            <a:ext cx="564600" cy="474900"/>
          </a:xfrm>
          <a:prstGeom prst="straightConnector1">
            <a:avLst/>
          </a:prstGeom>
          <a:noFill/>
          <a:ln w="38100" cap="flat" cmpd="sng">
            <a:solidFill>
              <a:srgbClr val="00FF10"/>
            </a:solidFill>
            <a:prstDash val="solid"/>
            <a:round/>
            <a:headEnd type="none" w="med" len="med"/>
            <a:tailEnd type="none" w="med" len="med"/>
          </a:ln>
        </p:spPr>
      </p:cxnSp>
      <p:cxnSp>
        <p:nvCxnSpPr>
          <p:cNvPr id="1191" name="Google Shape;1191;p181"/>
          <p:cNvCxnSpPr>
            <a:stCxn id="1185" idx="4"/>
          </p:cNvCxnSpPr>
          <p:nvPr/>
        </p:nvCxnSpPr>
        <p:spPr>
          <a:xfrm flipH="1">
            <a:off x="2564993" y="2827690"/>
            <a:ext cx="197400" cy="951000"/>
          </a:xfrm>
          <a:prstGeom prst="straightConnector1">
            <a:avLst/>
          </a:prstGeom>
          <a:noFill/>
          <a:ln w="38100" cap="flat" cmpd="sng">
            <a:solidFill>
              <a:srgbClr val="00FF10"/>
            </a:solidFill>
            <a:prstDash val="solid"/>
            <a:round/>
            <a:headEnd type="none" w="med" len="med"/>
            <a:tailEnd type="none" w="med" len="med"/>
          </a:ln>
        </p:spPr>
      </p:cxnSp>
      <p:cxnSp>
        <p:nvCxnSpPr>
          <p:cNvPr id="1192" name="Google Shape;1192;p181"/>
          <p:cNvCxnSpPr/>
          <p:nvPr/>
        </p:nvCxnSpPr>
        <p:spPr>
          <a:xfrm flipH="1">
            <a:off x="2772619" y="2484587"/>
            <a:ext cx="643800" cy="221100"/>
          </a:xfrm>
          <a:prstGeom prst="straightConnector1">
            <a:avLst/>
          </a:prstGeom>
          <a:noFill/>
          <a:ln w="38100" cap="flat" cmpd="sng">
            <a:solidFill>
              <a:srgbClr val="00FF10"/>
            </a:solidFill>
            <a:prstDash val="solid"/>
            <a:round/>
            <a:headEnd type="none" w="med" len="med"/>
            <a:tailEnd type="none" w="med" len="med"/>
          </a:ln>
        </p:spPr>
      </p:cxnSp>
      <p:cxnSp>
        <p:nvCxnSpPr>
          <p:cNvPr id="1193" name="Google Shape;1193;p181"/>
          <p:cNvCxnSpPr>
            <a:stCxn id="1182" idx="5"/>
            <a:endCxn id="1178" idx="4"/>
          </p:cNvCxnSpPr>
          <p:nvPr/>
        </p:nvCxnSpPr>
        <p:spPr>
          <a:xfrm>
            <a:off x="3505571" y="2534544"/>
            <a:ext cx="173400" cy="393300"/>
          </a:xfrm>
          <a:prstGeom prst="straightConnector1">
            <a:avLst/>
          </a:prstGeom>
          <a:noFill/>
          <a:ln w="38100" cap="flat" cmpd="sng">
            <a:solidFill>
              <a:srgbClr val="00FF10"/>
            </a:solidFill>
            <a:prstDash val="solid"/>
            <a:round/>
            <a:headEnd type="none" w="med" len="med"/>
            <a:tailEnd type="none" w="med" len="med"/>
          </a:ln>
        </p:spPr>
      </p:cxnSp>
      <p:cxnSp>
        <p:nvCxnSpPr>
          <p:cNvPr id="1194" name="Google Shape;1194;p181"/>
          <p:cNvCxnSpPr>
            <a:stCxn id="1179" idx="5"/>
          </p:cNvCxnSpPr>
          <p:nvPr/>
        </p:nvCxnSpPr>
        <p:spPr>
          <a:xfrm>
            <a:off x="3262937" y="2899506"/>
            <a:ext cx="208500" cy="140700"/>
          </a:xfrm>
          <a:prstGeom prst="straightConnector1">
            <a:avLst/>
          </a:prstGeom>
          <a:noFill/>
          <a:ln w="38100" cap="flat" cmpd="sng">
            <a:solidFill>
              <a:srgbClr val="00FF10"/>
            </a:solidFill>
            <a:prstDash val="solid"/>
            <a:round/>
            <a:headEnd type="none" w="med" len="med"/>
            <a:tailEnd type="none" w="med" len="med"/>
          </a:ln>
        </p:spPr>
      </p:cxnSp>
      <p:cxnSp>
        <p:nvCxnSpPr>
          <p:cNvPr id="1195" name="Google Shape;1195;p181"/>
          <p:cNvCxnSpPr/>
          <p:nvPr/>
        </p:nvCxnSpPr>
        <p:spPr>
          <a:xfrm>
            <a:off x="3456708" y="2480094"/>
            <a:ext cx="8700" cy="502200"/>
          </a:xfrm>
          <a:prstGeom prst="straightConnector1">
            <a:avLst/>
          </a:prstGeom>
          <a:noFill/>
          <a:ln w="38100" cap="flat" cmpd="sng">
            <a:solidFill>
              <a:srgbClr val="00FF10"/>
            </a:solidFill>
            <a:prstDash val="solid"/>
            <a:round/>
            <a:headEnd type="none" w="med" len="med"/>
            <a:tailEnd type="none" w="med" len="med"/>
          </a:ln>
        </p:spPr>
      </p:cxnSp>
      <p:cxnSp>
        <p:nvCxnSpPr>
          <p:cNvPr id="1196" name="Google Shape;1196;p181"/>
          <p:cNvCxnSpPr>
            <a:stCxn id="1186" idx="7"/>
          </p:cNvCxnSpPr>
          <p:nvPr/>
        </p:nvCxnSpPr>
        <p:spPr>
          <a:xfrm flipH="1">
            <a:off x="3440802" y="2956129"/>
            <a:ext cx="120600" cy="363900"/>
          </a:xfrm>
          <a:prstGeom prst="straightConnector1">
            <a:avLst/>
          </a:prstGeom>
          <a:noFill/>
          <a:ln w="38100" cap="flat" cmpd="sng">
            <a:solidFill>
              <a:srgbClr val="00FF10"/>
            </a:solidFill>
            <a:prstDash val="solid"/>
            <a:round/>
            <a:headEnd type="none" w="med" len="med"/>
            <a:tailEnd type="none" w="med" len="med"/>
          </a:ln>
        </p:spPr>
      </p:cxnSp>
      <p:cxnSp>
        <p:nvCxnSpPr>
          <p:cNvPr id="1197" name="Google Shape;1197;p181"/>
          <p:cNvCxnSpPr/>
          <p:nvPr/>
        </p:nvCxnSpPr>
        <p:spPr>
          <a:xfrm>
            <a:off x="3183502" y="2899625"/>
            <a:ext cx="242400" cy="544500"/>
          </a:xfrm>
          <a:prstGeom prst="straightConnector1">
            <a:avLst/>
          </a:prstGeom>
          <a:noFill/>
          <a:ln w="38100" cap="flat" cmpd="sng">
            <a:solidFill>
              <a:srgbClr val="00FF10"/>
            </a:solidFill>
            <a:prstDash val="solid"/>
            <a:round/>
            <a:headEnd type="none" w="med" len="med"/>
            <a:tailEnd type="none" w="med" len="med"/>
          </a:ln>
        </p:spPr>
      </p:cxnSp>
      <p:cxnSp>
        <p:nvCxnSpPr>
          <p:cNvPr id="1198" name="Google Shape;1198;p181"/>
          <p:cNvCxnSpPr>
            <a:endCxn id="1183" idx="6"/>
          </p:cNvCxnSpPr>
          <p:nvPr/>
        </p:nvCxnSpPr>
        <p:spPr>
          <a:xfrm rot="10800000" flipH="1">
            <a:off x="3234150" y="3375736"/>
            <a:ext cx="299700" cy="2400"/>
          </a:xfrm>
          <a:prstGeom prst="straightConnector1">
            <a:avLst/>
          </a:prstGeom>
          <a:noFill/>
          <a:ln w="38100" cap="flat" cmpd="sng">
            <a:solidFill>
              <a:srgbClr val="00FF10"/>
            </a:solidFill>
            <a:prstDash val="solid"/>
            <a:round/>
            <a:headEnd type="none" w="med" len="med"/>
            <a:tailEnd type="none" w="med" len="med"/>
          </a:ln>
        </p:spPr>
      </p:cxnSp>
      <p:cxnSp>
        <p:nvCxnSpPr>
          <p:cNvPr id="1199" name="Google Shape;1199;p181"/>
          <p:cNvCxnSpPr/>
          <p:nvPr/>
        </p:nvCxnSpPr>
        <p:spPr>
          <a:xfrm>
            <a:off x="2879029" y="3279273"/>
            <a:ext cx="294900" cy="127800"/>
          </a:xfrm>
          <a:prstGeom prst="straightConnector1">
            <a:avLst/>
          </a:prstGeom>
          <a:noFill/>
          <a:ln w="38100" cap="flat" cmpd="sng">
            <a:solidFill>
              <a:srgbClr val="00FF10"/>
            </a:solidFill>
            <a:prstDash val="solid"/>
            <a:round/>
            <a:headEnd type="none" w="med" len="med"/>
            <a:tailEnd type="none" w="med" len="med"/>
          </a:ln>
        </p:spPr>
      </p:cxnSp>
      <p:grpSp>
        <p:nvGrpSpPr>
          <p:cNvPr id="1200" name="Google Shape;1200;p181"/>
          <p:cNvGrpSpPr/>
          <p:nvPr/>
        </p:nvGrpSpPr>
        <p:grpSpPr>
          <a:xfrm rot="-1248282">
            <a:off x="2348709" y="2479772"/>
            <a:ext cx="1678906" cy="1175800"/>
            <a:chOff x="7055723" y="2888389"/>
            <a:chExt cx="1638241" cy="1249761"/>
          </a:xfrm>
        </p:grpSpPr>
        <p:sp>
          <p:nvSpPr>
            <p:cNvPr id="1201" name="Google Shape;1201;p181"/>
            <p:cNvSpPr/>
            <p:nvPr/>
          </p:nvSpPr>
          <p:spPr>
            <a:xfrm>
              <a:off x="8532523" y="3242813"/>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02" name="Google Shape;1202;p181"/>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03" name="Google Shape;1203;p181"/>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04" name="Google Shape;1204;p181"/>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05" name="Google Shape;1205;p181"/>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06" name="Google Shape;1206;p181"/>
            <p:cNvSpPr/>
            <p:nvPr/>
          </p:nvSpPr>
          <p:spPr>
            <a:xfrm>
              <a:off x="8248250" y="36600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07" name="Google Shape;1207;p181"/>
            <p:cNvCxnSpPr/>
            <p:nvPr/>
          </p:nvCxnSpPr>
          <p:spPr>
            <a:xfrm rot="-9429981">
              <a:off x="7486808" y="4122768"/>
              <a:ext cx="6185" cy="2563"/>
            </a:xfrm>
            <a:prstGeom prst="straightConnector1">
              <a:avLst/>
            </a:prstGeom>
            <a:noFill/>
            <a:ln w="28575" cap="flat" cmpd="sng">
              <a:solidFill>
                <a:srgbClr val="00FF10"/>
              </a:solidFill>
              <a:prstDash val="solid"/>
              <a:round/>
              <a:headEnd type="none" w="med" len="med"/>
              <a:tailEnd type="none" w="med" len="med"/>
            </a:ln>
          </p:spPr>
        </p:cxnSp>
        <p:sp>
          <p:nvSpPr>
            <p:cNvPr id="1208" name="Google Shape;1208;p181"/>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09" name="Google Shape;1209;p181"/>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10" name="Google Shape;1210;p181"/>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11" name="Google Shape;1211;p181"/>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12" name="Google Shape;1212;p181"/>
            <p:cNvSpPr/>
            <p:nvPr/>
          </p:nvSpPr>
          <p:spPr>
            <a:xfrm>
              <a:off x="8294563"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13" name="Google Shape;1213;p181"/>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14" name="Google Shape;1214;p181"/>
            <p:cNvCxnSpPr/>
            <p:nvPr/>
          </p:nvCxnSpPr>
          <p:spPr>
            <a:xfrm flipH="1">
              <a:off x="7126709" y="3748847"/>
              <a:ext cx="160200" cy="255900"/>
            </a:xfrm>
            <a:prstGeom prst="straightConnector1">
              <a:avLst/>
            </a:prstGeom>
            <a:noFill/>
            <a:ln w="38100" cap="flat" cmpd="sng">
              <a:solidFill>
                <a:srgbClr val="00FF10"/>
              </a:solidFill>
              <a:prstDash val="solid"/>
              <a:round/>
              <a:headEnd type="none" w="med" len="med"/>
              <a:tailEnd type="none" w="med" len="med"/>
            </a:ln>
          </p:spPr>
        </p:cxnSp>
        <p:cxnSp>
          <p:nvCxnSpPr>
            <p:cNvPr id="1215" name="Google Shape;1215;p181"/>
            <p:cNvCxnSpPr>
              <a:endCxn id="1211" idx="6"/>
            </p:cNvCxnSpPr>
            <p:nvPr/>
          </p:nvCxnSpPr>
          <p:spPr>
            <a:xfrm rot="-9434941" flipH="1">
              <a:off x="7291840" y="3444550"/>
              <a:ext cx="20169" cy="300"/>
            </a:xfrm>
            <a:prstGeom prst="straightConnector1">
              <a:avLst/>
            </a:prstGeom>
            <a:noFill/>
            <a:ln w="38100" cap="flat" cmpd="sng">
              <a:solidFill>
                <a:srgbClr val="00FF10"/>
              </a:solidFill>
              <a:prstDash val="solid"/>
              <a:round/>
              <a:headEnd type="none" w="med" len="med"/>
              <a:tailEnd type="none" w="med" len="med"/>
            </a:ln>
          </p:spPr>
        </p:cxnSp>
        <p:cxnSp>
          <p:nvCxnSpPr>
            <p:cNvPr id="1216" name="Google Shape;1216;p181"/>
            <p:cNvCxnSpPr>
              <a:stCxn id="1205" idx="5"/>
              <a:endCxn id="1209" idx="7"/>
            </p:cNvCxnSpPr>
            <p:nvPr/>
          </p:nvCxnSpPr>
          <p:spPr>
            <a:xfrm rot="1349093" flipH="1">
              <a:off x="7843048" y="2938848"/>
              <a:ext cx="401632" cy="944883"/>
            </a:xfrm>
            <a:prstGeom prst="straightConnector1">
              <a:avLst/>
            </a:prstGeom>
            <a:noFill/>
            <a:ln w="38100" cap="flat" cmpd="sng">
              <a:solidFill>
                <a:srgbClr val="00FF10"/>
              </a:solidFill>
              <a:prstDash val="solid"/>
              <a:round/>
              <a:headEnd type="none" w="med" len="med"/>
              <a:tailEnd type="none" w="med" len="med"/>
            </a:ln>
          </p:spPr>
        </p:cxnSp>
        <p:cxnSp>
          <p:nvCxnSpPr>
            <p:cNvPr id="1217" name="Google Shape;1217;p181"/>
            <p:cNvCxnSpPr/>
            <p:nvPr/>
          </p:nvCxnSpPr>
          <p:spPr>
            <a:xfrm rot="1349336" flipH="1">
              <a:off x="8099050" y="3287071"/>
              <a:ext cx="403916" cy="544215"/>
            </a:xfrm>
            <a:prstGeom prst="straightConnector1">
              <a:avLst/>
            </a:prstGeom>
            <a:noFill/>
            <a:ln w="38100" cap="flat" cmpd="sng">
              <a:solidFill>
                <a:srgbClr val="00FF10"/>
              </a:solidFill>
              <a:prstDash val="solid"/>
              <a:round/>
              <a:headEnd type="none" w="med" len="med"/>
              <a:tailEnd type="none" w="med" len="med"/>
            </a:ln>
          </p:spPr>
        </p:cxnSp>
        <p:cxnSp>
          <p:nvCxnSpPr>
            <p:cNvPr id="1218" name="Google Shape;1218;p181"/>
            <p:cNvCxnSpPr>
              <a:stCxn id="1210" idx="4"/>
            </p:cNvCxnSpPr>
            <p:nvPr/>
          </p:nvCxnSpPr>
          <p:spPr>
            <a:xfrm rot="-9442808" flipH="1">
              <a:off x="7771275" y="3266416"/>
              <a:ext cx="7800" cy="20968"/>
            </a:xfrm>
            <a:prstGeom prst="straightConnector1">
              <a:avLst/>
            </a:prstGeom>
            <a:noFill/>
            <a:ln w="38100" cap="flat" cmpd="sng">
              <a:solidFill>
                <a:srgbClr val="00FF10"/>
              </a:solidFill>
              <a:prstDash val="solid"/>
              <a:round/>
              <a:headEnd type="none" w="med" len="med"/>
              <a:tailEnd type="none" w="med" len="med"/>
            </a:ln>
          </p:spPr>
        </p:cxnSp>
        <p:cxnSp>
          <p:nvCxnSpPr>
            <p:cNvPr id="1219" name="Google Shape;1219;p181"/>
            <p:cNvCxnSpPr>
              <a:stCxn id="1210" idx="2"/>
            </p:cNvCxnSpPr>
            <p:nvPr/>
          </p:nvCxnSpPr>
          <p:spPr>
            <a:xfrm rot="-9437135" flipH="1">
              <a:off x="7688083" y="3204203"/>
              <a:ext cx="13985" cy="3795"/>
            </a:xfrm>
            <a:prstGeom prst="straightConnector1">
              <a:avLst/>
            </a:prstGeom>
            <a:noFill/>
            <a:ln w="38100" cap="flat" cmpd="sng">
              <a:solidFill>
                <a:srgbClr val="00FF10"/>
              </a:solidFill>
              <a:prstDash val="solid"/>
              <a:round/>
              <a:headEnd type="none" w="med" len="med"/>
              <a:tailEnd type="none" w="med" len="med"/>
            </a:ln>
          </p:spPr>
        </p:cxnSp>
        <p:cxnSp>
          <p:nvCxnSpPr>
            <p:cNvPr id="1220" name="Google Shape;1220;p181"/>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1221" name="Google Shape;1221;p181"/>
            <p:cNvCxnSpPr>
              <a:stCxn id="1205" idx="5"/>
              <a:endCxn id="1201" idx="4"/>
            </p:cNvCxnSpPr>
            <p:nvPr/>
          </p:nvCxnSpPr>
          <p:spPr>
            <a:xfrm rot="1348176">
              <a:off x="8331621" y="3099004"/>
              <a:ext cx="334386" cy="246871"/>
            </a:xfrm>
            <a:prstGeom prst="straightConnector1">
              <a:avLst/>
            </a:prstGeom>
            <a:noFill/>
            <a:ln w="38100" cap="flat" cmpd="sng">
              <a:solidFill>
                <a:srgbClr val="00FF10"/>
              </a:solidFill>
              <a:prstDash val="solid"/>
              <a:round/>
              <a:headEnd type="none" w="med" len="med"/>
              <a:tailEnd type="none" w="med" len="med"/>
            </a:ln>
          </p:spPr>
        </p:cxnSp>
        <p:cxnSp>
          <p:nvCxnSpPr>
            <p:cNvPr id="1222" name="Google Shape;1222;p181"/>
            <p:cNvCxnSpPr>
              <a:stCxn id="1202" idx="5"/>
            </p:cNvCxnSpPr>
            <p:nvPr/>
          </p:nvCxnSpPr>
          <p:spPr>
            <a:xfrm rot="-9601014">
              <a:off x="8180934" y="3339959"/>
              <a:ext cx="3511" cy="4460"/>
            </a:xfrm>
            <a:prstGeom prst="straightConnector1">
              <a:avLst/>
            </a:prstGeom>
            <a:noFill/>
            <a:ln w="38100" cap="flat" cmpd="sng">
              <a:solidFill>
                <a:srgbClr val="00FF10"/>
              </a:solidFill>
              <a:prstDash val="solid"/>
              <a:round/>
              <a:headEnd type="none" w="med" len="med"/>
              <a:tailEnd type="none" w="med" len="med"/>
            </a:ln>
          </p:spPr>
        </p:cxnSp>
        <p:cxnSp>
          <p:nvCxnSpPr>
            <p:cNvPr id="1223" name="Google Shape;1223;p181"/>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1224" name="Google Shape;1224;p181"/>
            <p:cNvCxnSpPr>
              <a:stCxn id="1212" idx="7"/>
            </p:cNvCxnSpPr>
            <p:nvPr/>
          </p:nvCxnSpPr>
          <p:spPr>
            <a:xfrm rot="-9442808" flipH="1">
              <a:off x="8432502" y="3384825"/>
              <a:ext cx="3900" cy="7971"/>
            </a:xfrm>
            <a:prstGeom prst="straightConnector1">
              <a:avLst/>
            </a:prstGeom>
            <a:noFill/>
            <a:ln w="38100" cap="flat" cmpd="sng">
              <a:solidFill>
                <a:srgbClr val="00FF10"/>
              </a:solidFill>
              <a:prstDash val="solid"/>
              <a:round/>
              <a:headEnd type="none" w="med" len="med"/>
              <a:tailEnd type="none" w="med" len="med"/>
            </a:ln>
          </p:spPr>
        </p:cxnSp>
        <p:cxnSp>
          <p:nvCxnSpPr>
            <p:cNvPr id="1225" name="Google Shape;1225;p181"/>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1226" name="Google Shape;1226;p181"/>
            <p:cNvCxnSpPr>
              <a:endCxn id="1206" idx="6"/>
            </p:cNvCxnSpPr>
            <p:nvPr/>
          </p:nvCxnSpPr>
          <p:spPr>
            <a:xfrm rot="-9429981">
              <a:off x="8408058" y="3741282"/>
              <a:ext cx="6185" cy="1237"/>
            </a:xfrm>
            <a:prstGeom prst="straightConnector1">
              <a:avLst/>
            </a:prstGeom>
            <a:noFill/>
            <a:ln w="38100" cap="flat" cmpd="sng">
              <a:solidFill>
                <a:srgbClr val="00FF10"/>
              </a:solidFill>
              <a:prstDash val="solid"/>
              <a:round/>
              <a:headEnd type="none" w="med" len="med"/>
              <a:tailEnd type="none" w="med" len="med"/>
            </a:ln>
          </p:spPr>
        </p:cxnSp>
        <p:cxnSp>
          <p:nvCxnSpPr>
            <p:cNvPr id="1227" name="Google Shape;1227;p181"/>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1228" name="Google Shape;1228;p181"/>
            <p:cNvCxnSpPr/>
            <p:nvPr/>
          </p:nvCxnSpPr>
          <p:spPr>
            <a:xfrm flipH="1">
              <a:off x="7274589" y="3780611"/>
              <a:ext cx="391200" cy="277200"/>
            </a:xfrm>
            <a:prstGeom prst="straightConnector1">
              <a:avLst/>
            </a:prstGeom>
            <a:noFill/>
            <a:ln w="38100" cap="flat" cmpd="sng">
              <a:solidFill>
                <a:srgbClr val="00FF10"/>
              </a:solidFill>
              <a:prstDash val="solid"/>
              <a:round/>
              <a:headEnd type="none" w="med" len="med"/>
              <a:tailEnd type="none" w="med" len="med"/>
            </a:ln>
          </p:spPr>
        </p:cxnSp>
      </p:grpSp>
      <p:grpSp>
        <p:nvGrpSpPr>
          <p:cNvPr id="1229" name="Google Shape;1229;p181"/>
          <p:cNvGrpSpPr/>
          <p:nvPr/>
        </p:nvGrpSpPr>
        <p:grpSpPr>
          <a:xfrm rot="9377322">
            <a:off x="1890536" y="2241180"/>
            <a:ext cx="1791464" cy="1391385"/>
            <a:chOff x="7055723" y="2887789"/>
            <a:chExt cx="1553252" cy="1313961"/>
          </a:xfrm>
        </p:grpSpPr>
        <p:sp>
          <p:nvSpPr>
            <p:cNvPr id="1230" name="Google Shape;1230;p181"/>
            <p:cNvSpPr/>
            <p:nvPr/>
          </p:nvSpPr>
          <p:spPr>
            <a:xfrm>
              <a:off x="8448775"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31" name="Google Shape;1231;p181"/>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32" name="Google Shape;1232;p181"/>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33" name="Google Shape;1233;p181"/>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34" name="Google Shape;1234;p181"/>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35" name="Google Shape;1235;p181"/>
            <p:cNvSpPr/>
            <p:nvPr/>
          </p:nvSpPr>
          <p:spPr>
            <a:xfrm>
              <a:off x="8234983" y="3660955"/>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36" name="Google Shape;1236;p181"/>
            <p:cNvCxnSpPr>
              <a:endCxn id="1237" idx="2"/>
            </p:cNvCxnSpPr>
            <p:nvPr/>
          </p:nvCxnSpPr>
          <p:spPr>
            <a:xfrm rot="1535860" flipH="1">
              <a:off x="7489840" y="4106579"/>
              <a:ext cx="71520" cy="31643"/>
            </a:xfrm>
            <a:prstGeom prst="straightConnector1">
              <a:avLst/>
            </a:prstGeom>
            <a:noFill/>
            <a:ln w="28575" cap="flat" cmpd="sng">
              <a:solidFill>
                <a:srgbClr val="00FF10"/>
              </a:solidFill>
              <a:prstDash val="solid"/>
              <a:round/>
              <a:headEnd type="none" w="med" len="med"/>
              <a:tailEnd type="none" w="med" len="med"/>
            </a:ln>
          </p:spPr>
        </p:cxnSp>
        <p:sp>
          <p:nvSpPr>
            <p:cNvPr id="1238" name="Google Shape;1238;p181"/>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39" name="Google Shape;1239;p181"/>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40" name="Google Shape;1240;p181"/>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41" name="Google Shape;1241;p181"/>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42" name="Google Shape;1242;p181"/>
            <p:cNvSpPr/>
            <p:nvPr/>
          </p:nvSpPr>
          <p:spPr>
            <a:xfrm>
              <a:off x="8294563"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43" name="Google Shape;1243;p181"/>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44" name="Google Shape;1244;p181"/>
            <p:cNvCxnSpPr>
              <a:endCxn id="1238" idx="7"/>
            </p:cNvCxnSpPr>
            <p:nvPr/>
          </p:nvCxnSpPr>
          <p:spPr>
            <a:xfrm rot="1536533" flipH="1">
              <a:off x="7282673" y="3465837"/>
              <a:ext cx="96477" cy="507563"/>
            </a:xfrm>
            <a:prstGeom prst="straightConnector1">
              <a:avLst/>
            </a:prstGeom>
            <a:noFill/>
            <a:ln w="38100" cap="flat" cmpd="sng">
              <a:solidFill>
                <a:srgbClr val="00FF10"/>
              </a:solidFill>
              <a:prstDash val="solid"/>
              <a:round/>
              <a:headEnd type="none" w="med" len="med"/>
              <a:tailEnd type="none" w="med" len="med"/>
            </a:ln>
          </p:spPr>
        </p:cxnSp>
        <p:cxnSp>
          <p:nvCxnSpPr>
            <p:cNvPr id="1245" name="Google Shape;1245;p181"/>
            <p:cNvCxnSpPr>
              <a:endCxn id="1241" idx="6"/>
            </p:cNvCxnSpPr>
            <p:nvPr/>
          </p:nvCxnSpPr>
          <p:spPr>
            <a:xfrm rot="-9266643" flipH="1">
              <a:off x="7121527" y="3406432"/>
              <a:ext cx="167597" cy="162335"/>
            </a:xfrm>
            <a:prstGeom prst="straightConnector1">
              <a:avLst/>
            </a:prstGeom>
            <a:noFill/>
            <a:ln w="38100" cap="flat" cmpd="sng">
              <a:solidFill>
                <a:srgbClr val="00FF10"/>
              </a:solidFill>
              <a:prstDash val="solid"/>
              <a:round/>
              <a:headEnd type="none" w="med" len="med"/>
              <a:tailEnd type="none" w="med" len="med"/>
            </a:ln>
          </p:spPr>
        </p:cxnSp>
        <p:cxnSp>
          <p:nvCxnSpPr>
            <p:cNvPr id="1246" name="Google Shape;1246;p181"/>
            <p:cNvCxnSpPr>
              <a:stCxn id="1234" idx="5"/>
              <a:endCxn id="1239" idx="7"/>
            </p:cNvCxnSpPr>
            <p:nvPr/>
          </p:nvCxnSpPr>
          <p:spPr>
            <a:xfrm rot="1534504" flipH="1">
              <a:off x="7865265" y="2929965"/>
              <a:ext cx="357198" cy="962648"/>
            </a:xfrm>
            <a:prstGeom prst="straightConnector1">
              <a:avLst/>
            </a:prstGeom>
            <a:noFill/>
            <a:ln w="38100" cap="flat" cmpd="sng">
              <a:solidFill>
                <a:srgbClr val="00FF10"/>
              </a:solidFill>
              <a:prstDash val="solid"/>
              <a:round/>
              <a:headEnd type="none" w="med" len="med"/>
              <a:tailEnd type="none" w="med" len="med"/>
            </a:ln>
          </p:spPr>
        </p:cxnSp>
        <p:cxnSp>
          <p:nvCxnSpPr>
            <p:cNvPr id="1247" name="Google Shape;1247;p181"/>
            <p:cNvCxnSpPr>
              <a:stCxn id="1230" idx="7"/>
              <a:endCxn id="1243" idx="7"/>
            </p:cNvCxnSpPr>
            <p:nvPr/>
          </p:nvCxnSpPr>
          <p:spPr>
            <a:xfrm rot="1533598" flipH="1">
              <a:off x="8240538" y="3157041"/>
              <a:ext cx="244753" cy="600040"/>
            </a:xfrm>
            <a:prstGeom prst="straightConnector1">
              <a:avLst/>
            </a:prstGeom>
            <a:noFill/>
            <a:ln w="38100" cap="flat" cmpd="sng">
              <a:solidFill>
                <a:srgbClr val="00FF10"/>
              </a:solidFill>
              <a:prstDash val="solid"/>
              <a:round/>
              <a:headEnd type="none" w="med" len="med"/>
              <a:tailEnd type="none" w="med" len="med"/>
            </a:ln>
          </p:spPr>
        </p:cxnSp>
        <p:cxnSp>
          <p:nvCxnSpPr>
            <p:cNvPr id="1248" name="Google Shape;1248;p181"/>
            <p:cNvCxnSpPr>
              <a:stCxn id="1240" idx="4"/>
            </p:cNvCxnSpPr>
            <p:nvPr/>
          </p:nvCxnSpPr>
          <p:spPr>
            <a:xfrm rot="-9271570">
              <a:off x="7739651" y="3071277"/>
              <a:ext cx="70449" cy="206345"/>
            </a:xfrm>
            <a:prstGeom prst="straightConnector1">
              <a:avLst/>
            </a:prstGeom>
            <a:noFill/>
            <a:ln w="38100" cap="flat" cmpd="sng">
              <a:solidFill>
                <a:srgbClr val="00FF10"/>
              </a:solidFill>
              <a:prstDash val="solid"/>
              <a:round/>
              <a:headEnd type="none" w="med" len="med"/>
              <a:tailEnd type="none" w="med" len="med"/>
            </a:ln>
          </p:spPr>
        </p:cxnSp>
        <p:cxnSp>
          <p:nvCxnSpPr>
            <p:cNvPr id="1249" name="Google Shape;1249;p181"/>
            <p:cNvCxnSpPr>
              <a:stCxn id="1240" idx="2"/>
            </p:cNvCxnSpPr>
            <p:nvPr/>
          </p:nvCxnSpPr>
          <p:spPr>
            <a:xfrm rot="-9261949" flipH="1">
              <a:off x="7709204" y="3092672"/>
              <a:ext cx="90841" cy="137155"/>
            </a:xfrm>
            <a:prstGeom prst="straightConnector1">
              <a:avLst/>
            </a:prstGeom>
            <a:noFill/>
            <a:ln w="38100" cap="flat" cmpd="sng">
              <a:solidFill>
                <a:srgbClr val="00FF10"/>
              </a:solidFill>
              <a:prstDash val="solid"/>
              <a:round/>
              <a:headEnd type="none" w="med" len="med"/>
              <a:tailEnd type="none" w="med" len="med"/>
            </a:ln>
          </p:spPr>
        </p:cxnSp>
        <p:cxnSp>
          <p:nvCxnSpPr>
            <p:cNvPr id="1250" name="Google Shape;1250;p181"/>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1251" name="Google Shape;1251;p181"/>
            <p:cNvCxnSpPr>
              <a:stCxn id="1234" idx="5"/>
              <a:endCxn id="1230" idx="1"/>
            </p:cNvCxnSpPr>
            <p:nvPr/>
          </p:nvCxnSpPr>
          <p:spPr>
            <a:xfrm rot="1533332">
              <a:off x="8352464" y="3069966"/>
              <a:ext cx="152300" cy="133646"/>
            </a:xfrm>
            <a:prstGeom prst="straightConnector1">
              <a:avLst/>
            </a:prstGeom>
            <a:noFill/>
            <a:ln w="38100" cap="flat" cmpd="sng">
              <a:solidFill>
                <a:srgbClr val="00FF10"/>
              </a:solidFill>
              <a:prstDash val="solid"/>
              <a:round/>
              <a:headEnd type="none" w="med" len="med"/>
              <a:tailEnd type="none" w="med" len="med"/>
            </a:ln>
          </p:spPr>
        </p:cxnSp>
        <p:cxnSp>
          <p:nvCxnSpPr>
            <p:cNvPr id="1252" name="Google Shape;1252;p181"/>
            <p:cNvCxnSpPr>
              <a:stCxn id="1231" idx="5"/>
            </p:cNvCxnSpPr>
            <p:nvPr/>
          </p:nvCxnSpPr>
          <p:spPr>
            <a:xfrm rot="1530832" flipH="1">
              <a:off x="8127787" y="3332265"/>
              <a:ext cx="58505" cy="949"/>
            </a:xfrm>
            <a:prstGeom prst="straightConnector1">
              <a:avLst/>
            </a:prstGeom>
            <a:noFill/>
            <a:ln w="38100" cap="flat" cmpd="sng">
              <a:solidFill>
                <a:srgbClr val="00FF10"/>
              </a:solidFill>
              <a:prstDash val="solid"/>
              <a:round/>
              <a:headEnd type="none" w="med" len="med"/>
              <a:tailEnd type="none" w="med" len="med"/>
            </a:ln>
          </p:spPr>
        </p:cxnSp>
        <p:cxnSp>
          <p:nvCxnSpPr>
            <p:cNvPr id="1253" name="Google Shape;1253;p181"/>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1254" name="Google Shape;1254;p181"/>
            <p:cNvCxnSpPr/>
            <p:nvPr/>
          </p:nvCxnSpPr>
          <p:spPr>
            <a:xfrm rot="-9267379" flipH="1">
              <a:off x="8399432" y="3272137"/>
              <a:ext cx="82792" cy="150079"/>
            </a:xfrm>
            <a:prstGeom prst="straightConnector1">
              <a:avLst/>
            </a:prstGeom>
            <a:noFill/>
            <a:ln w="38100" cap="flat" cmpd="sng">
              <a:solidFill>
                <a:srgbClr val="00FF10"/>
              </a:solidFill>
              <a:prstDash val="solid"/>
              <a:round/>
              <a:headEnd type="none" w="med" len="med"/>
              <a:tailEnd type="none" w="med" len="med"/>
            </a:ln>
          </p:spPr>
        </p:cxnSp>
        <p:cxnSp>
          <p:nvCxnSpPr>
            <p:cNvPr id="1255" name="Google Shape;1255;p181"/>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1256" name="Google Shape;1256;p181"/>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1257" name="Google Shape;1257;p181"/>
            <p:cNvCxnSpPr>
              <a:endCxn id="1237" idx="4"/>
            </p:cNvCxnSpPr>
            <p:nvPr/>
          </p:nvCxnSpPr>
          <p:spPr>
            <a:xfrm rot="1531782">
              <a:off x="7583238" y="3779568"/>
              <a:ext cx="66825" cy="423165"/>
            </a:xfrm>
            <a:prstGeom prst="straightConnector1">
              <a:avLst/>
            </a:prstGeom>
            <a:noFill/>
            <a:ln w="38100" cap="flat" cmpd="sng">
              <a:solidFill>
                <a:srgbClr val="00FF10"/>
              </a:solidFill>
              <a:prstDash val="solid"/>
              <a:round/>
              <a:headEnd type="none" w="med" len="med"/>
              <a:tailEnd type="none" w="med" len="med"/>
            </a:ln>
          </p:spPr>
        </p:cxnSp>
        <p:sp>
          <p:nvSpPr>
            <p:cNvPr id="1237" name="Google Shape;1237;p181"/>
            <p:cNvSpPr/>
            <p:nvPr/>
          </p:nvSpPr>
          <p:spPr>
            <a:xfrm>
              <a:off x="7487500" y="40415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cxnSp>
        <p:nvCxnSpPr>
          <p:cNvPr id="1258" name="Google Shape;1258;p181"/>
          <p:cNvCxnSpPr>
            <a:endCxn id="1238" idx="5"/>
          </p:cNvCxnSpPr>
          <p:nvPr/>
        </p:nvCxnSpPr>
        <p:spPr>
          <a:xfrm rot="10800000" flipH="1">
            <a:off x="3045419" y="2152796"/>
            <a:ext cx="202500" cy="662100"/>
          </a:xfrm>
          <a:prstGeom prst="straightConnector1">
            <a:avLst/>
          </a:prstGeom>
          <a:noFill/>
          <a:ln w="38100" cap="flat" cmpd="sng">
            <a:solidFill>
              <a:srgbClr val="00FF10"/>
            </a:solidFill>
            <a:prstDash val="solid"/>
            <a:round/>
            <a:headEnd type="none" w="med" len="med"/>
            <a:tailEnd type="none" w="med" len="med"/>
          </a:ln>
        </p:spPr>
      </p:cxnSp>
      <p:sp>
        <p:nvSpPr>
          <p:cNvPr id="1259" name="Google Shape;1259;p181"/>
          <p:cNvSpPr/>
          <p:nvPr/>
        </p:nvSpPr>
        <p:spPr>
          <a:xfrm>
            <a:off x="2598409" y="4483477"/>
            <a:ext cx="192900" cy="1929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60" name="Google Shape;1260;p181"/>
          <p:cNvCxnSpPr>
            <a:stCxn id="1127" idx="4"/>
          </p:cNvCxnSpPr>
          <p:nvPr/>
        </p:nvCxnSpPr>
        <p:spPr>
          <a:xfrm flipH="1">
            <a:off x="2683633" y="4402514"/>
            <a:ext cx="54000" cy="194100"/>
          </a:xfrm>
          <a:prstGeom prst="straightConnector1">
            <a:avLst/>
          </a:prstGeom>
          <a:noFill/>
          <a:ln w="38100" cap="flat" cmpd="sng">
            <a:solidFill>
              <a:srgbClr val="00FF10"/>
            </a:solidFill>
            <a:prstDash val="solid"/>
            <a:round/>
            <a:headEnd type="none" w="med" len="med"/>
            <a:tailEnd type="none" w="med" len="med"/>
          </a:ln>
        </p:spPr>
      </p:cxnSp>
      <p:cxnSp>
        <p:nvCxnSpPr>
          <p:cNvPr id="1261" name="Google Shape;1261;p181"/>
          <p:cNvCxnSpPr>
            <a:stCxn id="1234" idx="0"/>
            <a:endCxn id="1122" idx="1"/>
          </p:cNvCxnSpPr>
          <p:nvPr/>
        </p:nvCxnSpPr>
        <p:spPr>
          <a:xfrm>
            <a:off x="2534888" y="3786921"/>
            <a:ext cx="327600" cy="142500"/>
          </a:xfrm>
          <a:prstGeom prst="straightConnector1">
            <a:avLst/>
          </a:prstGeom>
          <a:noFill/>
          <a:ln w="28575" cap="flat" cmpd="sng">
            <a:solidFill>
              <a:srgbClr val="00FF10"/>
            </a:solidFill>
            <a:prstDash val="solid"/>
            <a:round/>
            <a:headEnd type="none" w="med" len="med"/>
            <a:tailEnd type="none" w="med" len="med"/>
          </a:ln>
        </p:spPr>
      </p:cxnSp>
      <p:grpSp>
        <p:nvGrpSpPr>
          <p:cNvPr id="1262" name="Google Shape;1262;p181"/>
          <p:cNvGrpSpPr/>
          <p:nvPr/>
        </p:nvGrpSpPr>
        <p:grpSpPr>
          <a:xfrm rot="9377322">
            <a:off x="2590079" y="2425151"/>
            <a:ext cx="2054811" cy="1391385"/>
            <a:chOff x="6834382" y="2887789"/>
            <a:chExt cx="1781582" cy="1313961"/>
          </a:xfrm>
        </p:grpSpPr>
        <p:sp>
          <p:nvSpPr>
            <p:cNvPr id="1263" name="Google Shape;1263;p181"/>
            <p:cNvSpPr/>
            <p:nvPr/>
          </p:nvSpPr>
          <p:spPr>
            <a:xfrm>
              <a:off x="8448775"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64" name="Google Shape;1264;p181"/>
            <p:cNvSpPr/>
            <p:nvPr/>
          </p:nvSpPr>
          <p:spPr>
            <a:xfrm>
              <a:off x="8046850" y="32081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65" name="Google Shape;1265;p181"/>
            <p:cNvSpPr/>
            <p:nvPr/>
          </p:nvSpPr>
          <p:spPr>
            <a:xfrm>
              <a:off x="7759000" y="35526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66" name="Google Shape;1266;p181"/>
            <p:cNvSpPr/>
            <p:nvPr/>
          </p:nvSpPr>
          <p:spPr>
            <a:xfrm>
              <a:off x="7151025" y="3977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67" name="Google Shape;1267;p181"/>
            <p:cNvSpPr/>
            <p:nvPr/>
          </p:nvSpPr>
          <p:spPr>
            <a:xfrm>
              <a:off x="8248225" y="2905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68" name="Google Shape;1268;p181"/>
            <p:cNvSpPr/>
            <p:nvPr/>
          </p:nvSpPr>
          <p:spPr>
            <a:xfrm>
              <a:off x="8248250" y="36600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69" name="Google Shape;1269;p181"/>
            <p:cNvCxnSpPr>
              <a:endCxn id="1270" idx="2"/>
            </p:cNvCxnSpPr>
            <p:nvPr/>
          </p:nvCxnSpPr>
          <p:spPr>
            <a:xfrm rot="1535642" flipH="1">
              <a:off x="7503258" y="4039159"/>
              <a:ext cx="39584" cy="94482"/>
            </a:xfrm>
            <a:prstGeom prst="straightConnector1">
              <a:avLst/>
            </a:prstGeom>
            <a:noFill/>
            <a:ln w="28575" cap="flat" cmpd="sng">
              <a:solidFill>
                <a:srgbClr val="00FF10"/>
              </a:solidFill>
              <a:prstDash val="solid"/>
              <a:round/>
              <a:headEnd type="none" w="med" len="med"/>
              <a:tailEnd type="none" w="med" len="med"/>
            </a:ln>
          </p:spPr>
        </p:cxnSp>
        <p:sp>
          <p:nvSpPr>
            <p:cNvPr id="1177" name="Google Shape;1177;p181"/>
            <p:cNvSpPr/>
            <p:nvPr/>
          </p:nvSpPr>
          <p:spPr>
            <a:xfrm>
              <a:off x="7055723" y="3910658"/>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71" name="Google Shape;1271;p181"/>
            <p:cNvSpPr/>
            <p:nvPr/>
          </p:nvSpPr>
          <p:spPr>
            <a:xfrm>
              <a:off x="7565825" y="37572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72" name="Google Shape;1272;p181"/>
            <p:cNvSpPr/>
            <p:nvPr/>
          </p:nvSpPr>
          <p:spPr>
            <a:xfrm>
              <a:off x="7688025" y="312510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73" name="Google Shape;1273;p181"/>
            <p:cNvSpPr/>
            <p:nvPr/>
          </p:nvSpPr>
          <p:spPr>
            <a:xfrm>
              <a:off x="7151025"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74" name="Google Shape;1274;p181"/>
            <p:cNvSpPr/>
            <p:nvPr/>
          </p:nvSpPr>
          <p:spPr>
            <a:xfrm>
              <a:off x="8294563" y="33683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75" name="Google Shape;1275;p181"/>
            <p:cNvSpPr/>
            <p:nvPr/>
          </p:nvSpPr>
          <p:spPr>
            <a:xfrm>
              <a:off x="8003613" y="36589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76" name="Google Shape;1276;p181"/>
            <p:cNvCxnSpPr>
              <a:stCxn id="1159" idx="1"/>
              <a:endCxn id="1177" idx="0"/>
            </p:cNvCxnSpPr>
            <p:nvPr/>
          </p:nvCxnSpPr>
          <p:spPr>
            <a:xfrm rot="1534566">
              <a:off x="6926456" y="3280015"/>
              <a:ext cx="334253" cy="579706"/>
            </a:xfrm>
            <a:prstGeom prst="straightConnector1">
              <a:avLst/>
            </a:prstGeom>
            <a:noFill/>
            <a:ln w="38100" cap="flat" cmpd="sng">
              <a:solidFill>
                <a:srgbClr val="00FF10"/>
              </a:solidFill>
              <a:prstDash val="solid"/>
              <a:round/>
              <a:headEnd type="none" w="med" len="med"/>
              <a:tailEnd type="none" w="med" len="med"/>
            </a:ln>
          </p:spPr>
        </p:cxnSp>
        <p:cxnSp>
          <p:nvCxnSpPr>
            <p:cNvPr id="1277" name="Google Shape;1277;p181"/>
            <p:cNvCxnSpPr>
              <a:endCxn id="1273" idx="6"/>
            </p:cNvCxnSpPr>
            <p:nvPr/>
          </p:nvCxnSpPr>
          <p:spPr>
            <a:xfrm rot="-9249337" flipH="1">
              <a:off x="7237258" y="3433372"/>
              <a:ext cx="21334" cy="286956"/>
            </a:xfrm>
            <a:prstGeom prst="straightConnector1">
              <a:avLst/>
            </a:prstGeom>
            <a:noFill/>
            <a:ln w="38100" cap="flat" cmpd="sng">
              <a:solidFill>
                <a:srgbClr val="00FF10"/>
              </a:solidFill>
              <a:prstDash val="solid"/>
              <a:round/>
              <a:headEnd type="none" w="med" len="med"/>
              <a:tailEnd type="none" w="med" len="med"/>
            </a:ln>
          </p:spPr>
        </p:cxnSp>
        <p:cxnSp>
          <p:nvCxnSpPr>
            <p:cNvPr id="1278" name="Google Shape;1278;p181"/>
            <p:cNvCxnSpPr>
              <a:stCxn id="1267" idx="5"/>
              <a:endCxn id="1271" idx="7"/>
            </p:cNvCxnSpPr>
            <p:nvPr/>
          </p:nvCxnSpPr>
          <p:spPr>
            <a:xfrm rot="1534504" flipH="1">
              <a:off x="7865265" y="2929965"/>
              <a:ext cx="357198" cy="962648"/>
            </a:xfrm>
            <a:prstGeom prst="straightConnector1">
              <a:avLst/>
            </a:prstGeom>
            <a:noFill/>
            <a:ln w="38100" cap="flat" cmpd="sng">
              <a:solidFill>
                <a:srgbClr val="00FF10"/>
              </a:solidFill>
              <a:prstDash val="solid"/>
              <a:round/>
              <a:headEnd type="none" w="med" len="med"/>
              <a:tailEnd type="none" w="med" len="med"/>
            </a:ln>
          </p:spPr>
        </p:cxnSp>
        <p:cxnSp>
          <p:nvCxnSpPr>
            <p:cNvPr id="1279" name="Google Shape;1279;p181"/>
            <p:cNvCxnSpPr>
              <a:stCxn id="1263" idx="6"/>
              <a:endCxn id="1275" idx="7"/>
            </p:cNvCxnSpPr>
            <p:nvPr/>
          </p:nvCxnSpPr>
          <p:spPr>
            <a:xfrm rot="1534582" flipH="1">
              <a:off x="8230830" y="3205859"/>
              <a:ext cx="287691" cy="558982"/>
            </a:xfrm>
            <a:prstGeom prst="straightConnector1">
              <a:avLst/>
            </a:prstGeom>
            <a:noFill/>
            <a:ln w="38100" cap="flat" cmpd="sng">
              <a:solidFill>
                <a:srgbClr val="00FF10"/>
              </a:solidFill>
              <a:prstDash val="solid"/>
              <a:round/>
              <a:headEnd type="none" w="med" len="med"/>
              <a:tailEnd type="none" w="med" len="med"/>
            </a:ln>
          </p:spPr>
        </p:cxnSp>
        <p:cxnSp>
          <p:nvCxnSpPr>
            <p:cNvPr id="1280" name="Google Shape;1280;p181"/>
            <p:cNvCxnSpPr>
              <a:stCxn id="1272" idx="2"/>
            </p:cNvCxnSpPr>
            <p:nvPr/>
          </p:nvCxnSpPr>
          <p:spPr>
            <a:xfrm rot="-9254972">
              <a:off x="7697119" y="3013852"/>
              <a:ext cx="28311" cy="192196"/>
            </a:xfrm>
            <a:prstGeom prst="straightConnector1">
              <a:avLst/>
            </a:prstGeom>
            <a:noFill/>
            <a:ln w="38100" cap="flat" cmpd="sng">
              <a:solidFill>
                <a:srgbClr val="00FF10"/>
              </a:solidFill>
              <a:prstDash val="solid"/>
              <a:round/>
              <a:headEnd type="none" w="med" len="med"/>
              <a:tailEnd type="none" w="med" len="med"/>
            </a:ln>
          </p:spPr>
        </p:cxnSp>
        <p:cxnSp>
          <p:nvCxnSpPr>
            <p:cNvPr id="1281" name="Google Shape;1281;p181"/>
            <p:cNvCxnSpPr/>
            <p:nvPr/>
          </p:nvCxnSpPr>
          <p:spPr>
            <a:xfrm flipH="1">
              <a:off x="7776586" y="3000439"/>
              <a:ext cx="534300" cy="183600"/>
            </a:xfrm>
            <a:prstGeom prst="straightConnector1">
              <a:avLst/>
            </a:prstGeom>
            <a:noFill/>
            <a:ln w="38100" cap="flat" cmpd="sng">
              <a:solidFill>
                <a:srgbClr val="00FF10"/>
              </a:solidFill>
              <a:prstDash val="solid"/>
              <a:round/>
              <a:headEnd type="none" w="med" len="med"/>
              <a:tailEnd type="none" w="med" len="med"/>
            </a:ln>
          </p:spPr>
        </p:cxnSp>
        <p:cxnSp>
          <p:nvCxnSpPr>
            <p:cNvPr id="1282" name="Google Shape;1282;p181"/>
            <p:cNvCxnSpPr>
              <a:stCxn id="1267" idx="5"/>
              <a:endCxn id="1263" idx="4"/>
            </p:cNvCxnSpPr>
            <p:nvPr/>
          </p:nvCxnSpPr>
          <p:spPr>
            <a:xfrm rot="1532650">
              <a:off x="8328951" y="3088758"/>
              <a:ext cx="256026" cy="232863"/>
            </a:xfrm>
            <a:prstGeom prst="straightConnector1">
              <a:avLst/>
            </a:prstGeom>
            <a:noFill/>
            <a:ln w="38100" cap="flat" cmpd="sng">
              <a:solidFill>
                <a:srgbClr val="00FF10"/>
              </a:solidFill>
              <a:prstDash val="solid"/>
              <a:round/>
              <a:headEnd type="none" w="med" len="med"/>
              <a:tailEnd type="none" w="med" len="med"/>
            </a:ln>
          </p:spPr>
        </p:cxnSp>
        <p:cxnSp>
          <p:nvCxnSpPr>
            <p:cNvPr id="1283" name="Google Shape;1283;p181"/>
            <p:cNvCxnSpPr>
              <a:stCxn id="1264" idx="5"/>
            </p:cNvCxnSpPr>
            <p:nvPr/>
          </p:nvCxnSpPr>
          <p:spPr>
            <a:xfrm rot="1532833" flipH="1">
              <a:off x="8122355" y="3331375"/>
              <a:ext cx="52869" cy="58828"/>
            </a:xfrm>
            <a:prstGeom prst="straightConnector1">
              <a:avLst/>
            </a:prstGeom>
            <a:noFill/>
            <a:ln w="38100" cap="flat" cmpd="sng">
              <a:solidFill>
                <a:srgbClr val="00FF10"/>
              </a:solidFill>
              <a:prstDash val="solid"/>
              <a:round/>
              <a:headEnd type="none" w="med" len="med"/>
              <a:tailEnd type="none" w="med" len="med"/>
            </a:ln>
          </p:spPr>
        </p:cxnSp>
        <p:cxnSp>
          <p:nvCxnSpPr>
            <p:cNvPr id="1284" name="Google Shape;1284;p181"/>
            <p:cNvCxnSpPr/>
            <p:nvPr/>
          </p:nvCxnSpPr>
          <p:spPr>
            <a:xfrm>
              <a:off x="8344323" y="2996711"/>
              <a:ext cx="7200" cy="417000"/>
            </a:xfrm>
            <a:prstGeom prst="straightConnector1">
              <a:avLst/>
            </a:prstGeom>
            <a:noFill/>
            <a:ln w="38100" cap="flat" cmpd="sng">
              <a:solidFill>
                <a:srgbClr val="00FF10"/>
              </a:solidFill>
              <a:prstDash val="solid"/>
              <a:round/>
              <a:headEnd type="none" w="med" len="med"/>
              <a:tailEnd type="none" w="med" len="med"/>
            </a:ln>
          </p:spPr>
        </p:cxnSp>
        <p:cxnSp>
          <p:nvCxnSpPr>
            <p:cNvPr id="1285" name="Google Shape;1285;p181"/>
            <p:cNvCxnSpPr>
              <a:stCxn id="1274" idx="7"/>
            </p:cNvCxnSpPr>
            <p:nvPr/>
          </p:nvCxnSpPr>
          <p:spPr>
            <a:xfrm rot="-9265456">
              <a:off x="8358414" y="3329743"/>
              <a:ext cx="85475" cy="45235"/>
            </a:xfrm>
            <a:prstGeom prst="straightConnector1">
              <a:avLst/>
            </a:prstGeom>
            <a:noFill/>
            <a:ln w="38100" cap="flat" cmpd="sng">
              <a:solidFill>
                <a:srgbClr val="00FF10"/>
              </a:solidFill>
              <a:prstDash val="solid"/>
              <a:round/>
              <a:headEnd type="none" w="med" len="med"/>
              <a:tailEnd type="none" w="med" len="med"/>
            </a:ln>
          </p:spPr>
        </p:cxnSp>
        <p:cxnSp>
          <p:nvCxnSpPr>
            <p:cNvPr id="1286" name="Google Shape;1286;p181"/>
            <p:cNvCxnSpPr/>
            <p:nvPr/>
          </p:nvCxnSpPr>
          <p:spPr>
            <a:xfrm>
              <a:off x="8117575" y="3344900"/>
              <a:ext cx="201300" cy="451800"/>
            </a:xfrm>
            <a:prstGeom prst="straightConnector1">
              <a:avLst/>
            </a:prstGeom>
            <a:noFill/>
            <a:ln w="38100" cap="flat" cmpd="sng">
              <a:solidFill>
                <a:srgbClr val="00FF10"/>
              </a:solidFill>
              <a:prstDash val="solid"/>
              <a:round/>
              <a:headEnd type="none" w="med" len="med"/>
              <a:tailEnd type="none" w="med" len="med"/>
            </a:ln>
          </p:spPr>
        </p:cxnSp>
        <p:cxnSp>
          <p:nvCxnSpPr>
            <p:cNvPr id="1287" name="Google Shape;1287;p181"/>
            <p:cNvCxnSpPr>
              <a:endCxn id="1268" idx="6"/>
            </p:cNvCxnSpPr>
            <p:nvPr/>
          </p:nvCxnSpPr>
          <p:spPr>
            <a:xfrm rot="1531782" flipH="1">
              <a:off x="8424313" y="3657609"/>
              <a:ext cx="22275" cy="90583"/>
            </a:xfrm>
            <a:prstGeom prst="straightConnector1">
              <a:avLst/>
            </a:prstGeom>
            <a:noFill/>
            <a:ln w="38100" cap="flat" cmpd="sng">
              <a:solidFill>
                <a:srgbClr val="00FF10"/>
              </a:solidFill>
              <a:prstDash val="solid"/>
              <a:round/>
              <a:headEnd type="none" w="med" len="med"/>
              <a:tailEnd type="none" w="med" len="med"/>
            </a:ln>
          </p:spPr>
        </p:cxnSp>
        <p:cxnSp>
          <p:nvCxnSpPr>
            <p:cNvPr id="1288" name="Google Shape;1288;p181"/>
            <p:cNvCxnSpPr/>
            <p:nvPr/>
          </p:nvCxnSpPr>
          <p:spPr>
            <a:xfrm>
              <a:off x="7864877" y="3659989"/>
              <a:ext cx="244500" cy="106200"/>
            </a:xfrm>
            <a:prstGeom prst="straightConnector1">
              <a:avLst/>
            </a:prstGeom>
            <a:noFill/>
            <a:ln w="38100" cap="flat" cmpd="sng">
              <a:solidFill>
                <a:srgbClr val="00FF10"/>
              </a:solidFill>
              <a:prstDash val="solid"/>
              <a:round/>
              <a:headEnd type="none" w="med" len="med"/>
              <a:tailEnd type="none" w="med" len="med"/>
            </a:ln>
          </p:spPr>
        </p:cxnSp>
        <p:cxnSp>
          <p:nvCxnSpPr>
            <p:cNvPr id="1289" name="Google Shape;1289;p181"/>
            <p:cNvCxnSpPr>
              <a:stCxn id="1290" idx="1"/>
              <a:endCxn id="1270" idx="4"/>
            </p:cNvCxnSpPr>
            <p:nvPr/>
          </p:nvCxnSpPr>
          <p:spPr>
            <a:xfrm rot="1533323">
              <a:off x="7193501" y="3870014"/>
              <a:ext cx="441603" cy="245231"/>
            </a:xfrm>
            <a:prstGeom prst="straightConnector1">
              <a:avLst/>
            </a:prstGeom>
            <a:noFill/>
            <a:ln w="38100" cap="flat" cmpd="sng">
              <a:solidFill>
                <a:srgbClr val="00FF10"/>
              </a:solidFill>
              <a:prstDash val="solid"/>
              <a:round/>
              <a:headEnd type="none" w="med" len="med"/>
              <a:tailEnd type="none" w="med" len="med"/>
            </a:ln>
          </p:spPr>
        </p:cxnSp>
        <p:sp>
          <p:nvSpPr>
            <p:cNvPr id="1270" name="Google Shape;1270;p181"/>
            <p:cNvSpPr/>
            <p:nvPr/>
          </p:nvSpPr>
          <p:spPr>
            <a:xfrm>
              <a:off x="7487500" y="4041550"/>
              <a:ext cx="160200" cy="160200"/>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91" name="Google Shape;1291;p181"/>
            <p:cNvCxnSpPr>
              <a:stCxn id="1272" idx="4"/>
            </p:cNvCxnSpPr>
            <p:nvPr/>
          </p:nvCxnSpPr>
          <p:spPr>
            <a:xfrm rot="-9263619">
              <a:off x="7562456" y="3155258"/>
              <a:ext cx="232539" cy="82783"/>
            </a:xfrm>
            <a:prstGeom prst="straightConnector1">
              <a:avLst/>
            </a:prstGeom>
            <a:noFill/>
            <a:ln w="38100" cap="flat" cmpd="sng">
              <a:solidFill>
                <a:srgbClr val="00FF10"/>
              </a:solidFill>
              <a:prstDash val="solid"/>
              <a:round/>
              <a:headEnd type="none" w="med" len="med"/>
              <a:tailEnd type="none" w="med" len="med"/>
            </a:ln>
          </p:spPr>
        </p:cxnSp>
      </p:grpSp>
      <p:sp>
        <p:nvSpPr>
          <p:cNvPr id="1290" name="Google Shape;1290;p181"/>
          <p:cNvSpPr/>
          <p:nvPr/>
        </p:nvSpPr>
        <p:spPr>
          <a:xfrm rot="-1245121">
            <a:off x="3996954" y="2627826"/>
            <a:ext cx="164257" cy="150773"/>
          </a:xfrm>
          <a:prstGeom prst="ellipse">
            <a:avLst/>
          </a:prstGeom>
          <a:solidFill>
            <a:srgbClr val="00FF1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92" name="Google Shape;1292;p181"/>
          <p:cNvSpPr/>
          <p:nvPr/>
        </p:nvSpPr>
        <p:spPr>
          <a:xfrm>
            <a:off x="4338388" y="2979988"/>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93" name="Google Shape;1293;p181"/>
          <p:cNvSpPr/>
          <p:nvPr/>
        </p:nvSpPr>
        <p:spPr>
          <a:xfrm>
            <a:off x="3517988" y="2879300"/>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294" name="Google Shape;1294;p181"/>
          <p:cNvSpPr/>
          <p:nvPr/>
        </p:nvSpPr>
        <p:spPr>
          <a:xfrm>
            <a:off x="2726838" y="4112300"/>
            <a:ext cx="192900" cy="192900"/>
          </a:xfrm>
          <a:prstGeom prst="ellipse">
            <a:avLst/>
          </a:prstGeom>
          <a:solidFill>
            <a:schemeClr val="dk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295" name="Google Shape;1295;p181"/>
          <p:cNvCxnSpPr>
            <a:endCxn id="1293" idx="6"/>
          </p:cNvCxnSpPr>
          <p:nvPr/>
        </p:nvCxnSpPr>
        <p:spPr>
          <a:xfrm rot="10800000">
            <a:off x="3710888" y="2975750"/>
            <a:ext cx="732000" cy="147900"/>
          </a:xfrm>
          <a:prstGeom prst="straightConnector1">
            <a:avLst/>
          </a:prstGeom>
          <a:noFill/>
          <a:ln w="19050" cap="flat" cmpd="sng">
            <a:solidFill>
              <a:schemeClr val="dk1"/>
            </a:solidFill>
            <a:prstDash val="solid"/>
            <a:round/>
            <a:headEnd type="none" w="med" len="med"/>
            <a:tailEnd type="none" w="med" len="med"/>
          </a:ln>
        </p:spPr>
      </p:cxnSp>
      <p:cxnSp>
        <p:nvCxnSpPr>
          <p:cNvPr id="1296" name="Google Shape;1296;p181"/>
          <p:cNvCxnSpPr>
            <a:stCxn id="1294" idx="7"/>
            <a:endCxn id="1293" idx="7"/>
          </p:cNvCxnSpPr>
          <p:nvPr/>
        </p:nvCxnSpPr>
        <p:spPr>
          <a:xfrm rot="10800000" flipH="1">
            <a:off x="2891488" y="2907550"/>
            <a:ext cx="791100" cy="1233000"/>
          </a:xfrm>
          <a:prstGeom prst="straightConnector1">
            <a:avLst/>
          </a:prstGeom>
          <a:noFill/>
          <a:ln w="19050" cap="flat" cmpd="sng">
            <a:solidFill>
              <a:schemeClr val="dk1"/>
            </a:solidFill>
            <a:prstDash val="solid"/>
            <a:round/>
            <a:headEnd type="none" w="med" len="med"/>
            <a:tailEnd type="none" w="med" len="med"/>
          </a:ln>
        </p:spPr>
      </p:cxnSp>
      <p:sp>
        <p:nvSpPr>
          <p:cNvPr id="1297" name="Google Shape;1297;p181"/>
          <p:cNvSpPr txBox="1"/>
          <p:nvPr/>
        </p:nvSpPr>
        <p:spPr>
          <a:xfrm>
            <a:off x="5962088" y="1721038"/>
            <a:ext cx="3000000" cy="96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a:solidFill>
                  <a:schemeClr val="dk1"/>
                </a:solidFill>
                <a:latin typeface="Lexend ExtraLight"/>
                <a:ea typeface="Lexend ExtraLight"/>
                <a:cs typeface="Lexend ExtraLight"/>
                <a:sym typeface="Lexend ExtraLight"/>
              </a:rPr>
              <a:t>Think of a skill or goal in your life that you would like to work on…</a:t>
            </a:r>
            <a:endParaRPr sz="2100">
              <a:solidFill>
                <a:schemeClr val="dk1"/>
              </a:solidFill>
              <a:latin typeface="Lexend ExtraLight"/>
              <a:ea typeface="Lexend ExtraLight"/>
              <a:cs typeface="Lexend ExtraLight"/>
              <a:sym typeface="Lexend ExtraLight"/>
            </a:endParaRPr>
          </a:p>
        </p:txBody>
      </p:sp>
      <p:cxnSp>
        <p:nvCxnSpPr>
          <p:cNvPr id="1298" name="Google Shape;1298;p181"/>
          <p:cNvCxnSpPr>
            <a:endCxn id="1292" idx="3"/>
          </p:cNvCxnSpPr>
          <p:nvPr/>
        </p:nvCxnSpPr>
        <p:spPr>
          <a:xfrm flipH="1">
            <a:off x="4366637" y="2208038"/>
            <a:ext cx="1632000" cy="936600"/>
          </a:xfrm>
          <a:prstGeom prst="straightConnector1">
            <a:avLst/>
          </a:prstGeom>
          <a:noFill/>
          <a:ln w="9525" cap="flat" cmpd="sng">
            <a:solidFill>
              <a:schemeClr val="dk2"/>
            </a:solidFill>
            <a:prstDash val="solid"/>
            <a:round/>
            <a:headEnd type="none" w="med" len="med"/>
            <a:tailEnd type="none" w="med" len="med"/>
          </a:ln>
        </p:spPr>
      </p:cxnSp>
      <p:sp>
        <p:nvSpPr>
          <p:cNvPr id="1299" name="Google Shape;1299;p181"/>
          <p:cNvSpPr txBox="1"/>
          <p:nvPr/>
        </p:nvSpPr>
        <p:spPr>
          <a:xfrm>
            <a:off x="5925338" y="2889675"/>
            <a:ext cx="3000000" cy="969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700">
                <a:solidFill>
                  <a:schemeClr val="dk1"/>
                </a:solidFill>
                <a:latin typeface="Lexend"/>
                <a:ea typeface="Lexend"/>
                <a:cs typeface="Lexend"/>
                <a:sym typeface="Lexend"/>
              </a:rPr>
              <a:t>What are some steps you could take to work towards this goal? </a:t>
            </a:r>
            <a:endParaRPr sz="600">
              <a:solidFill>
                <a:schemeClr val="dk1"/>
              </a:solidFill>
              <a:latin typeface="Lexend"/>
              <a:ea typeface="Lexend"/>
              <a:cs typeface="Lexend"/>
              <a:sym typeface="Lexend"/>
            </a:endParaRPr>
          </a:p>
        </p:txBody>
      </p:sp>
      <p:sp>
        <p:nvSpPr>
          <p:cNvPr id="1300" name="Google Shape;1300;p181"/>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01" name="Google Shape;1301;p181"/>
          <p:cNvSpPr txBox="1"/>
          <p:nvPr/>
        </p:nvSpPr>
        <p:spPr>
          <a:xfrm>
            <a:off x="1494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a:solidFill>
                  <a:srgbClr val="FFFFFF"/>
                </a:solidFill>
                <a:latin typeface="Lexend"/>
                <a:ea typeface="Lexend"/>
                <a:cs typeface="Lexend"/>
                <a:sym typeface="Lexend"/>
              </a:rPr>
              <a:t>Activity</a:t>
            </a:r>
            <a:endParaRPr sz="3000" b="1">
              <a:latin typeface="Lexend"/>
              <a:ea typeface="Lexend"/>
              <a:cs typeface="Lexend"/>
              <a:sym typeface="Lexen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6"/>
        <p:cNvGrpSpPr/>
        <p:nvPr/>
      </p:nvGrpSpPr>
      <p:grpSpPr>
        <a:xfrm>
          <a:off x="0" y="0"/>
          <a:ext cx="0" cy="0"/>
          <a:chOff x="0" y="0"/>
          <a:chExt cx="0" cy="0"/>
        </a:xfrm>
      </p:grpSpPr>
      <p:sp>
        <p:nvSpPr>
          <p:cNvPr id="1307" name="Google Shape;1307;p182"/>
          <p:cNvSpPr/>
          <p:nvPr/>
        </p:nvSpPr>
        <p:spPr>
          <a:xfrm>
            <a:off x="781875" y="1499425"/>
            <a:ext cx="7806600" cy="4558500"/>
          </a:xfrm>
          <a:prstGeom prst="rect">
            <a:avLst/>
          </a:prstGeom>
          <a:noFill/>
          <a:ln w="28575"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08" name="Google Shape;1308;p182"/>
          <p:cNvSpPr txBox="1">
            <a:spLocks noGrp="1"/>
          </p:cNvSpPr>
          <p:nvPr>
            <p:ph type="body" idx="1"/>
          </p:nvPr>
        </p:nvSpPr>
        <p:spPr>
          <a:xfrm>
            <a:off x="1344425" y="4170950"/>
            <a:ext cx="6578700" cy="11355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560"/>
              </a:spcBef>
              <a:spcAft>
                <a:spcPts val="0"/>
              </a:spcAft>
              <a:buClr>
                <a:srgbClr val="595959"/>
              </a:buClr>
              <a:buSzPts val="600"/>
              <a:buFont typeface="Arial"/>
              <a:buNone/>
            </a:pPr>
            <a:r>
              <a:rPr lang="en-US" sz="2700">
                <a:solidFill>
                  <a:srgbClr val="666666"/>
                </a:solidFill>
              </a:rPr>
              <a:t>The smallest changes in hormone levels  cause big changes in your brain and body. </a:t>
            </a:r>
            <a:endParaRPr sz="2700">
              <a:solidFill>
                <a:srgbClr val="666666"/>
              </a:solidFill>
            </a:endParaRPr>
          </a:p>
          <a:p>
            <a:pPr marL="342900" marR="0" lvl="0" indent="-165100" algn="ctr" rtl="0">
              <a:lnSpc>
                <a:spcPct val="100000"/>
              </a:lnSpc>
              <a:spcBef>
                <a:spcPts val="560"/>
              </a:spcBef>
              <a:spcAft>
                <a:spcPts val="0"/>
              </a:spcAft>
              <a:buClr>
                <a:srgbClr val="595959"/>
              </a:buClr>
              <a:buSzPts val="600"/>
              <a:buFont typeface="Arial"/>
              <a:buNone/>
            </a:pPr>
            <a:endParaRPr sz="2400" b="0" i="0" u="none" strike="noStrike" cap="none">
              <a:solidFill>
                <a:srgbClr val="595959"/>
              </a:solidFill>
              <a:latin typeface="Calibri"/>
              <a:ea typeface="Calibri"/>
              <a:cs typeface="Calibri"/>
              <a:sym typeface="Calibri"/>
            </a:endParaRPr>
          </a:p>
        </p:txBody>
      </p:sp>
      <p:sp>
        <p:nvSpPr>
          <p:cNvPr id="1309" name="Google Shape;1309;p182"/>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10" name="Google Shape;1310;p182"/>
          <p:cNvSpPr txBox="1"/>
          <p:nvPr/>
        </p:nvSpPr>
        <p:spPr>
          <a:xfrm>
            <a:off x="2701475" y="2675075"/>
            <a:ext cx="38646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5500" b="1">
                <a:solidFill>
                  <a:schemeClr val="dk2"/>
                </a:solidFill>
                <a:latin typeface="Calibri"/>
                <a:ea typeface="Calibri"/>
                <a:cs typeface="Calibri"/>
                <a:sym typeface="Calibri"/>
              </a:rPr>
              <a:t>POWERFUL.</a:t>
            </a:r>
            <a:endParaRPr sz="5500" b="1">
              <a:solidFill>
                <a:schemeClr val="dk2"/>
              </a:solidFill>
              <a:latin typeface="Calibri"/>
              <a:ea typeface="Calibri"/>
              <a:cs typeface="Calibri"/>
              <a:sym typeface="Calibri"/>
            </a:endParaRPr>
          </a:p>
        </p:txBody>
      </p:sp>
      <p:sp>
        <p:nvSpPr>
          <p:cNvPr id="1311" name="Google Shape;1311;p182"/>
          <p:cNvSpPr txBox="1"/>
          <p:nvPr/>
        </p:nvSpPr>
        <p:spPr>
          <a:xfrm>
            <a:off x="2399375" y="1908450"/>
            <a:ext cx="4468800" cy="12906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4800" b="1">
                <a:solidFill>
                  <a:schemeClr val="dk2"/>
                </a:solidFill>
                <a:latin typeface="Calibri"/>
                <a:ea typeface="Calibri"/>
                <a:cs typeface="Calibri"/>
                <a:sym typeface="Calibri"/>
              </a:rPr>
              <a:t>Hormones are </a:t>
            </a:r>
            <a:endParaRPr sz="4800" b="1">
              <a:solidFill>
                <a:schemeClr val="dk2"/>
              </a:solidFill>
              <a:latin typeface="Calibri"/>
              <a:ea typeface="Calibri"/>
              <a:cs typeface="Calibri"/>
              <a:sym typeface="Calibri"/>
            </a:endParaRPr>
          </a:p>
        </p:txBody>
      </p:sp>
      <p:sp>
        <p:nvSpPr>
          <p:cNvPr id="1312" name="Google Shape;1312;p18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313" name="Google Shape;1313;p182"/>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14" name="Google Shape;1314;p182"/>
          <p:cNvSpPr txBox="1"/>
          <p:nvPr/>
        </p:nvSpPr>
        <p:spPr>
          <a:xfrm>
            <a:off x="1494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Your brain and </a:t>
            </a:r>
            <a:r>
              <a:rPr lang="en-US" sz="3000" b="1">
                <a:solidFill>
                  <a:srgbClr val="FFFFFF"/>
                </a:solidFill>
                <a:latin typeface="Lexend"/>
                <a:ea typeface="Lexend"/>
                <a:cs typeface="Lexend"/>
                <a:sym typeface="Lexend"/>
              </a:rPr>
              <a:t>testosterone</a:t>
            </a:r>
            <a:endParaRPr sz="3000" b="1">
              <a:latin typeface="Lexend"/>
              <a:ea typeface="Lexend"/>
              <a:cs typeface="Lexend"/>
              <a:sym typeface="Lexen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9"/>
        <p:cNvGrpSpPr/>
        <p:nvPr/>
      </p:nvGrpSpPr>
      <p:grpSpPr>
        <a:xfrm>
          <a:off x="0" y="0"/>
          <a:ext cx="0" cy="0"/>
          <a:chOff x="0" y="0"/>
          <a:chExt cx="0" cy="0"/>
        </a:xfrm>
      </p:grpSpPr>
      <p:sp>
        <p:nvSpPr>
          <p:cNvPr id="1320" name="Google Shape;1320;p18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graphicFrame>
        <p:nvGraphicFramePr>
          <p:cNvPr id="1321" name="Google Shape;1321;p183"/>
          <p:cNvGraphicFramePr/>
          <p:nvPr/>
        </p:nvGraphicFramePr>
        <p:xfrm>
          <a:off x="2950401" y="2084663"/>
          <a:ext cx="5920050" cy="3308780"/>
        </p:xfrm>
        <a:graphic>
          <a:graphicData uri="http://schemas.openxmlformats.org/drawingml/2006/table">
            <a:tbl>
              <a:tblPr>
                <a:noFill/>
                <a:tableStyleId>{5DEBF459-54CC-4A2E-81BF-46628134587C}</a:tableStyleId>
              </a:tblPr>
              <a:tblGrid>
                <a:gridCol w="2462525">
                  <a:extLst>
                    <a:ext uri="{9D8B030D-6E8A-4147-A177-3AD203B41FA5}">
                      <a16:colId xmlns:a16="http://schemas.microsoft.com/office/drawing/2014/main" val="20000"/>
                    </a:ext>
                  </a:extLst>
                </a:gridCol>
                <a:gridCol w="3457525">
                  <a:extLst>
                    <a:ext uri="{9D8B030D-6E8A-4147-A177-3AD203B41FA5}">
                      <a16:colId xmlns:a16="http://schemas.microsoft.com/office/drawing/2014/main" val="20001"/>
                    </a:ext>
                  </a:extLst>
                </a:gridCol>
              </a:tblGrid>
              <a:tr h="427150">
                <a:tc>
                  <a:txBody>
                    <a:bodyPr/>
                    <a:lstStyle/>
                    <a:p>
                      <a:pPr marL="0" marR="0" lvl="0" indent="0" algn="ctr" rtl="0">
                        <a:lnSpc>
                          <a:spcPct val="100000"/>
                        </a:lnSpc>
                        <a:spcBef>
                          <a:spcPts val="0"/>
                        </a:spcBef>
                        <a:spcAft>
                          <a:spcPts val="0"/>
                        </a:spcAft>
                        <a:buClr>
                          <a:srgbClr val="000000"/>
                        </a:buClr>
                        <a:buSzPts val="2000"/>
                        <a:buFont typeface="Calibri"/>
                        <a:buNone/>
                      </a:pPr>
                      <a:endParaRPr sz="2000" b="1" i="0" u="none" strike="noStrike" cap="none">
                        <a:solidFill>
                          <a:srgbClr val="404040"/>
                        </a:solidFill>
                        <a:latin typeface="Arial"/>
                        <a:ea typeface="Arial"/>
                        <a:cs typeface="Arial"/>
                        <a:sym typeface="Arial"/>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595959"/>
                        </a:buClr>
                        <a:buSzPts val="2000"/>
                        <a:buFont typeface="Arial"/>
                        <a:buNone/>
                      </a:pPr>
                      <a:r>
                        <a:rPr lang="en-US" sz="2000" b="1">
                          <a:solidFill>
                            <a:srgbClr val="595959"/>
                          </a:solidFill>
                        </a:rPr>
                        <a:t>testosterone</a:t>
                      </a:r>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tcPr>
                </a:tc>
                <a:extLst>
                  <a:ext uri="{0D108BD9-81ED-4DB2-BD59-A6C34878D82A}">
                    <a16:rowId xmlns:a16="http://schemas.microsoft.com/office/drawing/2014/main" val="10000"/>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3F3F3F"/>
                          </a:solidFill>
                          <a:latin typeface="Calibri"/>
                          <a:ea typeface="Calibri"/>
                          <a:cs typeface="Calibri"/>
                          <a:sym typeface="Calibri"/>
                        </a:rPr>
                        <a:t>brain cells</a:t>
                      </a:r>
                      <a:endParaRPr sz="1800" b="1" i="0" u="sng" strike="noStrike" cap="none">
                        <a:solidFill>
                          <a:srgbClr val="3F3F3F"/>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A4C2F4"/>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3F3F3F"/>
                          </a:solidFill>
                          <a:latin typeface="Calibri"/>
                          <a:ea typeface="Calibri"/>
                          <a:cs typeface="Calibri"/>
                          <a:sym typeface="Calibri"/>
                        </a:rPr>
                        <a:t>increases ability to learn </a:t>
                      </a:r>
                      <a:endParaRPr sz="1600" b="1" i="0" u="sng" strike="noStrike" cap="none">
                        <a:solidFill>
                          <a:srgbClr val="3F3F3F"/>
                        </a:solidFill>
                        <a:latin typeface="Calibri"/>
                        <a:ea typeface="Calibri"/>
                        <a:cs typeface="Calibri"/>
                        <a:sym typeface="Calibri"/>
                      </a:endParaRPr>
                    </a:p>
                  </a:txBody>
                  <a:tcPr marL="91450" marR="91450" marT="45725" marB="45725"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A4C2F4"/>
                    </a:solidFill>
                  </a:tcPr>
                </a:tc>
                <a:extLst>
                  <a:ext uri="{0D108BD9-81ED-4DB2-BD59-A6C34878D82A}">
                    <a16:rowId xmlns:a16="http://schemas.microsoft.com/office/drawing/2014/main" val="10001"/>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3F3F3F"/>
                          </a:solidFill>
                          <a:latin typeface="Calibri"/>
                          <a:ea typeface="Calibri"/>
                          <a:cs typeface="Calibri"/>
                          <a:sym typeface="Calibri"/>
                        </a:rPr>
                        <a:t>bones</a:t>
                      </a:r>
                      <a:endParaRPr sz="18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3F3F3F"/>
                          </a:solidFill>
                          <a:latin typeface="Calibri"/>
                          <a:ea typeface="Calibri"/>
                          <a:cs typeface="Calibri"/>
                          <a:sym typeface="Calibri"/>
                        </a:rPr>
                        <a:t>strengthens bone formation &amp; density</a:t>
                      </a:r>
                      <a:endParaRPr sz="16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D8D8D8"/>
                    </a:solidFill>
                  </a:tcPr>
                </a:tc>
                <a:extLst>
                  <a:ext uri="{0D108BD9-81ED-4DB2-BD59-A6C34878D82A}">
                    <a16:rowId xmlns:a16="http://schemas.microsoft.com/office/drawing/2014/main" val="10002"/>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3F3F3F"/>
                          </a:solidFill>
                          <a:latin typeface="Calibri"/>
                          <a:ea typeface="Calibri"/>
                          <a:cs typeface="Calibri"/>
                          <a:sym typeface="Calibri"/>
                        </a:rPr>
                        <a:t>muscles </a:t>
                      </a:r>
                      <a:endParaRPr sz="18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9CB9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3F3F3F"/>
                          </a:solidFill>
                          <a:latin typeface="Calibri"/>
                          <a:ea typeface="Calibri"/>
                          <a:cs typeface="Calibri"/>
                          <a:sym typeface="Calibri"/>
                        </a:rPr>
                        <a:t>increases muscle mass </a:t>
                      </a:r>
                      <a:endParaRPr sz="16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9CB9C"/>
                    </a:solidFill>
                  </a:tcPr>
                </a:tc>
                <a:extLst>
                  <a:ext uri="{0D108BD9-81ED-4DB2-BD59-A6C34878D82A}">
                    <a16:rowId xmlns:a16="http://schemas.microsoft.com/office/drawing/2014/main" val="10003"/>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3F3F3F"/>
                          </a:solidFill>
                          <a:latin typeface="Calibri"/>
                          <a:ea typeface="Calibri"/>
                          <a:cs typeface="Calibri"/>
                          <a:sym typeface="Calibri"/>
                        </a:rPr>
                        <a:t>hair </a:t>
                      </a:r>
                      <a:endParaRPr sz="18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9900"/>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3F3F3F"/>
                          </a:solidFill>
                          <a:latin typeface="Calibri"/>
                          <a:ea typeface="Calibri"/>
                          <a:cs typeface="Calibri"/>
                          <a:sym typeface="Calibri"/>
                        </a:rPr>
                        <a:t>promotes growth</a:t>
                      </a:r>
                      <a:endParaRPr sz="16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F9900"/>
                    </a:solidFill>
                  </a:tcPr>
                </a:tc>
                <a:extLst>
                  <a:ext uri="{0D108BD9-81ED-4DB2-BD59-A6C34878D82A}">
                    <a16:rowId xmlns:a16="http://schemas.microsoft.com/office/drawing/2014/main" val="10004"/>
                  </a:ext>
                </a:extLst>
              </a:tr>
              <a:tr h="3837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3F3F3F"/>
                          </a:solidFill>
                          <a:latin typeface="Calibri"/>
                          <a:ea typeface="Calibri"/>
                          <a:cs typeface="Calibri"/>
                          <a:sym typeface="Calibri"/>
                        </a:rPr>
                        <a:t>fat metabolism</a:t>
                      </a:r>
                      <a:endParaRPr sz="18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F4CCCC"/>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3F3F3F"/>
                          </a:solidFill>
                          <a:latin typeface="Calibri"/>
                          <a:ea typeface="Calibri"/>
                          <a:cs typeface="Calibri"/>
                          <a:sym typeface="Calibri"/>
                        </a:rPr>
                        <a:t>promotes fat burning</a:t>
                      </a:r>
                      <a:endParaRPr sz="16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chemeClr val="lt1"/>
                      </a:solidFill>
                      <a:prstDash val="solid"/>
                      <a:round/>
                      <a:headEnd type="none" w="sm" len="sm"/>
                      <a:tailEnd type="none" w="sm" len="sm"/>
                    </a:lnB>
                    <a:solidFill>
                      <a:srgbClr val="F4CCCC"/>
                    </a:solidFill>
                  </a:tcPr>
                </a:tc>
                <a:extLst>
                  <a:ext uri="{0D108BD9-81ED-4DB2-BD59-A6C34878D82A}">
                    <a16:rowId xmlns:a16="http://schemas.microsoft.com/office/drawing/2014/main" val="10005"/>
                  </a:ext>
                </a:extLst>
              </a:tr>
              <a:tr h="383775">
                <a:tc>
                  <a:txBody>
                    <a:bodyPr/>
                    <a:lstStyle/>
                    <a:p>
                      <a:pPr marL="0" marR="0" lvl="0" indent="0" algn="ctr" rtl="0">
                        <a:lnSpc>
                          <a:spcPct val="100000"/>
                        </a:lnSpc>
                        <a:spcBef>
                          <a:spcPts val="0"/>
                        </a:spcBef>
                        <a:spcAft>
                          <a:spcPts val="0"/>
                        </a:spcAft>
                        <a:buClr>
                          <a:srgbClr val="000000"/>
                        </a:buClr>
                        <a:buSzPts val="1800"/>
                        <a:buFont typeface="Calibri"/>
                        <a:buNone/>
                      </a:pPr>
                      <a:r>
                        <a:rPr lang="en-US" sz="1800" b="1">
                          <a:solidFill>
                            <a:srgbClr val="3F3F3F"/>
                          </a:solidFill>
                          <a:latin typeface="Calibri"/>
                          <a:ea typeface="Calibri"/>
                          <a:cs typeface="Calibri"/>
                          <a:sym typeface="Calibri"/>
                        </a:rPr>
                        <a:t>blood sugar</a:t>
                      </a:r>
                      <a:endParaRPr sz="1800" b="1" i="0" u="none" strike="noStrike" cap="none">
                        <a:solidFill>
                          <a:srgbClr val="3F3F3F"/>
                        </a:solidFill>
                        <a:latin typeface="Calibri"/>
                        <a:ea typeface="Calibri"/>
                        <a:cs typeface="Calibri"/>
                        <a:sym typeface="Calibri"/>
                      </a:endParaRPr>
                    </a:p>
                  </a:txBody>
                  <a:tcPr marL="91450" marR="91450" marT="45750" marB="45750" anchor="ctr">
                    <a:lnL w="38100" cap="flat" cmpd="sng">
                      <a:solidFill>
                        <a:srgbClr val="FFFFFF"/>
                      </a:solidFill>
                      <a:prstDash val="solid"/>
                      <a:round/>
                      <a:headEnd type="none" w="sm" len="sm"/>
                      <a:tailEnd type="none" w="sm" len="sm"/>
                    </a:lnL>
                    <a:lnR w="38100" cap="flat" cmpd="sng">
                      <a:solidFill>
                        <a:schemeClr val="lt1"/>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A2C4C9"/>
                    </a:solidFill>
                  </a:tcPr>
                </a:tc>
                <a:tc>
                  <a:txBody>
                    <a:bodyPr/>
                    <a:lstStyle/>
                    <a:p>
                      <a:pPr marL="0" marR="0" lvl="0" indent="0" algn="l" rtl="0">
                        <a:lnSpc>
                          <a:spcPct val="100000"/>
                        </a:lnSpc>
                        <a:spcBef>
                          <a:spcPts val="0"/>
                        </a:spcBef>
                        <a:spcAft>
                          <a:spcPts val="0"/>
                        </a:spcAft>
                        <a:buClr>
                          <a:srgbClr val="000000"/>
                        </a:buClr>
                        <a:buSzPts val="1600"/>
                        <a:buFont typeface="Calibri"/>
                        <a:buNone/>
                      </a:pPr>
                      <a:r>
                        <a:rPr lang="en-US" sz="1600">
                          <a:solidFill>
                            <a:srgbClr val="3F3F3F"/>
                          </a:solidFill>
                          <a:latin typeface="Calibri"/>
                          <a:ea typeface="Calibri"/>
                          <a:cs typeface="Calibri"/>
                          <a:sym typeface="Calibri"/>
                        </a:rPr>
                        <a:t>keeps at a healthy level</a:t>
                      </a:r>
                      <a:endParaRPr sz="1600" i="0" u="none" strike="noStrike" cap="none">
                        <a:solidFill>
                          <a:srgbClr val="3F3F3F"/>
                        </a:solidFill>
                        <a:latin typeface="Calibri"/>
                        <a:ea typeface="Calibri"/>
                        <a:cs typeface="Calibri"/>
                        <a:sym typeface="Calibri"/>
                      </a:endParaRPr>
                    </a:p>
                  </a:txBody>
                  <a:tcPr marL="91450" marR="91450" marT="45750" marB="45750" anchor="ctr">
                    <a:lnL w="38100" cap="flat" cmpd="sng">
                      <a:solidFill>
                        <a:schemeClr val="lt1"/>
                      </a:solidFill>
                      <a:prstDash val="solid"/>
                      <a:round/>
                      <a:headEnd type="none" w="sm" len="sm"/>
                      <a:tailEnd type="none" w="sm" len="sm"/>
                    </a:lnL>
                    <a:lnR w="38100" cap="flat" cmpd="sng">
                      <a:solidFill>
                        <a:schemeClr val="lt1"/>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chemeClr val="lt1"/>
                      </a:solidFill>
                      <a:prstDash val="solid"/>
                      <a:round/>
                      <a:headEnd type="none" w="sm" len="sm"/>
                      <a:tailEnd type="none" w="sm" len="sm"/>
                    </a:lnB>
                    <a:solidFill>
                      <a:srgbClr val="A2C4C9"/>
                    </a:solidFill>
                  </a:tcPr>
                </a:tc>
                <a:extLst>
                  <a:ext uri="{0D108BD9-81ED-4DB2-BD59-A6C34878D82A}">
                    <a16:rowId xmlns:a16="http://schemas.microsoft.com/office/drawing/2014/main" val="10006"/>
                  </a:ext>
                </a:extLst>
              </a:tr>
              <a:tr h="472075">
                <a:tc>
                  <a:txBody>
                    <a:bodyPr/>
                    <a:lstStyle/>
                    <a:p>
                      <a:pPr marL="0" marR="0" lvl="0" indent="0" algn="ctr" rtl="0">
                        <a:lnSpc>
                          <a:spcPct val="100000"/>
                        </a:lnSpc>
                        <a:spcBef>
                          <a:spcPts val="0"/>
                        </a:spcBef>
                        <a:spcAft>
                          <a:spcPts val="0"/>
                        </a:spcAft>
                        <a:buClr>
                          <a:srgbClr val="595959"/>
                        </a:buClr>
                        <a:buSzPts val="1800"/>
                        <a:buFont typeface="Calibri"/>
                        <a:buNone/>
                      </a:pPr>
                      <a:r>
                        <a:rPr lang="en-US" sz="1800" b="1">
                          <a:solidFill>
                            <a:srgbClr val="3F3F3F"/>
                          </a:solidFill>
                          <a:latin typeface="Calibri"/>
                          <a:ea typeface="Calibri"/>
                          <a:cs typeface="Calibri"/>
                          <a:sym typeface="Calibri"/>
                        </a:rPr>
                        <a:t>overall well-being</a:t>
                      </a:r>
                      <a:endParaRPr>
                        <a:solidFill>
                          <a:srgbClr val="3F3F3F"/>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rgbClr val="FFFFFF"/>
                      </a:solidFill>
                      <a:prstDash val="solid"/>
                      <a:round/>
                      <a:headEnd type="none" w="sm" len="sm"/>
                      <a:tailEnd type="none" w="sm" len="sm"/>
                    </a:lnT>
                    <a:lnB w="28575" cap="flat" cmpd="sng">
                      <a:solidFill>
                        <a:srgbClr val="FFFFFF"/>
                      </a:solidFill>
                      <a:prstDash val="solid"/>
                      <a:round/>
                      <a:headEnd type="none" w="sm" len="sm"/>
                      <a:tailEnd type="none" w="sm" len="sm"/>
                    </a:lnB>
                    <a:solidFill>
                      <a:srgbClr val="00FF10">
                        <a:alpha val="37250"/>
                      </a:srgbClr>
                    </a:solidFill>
                  </a:tcPr>
                </a:tc>
                <a:tc>
                  <a:txBody>
                    <a:bodyPr/>
                    <a:lstStyle/>
                    <a:p>
                      <a:pPr marL="0" marR="0" lvl="0" indent="0" algn="l" rtl="0">
                        <a:lnSpc>
                          <a:spcPct val="100000"/>
                        </a:lnSpc>
                        <a:spcBef>
                          <a:spcPts val="0"/>
                        </a:spcBef>
                        <a:spcAft>
                          <a:spcPts val="0"/>
                        </a:spcAft>
                        <a:buClr>
                          <a:srgbClr val="595959"/>
                        </a:buClr>
                        <a:buSzPts val="1600"/>
                        <a:buFont typeface="Calibri"/>
                        <a:buNone/>
                      </a:pPr>
                      <a:r>
                        <a:rPr lang="en-US" sz="1600">
                          <a:solidFill>
                            <a:srgbClr val="3F3F3F"/>
                          </a:solidFill>
                          <a:latin typeface="Calibri"/>
                          <a:ea typeface="Calibri"/>
                          <a:cs typeface="Calibri"/>
                          <a:sym typeface="Calibri"/>
                        </a:rPr>
                        <a:t>normal levels promote confidence and motivation</a:t>
                      </a:r>
                      <a:endParaRPr>
                        <a:solidFill>
                          <a:srgbClr val="3F3F3F"/>
                        </a:solidFill>
                        <a:latin typeface="Calibri"/>
                        <a:ea typeface="Calibri"/>
                        <a:cs typeface="Calibri"/>
                        <a:sym typeface="Calibri"/>
                      </a:endParaRPr>
                    </a:p>
                  </a:txBody>
                  <a:tcPr marL="91450" marR="91450" marT="45650" marB="45650" anchor="ctr">
                    <a:lnL w="38100" cap="flat" cmpd="sng">
                      <a:solidFill>
                        <a:srgbClr val="FFFFFF"/>
                      </a:solidFill>
                      <a:prstDash val="solid"/>
                      <a:round/>
                      <a:headEnd type="none" w="sm" len="sm"/>
                      <a:tailEnd type="none" w="sm" len="sm"/>
                    </a:lnL>
                    <a:lnR w="38100" cap="flat" cmpd="sng">
                      <a:solidFill>
                        <a:srgbClr val="FFFFFF"/>
                      </a:solidFill>
                      <a:prstDash val="solid"/>
                      <a:round/>
                      <a:headEnd type="none" w="sm" len="sm"/>
                      <a:tailEnd type="none" w="sm" len="sm"/>
                    </a:lnR>
                    <a:lnT w="28575" cap="flat" cmpd="sng">
                      <a:solidFill>
                        <a:schemeClr val="lt1"/>
                      </a:solidFill>
                      <a:prstDash val="solid"/>
                      <a:round/>
                      <a:headEnd type="none" w="sm" len="sm"/>
                      <a:tailEnd type="none" w="sm" len="sm"/>
                    </a:lnT>
                    <a:lnB w="28575" cap="flat" cmpd="sng">
                      <a:solidFill>
                        <a:srgbClr val="FFFFFF"/>
                      </a:solidFill>
                      <a:prstDash val="solid"/>
                      <a:round/>
                      <a:headEnd type="none" w="sm" len="sm"/>
                      <a:tailEnd type="none" w="sm" len="sm"/>
                    </a:lnB>
                    <a:solidFill>
                      <a:srgbClr val="00FF10">
                        <a:alpha val="37250"/>
                      </a:srgbClr>
                    </a:solidFill>
                  </a:tcPr>
                </a:tc>
                <a:extLst>
                  <a:ext uri="{0D108BD9-81ED-4DB2-BD59-A6C34878D82A}">
                    <a16:rowId xmlns:a16="http://schemas.microsoft.com/office/drawing/2014/main" val="10007"/>
                  </a:ext>
                </a:extLst>
              </a:tr>
            </a:tbl>
          </a:graphicData>
        </a:graphic>
      </p:graphicFrame>
      <p:pic>
        <p:nvPicPr>
          <p:cNvPr id="1322" name="Google Shape;1322;p183"/>
          <p:cNvPicPr preferRelativeResize="0"/>
          <p:nvPr/>
        </p:nvPicPr>
        <p:blipFill rotWithShape="1">
          <a:blip r:embed="rId3">
            <a:alphaModFix/>
          </a:blip>
          <a:srcRect/>
          <a:stretch/>
        </p:blipFill>
        <p:spPr>
          <a:xfrm>
            <a:off x="812862" y="1237475"/>
            <a:ext cx="1542581" cy="5256591"/>
          </a:xfrm>
          <a:prstGeom prst="rect">
            <a:avLst/>
          </a:prstGeom>
          <a:noFill/>
          <a:ln>
            <a:noFill/>
          </a:ln>
        </p:spPr>
      </p:pic>
      <p:sp>
        <p:nvSpPr>
          <p:cNvPr id="1323" name="Google Shape;1323;p183"/>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24" name="Google Shape;1324;p183"/>
          <p:cNvSpPr/>
          <p:nvPr/>
        </p:nvSpPr>
        <p:spPr>
          <a:xfrm>
            <a:off x="349750" y="1237475"/>
            <a:ext cx="2469000" cy="5496300"/>
          </a:xfrm>
          <a:prstGeom prst="ellipse">
            <a:avLst/>
          </a:prstGeom>
          <a:noFill/>
          <a:ln w="19050"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25" name="Google Shape;1325;p183"/>
          <p:cNvCxnSpPr/>
          <p:nvPr/>
        </p:nvCxnSpPr>
        <p:spPr>
          <a:xfrm>
            <a:off x="2752800" y="4998775"/>
            <a:ext cx="462000" cy="150900"/>
          </a:xfrm>
          <a:prstGeom prst="straightConnector1">
            <a:avLst/>
          </a:prstGeom>
          <a:noFill/>
          <a:ln w="28575" cap="flat" cmpd="sng">
            <a:solidFill>
              <a:srgbClr val="00FF10"/>
            </a:solidFill>
            <a:prstDash val="solid"/>
            <a:round/>
            <a:headEnd type="none" w="med" len="med"/>
            <a:tailEnd type="oval" w="med" len="med"/>
          </a:ln>
          <a:effectLst>
            <a:outerShdw blurRad="57150" dist="19050" dir="5400000" algn="bl" rotWithShape="0">
              <a:srgbClr val="93C47D">
                <a:alpha val="50000"/>
              </a:srgbClr>
            </a:outerShdw>
          </a:effectLst>
        </p:spPr>
      </p:cxnSp>
      <p:cxnSp>
        <p:nvCxnSpPr>
          <p:cNvPr id="1326" name="Google Shape;1326;p183"/>
          <p:cNvCxnSpPr/>
          <p:nvPr/>
        </p:nvCxnSpPr>
        <p:spPr>
          <a:xfrm>
            <a:off x="2219630" y="3652795"/>
            <a:ext cx="937500" cy="930600"/>
          </a:xfrm>
          <a:prstGeom prst="straightConnector1">
            <a:avLst/>
          </a:prstGeom>
          <a:noFill/>
          <a:ln w="28575" cap="flat" cmpd="sng">
            <a:solidFill>
              <a:srgbClr val="CC0000"/>
            </a:solidFill>
            <a:prstDash val="solid"/>
            <a:round/>
            <a:headEnd type="oval" w="med" len="med"/>
            <a:tailEnd type="oval" w="med" len="med"/>
          </a:ln>
        </p:spPr>
      </p:cxnSp>
      <p:cxnSp>
        <p:nvCxnSpPr>
          <p:cNvPr id="1327" name="Google Shape;1327;p183"/>
          <p:cNvCxnSpPr/>
          <p:nvPr/>
        </p:nvCxnSpPr>
        <p:spPr>
          <a:xfrm flipH="1">
            <a:off x="1955800" y="3116792"/>
            <a:ext cx="1770000" cy="722700"/>
          </a:xfrm>
          <a:prstGeom prst="straightConnector1">
            <a:avLst/>
          </a:prstGeom>
          <a:noFill/>
          <a:ln w="28575" cap="flat" cmpd="sng">
            <a:solidFill>
              <a:schemeClr val="lt2"/>
            </a:solidFill>
            <a:prstDash val="solid"/>
            <a:round/>
            <a:headEnd type="oval" w="med" len="med"/>
            <a:tailEnd type="oval" w="med" len="med"/>
          </a:ln>
        </p:spPr>
      </p:cxnSp>
      <p:cxnSp>
        <p:nvCxnSpPr>
          <p:cNvPr id="1328" name="Google Shape;1328;p183"/>
          <p:cNvCxnSpPr/>
          <p:nvPr/>
        </p:nvCxnSpPr>
        <p:spPr>
          <a:xfrm rot="10800000">
            <a:off x="961623" y="2837473"/>
            <a:ext cx="2601300" cy="667800"/>
          </a:xfrm>
          <a:prstGeom prst="straightConnector1">
            <a:avLst/>
          </a:prstGeom>
          <a:noFill/>
          <a:ln w="28575" cap="flat" cmpd="sng">
            <a:solidFill>
              <a:srgbClr val="F6B26B"/>
            </a:solidFill>
            <a:prstDash val="solid"/>
            <a:round/>
            <a:headEnd type="oval" w="med" len="med"/>
            <a:tailEnd type="oval" w="med" len="med"/>
          </a:ln>
        </p:spPr>
      </p:cxnSp>
      <p:cxnSp>
        <p:nvCxnSpPr>
          <p:cNvPr id="1329" name="Google Shape;1329;p183"/>
          <p:cNvCxnSpPr/>
          <p:nvPr/>
        </p:nvCxnSpPr>
        <p:spPr>
          <a:xfrm rot="10800000">
            <a:off x="1559698" y="1556343"/>
            <a:ext cx="2026500" cy="1188000"/>
          </a:xfrm>
          <a:prstGeom prst="straightConnector1">
            <a:avLst/>
          </a:prstGeom>
          <a:noFill/>
          <a:ln w="28575" cap="flat" cmpd="sng">
            <a:solidFill>
              <a:srgbClr val="6D9EEB"/>
            </a:solidFill>
            <a:prstDash val="solid"/>
            <a:round/>
            <a:headEnd type="oval" w="med" len="med"/>
            <a:tailEnd type="oval" w="med" len="med"/>
          </a:ln>
        </p:spPr>
      </p:cxnSp>
      <p:sp>
        <p:nvSpPr>
          <p:cNvPr id="1330" name="Google Shape;1330;p183"/>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31" name="Google Shape;1331;p183"/>
          <p:cNvSpPr txBox="1"/>
          <p:nvPr/>
        </p:nvSpPr>
        <p:spPr>
          <a:xfrm>
            <a:off x="1494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Your body and </a:t>
            </a:r>
            <a:r>
              <a:rPr lang="en-US" sz="3000" b="1">
                <a:solidFill>
                  <a:srgbClr val="FFFFFF"/>
                </a:solidFill>
                <a:latin typeface="Lexend"/>
                <a:ea typeface="Lexend"/>
                <a:cs typeface="Lexend"/>
                <a:sym typeface="Lexend"/>
              </a:rPr>
              <a:t>testosterone</a:t>
            </a:r>
            <a:endParaRPr sz="3000" b="1">
              <a:latin typeface="Lexend"/>
              <a:ea typeface="Lexend"/>
              <a:cs typeface="Lexend"/>
              <a:sym typeface="Lexen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36"/>
        <p:cNvGrpSpPr/>
        <p:nvPr/>
      </p:nvGrpSpPr>
      <p:grpSpPr>
        <a:xfrm>
          <a:off x="0" y="0"/>
          <a:ext cx="0" cy="0"/>
          <a:chOff x="0" y="0"/>
          <a:chExt cx="0" cy="0"/>
        </a:xfrm>
      </p:grpSpPr>
      <p:sp>
        <p:nvSpPr>
          <p:cNvPr id="1337" name="Google Shape;1337;p184"/>
          <p:cNvSpPr txBox="1"/>
          <p:nvPr/>
        </p:nvSpPr>
        <p:spPr>
          <a:xfrm>
            <a:off x="378014" y="512802"/>
            <a:ext cx="50322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b="1" i="0" u="none" strike="noStrike" cap="none">
                <a:solidFill>
                  <a:srgbClr val="FFFFFF"/>
                </a:solidFill>
                <a:latin typeface="Calibri"/>
                <a:ea typeface="Calibri"/>
                <a:cs typeface="Calibri"/>
                <a:sym typeface="Calibri"/>
              </a:rPr>
              <a:t>Testosterone </a:t>
            </a:r>
            <a:r>
              <a:rPr lang="en-US" sz="3000" b="1">
                <a:solidFill>
                  <a:srgbClr val="FFFFFF"/>
                </a:solidFill>
                <a:latin typeface="Calibri"/>
                <a:ea typeface="Calibri"/>
                <a:cs typeface="Calibri"/>
                <a:sym typeface="Calibri"/>
              </a:rPr>
              <a:t>&amp;</a:t>
            </a:r>
            <a:r>
              <a:rPr lang="en-US" sz="3000" b="1" i="0" u="none" strike="noStrike" cap="none">
                <a:solidFill>
                  <a:srgbClr val="FFFFFF"/>
                </a:solidFill>
                <a:latin typeface="Calibri"/>
                <a:ea typeface="Calibri"/>
                <a:cs typeface="Calibri"/>
                <a:sym typeface="Calibri"/>
              </a:rPr>
              <a:t> growth</a:t>
            </a:r>
            <a:endParaRPr sz="3000" b="1" i="0" u="none" strike="noStrike" cap="none">
              <a:solidFill>
                <a:srgbClr val="FFFFFF"/>
              </a:solidFill>
              <a:latin typeface="Calibri"/>
              <a:ea typeface="Calibri"/>
              <a:cs typeface="Calibri"/>
              <a:sym typeface="Calibri"/>
            </a:endParaRPr>
          </a:p>
        </p:txBody>
      </p:sp>
      <p:sp>
        <p:nvSpPr>
          <p:cNvPr id="1338" name="Google Shape;1338;p184"/>
          <p:cNvSpPr txBox="1">
            <a:spLocks noGrp="1"/>
          </p:cNvSpPr>
          <p:nvPr>
            <p:ph type="body" idx="1"/>
          </p:nvPr>
        </p:nvSpPr>
        <p:spPr>
          <a:xfrm>
            <a:off x="3501625" y="1562900"/>
            <a:ext cx="5340900" cy="516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50"/>
              <a:buFont typeface="Arial"/>
              <a:buNone/>
            </a:pPr>
            <a:r>
              <a:rPr lang="en-US" sz="2900" b="1" i="0" u="none" strike="noStrike" cap="none">
                <a:solidFill>
                  <a:srgbClr val="595959"/>
                </a:solidFill>
                <a:latin typeface="Calibri"/>
                <a:ea typeface="Calibri"/>
                <a:cs typeface="Calibri"/>
                <a:sym typeface="Calibri"/>
              </a:rPr>
              <a:t>Testosterone has these effects:</a:t>
            </a:r>
            <a:endParaRPr sz="2900"/>
          </a:p>
          <a:p>
            <a:pPr marL="0" marR="0" lvl="0" indent="0" algn="l" rtl="0">
              <a:lnSpc>
                <a:spcPct val="100000"/>
              </a:lnSpc>
              <a:spcBef>
                <a:spcPts val="0"/>
              </a:spcBef>
              <a:spcAft>
                <a:spcPts val="0"/>
              </a:spcAft>
              <a:buClr>
                <a:srgbClr val="595959"/>
              </a:buClr>
              <a:buSzPts val="650"/>
              <a:buFont typeface="Arial"/>
              <a:buNone/>
            </a:pPr>
            <a:endParaRPr sz="2400" b="1" i="0" u="none" strike="noStrike" cap="none">
              <a:solidFill>
                <a:srgbClr val="595959"/>
              </a:solidFill>
              <a:latin typeface="Calibri"/>
              <a:ea typeface="Calibri"/>
              <a:cs typeface="Calibri"/>
              <a:sym typeface="Calibri"/>
            </a:endParaRPr>
          </a:p>
          <a:p>
            <a:pPr marL="342900" marR="0" lvl="0" indent="-342900" algn="l" rtl="0">
              <a:lnSpc>
                <a:spcPct val="100000"/>
              </a:lnSpc>
              <a:spcBef>
                <a:spcPts val="480"/>
              </a:spcBef>
              <a:spcAft>
                <a:spcPts val="0"/>
              </a:spcAft>
              <a:buClr>
                <a:srgbClr val="595959"/>
              </a:buClr>
              <a:buSzPts val="2400"/>
              <a:buFont typeface="Arial"/>
              <a:buChar char="•"/>
            </a:pPr>
            <a:r>
              <a:rPr lang="en-US" sz="2400" b="0" i="0" u="none" strike="noStrike" cap="none">
                <a:solidFill>
                  <a:srgbClr val="595959"/>
                </a:solidFill>
                <a:latin typeface="Calibri"/>
                <a:ea typeface="Calibri"/>
                <a:cs typeface="Calibri"/>
                <a:sym typeface="Calibri"/>
              </a:rPr>
              <a:t>strengthens bones, muscles, heart</a:t>
            </a:r>
            <a:endParaRPr sz="2400"/>
          </a:p>
          <a:p>
            <a:pPr marL="342900" marR="0" lvl="0" indent="-342900" algn="l" rtl="0">
              <a:lnSpc>
                <a:spcPct val="100000"/>
              </a:lnSpc>
              <a:spcBef>
                <a:spcPts val="480"/>
              </a:spcBef>
              <a:spcAft>
                <a:spcPts val="0"/>
              </a:spcAft>
              <a:buClr>
                <a:srgbClr val="595959"/>
              </a:buClr>
              <a:buSzPts val="2400"/>
              <a:buFont typeface="Arial"/>
              <a:buChar char="•"/>
            </a:pPr>
            <a:r>
              <a:rPr lang="en-US" sz="2400" b="0" i="0" u="none" strike="noStrike" cap="none">
                <a:solidFill>
                  <a:srgbClr val="595959"/>
                </a:solidFill>
                <a:latin typeface="Calibri"/>
                <a:ea typeface="Calibri"/>
                <a:cs typeface="Calibri"/>
                <a:sym typeface="Calibri"/>
              </a:rPr>
              <a:t>deepens voice</a:t>
            </a:r>
            <a:endParaRPr sz="2400" b="0" i="0" u="none" strike="noStrike" cap="none">
              <a:solidFill>
                <a:srgbClr val="595959"/>
              </a:solidFill>
              <a:latin typeface="Calibri"/>
              <a:ea typeface="Calibri"/>
              <a:cs typeface="Calibri"/>
              <a:sym typeface="Calibri"/>
            </a:endParaRPr>
          </a:p>
          <a:p>
            <a:pPr marL="342900" marR="0" lvl="0" indent="-342900" algn="l" rtl="0">
              <a:lnSpc>
                <a:spcPct val="100000"/>
              </a:lnSpc>
              <a:spcBef>
                <a:spcPts val="480"/>
              </a:spcBef>
              <a:spcAft>
                <a:spcPts val="0"/>
              </a:spcAft>
              <a:buClr>
                <a:srgbClr val="595959"/>
              </a:buClr>
              <a:buSzPts val="2400"/>
              <a:buFont typeface="Arial"/>
              <a:buChar char="•"/>
            </a:pPr>
            <a:r>
              <a:rPr lang="en-US" sz="2400"/>
              <a:t>sharpens mind</a:t>
            </a:r>
            <a:endParaRPr sz="2400"/>
          </a:p>
          <a:p>
            <a:pPr marL="342900" marR="0" lvl="0" indent="-342900" algn="l" rtl="0">
              <a:lnSpc>
                <a:spcPct val="100000"/>
              </a:lnSpc>
              <a:spcBef>
                <a:spcPts val="480"/>
              </a:spcBef>
              <a:spcAft>
                <a:spcPts val="0"/>
              </a:spcAft>
              <a:buClr>
                <a:srgbClr val="595959"/>
              </a:buClr>
              <a:buSzPts val="2400"/>
              <a:buFont typeface="Arial"/>
              <a:buChar char="•"/>
            </a:pPr>
            <a:r>
              <a:rPr lang="en-US" sz="2400" b="0" i="0" u="none" strike="noStrike" cap="none">
                <a:solidFill>
                  <a:srgbClr val="595959"/>
                </a:solidFill>
                <a:latin typeface="Calibri"/>
                <a:ea typeface="Calibri"/>
                <a:cs typeface="Calibri"/>
                <a:sym typeface="Calibri"/>
              </a:rPr>
              <a:t>increases hair growth</a:t>
            </a:r>
            <a:endParaRPr sz="2400"/>
          </a:p>
          <a:p>
            <a:pPr marL="342900" marR="0" lvl="0" indent="-342900" algn="l" rtl="0">
              <a:lnSpc>
                <a:spcPct val="100000"/>
              </a:lnSpc>
              <a:spcBef>
                <a:spcPts val="480"/>
              </a:spcBef>
              <a:spcAft>
                <a:spcPts val="0"/>
              </a:spcAft>
              <a:buClr>
                <a:srgbClr val="595959"/>
              </a:buClr>
              <a:buSzPts val="2400"/>
              <a:buFont typeface="Arial"/>
              <a:buChar char="•"/>
            </a:pPr>
            <a:r>
              <a:rPr lang="en-US" sz="2400" b="0" i="0" u="none" strike="noStrike" cap="none">
                <a:solidFill>
                  <a:srgbClr val="595959"/>
                </a:solidFill>
                <a:latin typeface="Calibri"/>
                <a:ea typeface="Calibri"/>
                <a:cs typeface="Calibri"/>
                <a:sym typeface="Calibri"/>
              </a:rPr>
              <a:t>increases oil </a:t>
            </a:r>
            <a:r>
              <a:rPr lang="en-US" sz="2400"/>
              <a:t>&amp;</a:t>
            </a:r>
            <a:r>
              <a:rPr lang="en-US" sz="2400" b="0" i="0" u="none" strike="noStrike" cap="none">
                <a:solidFill>
                  <a:srgbClr val="595959"/>
                </a:solidFill>
                <a:latin typeface="Calibri"/>
                <a:ea typeface="Calibri"/>
                <a:cs typeface="Calibri"/>
                <a:sym typeface="Calibri"/>
              </a:rPr>
              <a:t> sweat production</a:t>
            </a:r>
            <a:endParaRPr sz="2400"/>
          </a:p>
          <a:p>
            <a:pPr marL="0" marR="0" lvl="0" indent="0" algn="l" rtl="0">
              <a:lnSpc>
                <a:spcPct val="100000"/>
              </a:lnSpc>
              <a:spcBef>
                <a:spcPts val="480"/>
              </a:spcBef>
              <a:spcAft>
                <a:spcPts val="0"/>
              </a:spcAft>
              <a:buClr>
                <a:srgbClr val="595959"/>
              </a:buClr>
              <a:buSzPts val="2400"/>
              <a:buFont typeface="Arial"/>
              <a:buNone/>
            </a:pPr>
            <a:endParaRPr sz="2400" b="0" i="0" u="none" strike="noStrike" cap="none">
              <a:solidFill>
                <a:srgbClr val="595959"/>
              </a:solidFill>
              <a:latin typeface="Calibri"/>
              <a:ea typeface="Calibri"/>
              <a:cs typeface="Calibri"/>
              <a:sym typeface="Calibri"/>
            </a:endParaRPr>
          </a:p>
          <a:p>
            <a:pPr marL="0" marR="0" lvl="0" indent="0" algn="l" rtl="0">
              <a:lnSpc>
                <a:spcPct val="100000"/>
              </a:lnSpc>
              <a:spcBef>
                <a:spcPts val="480"/>
              </a:spcBef>
              <a:spcAft>
                <a:spcPts val="0"/>
              </a:spcAft>
              <a:buClr>
                <a:srgbClr val="595959"/>
              </a:buClr>
              <a:buSzPts val="600"/>
              <a:buFont typeface="Arial"/>
              <a:buNone/>
            </a:pPr>
            <a:r>
              <a:rPr lang="en-US" sz="2400" i="1" u="none" strike="noStrike" cap="none">
                <a:solidFill>
                  <a:srgbClr val="595959"/>
                </a:solidFill>
              </a:rPr>
              <a:t>These changes typically happen </a:t>
            </a:r>
            <a:r>
              <a:rPr lang="en-US" sz="2400" i="1"/>
              <a:t>between the ages of </a:t>
            </a:r>
            <a:r>
              <a:rPr lang="en-US" sz="2400" i="1" u="none" strike="noStrike" cap="none">
                <a:solidFill>
                  <a:srgbClr val="595959"/>
                </a:solidFill>
              </a:rPr>
              <a:t>10-17</a:t>
            </a:r>
            <a:r>
              <a:rPr lang="en-US" sz="2400" i="1"/>
              <a:t>.</a:t>
            </a:r>
            <a:endParaRPr sz="2400" i="1" u="none" strike="noStrike" cap="none">
              <a:solidFill>
                <a:srgbClr val="595959"/>
              </a:solidFill>
            </a:endParaRPr>
          </a:p>
          <a:p>
            <a:pPr marL="742950" marR="0" lvl="1" indent="-285750" algn="l" rtl="0">
              <a:lnSpc>
                <a:spcPct val="100000"/>
              </a:lnSpc>
              <a:spcBef>
                <a:spcPts val="480"/>
              </a:spcBef>
              <a:spcAft>
                <a:spcPts val="0"/>
              </a:spcAft>
              <a:buClr>
                <a:srgbClr val="595959"/>
              </a:buClr>
              <a:buSzPts val="600"/>
              <a:buFont typeface="Arial"/>
              <a:buNone/>
            </a:pPr>
            <a:endParaRPr b="0" i="0" u="none" strike="noStrike" cap="none">
              <a:solidFill>
                <a:srgbClr val="595959"/>
              </a:solidFill>
              <a:latin typeface="Calibri"/>
              <a:ea typeface="Calibri"/>
              <a:cs typeface="Calibri"/>
              <a:sym typeface="Calibri"/>
            </a:endParaRPr>
          </a:p>
          <a:p>
            <a:pPr marL="342900" marR="0" lvl="0" indent="-342900" algn="l" rtl="0">
              <a:lnSpc>
                <a:spcPct val="100000"/>
              </a:lnSpc>
              <a:spcBef>
                <a:spcPts val="560"/>
              </a:spcBef>
              <a:spcAft>
                <a:spcPts val="0"/>
              </a:spcAft>
              <a:buClr>
                <a:srgbClr val="595959"/>
              </a:buClr>
              <a:buSzPts val="700"/>
              <a:buFont typeface="Arial"/>
              <a:buNone/>
            </a:pPr>
            <a:endParaRPr sz="2400" b="0" i="0" u="none" strike="noStrike" cap="none">
              <a:solidFill>
                <a:srgbClr val="595959"/>
              </a:solidFill>
              <a:latin typeface="Calibri"/>
              <a:ea typeface="Calibri"/>
              <a:cs typeface="Calibri"/>
              <a:sym typeface="Calibri"/>
            </a:endParaRPr>
          </a:p>
        </p:txBody>
      </p:sp>
      <p:sp>
        <p:nvSpPr>
          <p:cNvPr id="1339" name="Google Shape;1339;p184"/>
          <p:cNvSpPr txBox="1"/>
          <p:nvPr/>
        </p:nvSpPr>
        <p:spPr>
          <a:xfrm>
            <a:off x="146756"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40" name="Google Shape;1340;p184"/>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341" name="Google Shape;1341;p184"/>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1342" name="Google Shape;1342;p184"/>
          <p:cNvPicPr preferRelativeResize="0"/>
          <p:nvPr/>
        </p:nvPicPr>
        <p:blipFill rotWithShape="1">
          <a:blip r:embed="rId3">
            <a:alphaModFix/>
          </a:blip>
          <a:srcRect/>
          <a:stretch/>
        </p:blipFill>
        <p:spPr>
          <a:xfrm>
            <a:off x="731168" y="1313675"/>
            <a:ext cx="1524280" cy="5194255"/>
          </a:xfrm>
          <a:prstGeom prst="rect">
            <a:avLst/>
          </a:prstGeom>
          <a:noFill/>
          <a:ln>
            <a:noFill/>
          </a:ln>
        </p:spPr>
      </p:pic>
      <p:sp>
        <p:nvSpPr>
          <p:cNvPr id="1343" name="Google Shape;1343;p184"/>
          <p:cNvSpPr/>
          <p:nvPr/>
        </p:nvSpPr>
        <p:spPr>
          <a:xfrm>
            <a:off x="273550" y="1313675"/>
            <a:ext cx="2439600" cy="5430900"/>
          </a:xfrm>
          <a:prstGeom prst="ellipse">
            <a:avLst/>
          </a:prstGeom>
          <a:noFill/>
          <a:ln w="19050"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344" name="Google Shape;1344;p184"/>
          <p:cNvCxnSpPr/>
          <p:nvPr/>
        </p:nvCxnSpPr>
        <p:spPr>
          <a:xfrm flipH="1">
            <a:off x="1811050" y="2663400"/>
            <a:ext cx="1902900" cy="2311200"/>
          </a:xfrm>
          <a:prstGeom prst="straightConnector1">
            <a:avLst/>
          </a:prstGeom>
          <a:noFill/>
          <a:ln w="28575" cap="flat" cmpd="sng">
            <a:solidFill>
              <a:schemeClr val="lt2"/>
            </a:solidFill>
            <a:prstDash val="solid"/>
            <a:round/>
            <a:headEnd type="oval" w="med" len="med"/>
            <a:tailEnd type="oval" w="med" len="med"/>
          </a:ln>
        </p:spPr>
      </p:cxnSp>
      <p:cxnSp>
        <p:nvCxnSpPr>
          <p:cNvPr id="1345" name="Google Shape;1345;p184"/>
          <p:cNvCxnSpPr>
            <a:stCxn id="1346" idx="7"/>
          </p:cNvCxnSpPr>
          <p:nvPr/>
        </p:nvCxnSpPr>
        <p:spPr>
          <a:xfrm flipH="1">
            <a:off x="1923088" y="2625437"/>
            <a:ext cx="1816800" cy="1877100"/>
          </a:xfrm>
          <a:prstGeom prst="straightConnector1">
            <a:avLst/>
          </a:prstGeom>
          <a:noFill/>
          <a:ln w="28575" cap="flat" cmpd="sng">
            <a:solidFill>
              <a:srgbClr val="F6B26B"/>
            </a:solidFill>
            <a:prstDash val="solid"/>
            <a:round/>
            <a:headEnd type="oval" w="med" len="med"/>
            <a:tailEnd type="oval" w="med" len="med"/>
          </a:ln>
        </p:spPr>
      </p:cxnSp>
      <p:cxnSp>
        <p:nvCxnSpPr>
          <p:cNvPr id="1347" name="Google Shape;1347;p184"/>
          <p:cNvCxnSpPr/>
          <p:nvPr/>
        </p:nvCxnSpPr>
        <p:spPr>
          <a:xfrm rot="10800000">
            <a:off x="1402850" y="1612950"/>
            <a:ext cx="2303100" cy="1914900"/>
          </a:xfrm>
          <a:prstGeom prst="straightConnector1">
            <a:avLst/>
          </a:prstGeom>
          <a:noFill/>
          <a:ln w="28575" cap="flat" cmpd="sng">
            <a:solidFill>
              <a:srgbClr val="6D9EEB"/>
            </a:solidFill>
            <a:prstDash val="solid"/>
            <a:round/>
            <a:headEnd type="oval" w="med" len="med"/>
            <a:tailEnd type="oval" w="med" len="med"/>
          </a:ln>
        </p:spPr>
      </p:cxnSp>
      <p:sp>
        <p:nvSpPr>
          <p:cNvPr id="1348" name="Google Shape;1348;p184"/>
          <p:cNvSpPr/>
          <p:nvPr/>
        </p:nvSpPr>
        <p:spPr>
          <a:xfrm>
            <a:off x="3592650" y="2985350"/>
            <a:ext cx="172500" cy="172500"/>
          </a:xfrm>
          <a:prstGeom prst="ellipse">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49" name="Google Shape;1349;p184"/>
          <p:cNvSpPr/>
          <p:nvPr/>
        </p:nvSpPr>
        <p:spPr>
          <a:xfrm>
            <a:off x="3592650" y="3413650"/>
            <a:ext cx="172500" cy="172500"/>
          </a:xfrm>
          <a:prstGeom prst="ellipse">
            <a:avLst/>
          </a:prstGeom>
          <a:solidFill>
            <a:srgbClr val="6D9EEB"/>
          </a:solidFill>
          <a:ln w="9525" cap="flat" cmpd="sng">
            <a:solidFill>
              <a:srgbClr val="6D9EEB"/>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350" name="Google Shape;1350;p184"/>
          <p:cNvCxnSpPr>
            <a:stCxn id="1346" idx="6"/>
          </p:cNvCxnSpPr>
          <p:nvPr/>
        </p:nvCxnSpPr>
        <p:spPr>
          <a:xfrm flipH="1">
            <a:off x="1475250" y="2686425"/>
            <a:ext cx="2289900" cy="27300"/>
          </a:xfrm>
          <a:prstGeom prst="straightConnector1">
            <a:avLst/>
          </a:prstGeom>
          <a:noFill/>
          <a:ln w="28575" cap="flat" cmpd="sng">
            <a:solidFill>
              <a:srgbClr val="FF0000"/>
            </a:solidFill>
            <a:prstDash val="solid"/>
            <a:round/>
            <a:headEnd type="oval" w="med" len="med"/>
            <a:tailEnd type="oval" w="med" len="med"/>
          </a:ln>
        </p:spPr>
      </p:cxnSp>
      <p:sp>
        <p:nvSpPr>
          <p:cNvPr id="1346" name="Google Shape;1346;p184"/>
          <p:cNvSpPr/>
          <p:nvPr/>
        </p:nvSpPr>
        <p:spPr>
          <a:xfrm>
            <a:off x="3592650" y="2600175"/>
            <a:ext cx="172500" cy="172500"/>
          </a:xfrm>
          <a:prstGeom prst="ellipse">
            <a:avLst/>
          </a:prstGeom>
          <a:solidFill>
            <a:srgbClr val="FF0000"/>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351" name="Google Shape;1351;p184"/>
          <p:cNvCxnSpPr>
            <a:endCxn id="1348" idx="2"/>
          </p:cNvCxnSpPr>
          <p:nvPr/>
        </p:nvCxnSpPr>
        <p:spPr>
          <a:xfrm>
            <a:off x="1471950" y="2160800"/>
            <a:ext cx="2120700" cy="910800"/>
          </a:xfrm>
          <a:prstGeom prst="straightConnector1">
            <a:avLst/>
          </a:prstGeom>
          <a:noFill/>
          <a:ln w="9525" cap="flat" cmpd="sng">
            <a:solidFill>
              <a:schemeClr val="dk2"/>
            </a:solidFill>
            <a:prstDash val="solid"/>
            <a:round/>
            <a:headEnd type="oval" w="med" len="med"/>
            <a:tailEnd type="none" w="med" len="med"/>
          </a:ln>
        </p:spPr>
      </p:cxnSp>
      <p:cxnSp>
        <p:nvCxnSpPr>
          <p:cNvPr id="1352" name="Google Shape;1352;p184"/>
          <p:cNvCxnSpPr/>
          <p:nvPr/>
        </p:nvCxnSpPr>
        <p:spPr>
          <a:xfrm rot="10800000">
            <a:off x="1599850" y="1403075"/>
            <a:ext cx="2106000" cy="2545800"/>
          </a:xfrm>
          <a:prstGeom prst="straightConnector1">
            <a:avLst/>
          </a:prstGeom>
          <a:noFill/>
          <a:ln w="28575" cap="flat" cmpd="sng">
            <a:solidFill>
              <a:srgbClr val="783F04"/>
            </a:solidFill>
            <a:prstDash val="solid"/>
            <a:round/>
            <a:headEnd type="oval" w="med" len="med"/>
            <a:tailEnd type="oval" w="med" len="med"/>
          </a:ln>
        </p:spPr>
      </p:cxnSp>
      <p:sp>
        <p:nvSpPr>
          <p:cNvPr id="1353" name="Google Shape;1353;p184"/>
          <p:cNvSpPr/>
          <p:nvPr/>
        </p:nvSpPr>
        <p:spPr>
          <a:xfrm>
            <a:off x="3592650" y="3841950"/>
            <a:ext cx="172500" cy="172500"/>
          </a:xfrm>
          <a:prstGeom prst="ellipse">
            <a:avLst/>
          </a:prstGeom>
          <a:solidFill>
            <a:srgbClr val="783F04"/>
          </a:solidFill>
          <a:ln w="9525" cap="flat" cmpd="sng">
            <a:solidFill>
              <a:srgbClr val="783F0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54" name="Google Shape;1354;p184"/>
          <p:cNvSpPr/>
          <p:nvPr/>
        </p:nvSpPr>
        <p:spPr>
          <a:xfrm>
            <a:off x="3592650" y="4285050"/>
            <a:ext cx="172500" cy="172500"/>
          </a:xfrm>
          <a:prstGeom prst="ellipse">
            <a:avLst/>
          </a:prstGeom>
          <a:solidFill>
            <a:srgbClr val="FFD966"/>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355" name="Google Shape;1355;p184"/>
          <p:cNvSpPr txBox="1"/>
          <p:nvPr/>
        </p:nvSpPr>
        <p:spPr>
          <a:xfrm>
            <a:off x="1494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Your body and </a:t>
            </a:r>
            <a:r>
              <a:rPr lang="en-US" sz="3000" b="1">
                <a:solidFill>
                  <a:srgbClr val="FFFFFF"/>
                </a:solidFill>
                <a:latin typeface="Lexend"/>
                <a:ea typeface="Lexend"/>
                <a:cs typeface="Lexend"/>
                <a:sym typeface="Lexend"/>
              </a:rPr>
              <a:t>testosterone</a:t>
            </a:r>
            <a:endParaRPr sz="3000" b="1">
              <a:latin typeface="Lexend"/>
              <a:ea typeface="Lexend"/>
              <a:cs typeface="Lexend"/>
              <a:sym typeface="Lexend"/>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60"/>
        <p:cNvGrpSpPr/>
        <p:nvPr/>
      </p:nvGrpSpPr>
      <p:grpSpPr>
        <a:xfrm>
          <a:off x="0" y="0"/>
          <a:ext cx="0" cy="0"/>
          <a:chOff x="0" y="0"/>
          <a:chExt cx="0" cy="0"/>
        </a:xfrm>
      </p:grpSpPr>
      <p:sp>
        <p:nvSpPr>
          <p:cNvPr id="1361" name="Google Shape;1361;p185"/>
          <p:cNvSpPr txBox="1">
            <a:spLocks noGrp="1"/>
          </p:cNvSpPr>
          <p:nvPr>
            <p:ph type="body" idx="1"/>
          </p:nvPr>
        </p:nvSpPr>
        <p:spPr>
          <a:xfrm>
            <a:off x="5870350" y="5417875"/>
            <a:ext cx="2528700" cy="6402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560"/>
              </a:spcBef>
              <a:spcAft>
                <a:spcPts val="0"/>
              </a:spcAft>
              <a:buNone/>
            </a:pPr>
            <a:r>
              <a:rPr lang="en-US" sz="2400"/>
              <a:t>Tamir, age 14</a:t>
            </a:r>
            <a:endParaRPr sz="2400" b="0" i="0" u="none" strike="noStrike" cap="none">
              <a:solidFill>
                <a:srgbClr val="595959"/>
              </a:solidFill>
              <a:latin typeface="Calibri"/>
              <a:ea typeface="Calibri"/>
              <a:cs typeface="Calibri"/>
              <a:sym typeface="Calibri"/>
            </a:endParaRPr>
          </a:p>
        </p:txBody>
      </p:sp>
      <p:sp>
        <p:nvSpPr>
          <p:cNvPr id="1362" name="Google Shape;1362;p185"/>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63" name="Google Shape;1363;p185"/>
          <p:cNvSpPr txBox="1"/>
          <p:nvPr/>
        </p:nvSpPr>
        <p:spPr>
          <a:xfrm>
            <a:off x="1344300" y="2675075"/>
            <a:ext cx="65787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3600" b="1">
                <a:solidFill>
                  <a:schemeClr val="dk2"/>
                </a:solidFill>
                <a:latin typeface="Calibri"/>
                <a:ea typeface="Calibri"/>
                <a:cs typeface="Calibri"/>
                <a:sym typeface="Calibri"/>
              </a:rPr>
              <a:t>“How tall will I be?”</a:t>
            </a:r>
            <a:endParaRPr sz="3600" b="1">
              <a:solidFill>
                <a:schemeClr val="dk2"/>
              </a:solidFill>
              <a:latin typeface="Calibri"/>
              <a:ea typeface="Calibri"/>
              <a:cs typeface="Calibri"/>
              <a:sym typeface="Calibri"/>
            </a:endParaRPr>
          </a:p>
        </p:txBody>
      </p:sp>
      <p:sp>
        <p:nvSpPr>
          <p:cNvPr id="1364" name="Google Shape;1364;p18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365" name="Google Shape;1365;p185"/>
          <p:cNvSpPr/>
          <p:nvPr/>
        </p:nvSpPr>
        <p:spPr>
          <a:xfrm>
            <a:off x="1378200" y="1999950"/>
            <a:ext cx="6387600" cy="2705700"/>
          </a:xfrm>
          <a:prstGeom prst="wedgeEllipseCallout">
            <a:avLst>
              <a:gd name="adj1" fmla="val 29373"/>
              <a:gd name="adj2" fmla="val 72168"/>
            </a:avLst>
          </a:prstGeom>
          <a:noFill/>
          <a:ln w="76200"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chemeClr val="dk2"/>
              </a:solidFill>
            </a:endParaRPr>
          </a:p>
        </p:txBody>
      </p:sp>
      <p:sp>
        <p:nvSpPr>
          <p:cNvPr id="1366" name="Google Shape;1366;p185"/>
          <p:cNvSpPr txBox="1"/>
          <p:nvPr/>
        </p:nvSpPr>
        <p:spPr>
          <a:xfrm>
            <a:off x="2334263" y="633888"/>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Frequently Asked Questions </a:t>
            </a:r>
            <a:endParaRPr sz="2900" b="1">
              <a:solidFill>
                <a:schemeClr val="lt1"/>
              </a:solidFill>
              <a:latin typeface="Lexend"/>
              <a:ea typeface="Lexend"/>
              <a:cs typeface="Lexend"/>
              <a:sym typeface="Lexend"/>
            </a:endParaRPr>
          </a:p>
        </p:txBody>
      </p:sp>
      <p:pic>
        <p:nvPicPr>
          <p:cNvPr id="1367" name="Google Shape;1367;p185"/>
          <p:cNvPicPr preferRelativeResize="0"/>
          <p:nvPr/>
        </p:nvPicPr>
        <p:blipFill>
          <a:blip r:embed="rId3">
            <a:alphaModFix/>
          </a:blip>
          <a:stretch>
            <a:fillRect/>
          </a:stretch>
        </p:blipFill>
        <p:spPr>
          <a:xfrm>
            <a:off x="72675" y="515098"/>
            <a:ext cx="2453668" cy="750000"/>
          </a:xfrm>
          <a:prstGeom prst="rect">
            <a:avLst/>
          </a:prstGeom>
          <a:noFill/>
          <a:ln>
            <a:noFill/>
          </a:ln>
        </p:spPr>
      </p:pic>
      <p:sp>
        <p:nvSpPr>
          <p:cNvPr id="1368" name="Google Shape;1368;p185"/>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69" name="Google Shape;1369;p185"/>
          <p:cNvSpPr txBox="1"/>
          <p:nvPr/>
        </p:nvSpPr>
        <p:spPr>
          <a:xfrm>
            <a:off x="2334263" y="481488"/>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Frequently Asked Questions </a:t>
            </a:r>
            <a:endParaRPr sz="2900" b="1">
              <a:solidFill>
                <a:schemeClr val="lt1"/>
              </a:solidFill>
              <a:latin typeface="Lexend"/>
              <a:ea typeface="Lexend"/>
              <a:cs typeface="Lexend"/>
              <a:sym typeface="Lexend"/>
            </a:endParaRPr>
          </a:p>
        </p:txBody>
      </p:sp>
      <p:pic>
        <p:nvPicPr>
          <p:cNvPr id="1370" name="Google Shape;1370;p185"/>
          <p:cNvPicPr preferRelativeResize="0"/>
          <p:nvPr/>
        </p:nvPicPr>
        <p:blipFill>
          <a:blip r:embed="rId3">
            <a:alphaModFix/>
          </a:blip>
          <a:stretch>
            <a:fillRect/>
          </a:stretch>
        </p:blipFill>
        <p:spPr>
          <a:xfrm>
            <a:off x="72675" y="438898"/>
            <a:ext cx="2453668" cy="750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75"/>
        <p:cNvGrpSpPr/>
        <p:nvPr/>
      </p:nvGrpSpPr>
      <p:grpSpPr>
        <a:xfrm>
          <a:off x="0" y="0"/>
          <a:ext cx="0" cy="0"/>
          <a:chOff x="0" y="0"/>
          <a:chExt cx="0" cy="0"/>
        </a:xfrm>
      </p:grpSpPr>
      <p:sp>
        <p:nvSpPr>
          <p:cNvPr id="1376" name="Google Shape;1376;p186"/>
          <p:cNvSpPr/>
          <p:nvPr/>
        </p:nvSpPr>
        <p:spPr>
          <a:xfrm>
            <a:off x="1470400" y="1999750"/>
            <a:ext cx="6387600" cy="2705700"/>
          </a:xfrm>
          <a:prstGeom prst="wedgeEllipseCallout">
            <a:avLst>
              <a:gd name="adj1" fmla="val -20833"/>
              <a:gd name="adj2" fmla="val 62500"/>
            </a:avLst>
          </a:prstGeom>
          <a:noFill/>
          <a:ln w="76200"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7" name="Google Shape;1377;p186"/>
          <p:cNvSpPr txBox="1">
            <a:spLocks noGrp="1"/>
          </p:cNvSpPr>
          <p:nvPr>
            <p:ph type="body" idx="1"/>
          </p:nvPr>
        </p:nvSpPr>
        <p:spPr>
          <a:xfrm>
            <a:off x="1282650" y="5053225"/>
            <a:ext cx="6578700" cy="11355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560"/>
              </a:spcBef>
              <a:spcAft>
                <a:spcPts val="0"/>
              </a:spcAft>
              <a:buNone/>
            </a:pPr>
            <a:r>
              <a:rPr lang="en-US" sz="2400"/>
              <a:t>Will, age 13</a:t>
            </a:r>
            <a:endParaRPr sz="2400" b="0" i="0" u="none" strike="noStrike" cap="none">
              <a:solidFill>
                <a:srgbClr val="595959"/>
              </a:solidFill>
              <a:latin typeface="Calibri"/>
              <a:ea typeface="Calibri"/>
              <a:cs typeface="Calibri"/>
              <a:sym typeface="Calibri"/>
            </a:endParaRPr>
          </a:p>
        </p:txBody>
      </p:sp>
      <p:sp>
        <p:nvSpPr>
          <p:cNvPr id="1378" name="Google Shape;1378;p186"/>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79" name="Google Shape;1379;p186"/>
          <p:cNvSpPr txBox="1"/>
          <p:nvPr/>
        </p:nvSpPr>
        <p:spPr>
          <a:xfrm>
            <a:off x="1470400" y="2784850"/>
            <a:ext cx="65787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Clr>
                <a:schemeClr val="dk1"/>
              </a:buClr>
              <a:buSzPts val="1100"/>
              <a:buFont typeface="Arial"/>
              <a:buNone/>
            </a:pPr>
            <a:r>
              <a:rPr lang="en-US" sz="3600" b="1">
                <a:solidFill>
                  <a:schemeClr val="dk2"/>
                </a:solidFill>
                <a:latin typeface="Calibri"/>
                <a:ea typeface="Calibri"/>
                <a:cs typeface="Calibri"/>
                <a:sym typeface="Calibri"/>
              </a:rPr>
              <a:t>“What does testosterone </a:t>
            </a:r>
            <a:br>
              <a:rPr lang="en-US" sz="3600" b="1">
                <a:solidFill>
                  <a:schemeClr val="dk2"/>
                </a:solidFill>
                <a:latin typeface="Calibri"/>
                <a:ea typeface="Calibri"/>
                <a:cs typeface="Calibri"/>
                <a:sym typeface="Calibri"/>
              </a:rPr>
            </a:br>
            <a:r>
              <a:rPr lang="en-US" sz="3600" b="1">
                <a:solidFill>
                  <a:schemeClr val="dk2"/>
                </a:solidFill>
                <a:latin typeface="Calibri"/>
                <a:ea typeface="Calibri"/>
                <a:cs typeface="Calibri"/>
                <a:sym typeface="Calibri"/>
              </a:rPr>
              <a:t>do to my brain?”</a:t>
            </a:r>
            <a:endParaRPr sz="3600" b="1">
              <a:solidFill>
                <a:schemeClr val="dk2"/>
              </a:solidFill>
              <a:latin typeface="Calibri"/>
              <a:ea typeface="Calibri"/>
              <a:cs typeface="Calibri"/>
              <a:sym typeface="Calibri"/>
            </a:endParaRPr>
          </a:p>
        </p:txBody>
      </p:sp>
      <p:sp>
        <p:nvSpPr>
          <p:cNvPr id="1380" name="Google Shape;1380;p186"/>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381" name="Google Shape;1381;p186"/>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82" name="Google Shape;1382;p186"/>
          <p:cNvSpPr txBox="1"/>
          <p:nvPr/>
        </p:nvSpPr>
        <p:spPr>
          <a:xfrm>
            <a:off x="2334263" y="481488"/>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Frequently Asked Questions </a:t>
            </a:r>
            <a:endParaRPr sz="2900" b="1">
              <a:solidFill>
                <a:schemeClr val="lt1"/>
              </a:solidFill>
              <a:latin typeface="Lexend"/>
              <a:ea typeface="Lexend"/>
              <a:cs typeface="Lexend"/>
              <a:sym typeface="Lexend"/>
            </a:endParaRPr>
          </a:p>
        </p:txBody>
      </p:sp>
      <p:pic>
        <p:nvPicPr>
          <p:cNvPr id="1383" name="Google Shape;1383;p186"/>
          <p:cNvPicPr preferRelativeResize="0"/>
          <p:nvPr/>
        </p:nvPicPr>
        <p:blipFill>
          <a:blip r:embed="rId3">
            <a:alphaModFix/>
          </a:blip>
          <a:stretch>
            <a:fillRect/>
          </a:stretch>
        </p:blipFill>
        <p:spPr>
          <a:xfrm>
            <a:off x="72675" y="438898"/>
            <a:ext cx="2453668" cy="750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88"/>
        <p:cNvGrpSpPr/>
        <p:nvPr/>
      </p:nvGrpSpPr>
      <p:grpSpPr>
        <a:xfrm>
          <a:off x="0" y="0"/>
          <a:ext cx="0" cy="0"/>
          <a:chOff x="0" y="0"/>
          <a:chExt cx="0" cy="0"/>
        </a:xfrm>
      </p:grpSpPr>
      <p:sp>
        <p:nvSpPr>
          <p:cNvPr id="1389" name="Google Shape;1389;p187"/>
          <p:cNvSpPr/>
          <p:nvPr/>
        </p:nvSpPr>
        <p:spPr>
          <a:xfrm>
            <a:off x="1622800" y="1999750"/>
            <a:ext cx="6387600" cy="2705700"/>
          </a:xfrm>
          <a:prstGeom prst="wedgeEllipseCallout">
            <a:avLst>
              <a:gd name="adj1" fmla="val -46869"/>
              <a:gd name="adj2" fmla="val 44778"/>
            </a:avLst>
          </a:prstGeom>
          <a:noFill/>
          <a:ln w="76200" cap="flat" cmpd="sng">
            <a:solidFill>
              <a:srgbClr val="00FF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0" name="Google Shape;1390;p187"/>
          <p:cNvSpPr txBox="1">
            <a:spLocks noGrp="1"/>
          </p:cNvSpPr>
          <p:nvPr>
            <p:ph type="body" idx="1"/>
          </p:nvPr>
        </p:nvSpPr>
        <p:spPr>
          <a:xfrm>
            <a:off x="576850" y="4705450"/>
            <a:ext cx="2669700" cy="113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560"/>
              </a:spcBef>
              <a:spcAft>
                <a:spcPts val="0"/>
              </a:spcAft>
              <a:buNone/>
            </a:pPr>
            <a:r>
              <a:rPr lang="en-US" sz="2400"/>
              <a:t>Marc, age 14</a:t>
            </a:r>
            <a:endParaRPr sz="2400" b="0" i="0" u="none" strike="noStrike" cap="none">
              <a:solidFill>
                <a:srgbClr val="595959"/>
              </a:solidFill>
              <a:latin typeface="Calibri"/>
              <a:ea typeface="Calibri"/>
              <a:cs typeface="Calibri"/>
              <a:sym typeface="Calibri"/>
            </a:endParaRPr>
          </a:p>
        </p:txBody>
      </p:sp>
      <p:sp>
        <p:nvSpPr>
          <p:cNvPr id="1391" name="Google Shape;1391;p187"/>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392" name="Google Shape;1392;p187"/>
          <p:cNvSpPr txBox="1"/>
          <p:nvPr/>
        </p:nvSpPr>
        <p:spPr>
          <a:xfrm>
            <a:off x="1470400" y="2784850"/>
            <a:ext cx="65787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3600" b="1">
                <a:solidFill>
                  <a:schemeClr val="dk2"/>
                </a:solidFill>
                <a:latin typeface="Calibri"/>
                <a:ea typeface="Calibri"/>
                <a:cs typeface="Calibri"/>
                <a:sym typeface="Calibri"/>
              </a:rPr>
              <a:t>“How can I get </a:t>
            </a:r>
            <a:br>
              <a:rPr lang="en-US" sz="3600" b="1">
                <a:solidFill>
                  <a:schemeClr val="dk2"/>
                </a:solidFill>
                <a:latin typeface="Calibri"/>
                <a:ea typeface="Calibri"/>
                <a:cs typeface="Calibri"/>
                <a:sym typeface="Calibri"/>
              </a:rPr>
            </a:br>
            <a:r>
              <a:rPr lang="en-US" sz="3600" b="1">
                <a:solidFill>
                  <a:schemeClr val="dk2"/>
                </a:solidFill>
                <a:latin typeface="Calibri"/>
                <a:ea typeface="Calibri"/>
                <a:cs typeface="Calibri"/>
                <a:sym typeface="Calibri"/>
              </a:rPr>
              <a:t>bigger muscles?”</a:t>
            </a:r>
            <a:endParaRPr sz="3600" b="1">
              <a:solidFill>
                <a:schemeClr val="dk2"/>
              </a:solidFill>
              <a:latin typeface="Calibri"/>
              <a:ea typeface="Calibri"/>
              <a:cs typeface="Calibri"/>
              <a:sym typeface="Calibri"/>
            </a:endParaRPr>
          </a:p>
        </p:txBody>
      </p:sp>
      <p:sp>
        <p:nvSpPr>
          <p:cNvPr id="1393" name="Google Shape;1393;p187"/>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394" name="Google Shape;1394;p187"/>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395" name="Google Shape;1395;p187"/>
          <p:cNvSpPr txBox="1"/>
          <p:nvPr/>
        </p:nvSpPr>
        <p:spPr>
          <a:xfrm>
            <a:off x="2334263" y="481488"/>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Frequently Asked Questions </a:t>
            </a:r>
            <a:endParaRPr sz="2900" b="1">
              <a:solidFill>
                <a:schemeClr val="lt1"/>
              </a:solidFill>
              <a:latin typeface="Lexend"/>
              <a:ea typeface="Lexend"/>
              <a:cs typeface="Lexend"/>
              <a:sym typeface="Lexend"/>
            </a:endParaRPr>
          </a:p>
        </p:txBody>
      </p:sp>
      <p:pic>
        <p:nvPicPr>
          <p:cNvPr id="1396" name="Google Shape;1396;p187"/>
          <p:cNvPicPr preferRelativeResize="0"/>
          <p:nvPr/>
        </p:nvPicPr>
        <p:blipFill>
          <a:blip r:embed="rId3">
            <a:alphaModFix/>
          </a:blip>
          <a:stretch>
            <a:fillRect/>
          </a:stretch>
        </p:blipFill>
        <p:spPr>
          <a:xfrm>
            <a:off x="72675" y="438898"/>
            <a:ext cx="2453668" cy="750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01"/>
        <p:cNvGrpSpPr/>
        <p:nvPr/>
      </p:nvGrpSpPr>
      <p:grpSpPr>
        <a:xfrm>
          <a:off x="0" y="0"/>
          <a:ext cx="0" cy="0"/>
          <a:chOff x="0" y="0"/>
          <a:chExt cx="0" cy="0"/>
        </a:xfrm>
      </p:grpSpPr>
      <p:sp>
        <p:nvSpPr>
          <p:cNvPr id="1402" name="Google Shape;1402;p188"/>
          <p:cNvSpPr/>
          <p:nvPr/>
        </p:nvSpPr>
        <p:spPr>
          <a:xfrm>
            <a:off x="1470400" y="1999750"/>
            <a:ext cx="6387600" cy="2705700"/>
          </a:xfrm>
          <a:prstGeom prst="wedgeEllipseCallout">
            <a:avLst>
              <a:gd name="adj1" fmla="val 29373"/>
              <a:gd name="adj2" fmla="val 72168"/>
            </a:avLst>
          </a:prstGeom>
          <a:noFill/>
          <a:ln w="76200"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3" name="Google Shape;1403;p188"/>
          <p:cNvSpPr txBox="1">
            <a:spLocks noGrp="1"/>
          </p:cNvSpPr>
          <p:nvPr>
            <p:ph type="body" idx="1"/>
          </p:nvPr>
        </p:nvSpPr>
        <p:spPr>
          <a:xfrm>
            <a:off x="5870350" y="5417875"/>
            <a:ext cx="2528700" cy="6402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560"/>
              </a:spcBef>
              <a:spcAft>
                <a:spcPts val="0"/>
              </a:spcAft>
              <a:buNone/>
            </a:pPr>
            <a:r>
              <a:rPr lang="en-US" sz="2400"/>
              <a:t>Nick, age 14</a:t>
            </a:r>
            <a:endParaRPr sz="2400" b="0" i="0" u="none" strike="noStrike" cap="none">
              <a:solidFill>
                <a:srgbClr val="595959"/>
              </a:solidFill>
              <a:latin typeface="Calibri"/>
              <a:ea typeface="Calibri"/>
              <a:cs typeface="Calibri"/>
              <a:sym typeface="Calibri"/>
            </a:endParaRPr>
          </a:p>
        </p:txBody>
      </p:sp>
      <p:sp>
        <p:nvSpPr>
          <p:cNvPr id="1404" name="Google Shape;1404;p188"/>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405" name="Google Shape;1405;p188"/>
          <p:cNvSpPr txBox="1"/>
          <p:nvPr/>
        </p:nvSpPr>
        <p:spPr>
          <a:xfrm>
            <a:off x="1344300" y="2675075"/>
            <a:ext cx="65787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3600" b="1">
                <a:solidFill>
                  <a:schemeClr val="dk2"/>
                </a:solidFill>
                <a:latin typeface="Calibri"/>
                <a:ea typeface="Calibri"/>
                <a:cs typeface="Calibri"/>
                <a:sym typeface="Calibri"/>
              </a:rPr>
              <a:t>“Why am I getting more hair?”</a:t>
            </a:r>
            <a:endParaRPr sz="3600" b="1">
              <a:solidFill>
                <a:schemeClr val="dk2"/>
              </a:solidFill>
              <a:latin typeface="Calibri"/>
              <a:ea typeface="Calibri"/>
              <a:cs typeface="Calibri"/>
              <a:sym typeface="Calibri"/>
            </a:endParaRPr>
          </a:p>
        </p:txBody>
      </p:sp>
      <p:sp>
        <p:nvSpPr>
          <p:cNvPr id="1406" name="Google Shape;1406;p18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407" name="Google Shape;1407;p188"/>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08" name="Google Shape;1408;p188"/>
          <p:cNvSpPr txBox="1"/>
          <p:nvPr/>
        </p:nvSpPr>
        <p:spPr>
          <a:xfrm>
            <a:off x="2334263" y="481488"/>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Frequently Asked Questions </a:t>
            </a:r>
            <a:endParaRPr sz="2900" b="1">
              <a:solidFill>
                <a:schemeClr val="lt1"/>
              </a:solidFill>
              <a:latin typeface="Lexend"/>
              <a:ea typeface="Lexend"/>
              <a:cs typeface="Lexend"/>
              <a:sym typeface="Lexend"/>
            </a:endParaRPr>
          </a:p>
        </p:txBody>
      </p:sp>
      <p:pic>
        <p:nvPicPr>
          <p:cNvPr id="1409" name="Google Shape;1409;p188"/>
          <p:cNvPicPr preferRelativeResize="0"/>
          <p:nvPr/>
        </p:nvPicPr>
        <p:blipFill>
          <a:blip r:embed="rId3">
            <a:alphaModFix/>
          </a:blip>
          <a:stretch>
            <a:fillRect/>
          </a:stretch>
        </p:blipFill>
        <p:spPr>
          <a:xfrm>
            <a:off x="72675" y="438898"/>
            <a:ext cx="2453668" cy="750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4"/>
        <p:cNvGrpSpPr/>
        <p:nvPr/>
      </p:nvGrpSpPr>
      <p:grpSpPr>
        <a:xfrm>
          <a:off x="0" y="0"/>
          <a:ext cx="0" cy="0"/>
          <a:chOff x="0" y="0"/>
          <a:chExt cx="0" cy="0"/>
        </a:xfrm>
      </p:grpSpPr>
      <p:sp>
        <p:nvSpPr>
          <p:cNvPr id="1415" name="Google Shape;1415;p189"/>
          <p:cNvSpPr/>
          <p:nvPr/>
        </p:nvSpPr>
        <p:spPr>
          <a:xfrm>
            <a:off x="1470400" y="1999750"/>
            <a:ext cx="6387600" cy="2705700"/>
          </a:xfrm>
          <a:prstGeom prst="wedgeEllipseCallout">
            <a:avLst>
              <a:gd name="adj1" fmla="val -20833"/>
              <a:gd name="adj2" fmla="val 62500"/>
            </a:avLst>
          </a:prstGeom>
          <a:noFill/>
          <a:ln w="76200"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6" name="Google Shape;1416;p189"/>
          <p:cNvSpPr txBox="1">
            <a:spLocks noGrp="1"/>
          </p:cNvSpPr>
          <p:nvPr>
            <p:ph type="body" idx="1"/>
          </p:nvPr>
        </p:nvSpPr>
        <p:spPr>
          <a:xfrm>
            <a:off x="1282650" y="5053225"/>
            <a:ext cx="6578700" cy="1135500"/>
          </a:xfrm>
          <a:prstGeom prst="rect">
            <a:avLst/>
          </a:prstGeom>
          <a:noFill/>
          <a:ln>
            <a:noFill/>
          </a:ln>
        </p:spPr>
        <p:txBody>
          <a:bodyPr spcFirstLastPara="1" wrap="square" lIns="91425" tIns="45700" rIns="91425" bIns="45700" anchor="t" anchorCtr="0">
            <a:noAutofit/>
          </a:bodyPr>
          <a:lstStyle/>
          <a:p>
            <a:pPr marL="457200" marR="0" lvl="0" indent="0" algn="l" rtl="0">
              <a:lnSpc>
                <a:spcPct val="100000"/>
              </a:lnSpc>
              <a:spcBef>
                <a:spcPts val="560"/>
              </a:spcBef>
              <a:spcAft>
                <a:spcPts val="0"/>
              </a:spcAft>
              <a:buNone/>
            </a:pPr>
            <a:r>
              <a:rPr lang="en-US" sz="2400"/>
              <a:t>Chris, age 13</a:t>
            </a:r>
            <a:endParaRPr sz="2400" b="0" i="0" u="none" strike="noStrike" cap="none">
              <a:solidFill>
                <a:srgbClr val="595959"/>
              </a:solidFill>
              <a:latin typeface="Calibri"/>
              <a:ea typeface="Calibri"/>
              <a:cs typeface="Calibri"/>
              <a:sym typeface="Calibri"/>
            </a:endParaRPr>
          </a:p>
        </p:txBody>
      </p:sp>
      <p:sp>
        <p:nvSpPr>
          <p:cNvPr id="1417" name="Google Shape;1417;p189"/>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418" name="Google Shape;1418;p189"/>
          <p:cNvSpPr txBox="1"/>
          <p:nvPr/>
        </p:nvSpPr>
        <p:spPr>
          <a:xfrm>
            <a:off x="1470400" y="2708650"/>
            <a:ext cx="65787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3600" b="1">
                <a:solidFill>
                  <a:schemeClr val="dk2"/>
                </a:solidFill>
                <a:latin typeface="Calibri"/>
                <a:ea typeface="Calibri"/>
                <a:cs typeface="Calibri"/>
                <a:sym typeface="Calibri"/>
              </a:rPr>
              <a:t>“Do I need deodorant now?”</a:t>
            </a:r>
            <a:endParaRPr sz="3600" b="1">
              <a:solidFill>
                <a:schemeClr val="dk2"/>
              </a:solidFill>
              <a:latin typeface="Calibri"/>
              <a:ea typeface="Calibri"/>
              <a:cs typeface="Calibri"/>
              <a:sym typeface="Calibri"/>
            </a:endParaRPr>
          </a:p>
        </p:txBody>
      </p:sp>
      <p:sp>
        <p:nvSpPr>
          <p:cNvPr id="1419" name="Google Shape;1419;p18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420" name="Google Shape;1420;p189"/>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21" name="Google Shape;1421;p189"/>
          <p:cNvSpPr txBox="1"/>
          <p:nvPr/>
        </p:nvSpPr>
        <p:spPr>
          <a:xfrm>
            <a:off x="2334263" y="481488"/>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Frequently Asked Questions </a:t>
            </a:r>
            <a:endParaRPr sz="2900" b="1">
              <a:solidFill>
                <a:schemeClr val="lt1"/>
              </a:solidFill>
              <a:latin typeface="Lexend"/>
              <a:ea typeface="Lexend"/>
              <a:cs typeface="Lexend"/>
              <a:sym typeface="Lexend"/>
            </a:endParaRPr>
          </a:p>
        </p:txBody>
      </p:sp>
      <p:pic>
        <p:nvPicPr>
          <p:cNvPr id="1422" name="Google Shape;1422;p189"/>
          <p:cNvPicPr preferRelativeResize="0"/>
          <p:nvPr/>
        </p:nvPicPr>
        <p:blipFill>
          <a:blip r:embed="rId3">
            <a:alphaModFix/>
          </a:blip>
          <a:stretch>
            <a:fillRect/>
          </a:stretch>
        </p:blipFill>
        <p:spPr>
          <a:xfrm>
            <a:off x="72675" y="438898"/>
            <a:ext cx="2453668" cy="750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27"/>
        <p:cNvGrpSpPr/>
        <p:nvPr/>
      </p:nvGrpSpPr>
      <p:grpSpPr>
        <a:xfrm>
          <a:off x="0" y="0"/>
          <a:ext cx="0" cy="0"/>
          <a:chOff x="0" y="0"/>
          <a:chExt cx="0" cy="0"/>
        </a:xfrm>
      </p:grpSpPr>
      <p:sp>
        <p:nvSpPr>
          <p:cNvPr id="1428" name="Google Shape;1428;p190"/>
          <p:cNvSpPr/>
          <p:nvPr/>
        </p:nvSpPr>
        <p:spPr>
          <a:xfrm>
            <a:off x="1470400" y="1999750"/>
            <a:ext cx="6387600" cy="2705700"/>
          </a:xfrm>
          <a:prstGeom prst="wedgeEllipseCallout">
            <a:avLst>
              <a:gd name="adj1" fmla="val -46869"/>
              <a:gd name="adj2" fmla="val 44778"/>
            </a:avLst>
          </a:prstGeom>
          <a:noFill/>
          <a:ln w="76200"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9" name="Google Shape;1429;p190"/>
          <p:cNvSpPr txBox="1">
            <a:spLocks noGrp="1"/>
          </p:cNvSpPr>
          <p:nvPr>
            <p:ph type="body" idx="1"/>
          </p:nvPr>
        </p:nvSpPr>
        <p:spPr>
          <a:xfrm>
            <a:off x="576850" y="4705450"/>
            <a:ext cx="2669700" cy="113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560"/>
              </a:spcBef>
              <a:spcAft>
                <a:spcPts val="0"/>
              </a:spcAft>
              <a:buNone/>
            </a:pPr>
            <a:r>
              <a:rPr lang="en-US" sz="2400"/>
              <a:t>Cole, age 13</a:t>
            </a:r>
            <a:endParaRPr sz="2400" b="0" i="0" u="none" strike="noStrike" cap="none">
              <a:solidFill>
                <a:srgbClr val="595959"/>
              </a:solidFill>
              <a:latin typeface="Calibri"/>
              <a:ea typeface="Calibri"/>
              <a:cs typeface="Calibri"/>
              <a:sym typeface="Calibri"/>
            </a:endParaRPr>
          </a:p>
        </p:txBody>
      </p:sp>
      <p:sp>
        <p:nvSpPr>
          <p:cNvPr id="1430" name="Google Shape;1430;p190"/>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431" name="Google Shape;1431;p190"/>
          <p:cNvSpPr txBox="1"/>
          <p:nvPr/>
        </p:nvSpPr>
        <p:spPr>
          <a:xfrm>
            <a:off x="1470400" y="2784850"/>
            <a:ext cx="65787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3600" b="1">
                <a:solidFill>
                  <a:schemeClr val="dk2"/>
                </a:solidFill>
                <a:latin typeface="Calibri"/>
                <a:ea typeface="Calibri"/>
                <a:cs typeface="Calibri"/>
                <a:sym typeface="Calibri"/>
              </a:rPr>
              <a:t>“I’m washing my face, but </a:t>
            </a:r>
            <a:br>
              <a:rPr lang="en-US" sz="3600" b="1">
                <a:solidFill>
                  <a:schemeClr val="dk2"/>
                </a:solidFill>
                <a:latin typeface="Calibri"/>
                <a:ea typeface="Calibri"/>
                <a:cs typeface="Calibri"/>
                <a:sym typeface="Calibri"/>
              </a:rPr>
            </a:br>
            <a:r>
              <a:rPr lang="en-US" sz="3600" b="1">
                <a:solidFill>
                  <a:schemeClr val="dk2"/>
                </a:solidFill>
                <a:latin typeface="Calibri"/>
                <a:ea typeface="Calibri"/>
                <a:cs typeface="Calibri"/>
                <a:sym typeface="Calibri"/>
              </a:rPr>
              <a:t>I’m still getting pimples!”</a:t>
            </a:r>
            <a:endParaRPr sz="3600" b="1">
              <a:solidFill>
                <a:schemeClr val="dk2"/>
              </a:solidFill>
              <a:latin typeface="Calibri"/>
              <a:ea typeface="Calibri"/>
              <a:cs typeface="Calibri"/>
              <a:sym typeface="Calibri"/>
            </a:endParaRPr>
          </a:p>
        </p:txBody>
      </p:sp>
      <p:sp>
        <p:nvSpPr>
          <p:cNvPr id="1432" name="Google Shape;1432;p19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433" name="Google Shape;1433;p190"/>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34" name="Google Shape;1434;p190"/>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35" name="Google Shape;1435;p190"/>
          <p:cNvSpPr txBox="1"/>
          <p:nvPr/>
        </p:nvSpPr>
        <p:spPr>
          <a:xfrm>
            <a:off x="2334263" y="481488"/>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Frequently Asked Questions </a:t>
            </a:r>
            <a:endParaRPr sz="2900" b="1">
              <a:solidFill>
                <a:schemeClr val="lt1"/>
              </a:solidFill>
              <a:latin typeface="Lexend"/>
              <a:ea typeface="Lexend"/>
              <a:cs typeface="Lexend"/>
              <a:sym typeface="Lexend"/>
            </a:endParaRPr>
          </a:p>
        </p:txBody>
      </p:sp>
      <p:pic>
        <p:nvPicPr>
          <p:cNvPr id="1436" name="Google Shape;1436;p190"/>
          <p:cNvPicPr preferRelativeResize="0"/>
          <p:nvPr/>
        </p:nvPicPr>
        <p:blipFill>
          <a:blip r:embed="rId3">
            <a:alphaModFix/>
          </a:blip>
          <a:stretch>
            <a:fillRect/>
          </a:stretch>
        </p:blipFill>
        <p:spPr>
          <a:xfrm>
            <a:off x="72675" y="438898"/>
            <a:ext cx="2453668" cy="750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441"/>
        <p:cNvGrpSpPr/>
        <p:nvPr/>
      </p:nvGrpSpPr>
      <p:grpSpPr>
        <a:xfrm>
          <a:off x="0" y="0"/>
          <a:ext cx="0" cy="0"/>
          <a:chOff x="0" y="0"/>
          <a:chExt cx="0" cy="0"/>
        </a:xfrm>
      </p:grpSpPr>
      <p:sp>
        <p:nvSpPr>
          <p:cNvPr id="1442" name="Google Shape;1442;p191"/>
          <p:cNvSpPr/>
          <p:nvPr/>
        </p:nvSpPr>
        <p:spPr>
          <a:xfrm>
            <a:off x="1321000" y="1999750"/>
            <a:ext cx="6792900" cy="2705700"/>
          </a:xfrm>
          <a:prstGeom prst="wedgeEllipseCallout">
            <a:avLst>
              <a:gd name="adj1" fmla="val -46869"/>
              <a:gd name="adj2" fmla="val 44778"/>
            </a:avLst>
          </a:prstGeom>
          <a:noFill/>
          <a:ln w="76200"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3" name="Google Shape;1443;p191"/>
          <p:cNvSpPr txBox="1">
            <a:spLocks noGrp="1"/>
          </p:cNvSpPr>
          <p:nvPr>
            <p:ph type="body" idx="1"/>
          </p:nvPr>
        </p:nvSpPr>
        <p:spPr>
          <a:xfrm>
            <a:off x="576850" y="4705450"/>
            <a:ext cx="2669700" cy="1135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560"/>
              </a:spcBef>
              <a:spcAft>
                <a:spcPts val="0"/>
              </a:spcAft>
              <a:buNone/>
            </a:pPr>
            <a:r>
              <a:rPr lang="en-US" sz="2400"/>
              <a:t>Daniel, age 13</a:t>
            </a:r>
            <a:endParaRPr sz="2400" b="0" i="0" u="none" strike="noStrike" cap="none">
              <a:solidFill>
                <a:srgbClr val="595959"/>
              </a:solidFill>
              <a:latin typeface="Calibri"/>
              <a:ea typeface="Calibri"/>
              <a:cs typeface="Calibri"/>
              <a:sym typeface="Calibri"/>
            </a:endParaRPr>
          </a:p>
        </p:txBody>
      </p:sp>
      <p:sp>
        <p:nvSpPr>
          <p:cNvPr id="1444" name="Google Shape;1444;p191"/>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445" name="Google Shape;1445;p191"/>
          <p:cNvSpPr txBox="1"/>
          <p:nvPr/>
        </p:nvSpPr>
        <p:spPr>
          <a:xfrm>
            <a:off x="1470400" y="2784850"/>
            <a:ext cx="6578700" cy="1135500"/>
          </a:xfrm>
          <a:prstGeom prst="rect">
            <a:avLst/>
          </a:prstGeom>
          <a:noFill/>
          <a:ln>
            <a:noFill/>
          </a:ln>
        </p:spPr>
        <p:txBody>
          <a:bodyPr spcFirstLastPara="1" wrap="square" lIns="91425" tIns="91425" rIns="91425" bIns="91425" anchor="ctr" anchorCtr="0">
            <a:noAutofit/>
          </a:bodyPr>
          <a:lstStyle/>
          <a:p>
            <a:pPr marL="0" lvl="0" indent="0" algn="ctr" rtl="0">
              <a:spcBef>
                <a:spcPts val="560"/>
              </a:spcBef>
              <a:spcAft>
                <a:spcPts val="0"/>
              </a:spcAft>
              <a:buNone/>
            </a:pPr>
            <a:r>
              <a:rPr lang="en-US" sz="3600" b="1">
                <a:solidFill>
                  <a:schemeClr val="dk2"/>
                </a:solidFill>
                <a:latin typeface="Calibri"/>
                <a:ea typeface="Calibri"/>
                <a:cs typeface="Calibri"/>
                <a:sym typeface="Calibri"/>
              </a:rPr>
              <a:t>“Why does a guy’s voice change during puberty?” </a:t>
            </a:r>
            <a:endParaRPr sz="3600" b="1">
              <a:solidFill>
                <a:schemeClr val="dk2"/>
              </a:solidFill>
              <a:latin typeface="Calibri"/>
              <a:ea typeface="Calibri"/>
              <a:cs typeface="Calibri"/>
              <a:sym typeface="Calibri"/>
            </a:endParaRPr>
          </a:p>
        </p:txBody>
      </p:sp>
      <p:sp>
        <p:nvSpPr>
          <p:cNvPr id="1446" name="Google Shape;1446;p191"/>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447" name="Google Shape;1447;p191"/>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48" name="Google Shape;1448;p191"/>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49" name="Google Shape;1449;p191"/>
          <p:cNvSpPr txBox="1"/>
          <p:nvPr/>
        </p:nvSpPr>
        <p:spPr>
          <a:xfrm>
            <a:off x="2334263" y="481488"/>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Frequently Asked Questions </a:t>
            </a:r>
            <a:endParaRPr sz="2900" b="1">
              <a:solidFill>
                <a:schemeClr val="lt1"/>
              </a:solidFill>
              <a:latin typeface="Lexend"/>
              <a:ea typeface="Lexend"/>
              <a:cs typeface="Lexend"/>
              <a:sym typeface="Lexend"/>
            </a:endParaRPr>
          </a:p>
        </p:txBody>
      </p:sp>
      <p:pic>
        <p:nvPicPr>
          <p:cNvPr id="1450" name="Google Shape;1450;p191"/>
          <p:cNvPicPr preferRelativeResize="0"/>
          <p:nvPr/>
        </p:nvPicPr>
        <p:blipFill>
          <a:blip r:embed="rId3">
            <a:alphaModFix/>
          </a:blip>
          <a:stretch>
            <a:fillRect/>
          </a:stretch>
        </p:blipFill>
        <p:spPr>
          <a:xfrm>
            <a:off x="72675" y="438898"/>
            <a:ext cx="2453668" cy="7500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455"/>
        <p:cNvGrpSpPr/>
        <p:nvPr/>
      </p:nvGrpSpPr>
      <p:grpSpPr>
        <a:xfrm>
          <a:off x="0" y="0"/>
          <a:ext cx="0" cy="0"/>
          <a:chOff x="0" y="0"/>
          <a:chExt cx="0" cy="0"/>
        </a:xfrm>
      </p:grpSpPr>
      <p:sp>
        <p:nvSpPr>
          <p:cNvPr id="1456" name="Google Shape;1456;p192"/>
          <p:cNvSpPr txBox="1"/>
          <p:nvPr/>
        </p:nvSpPr>
        <p:spPr>
          <a:xfrm>
            <a:off x="430191" y="533400"/>
            <a:ext cx="55086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b="1">
                <a:solidFill>
                  <a:srgbClr val="FFFFFF"/>
                </a:solidFill>
                <a:latin typeface="Calibri"/>
                <a:ea typeface="Calibri"/>
                <a:cs typeface="Calibri"/>
                <a:sym typeface="Calibri"/>
              </a:rPr>
              <a:t>Healthy habits: Hygiene </a:t>
            </a:r>
            <a:endParaRPr/>
          </a:p>
        </p:txBody>
      </p:sp>
      <p:sp>
        <p:nvSpPr>
          <p:cNvPr id="1457" name="Google Shape;1457;p192"/>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
        <p:nvSpPr>
          <p:cNvPr id="1458" name="Google Shape;1458;p192"/>
          <p:cNvSpPr txBox="1"/>
          <p:nvPr/>
        </p:nvSpPr>
        <p:spPr>
          <a:xfrm>
            <a:off x="344487" y="150812"/>
            <a:ext cx="184200" cy="308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sp>
        <p:nvSpPr>
          <p:cNvPr id="1459" name="Google Shape;1459;p192"/>
          <p:cNvSpPr txBox="1"/>
          <p:nvPr/>
        </p:nvSpPr>
        <p:spPr>
          <a:xfrm>
            <a:off x="344475" y="1428350"/>
            <a:ext cx="8703900" cy="36951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br>
              <a:rPr lang="en-US" sz="2200">
                <a:solidFill>
                  <a:schemeClr val="dk2"/>
                </a:solidFill>
                <a:latin typeface="Lexend ExtraLight"/>
                <a:ea typeface="Lexend ExtraLight"/>
                <a:cs typeface="Lexend ExtraLight"/>
                <a:sym typeface="Lexend ExtraLight"/>
              </a:rPr>
            </a:br>
            <a:r>
              <a:rPr lang="en-US" sz="2200" b="1" i="1">
                <a:solidFill>
                  <a:schemeClr val="dk2"/>
                </a:solidFill>
                <a:latin typeface="Lexend"/>
                <a:ea typeface="Lexend"/>
                <a:cs typeface="Lexend"/>
                <a:sym typeface="Lexend"/>
              </a:rPr>
              <a:t>Hygiene:</a:t>
            </a:r>
            <a:r>
              <a:rPr lang="en-US" sz="2200" i="1">
                <a:solidFill>
                  <a:schemeClr val="dk2"/>
                </a:solidFill>
                <a:latin typeface="Lexend ExtraLight"/>
                <a:ea typeface="Lexend ExtraLight"/>
                <a:cs typeface="Lexend ExtraLight"/>
                <a:sym typeface="Lexend ExtraLight"/>
              </a:rPr>
              <a:t> the habits that help keep you clean and healthy.</a:t>
            </a:r>
            <a:endParaRPr sz="2200">
              <a:solidFill>
                <a:schemeClr val="dk2"/>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None/>
            </a:pPr>
            <a:r>
              <a:rPr lang="en-US" sz="2200">
                <a:solidFill>
                  <a:schemeClr val="dk2"/>
                </a:solidFill>
                <a:latin typeface="Lexend ExtraLight"/>
                <a:ea typeface="Lexend ExtraLight"/>
                <a:cs typeface="Lexend ExtraLight"/>
                <a:sym typeface="Lexend ExtraLight"/>
              </a:rPr>
              <a:t> </a:t>
            </a:r>
            <a:endParaRPr sz="1900">
              <a:solidFill>
                <a:srgbClr val="595959"/>
              </a:solidFill>
              <a:latin typeface="Lexend ExtraLight"/>
              <a:ea typeface="Lexend ExtraLight"/>
              <a:cs typeface="Lexend ExtraLight"/>
              <a:sym typeface="Lexend ExtraLight"/>
            </a:endParaRPr>
          </a:p>
          <a:p>
            <a:pPr marL="457200" lvl="0" indent="-349250" algn="l" rtl="0">
              <a:lnSpc>
                <a:spcPct val="115000"/>
              </a:lnSpc>
              <a:spcBef>
                <a:spcPts val="0"/>
              </a:spcBef>
              <a:spcAft>
                <a:spcPts val="0"/>
              </a:spcAft>
              <a:buClr>
                <a:srgbClr val="595959"/>
              </a:buClr>
              <a:buSzPts val="1900"/>
              <a:buFont typeface="Lexend ExtraLight"/>
              <a:buChar char="❏"/>
            </a:pPr>
            <a:r>
              <a:rPr lang="en-US" sz="1900">
                <a:solidFill>
                  <a:srgbClr val="595959"/>
                </a:solidFill>
                <a:latin typeface="Lexend ExtraLight"/>
                <a:ea typeface="Lexend ExtraLight"/>
                <a:cs typeface="Lexend ExtraLight"/>
                <a:sym typeface="Lexend ExtraLight"/>
              </a:rPr>
              <a:t>Bathe or shower daily.</a:t>
            </a:r>
            <a:endParaRPr sz="1900">
              <a:solidFill>
                <a:srgbClr val="595959"/>
              </a:solidFill>
              <a:latin typeface="Lexend ExtraLight"/>
              <a:ea typeface="Lexend ExtraLight"/>
              <a:cs typeface="Lexend ExtraLight"/>
              <a:sym typeface="Lexend ExtraLight"/>
            </a:endParaRPr>
          </a:p>
          <a:p>
            <a:pPr marL="457200" lvl="0" indent="-349250" algn="l" rtl="0">
              <a:lnSpc>
                <a:spcPct val="115000"/>
              </a:lnSpc>
              <a:spcBef>
                <a:spcPts val="0"/>
              </a:spcBef>
              <a:spcAft>
                <a:spcPts val="0"/>
              </a:spcAft>
              <a:buClr>
                <a:srgbClr val="595959"/>
              </a:buClr>
              <a:buSzPts val="1900"/>
              <a:buFont typeface="Lexend ExtraLight"/>
              <a:buChar char="❏"/>
            </a:pPr>
            <a:r>
              <a:rPr lang="en-US" sz="1900">
                <a:solidFill>
                  <a:srgbClr val="595959"/>
                </a:solidFill>
                <a:latin typeface="Lexend ExtraLight"/>
                <a:ea typeface="Lexend ExtraLight"/>
                <a:cs typeface="Lexend ExtraLight"/>
                <a:sym typeface="Lexend ExtraLight"/>
              </a:rPr>
              <a:t>Use deodorant, as needed, to help eliminate body odor.</a:t>
            </a:r>
            <a:endParaRPr sz="1900">
              <a:solidFill>
                <a:srgbClr val="595959"/>
              </a:solidFill>
              <a:latin typeface="Lexend ExtraLight"/>
              <a:ea typeface="Lexend ExtraLight"/>
              <a:cs typeface="Lexend ExtraLight"/>
              <a:sym typeface="Lexend ExtraLight"/>
            </a:endParaRPr>
          </a:p>
          <a:p>
            <a:pPr marL="457200" lvl="0" indent="-349250" algn="l" rtl="0">
              <a:lnSpc>
                <a:spcPct val="115000"/>
              </a:lnSpc>
              <a:spcBef>
                <a:spcPts val="0"/>
              </a:spcBef>
              <a:spcAft>
                <a:spcPts val="0"/>
              </a:spcAft>
              <a:buClr>
                <a:srgbClr val="595959"/>
              </a:buClr>
              <a:buSzPts val="1900"/>
              <a:buFont typeface="Lexend ExtraLight"/>
              <a:buChar char="❏"/>
            </a:pPr>
            <a:r>
              <a:rPr lang="en-US" sz="1900">
                <a:solidFill>
                  <a:srgbClr val="595959"/>
                </a:solidFill>
                <a:latin typeface="Lexend ExtraLight"/>
                <a:ea typeface="Lexend ExtraLight"/>
                <a:cs typeface="Lexend ExtraLight"/>
                <a:sym typeface="Lexend ExtraLight"/>
              </a:rPr>
              <a:t>Wash your face in the morning and at night.</a:t>
            </a:r>
            <a:endParaRPr sz="1900">
              <a:solidFill>
                <a:srgbClr val="595959"/>
              </a:solidFill>
              <a:latin typeface="Lexend ExtraLight"/>
              <a:ea typeface="Lexend ExtraLight"/>
              <a:cs typeface="Lexend ExtraLight"/>
              <a:sym typeface="Lexend ExtraLight"/>
            </a:endParaRPr>
          </a:p>
          <a:p>
            <a:pPr marL="457200" lvl="0" indent="-349250" algn="l" rtl="0">
              <a:lnSpc>
                <a:spcPct val="115000"/>
              </a:lnSpc>
              <a:spcBef>
                <a:spcPts val="0"/>
              </a:spcBef>
              <a:spcAft>
                <a:spcPts val="0"/>
              </a:spcAft>
              <a:buClr>
                <a:srgbClr val="595959"/>
              </a:buClr>
              <a:buSzPts val="1900"/>
              <a:buFont typeface="Lexend ExtraLight"/>
              <a:buChar char="❏"/>
            </a:pPr>
            <a:r>
              <a:rPr lang="en-US" sz="1900">
                <a:solidFill>
                  <a:srgbClr val="595959"/>
                </a:solidFill>
                <a:latin typeface="Lexend ExtraLight"/>
                <a:ea typeface="Lexend ExtraLight"/>
                <a:cs typeface="Lexend ExtraLight"/>
                <a:sym typeface="Lexend ExtraLight"/>
              </a:rPr>
              <a:t>Trim your nails once a week.</a:t>
            </a:r>
            <a:endParaRPr sz="1900">
              <a:solidFill>
                <a:srgbClr val="595959"/>
              </a:solidFill>
              <a:latin typeface="Lexend ExtraLight"/>
              <a:ea typeface="Lexend ExtraLight"/>
              <a:cs typeface="Lexend ExtraLight"/>
              <a:sym typeface="Lexend ExtraLight"/>
            </a:endParaRPr>
          </a:p>
          <a:p>
            <a:pPr marL="457200" lvl="0" indent="-349250" algn="l" rtl="0">
              <a:lnSpc>
                <a:spcPct val="115000"/>
              </a:lnSpc>
              <a:spcBef>
                <a:spcPts val="0"/>
              </a:spcBef>
              <a:spcAft>
                <a:spcPts val="0"/>
              </a:spcAft>
              <a:buClr>
                <a:srgbClr val="595959"/>
              </a:buClr>
              <a:buSzPts val="1900"/>
              <a:buFont typeface="Lexend ExtraLight"/>
              <a:buChar char="❏"/>
            </a:pPr>
            <a:r>
              <a:rPr lang="en-US" sz="1900">
                <a:solidFill>
                  <a:srgbClr val="595959"/>
                </a:solidFill>
                <a:latin typeface="Lexend ExtraLight"/>
                <a:ea typeface="Lexend ExtraLight"/>
                <a:cs typeface="Lexend ExtraLight"/>
                <a:sym typeface="Lexend ExtraLight"/>
              </a:rPr>
              <a:t>Brush your teeth every morning and before bed at night.</a:t>
            </a:r>
            <a:endParaRPr sz="1900">
              <a:solidFill>
                <a:srgbClr val="595959"/>
              </a:solidFill>
              <a:latin typeface="Lexend ExtraLight"/>
              <a:ea typeface="Lexend ExtraLight"/>
              <a:cs typeface="Lexend ExtraLight"/>
              <a:sym typeface="Lexend ExtraLight"/>
            </a:endParaRPr>
          </a:p>
          <a:p>
            <a:pPr marL="457200" lvl="0" indent="-349250" algn="l" rtl="0">
              <a:lnSpc>
                <a:spcPct val="115000"/>
              </a:lnSpc>
              <a:spcBef>
                <a:spcPts val="0"/>
              </a:spcBef>
              <a:spcAft>
                <a:spcPts val="0"/>
              </a:spcAft>
              <a:buClr>
                <a:srgbClr val="595959"/>
              </a:buClr>
              <a:buSzPts val="1900"/>
              <a:buFont typeface="Lexend ExtraLight"/>
              <a:buChar char="❏"/>
            </a:pPr>
            <a:r>
              <a:rPr lang="en-US" sz="1900">
                <a:solidFill>
                  <a:srgbClr val="595959"/>
                </a:solidFill>
                <a:latin typeface="Lexend ExtraLight"/>
                <a:ea typeface="Lexend ExtraLight"/>
                <a:cs typeface="Lexend ExtraLight"/>
                <a:sym typeface="Lexend ExtraLight"/>
              </a:rPr>
              <a:t>Wash your hands frequently.</a:t>
            </a:r>
            <a:endParaRPr sz="1900">
              <a:solidFill>
                <a:srgbClr val="595959"/>
              </a:solidFill>
              <a:latin typeface="Lexend ExtraLight"/>
              <a:ea typeface="Lexend ExtraLight"/>
              <a:cs typeface="Lexend ExtraLight"/>
              <a:sym typeface="Lexend ExtraLight"/>
            </a:endParaRPr>
          </a:p>
          <a:p>
            <a:pPr marL="457200" lvl="0" indent="-349250" algn="l" rtl="0">
              <a:lnSpc>
                <a:spcPct val="115000"/>
              </a:lnSpc>
              <a:spcBef>
                <a:spcPts val="0"/>
              </a:spcBef>
              <a:spcAft>
                <a:spcPts val="0"/>
              </a:spcAft>
              <a:buClr>
                <a:srgbClr val="595959"/>
              </a:buClr>
              <a:buSzPts val="1900"/>
              <a:buFont typeface="Lexend ExtraLight"/>
              <a:buChar char="❏"/>
            </a:pPr>
            <a:r>
              <a:rPr lang="en-US" sz="1900">
                <a:solidFill>
                  <a:srgbClr val="595959"/>
                </a:solidFill>
                <a:latin typeface="Lexend ExtraLight"/>
                <a:ea typeface="Lexend ExtraLight"/>
                <a:cs typeface="Lexend ExtraLight"/>
                <a:sym typeface="Lexend ExtraLight"/>
              </a:rPr>
              <a:t>Wear clean clothes every day.</a:t>
            </a:r>
            <a:endParaRPr sz="1900">
              <a:solidFill>
                <a:srgbClr val="595959"/>
              </a:solidFill>
              <a:latin typeface="Lexend ExtraLight"/>
              <a:ea typeface="Lexend ExtraLight"/>
              <a:cs typeface="Lexend ExtraLight"/>
              <a:sym typeface="Lexend ExtraLight"/>
            </a:endParaRPr>
          </a:p>
          <a:p>
            <a:pPr marL="457200" lvl="0" indent="0" algn="l" rtl="0">
              <a:lnSpc>
                <a:spcPct val="115000"/>
              </a:lnSpc>
              <a:spcBef>
                <a:spcPts val="0"/>
              </a:spcBef>
              <a:spcAft>
                <a:spcPts val="0"/>
              </a:spcAft>
              <a:buNone/>
            </a:pPr>
            <a:endParaRPr sz="1900">
              <a:solidFill>
                <a:srgbClr val="595959"/>
              </a:solidFill>
              <a:latin typeface="Lexend ExtraLight"/>
              <a:ea typeface="Lexend ExtraLight"/>
              <a:cs typeface="Lexend ExtraLight"/>
              <a:sym typeface="Lexend ExtraLight"/>
            </a:endParaRPr>
          </a:p>
        </p:txBody>
      </p:sp>
      <p:sp>
        <p:nvSpPr>
          <p:cNvPr id="1460" name="Google Shape;1460;p19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461" name="Google Shape;1461;p192"/>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62" name="Google Shape;1462;p192"/>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Healthy </a:t>
            </a:r>
            <a:r>
              <a:rPr lang="en-US" sz="2900" b="1">
                <a:solidFill>
                  <a:schemeClr val="lt1"/>
                </a:solidFill>
                <a:latin typeface="Lexend"/>
                <a:ea typeface="Lexend"/>
                <a:cs typeface="Lexend"/>
                <a:sym typeface="Lexend"/>
              </a:rPr>
              <a:t>Habits </a:t>
            </a:r>
            <a:endParaRPr sz="2900" b="1">
              <a:solidFill>
                <a:schemeClr val="lt1"/>
              </a:solidFill>
              <a:latin typeface="Lexend"/>
              <a:ea typeface="Lexend"/>
              <a:cs typeface="Lexend"/>
              <a:sym typeface="Lexend"/>
            </a:endParaRPr>
          </a:p>
        </p:txBody>
      </p:sp>
      <p:pic>
        <p:nvPicPr>
          <p:cNvPr id="1463" name="Google Shape;1463;p192"/>
          <p:cNvPicPr preferRelativeResize="0"/>
          <p:nvPr/>
        </p:nvPicPr>
        <p:blipFill rotWithShape="1">
          <a:blip r:embed="rId3">
            <a:alphaModFix/>
          </a:blip>
          <a:srcRect t="8262" b="13789"/>
          <a:stretch/>
        </p:blipFill>
        <p:spPr>
          <a:xfrm>
            <a:off x="5996675" y="4293275"/>
            <a:ext cx="2975576" cy="2526626"/>
          </a:xfrm>
          <a:prstGeom prst="rect">
            <a:avLst/>
          </a:prstGeom>
          <a:noFill/>
          <a:ln>
            <a:noFill/>
          </a:ln>
        </p:spPr>
      </p:pic>
      <p:pic>
        <p:nvPicPr>
          <p:cNvPr id="1464" name="Google Shape;1464;p192"/>
          <p:cNvPicPr preferRelativeResize="0"/>
          <p:nvPr/>
        </p:nvPicPr>
        <p:blipFill>
          <a:blip r:embed="rId4">
            <a:alphaModFix/>
          </a:blip>
          <a:stretch>
            <a:fillRect/>
          </a:stretch>
        </p:blipFill>
        <p:spPr>
          <a:xfrm>
            <a:off x="72675" y="438898"/>
            <a:ext cx="2453668" cy="7500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469"/>
        <p:cNvGrpSpPr/>
        <p:nvPr/>
      </p:nvGrpSpPr>
      <p:grpSpPr>
        <a:xfrm>
          <a:off x="0" y="0"/>
          <a:ext cx="0" cy="0"/>
          <a:chOff x="0" y="0"/>
          <a:chExt cx="0" cy="0"/>
        </a:xfrm>
      </p:grpSpPr>
      <p:sp>
        <p:nvSpPr>
          <p:cNvPr id="1470" name="Google Shape;1470;p193"/>
          <p:cNvSpPr txBox="1">
            <a:spLocks noGrp="1"/>
          </p:cNvSpPr>
          <p:nvPr>
            <p:ph type="body" idx="1"/>
          </p:nvPr>
        </p:nvSpPr>
        <p:spPr>
          <a:xfrm>
            <a:off x="731100" y="3966750"/>
            <a:ext cx="3021900" cy="19764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600"/>
              <a:buFont typeface="Arial"/>
              <a:buNone/>
            </a:pPr>
            <a:r>
              <a:rPr lang="en-US" sz="1400" b="1">
                <a:solidFill>
                  <a:schemeClr val="dk2"/>
                </a:solidFill>
                <a:latin typeface="Lexend"/>
                <a:ea typeface="Lexend"/>
                <a:cs typeface="Lexend"/>
                <a:sym typeface="Lexend"/>
              </a:rPr>
              <a:t>Hormones</a:t>
            </a:r>
            <a:r>
              <a:rPr lang="en-US" sz="1400">
                <a:solidFill>
                  <a:srgbClr val="666666"/>
                </a:solidFill>
                <a:latin typeface="Lexend Thin"/>
                <a:ea typeface="Lexend Thin"/>
                <a:cs typeface="Lexend Thin"/>
                <a:sym typeface="Lexend Thin"/>
              </a:rPr>
              <a:t> </a:t>
            </a:r>
            <a:r>
              <a:rPr lang="en-US" sz="1400">
                <a:solidFill>
                  <a:srgbClr val="666666"/>
                </a:solidFill>
                <a:latin typeface="Lexend Light"/>
                <a:ea typeface="Lexend Light"/>
                <a:cs typeface="Lexend Light"/>
                <a:sym typeface="Lexend Light"/>
              </a:rPr>
              <a:t>h</a:t>
            </a:r>
            <a:r>
              <a:rPr lang="en-US" sz="1400" i="0" u="none" strike="noStrike" cap="none">
                <a:solidFill>
                  <a:srgbClr val="666666"/>
                </a:solidFill>
                <a:latin typeface="Lexend Light"/>
                <a:ea typeface="Lexend Light"/>
                <a:cs typeface="Lexend Light"/>
                <a:sym typeface="Lexend Light"/>
              </a:rPr>
              <a:t>ave a </a:t>
            </a:r>
            <a:r>
              <a:rPr lang="en-US" sz="1400">
                <a:solidFill>
                  <a:srgbClr val="666666"/>
                </a:solidFill>
                <a:latin typeface="Lexend Light"/>
                <a:ea typeface="Lexend Light"/>
                <a:cs typeface="Lexend Light"/>
                <a:sym typeface="Lexend Light"/>
              </a:rPr>
              <a:t>big</a:t>
            </a:r>
            <a:r>
              <a:rPr lang="en-US" sz="1400" i="0" u="none" strike="noStrike" cap="none">
                <a:solidFill>
                  <a:srgbClr val="666666"/>
                </a:solidFill>
                <a:latin typeface="Lexend Light"/>
                <a:ea typeface="Lexend Light"/>
                <a:cs typeface="Lexend Light"/>
                <a:sym typeface="Lexend Light"/>
              </a:rPr>
              <a:t> </a:t>
            </a:r>
            <a:r>
              <a:rPr lang="en-US" sz="1400">
                <a:solidFill>
                  <a:srgbClr val="666666"/>
                </a:solidFill>
                <a:latin typeface="Lexend Light"/>
                <a:ea typeface="Lexend Light"/>
                <a:cs typeface="Lexend Light"/>
                <a:sym typeface="Lexend Light"/>
              </a:rPr>
              <a:t>role to play in </a:t>
            </a:r>
            <a:r>
              <a:rPr lang="en-US" sz="1400" i="0" u="none" strike="noStrike" cap="none">
                <a:solidFill>
                  <a:srgbClr val="666666"/>
                </a:solidFill>
                <a:latin typeface="Lexend Light"/>
                <a:ea typeface="Lexend Light"/>
                <a:cs typeface="Lexend Light"/>
                <a:sym typeface="Lexend Light"/>
              </a:rPr>
              <a:t>the changes you will experience over the next several years. </a:t>
            </a:r>
            <a:br>
              <a:rPr lang="en-US" sz="1400" i="0" u="none" strike="noStrike" cap="none">
                <a:solidFill>
                  <a:srgbClr val="666666"/>
                </a:solidFill>
                <a:latin typeface="Lexend Thin"/>
                <a:ea typeface="Lexend Thin"/>
                <a:cs typeface="Lexend Thin"/>
                <a:sym typeface="Lexend Thin"/>
              </a:rPr>
            </a:br>
            <a:endParaRPr sz="1400" i="0" u="none" strike="noStrike" cap="none">
              <a:solidFill>
                <a:srgbClr val="666666"/>
              </a:solidFill>
              <a:latin typeface="Lexend Thin"/>
              <a:ea typeface="Lexend Thin"/>
              <a:cs typeface="Lexend Thin"/>
              <a:sym typeface="Lexend Thin"/>
            </a:endParaRPr>
          </a:p>
          <a:p>
            <a:pPr marL="0" marR="0" lvl="0" indent="0" algn="l" rtl="0">
              <a:lnSpc>
                <a:spcPct val="100000"/>
              </a:lnSpc>
              <a:spcBef>
                <a:spcPts val="0"/>
              </a:spcBef>
              <a:spcAft>
                <a:spcPts val="0"/>
              </a:spcAft>
              <a:buClr>
                <a:srgbClr val="595959"/>
              </a:buClr>
              <a:buSzPts val="600"/>
              <a:buFont typeface="Arial"/>
              <a:buNone/>
            </a:pPr>
            <a:r>
              <a:rPr lang="en-US" sz="1400">
                <a:solidFill>
                  <a:srgbClr val="666666"/>
                </a:solidFill>
                <a:latin typeface="Lexend ExtraLight"/>
                <a:ea typeface="Lexend ExtraLight"/>
                <a:cs typeface="Lexend ExtraLight"/>
                <a:sym typeface="Lexend ExtraLight"/>
              </a:rPr>
              <a:t>It’s </a:t>
            </a:r>
            <a:r>
              <a:rPr lang="en-US" sz="1400">
                <a:solidFill>
                  <a:srgbClr val="666666"/>
                </a:solidFill>
                <a:latin typeface="Lexend"/>
                <a:ea typeface="Lexend"/>
                <a:cs typeface="Lexend"/>
                <a:sym typeface="Lexend"/>
              </a:rPr>
              <a:t>normal</a:t>
            </a:r>
            <a:r>
              <a:rPr lang="en-US" sz="1400">
                <a:solidFill>
                  <a:srgbClr val="666666"/>
                </a:solidFill>
                <a:latin typeface="Lexend ExtraLight"/>
                <a:ea typeface="Lexend ExtraLight"/>
                <a:cs typeface="Lexend ExtraLight"/>
                <a:sym typeface="Lexend ExtraLight"/>
              </a:rPr>
              <a:t> to feel more sensitive or self-conscious as your brain and your body are going through </a:t>
            </a:r>
            <a:br>
              <a:rPr lang="en-US" sz="1400">
                <a:solidFill>
                  <a:srgbClr val="666666"/>
                </a:solidFill>
                <a:latin typeface="Lexend ExtraLight"/>
                <a:ea typeface="Lexend ExtraLight"/>
                <a:cs typeface="Lexend ExtraLight"/>
                <a:sym typeface="Lexend ExtraLight"/>
              </a:rPr>
            </a:br>
            <a:r>
              <a:rPr lang="en-US" sz="1400" i="1" u="sng">
                <a:solidFill>
                  <a:srgbClr val="666666"/>
                </a:solidFill>
                <a:latin typeface="Lexend"/>
                <a:ea typeface="Lexend"/>
                <a:cs typeface="Lexend"/>
                <a:sym typeface="Lexend"/>
              </a:rPr>
              <a:t>a lot of changes!</a:t>
            </a:r>
            <a:endParaRPr sz="1400" i="1" u="sng">
              <a:solidFill>
                <a:srgbClr val="666666"/>
              </a:solidFill>
              <a:latin typeface="Lexend"/>
              <a:ea typeface="Lexend"/>
              <a:cs typeface="Lexend"/>
              <a:sym typeface="Lexend"/>
            </a:endParaRPr>
          </a:p>
          <a:p>
            <a:pPr marL="0" marR="0" lvl="0" indent="0" algn="l" rtl="0">
              <a:lnSpc>
                <a:spcPct val="100000"/>
              </a:lnSpc>
              <a:spcBef>
                <a:spcPts val="480"/>
              </a:spcBef>
              <a:spcAft>
                <a:spcPts val="0"/>
              </a:spcAft>
              <a:buClr>
                <a:srgbClr val="595959"/>
              </a:buClr>
              <a:buSzPts val="600"/>
              <a:buFont typeface="Arial"/>
              <a:buNone/>
            </a:pPr>
            <a:endParaRPr sz="1400" i="0" u="none" strike="noStrike" cap="none">
              <a:solidFill>
                <a:srgbClr val="666666"/>
              </a:solidFill>
              <a:latin typeface="Lexend Light"/>
              <a:ea typeface="Lexend Light"/>
              <a:cs typeface="Lexend Light"/>
              <a:sym typeface="Lexend Light"/>
            </a:endParaRPr>
          </a:p>
          <a:p>
            <a:pPr marL="0" marR="0" lvl="0" indent="0" algn="l" rtl="0">
              <a:lnSpc>
                <a:spcPct val="100000"/>
              </a:lnSpc>
              <a:spcBef>
                <a:spcPts val="560"/>
              </a:spcBef>
              <a:spcAft>
                <a:spcPts val="0"/>
              </a:spcAft>
              <a:buClr>
                <a:srgbClr val="595959"/>
              </a:buClr>
              <a:buSzPts val="700"/>
              <a:buFont typeface="Arial"/>
              <a:buNone/>
            </a:pPr>
            <a:endParaRPr sz="1400" i="0" u="none" strike="noStrike" cap="none">
              <a:solidFill>
                <a:schemeClr val="dk2"/>
              </a:solidFill>
              <a:latin typeface="Lexend Light"/>
              <a:ea typeface="Lexend Light"/>
              <a:cs typeface="Lexend Light"/>
              <a:sym typeface="Lexend Light"/>
            </a:endParaRPr>
          </a:p>
        </p:txBody>
      </p:sp>
      <p:sp>
        <p:nvSpPr>
          <p:cNvPr id="1471" name="Google Shape;1471;p193"/>
          <p:cNvSpPr txBox="1"/>
          <p:nvPr/>
        </p:nvSpPr>
        <p:spPr>
          <a:xfrm>
            <a:off x="1836592" y="1527712"/>
            <a:ext cx="879000" cy="323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900"/>
          </a:p>
        </p:txBody>
      </p:sp>
      <p:pic>
        <p:nvPicPr>
          <p:cNvPr id="1472" name="Google Shape;1472;p193"/>
          <p:cNvPicPr preferRelativeResize="0"/>
          <p:nvPr/>
        </p:nvPicPr>
        <p:blipFill rotWithShape="1">
          <a:blip r:embed="rId3">
            <a:alphaModFix/>
          </a:blip>
          <a:srcRect/>
          <a:stretch/>
        </p:blipFill>
        <p:spPr>
          <a:xfrm>
            <a:off x="3764900" y="1465086"/>
            <a:ext cx="1511674" cy="5151288"/>
          </a:xfrm>
          <a:prstGeom prst="rect">
            <a:avLst/>
          </a:prstGeom>
          <a:noFill/>
          <a:ln>
            <a:noFill/>
          </a:ln>
        </p:spPr>
      </p:pic>
      <p:sp>
        <p:nvSpPr>
          <p:cNvPr id="1473" name="Google Shape;1473;p193"/>
          <p:cNvSpPr/>
          <p:nvPr/>
        </p:nvSpPr>
        <p:spPr>
          <a:xfrm>
            <a:off x="6307562" y="4591350"/>
            <a:ext cx="2048400" cy="774300"/>
          </a:xfrm>
          <a:prstGeom prst="wedgeRoundRectCallout">
            <a:avLst>
              <a:gd name="adj1" fmla="val -116808"/>
              <a:gd name="adj2" fmla="val -53523"/>
              <a:gd name="adj3" fmla="val 0"/>
            </a:avLst>
          </a:prstGeom>
          <a:noFill/>
          <a:ln w="28575"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100" b="1">
                <a:solidFill>
                  <a:schemeClr val="dk1"/>
                </a:solidFill>
                <a:latin typeface="Comfortaa"/>
                <a:ea typeface="Comfortaa"/>
                <a:cs typeface="Comfortaa"/>
                <a:sym typeface="Comfortaa"/>
              </a:rPr>
              <a:t>Testosterone increases bone density! </a:t>
            </a:r>
            <a:endParaRPr sz="1100" b="1">
              <a:solidFill>
                <a:schemeClr val="dk1"/>
              </a:solidFill>
              <a:latin typeface="Comfortaa"/>
              <a:ea typeface="Comfortaa"/>
              <a:cs typeface="Comfortaa"/>
              <a:sym typeface="Comfortaa"/>
            </a:endParaRPr>
          </a:p>
        </p:txBody>
      </p:sp>
      <p:sp>
        <p:nvSpPr>
          <p:cNvPr id="1474" name="Google Shape;1474;p193"/>
          <p:cNvSpPr/>
          <p:nvPr/>
        </p:nvSpPr>
        <p:spPr>
          <a:xfrm>
            <a:off x="731100" y="1540350"/>
            <a:ext cx="2530800" cy="774300"/>
          </a:xfrm>
          <a:prstGeom prst="wedgeRoundRectCallout">
            <a:avLst>
              <a:gd name="adj1" fmla="val 81030"/>
              <a:gd name="adj2" fmla="val -17555"/>
              <a:gd name="adj3" fmla="val 0"/>
            </a:avLst>
          </a:prstGeom>
          <a:noFill/>
          <a:ln w="28575"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100">
                <a:solidFill>
                  <a:schemeClr val="dk1"/>
                </a:solidFill>
                <a:latin typeface="Comfortaa"/>
                <a:ea typeface="Comfortaa"/>
                <a:cs typeface="Comfortaa"/>
                <a:sym typeface="Comfortaa"/>
              </a:rPr>
              <a:t>Testosterone plays a big role in mood and mental health.</a:t>
            </a:r>
            <a:endParaRPr sz="1100">
              <a:solidFill>
                <a:schemeClr val="dk1"/>
              </a:solidFill>
              <a:latin typeface="Comfortaa"/>
              <a:ea typeface="Comfortaa"/>
              <a:cs typeface="Comfortaa"/>
              <a:sym typeface="Comfortaa"/>
            </a:endParaRPr>
          </a:p>
        </p:txBody>
      </p:sp>
      <p:sp>
        <p:nvSpPr>
          <p:cNvPr id="1475" name="Google Shape;1475;p193"/>
          <p:cNvSpPr/>
          <p:nvPr/>
        </p:nvSpPr>
        <p:spPr>
          <a:xfrm>
            <a:off x="5658950" y="1402075"/>
            <a:ext cx="2190900" cy="1169400"/>
          </a:xfrm>
          <a:prstGeom prst="wedgeRoundRectCallout">
            <a:avLst>
              <a:gd name="adj1" fmla="val -75527"/>
              <a:gd name="adj2" fmla="val -27732"/>
              <a:gd name="adj3" fmla="val 0"/>
            </a:avLst>
          </a:prstGeom>
          <a:noFill/>
          <a:ln w="28575"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1100">
                <a:solidFill>
                  <a:schemeClr val="dk1"/>
                </a:solidFill>
                <a:latin typeface="Comfortaa"/>
                <a:ea typeface="Comfortaa"/>
                <a:cs typeface="Comfortaa"/>
                <a:sym typeface="Comfortaa"/>
              </a:rPr>
              <a:t>Changes in hormones can make you feel more  self-conscious </a:t>
            </a:r>
            <a:br>
              <a:rPr lang="en-US" sz="1100">
                <a:solidFill>
                  <a:schemeClr val="dk1"/>
                </a:solidFill>
                <a:latin typeface="Comfortaa"/>
                <a:ea typeface="Comfortaa"/>
                <a:cs typeface="Comfortaa"/>
                <a:sym typeface="Comfortaa"/>
              </a:rPr>
            </a:br>
            <a:r>
              <a:rPr lang="en-US" sz="1100">
                <a:solidFill>
                  <a:schemeClr val="dk1"/>
                </a:solidFill>
                <a:latin typeface="Comfortaa"/>
                <a:ea typeface="Comfortaa"/>
                <a:cs typeface="Comfortaa"/>
                <a:sym typeface="Comfortaa"/>
              </a:rPr>
              <a:t>during puberty.</a:t>
            </a:r>
            <a:endParaRPr sz="1100" b="1">
              <a:solidFill>
                <a:schemeClr val="dk1"/>
              </a:solidFill>
              <a:latin typeface="Comfortaa"/>
              <a:ea typeface="Comfortaa"/>
              <a:cs typeface="Comfortaa"/>
              <a:sym typeface="Comfortaa"/>
            </a:endParaRPr>
          </a:p>
        </p:txBody>
      </p:sp>
      <p:sp>
        <p:nvSpPr>
          <p:cNvPr id="1476" name="Google Shape;1476;p193"/>
          <p:cNvSpPr txBox="1"/>
          <p:nvPr/>
        </p:nvSpPr>
        <p:spPr>
          <a:xfrm>
            <a:off x="7162788" y="1916663"/>
            <a:ext cx="945300" cy="4770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1900" b="1">
                <a:solidFill>
                  <a:srgbClr val="1C4587"/>
                </a:solidFill>
                <a:latin typeface="Comfortaa"/>
                <a:ea typeface="Comfortaa"/>
                <a:cs typeface="Comfortaa"/>
                <a:sym typeface="Comfortaa"/>
              </a:rPr>
              <a:t>❤️</a:t>
            </a:r>
            <a:endParaRPr sz="200"/>
          </a:p>
        </p:txBody>
      </p:sp>
      <p:sp>
        <p:nvSpPr>
          <p:cNvPr id="1477" name="Google Shape;1477;p193"/>
          <p:cNvSpPr/>
          <p:nvPr/>
        </p:nvSpPr>
        <p:spPr>
          <a:xfrm>
            <a:off x="6110100" y="2806125"/>
            <a:ext cx="2302800" cy="1120800"/>
          </a:xfrm>
          <a:prstGeom prst="wedgeRoundRectCallout">
            <a:avLst>
              <a:gd name="adj1" fmla="val -81259"/>
              <a:gd name="adj2" fmla="val -36367"/>
              <a:gd name="adj3" fmla="val 0"/>
            </a:avLst>
          </a:prstGeom>
          <a:noFill/>
          <a:ln w="28575"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500" b="1">
                <a:solidFill>
                  <a:schemeClr val="dk1"/>
                </a:solidFill>
                <a:latin typeface="Comfortaa"/>
                <a:ea typeface="Comfortaa"/>
                <a:cs typeface="Comfortaa"/>
                <a:sym typeface="Comfortaa"/>
              </a:rPr>
              <a:t>🩸</a:t>
            </a:r>
            <a:r>
              <a:rPr lang="en-US" sz="1300" b="1">
                <a:solidFill>
                  <a:schemeClr val="dk1"/>
                </a:solidFill>
                <a:latin typeface="Comfortaa"/>
                <a:ea typeface="Comfortaa"/>
                <a:cs typeface="Comfortaa"/>
                <a:sym typeface="Comfortaa"/>
              </a:rPr>
              <a:t> </a:t>
            </a:r>
            <a:r>
              <a:rPr lang="en-US" sz="1100">
                <a:solidFill>
                  <a:schemeClr val="dk1"/>
                </a:solidFill>
                <a:latin typeface="Comfortaa"/>
                <a:ea typeface="Comfortaa"/>
                <a:cs typeface="Comfortaa"/>
                <a:sym typeface="Comfortaa"/>
              </a:rPr>
              <a:t>Testosterone increases oxygen in the blood. This increases energy and endurance. </a:t>
            </a:r>
            <a:endParaRPr sz="1100">
              <a:solidFill>
                <a:schemeClr val="dk1"/>
              </a:solidFill>
              <a:latin typeface="Comfortaa"/>
              <a:ea typeface="Comfortaa"/>
              <a:cs typeface="Comfortaa"/>
              <a:sym typeface="Comfortaa"/>
            </a:endParaRPr>
          </a:p>
        </p:txBody>
      </p:sp>
      <p:sp>
        <p:nvSpPr>
          <p:cNvPr id="1478" name="Google Shape;1478;p193"/>
          <p:cNvSpPr txBox="1"/>
          <p:nvPr/>
        </p:nvSpPr>
        <p:spPr>
          <a:xfrm>
            <a:off x="2696775" y="1897638"/>
            <a:ext cx="659400" cy="5232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200">
                <a:solidFill>
                  <a:srgbClr val="595959"/>
                </a:solidFill>
                <a:latin typeface="Comfortaa"/>
                <a:ea typeface="Comfortaa"/>
                <a:cs typeface="Comfortaa"/>
                <a:sym typeface="Comfortaa"/>
              </a:rPr>
              <a:t>🧠</a:t>
            </a:r>
            <a:endParaRPr sz="1100"/>
          </a:p>
        </p:txBody>
      </p:sp>
      <p:sp>
        <p:nvSpPr>
          <p:cNvPr id="1479" name="Google Shape;1479;p193"/>
          <p:cNvSpPr/>
          <p:nvPr/>
        </p:nvSpPr>
        <p:spPr>
          <a:xfrm>
            <a:off x="857200" y="2760875"/>
            <a:ext cx="2190900" cy="750000"/>
          </a:xfrm>
          <a:prstGeom prst="wedgeRoundRectCallout">
            <a:avLst>
              <a:gd name="adj1" fmla="val 83671"/>
              <a:gd name="adj2" fmla="val -34600"/>
              <a:gd name="adj3" fmla="val 0"/>
            </a:avLst>
          </a:prstGeom>
          <a:noFill/>
          <a:ln w="28575" cap="flat" cmpd="sng">
            <a:solidFill>
              <a:srgbClr val="00FF1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US" sz="1100">
                <a:solidFill>
                  <a:schemeClr val="dk1"/>
                </a:solidFill>
                <a:latin typeface="Comfortaa"/>
                <a:ea typeface="Comfortaa"/>
                <a:cs typeface="Comfortaa"/>
                <a:sym typeface="Comfortaa"/>
              </a:rPr>
              <a:t>Testosterone increases </a:t>
            </a:r>
            <a:br>
              <a:rPr lang="en-US" sz="1100">
                <a:solidFill>
                  <a:schemeClr val="dk1"/>
                </a:solidFill>
                <a:latin typeface="Comfortaa"/>
                <a:ea typeface="Comfortaa"/>
                <a:cs typeface="Comfortaa"/>
                <a:sym typeface="Comfortaa"/>
              </a:rPr>
            </a:br>
            <a:r>
              <a:rPr lang="en-US" sz="1100">
                <a:solidFill>
                  <a:schemeClr val="dk1"/>
                </a:solidFill>
                <a:latin typeface="Comfortaa"/>
                <a:ea typeface="Comfortaa"/>
                <a:cs typeface="Comfortaa"/>
                <a:sym typeface="Comfortaa"/>
              </a:rPr>
              <a:t>muscle mass. </a:t>
            </a:r>
            <a:endParaRPr sz="1100">
              <a:solidFill>
                <a:schemeClr val="dk1"/>
              </a:solidFill>
              <a:latin typeface="Comfortaa"/>
              <a:ea typeface="Comfortaa"/>
              <a:cs typeface="Comfortaa"/>
              <a:sym typeface="Comfortaa"/>
            </a:endParaRPr>
          </a:p>
        </p:txBody>
      </p:sp>
      <p:sp>
        <p:nvSpPr>
          <p:cNvPr id="1480" name="Google Shape;1480;p193"/>
          <p:cNvSpPr txBox="1"/>
          <p:nvPr/>
        </p:nvSpPr>
        <p:spPr>
          <a:xfrm>
            <a:off x="2018738" y="3015325"/>
            <a:ext cx="504300" cy="554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a:t>💪</a:t>
            </a:r>
            <a:endParaRPr sz="2400"/>
          </a:p>
        </p:txBody>
      </p:sp>
      <p:sp>
        <p:nvSpPr>
          <p:cNvPr id="1481" name="Google Shape;1481;p193"/>
          <p:cNvSpPr txBox="1"/>
          <p:nvPr/>
        </p:nvSpPr>
        <p:spPr>
          <a:xfrm>
            <a:off x="7465238" y="4903950"/>
            <a:ext cx="5043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b="1">
                <a:solidFill>
                  <a:schemeClr val="dk1"/>
                </a:solidFill>
                <a:latin typeface="Comfortaa"/>
                <a:ea typeface="Comfortaa"/>
                <a:cs typeface="Comfortaa"/>
                <a:sym typeface="Comfortaa"/>
              </a:rPr>
              <a:t>💀</a:t>
            </a:r>
            <a:endParaRPr/>
          </a:p>
        </p:txBody>
      </p:sp>
      <p:sp>
        <p:nvSpPr>
          <p:cNvPr id="1482" name="Google Shape;1482;p193"/>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483" name="Google Shape;1483;p193"/>
          <p:cNvSpPr txBox="1"/>
          <p:nvPr/>
        </p:nvSpPr>
        <p:spPr>
          <a:xfrm>
            <a:off x="149415" y="512802"/>
            <a:ext cx="78888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rgbClr val="FFFFFF"/>
              </a:buClr>
              <a:buSzPts val="750"/>
              <a:buFont typeface="Calibri"/>
              <a:buNone/>
            </a:pPr>
            <a:r>
              <a:rPr lang="en-US" sz="3000">
                <a:solidFill>
                  <a:srgbClr val="FFFFFF"/>
                </a:solidFill>
                <a:latin typeface="Lexend Thin"/>
                <a:ea typeface="Lexend Thin"/>
                <a:cs typeface="Lexend Thin"/>
                <a:sym typeface="Lexend Thin"/>
              </a:rPr>
              <a:t>Puberty and </a:t>
            </a:r>
            <a:r>
              <a:rPr lang="en-US" sz="3000" b="1">
                <a:solidFill>
                  <a:srgbClr val="FFFFFF"/>
                </a:solidFill>
                <a:latin typeface="Lexend"/>
                <a:ea typeface="Lexend"/>
                <a:cs typeface="Lexend"/>
                <a:sym typeface="Lexend"/>
              </a:rPr>
              <a:t>testosterone</a:t>
            </a:r>
            <a:endParaRPr sz="3000" b="1">
              <a:latin typeface="Lexend"/>
              <a:ea typeface="Lexend"/>
              <a:cs typeface="Lexend"/>
              <a:sym typeface="Lexend"/>
            </a:endParaRPr>
          </a:p>
        </p:txBody>
      </p:sp>
      <p:sp>
        <p:nvSpPr>
          <p:cNvPr id="1484" name="Google Shape;1484;p19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a:solidFill>
                  <a:srgbClr val="343451"/>
                </a:solidFill>
                <a:latin typeface="Calibri"/>
                <a:ea typeface="Calibri"/>
                <a:cs typeface="Calibri"/>
                <a:sym typeface="Calibri"/>
              </a:rPr>
              <a:t>© FEMM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489"/>
        <p:cNvGrpSpPr/>
        <p:nvPr/>
      </p:nvGrpSpPr>
      <p:grpSpPr>
        <a:xfrm>
          <a:off x="0" y="0"/>
          <a:ext cx="0" cy="0"/>
          <a:chOff x="0" y="0"/>
          <a:chExt cx="0" cy="0"/>
        </a:xfrm>
      </p:grpSpPr>
      <p:sp>
        <p:nvSpPr>
          <p:cNvPr id="1490" name="Google Shape;1490;p194"/>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491" name="Google Shape;1491;p194"/>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1492" name="Google Shape;1492;p194"/>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1493" name="Google Shape;1493;p194"/>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Rapid Fire </a:t>
            </a:r>
            <a:r>
              <a:rPr lang="en-US" sz="2900" b="1">
                <a:solidFill>
                  <a:schemeClr val="lt1"/>
                </a:solidFill>
                <a:latin typeface="Lexend"/>
                <a:ea typeface="Lexend"/>
                <a:cs typeface="Lexend"/>
                <a:sym typeface="Lexend"/>
              </a:rPr>
              <a:t>Five</a:t>
            </a:r>
            <a:endParaRPr sz="2900" b="1">
              <a:solidFill>
                <a:schemeClr val="lt1"/>
              </a:solidFill>
              <a:latin typeface="Lexend"/>
              <a:ea typeface="Lexend"/>
              <a:cs typeface="Lexend"/>
              <a:sym typeface="Lexend"/>
            </a:endParaRPr>
          </a:p>
        </p:txBody>
      </p:sp>
      <p:pic>
        <p:nvPicPr>
          <p:cNvPr id="1494" name="Google Shape;1494;p194"/>
          <p:cNvPicPr preferRelativeResize="0"/>
          <p:nvPr/>
        </p:nvPicPr>
        <p:blipFill rotWithShape="1">
          <a:blip r:embed="rId4">
            <a:alphaModFix/>
          </a:blip>
          <a:srcRect l="37239" r="30610" b="78516"/>
          <a:stretch/>
        </p:blipFill>
        <p:spPr>
          <a:xfrm>
            <a:off x="1218136" y="1915051"/>
            <a:ext cx="1068757" cy="1186125"/>
          </a:xfrm>
          <a:prstGeom prst="rect">
            <a:avLst/>
          </a:prstGeom>
          <a:noFill/>
          <a:ln>
            <a:noFill/>
          </a:ln>
        </p:spPr>
      </p:pic>
      <p:pic>
        <p:nvPicPr>
          <p:cNvPr id="1495" name="Google Shape;1495;p194"/>
          <p:cNvPicPr preferRelativeResize="0"/>
          <p:nvPr/>
        </p:nvPicPr>
        <p:blipFill rotWithShape="1">
          <a:blip r:embed="rId5">
            <a:alphaModFix/>
          </a:blip>
          <a:srcRect l="39155" t="2708" r="1292" b="4844"/>
          <a:stretch/>
        </p:blipFill>
        <p:spPr>
          <a:xfrm>
            <a:off x="3725675" y="3683500"/>
            <a:ext cx="3235351" cy="3047577"/>
          </a:xfrm>
          <a:prstGeom prst="rect">
            <a:avLst/>
          </a:prstGeom>
          <a:noFill/>
          <a:ln>
            <a:noFill/>
          </a:ln>
        </p:spPr>
      </p:pic>
      <p:cxnSp>
        <p:nvCxnSpPr>
          <p:cNvPr id="1496" name="Google Shape;1496;p194"/>
          <p:cNvCxnSpPr>
            <a:stCxn id="1497" idx="2"/>
          </p:cNvCxnSpPr>
          <p:nvPr/>
        </p:nvCxnSpPr>
        <p:spPr>
          <a:xfrm>
            <a:off x="1168850" y="2552974"/>
            <a:ext cx="6143700" cy="2886900"/>
          </a:xfrm>
          <a:prstGeom prst="curvedConnector3">
            <a:avLst>
              <a:gd name="adj1" fmla="val -3876"/>
            </a:avLst>
          </a:prstGeom>
          <a:noFill/>
          <a:ln w="38100" cap="flat" cmpd="sng">
            <a:solidFill>
              <a:schemeClr val="accent6"/>
            </a:solidFill>
            <a:prstDash val="dot"/>
            <a:round/>
            <a:headEnd type="none" w="med" len="med"/>
            <a:tailEnd type="triangle" w="med" len="med"/>
          </a:ln>
        </p:spPr>
      </p:cxnSp>
      <p:sp>
        <p:nvSpPr>
          <p:cNvPr id="1497" name="Google Shape;1497;p194"/>
          <p:cNvSpPr/>
          <p:nvPr/>
        </p:nvSpPr>
        <p:spPr>
          <a:xfrm>
            <a:off x="1168850" y="2004424"/>
            <a:ext cx="1118100" cy="10971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498" name="Google Shape;1498;p194"/>
          <p:cNvSpPr txBox="1"/>
          <p:nvPr/>
        </p:nvSpPr>
        <p:spPr>
          <a:xfrm>
            <a:off x="2128050" y="1634975"/>
            <a:ext cx="6768000" cy="537600"/>
          </a:xfrm>
          <a:prstGeom prst="rect">
            <a:avLst/>
          </a:prstGeom>
          <a:noFill/>
          <a:ln>
            <a:noFill/>
          </a:ln>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chemeClr val="dk1"/>
              </a:buClr>
              <a:buSzPts val="2000"/>
              <a:buFont typeface="Lexend"/>
              <a:buAutoNum type="arabicPeriod"/>
            </a:pPr>
            <a:r>
              <a:rPr lang="en-US" sz="2000">
                <a:solidFill>
                  <a:schemeClr val="dk1"/>
                </a:solidFill>
                <a:latin typeface="Lexend Light"/>
                <a:ea typeface="Lexend Light"/>
                <a:cs typeface="Lexend Light"/>
                <a:sym typeface="Lexend Light"/>
              </a:rPr>
              <a:t>Name 5 things that will change in a young man’s body because of the effects of testosterone:</a:t>
            </a:r>
            <a:endParaRPr sz="2000">
              <a:solidFill>
                <a:schemeClr val="dk1"/>
              </a:solidFill>
              <a:latin typeface="Lexend Light"/>
              <a:ea typeface="Lexend Light"/>
              <a:cs typeface="Lexend Light"/>
              <a:sym typeface="Lexend Light"/>
            </a:endParaRPr>
          </a:p>
          <a:p>
            <a:pPr marL="0" lvl="0" indent="0" algn="l" rtl="0">
              <a:lnSpc>
                <a:spcPct val="115000"/>
              </a:lnSpc>
              <a:spcBef>
                <a:spcPts val="0"/>
              </a:spcBef>
              <a:spcAft>
                <a:spcPts val="0"/>
              </a:spcAft>
              <a:buNone/>
            </a:pPr>
            <a:br>
              <a:rPr lang="en-US" sz="1600">
                <a:solidFill>
                  <a:schemeClr val="dk1"/>
                </a:solidFill>
                <a:latin typeface="Lexend Light"/>
                <a:ea typeface="Lexend Light"/>
                <a:cs typeface="Lexend Light"/>
                <a:sym typeface="Lexend Light"/>
              </a:rPr>
            </a:br>
            <a:r>
              <a:rPr lang="en-US" sz="1600">
                <a:solidFill>
                  <a:schemeClr val="dk1"/>
                </a:solidFill>
                <a:latin typeface="Lexend Light"/>
                <a:ea typeface="Lexend Light"/>
                <a:cs typeface="Lexend Light"/>
                <a:sym typeface="Lexend Light"/>
              </a:rPr>
              <a:t>	 ___________        _____________</a:t>
            </a:r>
            <a:br>
              <a:rPr lang="en-US" sz="1600">
                <a:solidFill>
                  <a:schemeClr val="dk1"/>
                </a:solidFill>
                <a:latin typeface="Lexend Light"/>
                <a:ea typeface="Lexend Light"/>
                <a:cs typeface="Lexend Light"/>
                <a:sym typeface="Lexend Light"/>
              </a:rPr>
            </a:br>
            <a:endParaRPr sz="1600">
              <a:solidFill>
                <a:schemeClr val="dk1"/>
              </a:solidFill>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r>
              <a:rPr lang="en-US" sz="1600">
                <a:solidFill>
                  <a:schemeClr val="dk1"/>
                </a:solidFill>
                <a:latin typeface="Lexend Light"/>
                <a:ea typeface="Lexend Light"/>
                <a:cs typeface="Lexend Light"/>
                <a:sym typeface="Lexend Light"/>
              </a:rPr>
              <a:t> 	___________        _____________</a:t>
            </a:r>
            <a:br>
              <a:rPr lang="en-US" sz="1600">
                <a:solidFill>
                  <a:schemeClr val="dk1"/>
                </a:solidFill>
                <a:latin typeface="Lexend Light"/>
                <a:ea typeface="Lexend Light"/>
                <a:cs typeface="Lexend Light"/>
                <a:sym typeface="Lexend Light"/>
              </a:rPr>
            </a:br>
            <a:endParaRPr sz="1600">
              <a:solidFill>
                <a:schemeClr val="dk1"/>
              </a:solidFill>
              <a:latin typeface="Lexend Light"/>
              <a:ea typeface="Lexend Light"/>
              <a:cs typeface="Lexend Light"/>
              <a:sym typeface="Lexend Light"/>
            </a:endParaRPr>
          </a:p>
          <a:p>
            <a:pPr marL="0" lvl="0" indent="0" algn="l" rtl="0">
              <a:lnSpc>
                <a:spcPct val="115000"/>
              </a:lnSpc>
              <a:spcBef>
                <a:spcPts val="0"/>
              </a:spcBef>
              <a:spcAft>
                <a:spcPts val="0"/>
              </a:spcAft>
              <a:buClr>
                <a:schemeClr val="dk1"/>
              </a:buClr>
              <a:buSzPts val="1100"/>
              <a:buFont typeface="Arial"/>
              <a:buNone/>
            </a:pPr>
            <a:r>
              <a:rPr lang="en-US" sz="1600">
                <a:solidFill>
                  <a:schemeClr val="dk1"/>
                </a:solidFill>
                <a:latin typeface="Lexend Light"/>
                <a:ea typeface="Lexend Light"/>
                <a:cs typeface="Lexend Light"/>
                <a:sym typeface="Lexend Light"/>
              </a:rPr>
              <a:t> 	___________</a:t>
            </a:r>
            <a:endParaRPr sz="1800"/>
          </a:p>
        </p:txBody>
      </p:sp>
      <p:sp>
        <p:nvSpPr>
          <p:cNvPr id="1499" name="Google Shape;1499;p194"/>
          <p:cNvSpPr txBox="1"/>
          <p:nvPr/>
        </p:nvSpPr>
        <p:spPr>
          <a:xfrm>
            <a:off x="2639425" y="2411325"/>
            <a:ext cx="16644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Height</a:t>
            </a:r>
            <a:endParaRPr sz="2400">
              <a:solidFill>
                <a:srgbClr val="595959"/>
              </a:solidFill>
              <a:latin typeface="Caveat"/>
              <a:ea typeface="Caveat"/>
              <a:cs typeface="Caveat"/>
              <a:sym typeface="Caveat"/>
            </a:endParaRPr>
          </a:p>
        </p:txBody>
      </p:sp>
      <p:sp>
        <p:nvSpPr>
          <p:cNvPr id="1500" name="Google Shape;1500;p194"/>
          <p:cNvSpPr txBox="1"/>
          <p:nvPr/>
        </p:nvSpPr>
        <p:spPr>
          <a:xfrm>
            <a:off x="4795350" y="2411325"/>
            <a:ext cx="21657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Increased muscle</a:t>
            </a:r>
            <a:endParaRPr sz="2400">
              <a:solidFill>
                <a:srgbClr val="595959"/>
              </a:solidFill>
              <a:latin typeface="Caveat"/>
              <a:ea typeface="Caveat"/>
              <a:cs typeface="Caveat"/>
              <a:sym typeface="Caveat"/>
            </a:endParaRPr>
          </a:p>
        </p:txBody>
      </p:sp>
      <p:sp>
        <p:nvSpPr>
          <p:cNvPr id="1501" name="Google Shape;1501;p194"/>
          <p:cNvSpPr txBox="1"/>
          <p:nvPr/>
        </p:nvSpPr>
        <p:spPr>
          <a:xfrm>
            <a:off x="2530075" y="2902725"/>
            <a:ext cx="19029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More body hair</a:t>
            </a:r>
            <a:endParaRPr sz="2400">
              <a:solidFill>
                <a:srgbClr val="595959"/>
              </a:solidFill>
              <a:latin typeface="Caveat"/>
              <a:ea typeface="Caveat"/>
              <a:cs typeface="Caveat"/>
              <a:sym typeface="Caveat"/>
            </a:endParaRPr>
          </a:p>
        </p:txBody>
      </p:sp>
      <p:sp>
        <p:nvSpPr>
          <p:cNvPr id="1502" name="Google Shape;1502;p194"/>
          <p:cNvSpPr txBox="1"/>
          <p:nvPr/>
        </p:nvSpPr>
        <p:spPr>
          <a:xfrm>
            <a:off x="4676100" y="2974925"/>
            <a:ext cx="19029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Voice deepening</a:t>
            </a:r>
            <a:endParaRPr sz="2400">
              <a:solidFill>
                <a:srgbClr val="595959"/>
              </a:solidFill>
              <a:latin typeface="Caveat"/>
              <a:ea typeface="Caveat"/>
              <a:cs typeface="Caveat"/>
              <a:sym typeface="Caveat"/>
            </a:endParaRPr>
          </a:p>
        </p:txBody>
      </p:sp>
      <p:sp>
        <p:nvSpPr>
          <p:cNvPr id="1503" name="Google Shape;1503;p194"/>
          <p:cNvSpPr txBox="1"/>
          <p:nvPr/>
        </p:nvSpPr>
        <p:spPr>
          <a:xfrm>
            <a:off x="2530075" y="3538525"/>
            <a:ext cx="2453700" cy="491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595959"/>
                </a:solidFill>
                <a:latin typeface="Caveat"/>
                <a:ea typeface="Caveat"/>
                <a:cs typeface="Caveat"/>
                <a:sym typeface="Caveat"/>
              </a:rPr>
              <a:t>Increased sweat </a:t>
            </a:r>
            <a:endParaRPr sz="2400">
              <a:solidFill>
                <a:srgbClr val="595959"/>
              </a:solidFill>
              <a:latin typeface="Caveat"/>
              <a:ea typeface="Caveat"/>
              <a:cs typeface="Caveat"/>
              <a:sym typeface="Cavea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9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1500"/>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nodeType="afterEffect">
                                  <p:stCondLst>
                                    <p:cond delay="0"/>
                                  </p:stCondLst>
                                  <p:childTnLst>
                                    <p:set>
                                      <p:cBhvr>
                                        <p:cTn id="12" dur="1" fill="hold">
                                          <p:stCondLst>
                                            <p:cond delay="0"/>
                                          </p:stCondLst>
                                        </p:cTn>
                                        <p:tgtEl>
                                          <p:spTgt spid="1501"/>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1502"/>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nodeType="afterEffect">
                                  <p:stCondLst>
                                    <p:cond delay="0"/>
                                  </p:stCondLst>
                                  <p:childTnLst>
                                    <p:set>
                                      <p:cBhvr>
                                        <p:cTn id="18" dur="1" fill="hold">
                                          <p:stCondLst>
                                            <p:cond delay="0"/>
                                          </p:stCondLst>
                                        </p:cTn>
                                        <p:tgtEl>
                                          <p:spTgt spid="15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508"/>
        <p:cNvGrpSpPr/>
        <p:nvPr/>
      </p:nvGrpSpPr>
      <p:grpSpPr>
        <a:xfrm>
          <a:off x="0" y="0"/>
          <a:ext cx="0" cy="0"/>
          <a:chOff x="0" y="0"/>
          <a:chExt cx="0" cy="0"/>
        </a:xfrm>
      </p:grpSpPr>
      <p:sp>
        <p:nvSpPr>
          <p:cNvPr id="1509" name="Google Shape;1509;p195"/>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510" name="Google Shape;1510;p19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511" name="Google Shape;1511;p195"/>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1512" name="Google Shape;1512;p195"/>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1513" name="Google Shape;1513;p195"/>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Rapid Fire </a:t>
            </a:r>
            <a:r>
              <a:rPr lang="en-US" sz="2900" b="1">
                <a:solidFill>
                  <a:schemeClr val="lt1"/>
                </a:solidFill>
                <a:latin typeface="Lexend"/>
                <a:ea typeface="Lexend"/>
                <a:cs typeface="Lexend"/>
                <a:sym typeface="Lexend"/>
              </a:rPr>
              <a:t>Five</a:t>
            </a:r>
            <a:endParaRPr sz="2900" b="1">
              <a:solidFill>
                <a:schemeClr val="lt1"/>
              </a:solidFill>
              <a:latin typeface="Lexend"/>
              <a:ea typeface="Lexend"/>
              <a:cs typeface="Lexend"/>
              <a:sym typeface="Lexend"/>
            </a:endParaRPr>
          </a:p>
        </p:txBody>
      </p:sp>
      <p:sp>
        <p:nvSpPr>
          <p:cNvPr id="1514" name="Google Shape;1514;p195"/>
          <p:cNvSpPr txBox="1"/>
          <p:nvPr/>
        </p:nvSpPr>
        <p:spPr>
          <a:xfrm>
            <a:off x="1188150" y="1766000"/>
            <a:ext cx="6767700" cy="537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2000" b="1">
                <a:latin typeface="Lexend"/>
                <a:ea typeface="Lexend"/>
                <a:cs typeface="Lexend"/>
                <a:sym typeface="Lexend"/>
              </a:rPr>
              <a:t>2.  </a:t>
            </a:r>
            <a:r>
              <a:rPr lang="en-US" sz="2000">
                <a:solidFill>
                  <a:schemeClr val="dk1"/>
                </a:solidFill>
                <a:latin typeface="Lexend Light"/>
                <a:ea typeface="Lexend Light"/>
                <a:cs typeface="Lexend Light"/>
                <a:sym typeface="Lexend Light"/>
              </a:rPr>
              <a:t>At 5 weeks old the human fetus is the size of an appleseed; the brain develops at five months.  </a:t>
            </a:r>
            <a:br>
              <a:rPr lang="en-US" sz="2000">
                <a:solidFill>
                  <a:schemeClr val="dk1"/>
                </a:solidFill>
                <a:latin typeface="Lexend Light"/>
                <a:ea typeface="Lexend Light"/>
                <a:cs typeface="Lexend Light"/>
                <a:sym typeface="Lexend Light"/>
              </a:rPr>
            </a:br>
            <a:br>
              <a:rPr lang="en-US" sz="2000">
                <a:solidFill>
                  <a:schemeClr val="dk1"/>
                </a:solidFill>
                <a:latin typeface="Lexend Light"/>
                <a:ea typeface="Lexend Light"/>
                <a:cs typeface="Lexend Light"/>
                <a:sym typeface="Lexend Light"/>
              </a:rPr>
            </a:br>
            <a:r>
              <a:rPr lang="en-US" sz="2000" b="1">
                <a:solidFill>
                  <a:schemeClr val="dk1"/>
                </a:solidFill>
                <a:latin typeface="Lexend"/>
                <a:ea typeface="Lexend"/>
                <a:cs typeface="Lexend"/>
                <a:sym typeface="Lexend"/>
              </a:rPr>
              <a:t>TRUE</a:t>
            </a:r>
            <a:r>
              <a:rPr lang="en-US" sz="2000">
                <a:solidFill>
                  <a:schemeClr val="dk1"/>
                </a:solidFill>
                <a:latin typeface="Lexend Thin"/>
                <a:ea typeface="Lexend Thin"/>
                <a:cs typeface="Lexend Thin"/>
                <a:sym typeface="Lexend Thin"/>
              </a:rPr>
              <a:t>   or   </a:t>
            </a:r>
            <a:r>
              <a:rPr lang="en-US" sz="2000" b="1">
                <a:solidFill>
                  <a:schemeClr val="dk1"/>
                </a:solidFill>
                <a:latin typeface="Lexend"/>
                <a:ea typeface="Lexend"/>
                <a:cs typeface="Lexend"/>
                <a:sym typeface="Lexend"/>
              </a:rPr>
              <a:t>FALSE</a:t>
            </a:r>
            <a:endParaRPr sz="2000" b="1">
              <a:solidFill>
                <a:schemeClr val="dk1"/>
              </a:solidFill>
              <a:latin typeface="Lexend"/>
              <a:ea typeface="Lexend"/>
              <a:cs typeface="Lexend"/>
              <a:sym typeface="Lexend"/>
            </a:endParaRPr>
          </a:p>
          <a:p>
            <a:pPr marL="0" lvl="0" indent="0" algn="l" rtl="0">
              <a:spcBef>
                <a:spcPts val="0"/>
              </a:spcBef>
              <a:spcAft>
                <a:spcPts val="0"/>
              </a:spcAft>
              <a:buNone/>
            </a:pPr>
            <a:endParaRPr sz="2000">
              <a:solidFill>
                <a:schemeClr val="dk1"/>
              </a:solidFill>
              <a:latin typeface="Lexend Light"/>
              <a:ea typeface="Lexend Light"/>
              <a:cs typeface="Lexend Light"/>
              <a:sym typeface="Lexend Light"/>
            </a:endParaRPr>
          </a:p>
        </p:txBody>
      </p:sp>
      <p:pic>
        <p:nvPicPr>
          <p:cNvPr id="1515" name="Google Shape;1515;p195"/>
          <p:cNvPicPr preferRelativeResize="0"/>
          <p:nvPr/>
        </p:nvPicPr>
        <p:blipFill rotWithShape="1">
          <a:blip r:embed="rId4">
            <a:alphaModFix/>
          </a:blip>
          <a:srcRect l="37239" r="30610" b="78516"/>
          <a:stretch/>
        </p:blipFill>
        <p:spPr>
          <a:xfrm>
            <a:off x="4173651" y="4009896"/>
            <a:ext cx="1114450" cy="1236852"/>
          </a:xfrm>
          <a:prstGeom prst="rect">
            <a:avLst/>
          </a:prstGeom>
          <a:noFill/>
          <a:ln>
            <a:noFill/>
          </a:ln>
        </p:spPr>
      </p:pic>
      <p:sp>
        <p:nvSpPr>
          <p:cNvPr id="1516" name="Google Shape;1516;p195"/>
          <p:cNvSpPr/>
          <p:nvPr/>
        </p:nvSpPr>
        <p:spPr>
          <a:xfrm>
            <a:off x="4098234" y="4079744"/>
            <a:ext cx="1217400" cy="12372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517" name="Google Shape;1517;p195"/>
          <p:cNvCxnSpPr/>
          <p:nvPr/>
        </p:nvCxnSpPr>
        <p:spPr>
          <a:xfrm rot="-5400000" flipH="1">
            <a:off x="3507663" y="3715975"/>
            <a:ext cx="1431600" cy="790200"/>
          </a:xfrm>
          <a:prstGeom prst="bentConnector3">
            <a:avLst>
              <a:gd name="adj1" fmla="val 99023"/>
            </a:avLst>
          </a:prstGeom>
          <a:noFill/>
          <a:ln w="9525" cap="flat" cmpd="sng">
            <a:solidFill>
              <a:schemeClr val="dk2"/>
            </a:solidFill>
            <a:prstDash val="solid"/>
            <a:round/>
            <a:headEnd type="none" w="med" len="med"/>
            <a:tailEnd type="triangle" w="med" len="med"/>
          </a:ln>
        </p:spPr>
      </p:cxnSp>
      <p:sp>
        <p:nvSpPr>
          <p:cNvPr id="1518" name="Google Shape;1518;p195"/>
          <p:cNvSpPr/>
          <p:nvPr/>
        </p:nvSpPr>
        <p:spPr>
          <a:xfrm>
            <a:off x="4773425" y="2575500"/>
            <a:ext cx="1044900" cy="60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523"/>
        <p:cNvGrpSpPr/>
        <p:nvPr/>
      </p:nvGrpSpPr>
      <p:grpSpPr>
        <a:xfrm>
          <a:off x="0" y="0"/>
          <a:ext cx="0" cy="0"/>
          <a:chOff x="0" y="0"/>
          <a:chExt cx="0" cy="0"/>
        </a:xfrm>
      </p:grpSpPr>
      <p:sp>
        <p:nvSpPr>
          <p:cNvPr id="1524" name="Google Shape;1524;p196"/>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525" name="Google Shape;1525;p196"/>
          <p:cNvSpPr txBox="1"/>
          <p:nvPr/>
        </p:nvSpPr>
        <p:spPr>
          <a:xfrm>
            <a:off x="5420738" y="6228207"/>
            <a:ext cx="2983800" cy="402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526" name="Google Shape;1526;p196"/>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1527" name="Google Shape;1527;p196"/>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1528" name="Google Shape;1528;p196"/>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Rapid Fire </a:t>
            </a:r>
            <a:r>
              <a:rPr lang="en-US" sz="2900" b="1">
                <a:solidFill>
                  <a:schemeClr val="lt1"/>
                </a:solidFill>
                <a:latin typeface="Lexend"/>
                <a:ea typeface="Lexend"/>
                <a:cs typeface="Lexend"/>
                <a:sym typeface="Lexend"/>
              </a:rPr>
              <a:t>Five</a:t>
            </a:r>
            <a:endParaRPr sz="2900" b="1">
              <a:solidFill>
                <a:schemeClr val="lt1"/>
              </a:solidFill>
              <a:latin typeface="Lexend"/>
              <a:ea typeface="Lexend"/>
              <a:cs typeface="Lexend"/>
              <a:sym typeface="Lexend"/>
            </a:endParaRPr>
          </a:p>
        </p:txBody>
      </p:sp>
      <p:sp>
        <p:nvSpPr>
          <p:cNvPr id="1529" name="Google Shape;1529;p196"/>
          <p:cNvSpPr txBox="1"/>
          <p:nvPr/>
        </p:nvSpPr>
        <p:spPr>
          <a:xfrm>
            <a:off x="1016100" y="1732425"/>
            <a:ext cx="7111800" cy="537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2000" b="1">
                <a:solidFill>
                  <a:schemeClr val="dk1"/>
                </a:solidFill>
                <a:latin typeface="Lexend"/>
                <a:ea typeface="Lexend"/>
                <a:cs typeface="Lexend"/>
                <a:sym typeface="Lexend"/>
              </a:rPr>
              <a:t>3.  </a:t>
            </a:r>
            <a:r>
              <a:rPr lang="en-US" sz="2000">
                <a:solidFill>
                  <a:schemeClr val="dk1"/>
                </a:solidFill>
                <a:latin typeface="Lexend Light"/>
                <a:ea typeface="Lexend Light"/>
                <a:cs typeface="Lexend Light"/>
                <a:sym typeface="Lexend Light"/>
              </a:rPr>
              <a:t>In puberty, the male body produces 5 times more    testosterone than it did before the onset of puberty.</a:t>
            </a:r>
            <a:endParaRPr sz="2000">
              <a:solidFill>
                <a:schemeClr val="dk1"/>
              </a:solidFill>
            </a:endParaRPr>
          </a:p>
          <a:p>
            <a:pPr marL="0" lvl="0" indent="0" algn="ctr" rtl="0">
              <a:spcBef>
                <a:spcPts val="0"/>
              </a:spcBef>
              <a:spcAft>
                <a:spcPts val="0"/>
              </a:spcAft>
              <a:buClr>
                <a:schemeClr val="dk1"/>
              </a:buClr>
              <a:buSzPts val="1100"/>
              <a:buFont typeface="Arial"/>
              <a:buNone/>
            </a:pPr>
            <a:br>
              <a:rPr lang="en-US" sz="2000">
                <a:solidFill>
                  <a:schemeClr val="dk1"/>
                </a:solidFill>
                <a:latin typeface="Lexend Light"/>
                <a:ea typeface="Lexend Light"/>
                <a:cs typeface="Lexend Light"/>
                <a:sym typeface="Lexend Light"/>
              </a:rPr>
            </a:br>
            <a:r>
              <a:rPr lang="en-US" sz="2000" b="1">
                <a:solidFill>
                  <a:schemeClr val="dk1"/>
                </a:solidFill>
                <a:latin typeface="Lexend"/>
                <a:ea typeface="Lexend"/>
                <a:cs typeface="Lexend"/>
                <a:sym typeface="Lexend"/>
              </a:rPr>
              <a:t>TRUE</a:t>
            </a:r>
            <a:r>
              <a:rPr lang="en-US" sz="2000">
                <a:solidFill>
                  <a:schemeClr val="dk1"/>
                </a:solidFill>
                <a:latin typeface="Lexend Thin"/>
                <a:ea typeface="Lexend Thin"/>
                <a:cs typeface="Lexend Thin"/>
                <a:sym typeface="Lexend Thin"/>
              </a:rPr>
              <a:t>   or   </a:t>
            </a:r>
            <a:r>
              <a:rPr lang="en-US" sz="2000" b="1">
                <a:solidFill>
                  <a:schemeClr val="dk1"/>
                </a:solidFill>
                <a:latin typeface="Lexend"/>
                <a:ea typeface="Lexend"/>
                <a:cs typeface="Lexend"/>
                <a:sym typeface="Lexend"/>
              </a:rPr>
              <a:t>FALSE</a:t>
            </a:r>
            <a:endParaRPr sz="2000" b="1">
              <a:solidFill>
                <a:schemeClr val="dk1"/>
              </a:solidFill>
              <a:latin typeface="Lexend"/>
              <a:ea typeface="Lexend"/>
              <a:cs typeface="Lexend"/>
              <a:sym typeface="Lexend"/>
            </a:endParaRPr>
          </a:p>
          <a:p>
            <a:pPr marL="0" lvl="0" indent="0" algn="l" rtl="0">
              <a:spcBef>
                <a:spcPts val="0"/>
              </a:spcBef>
              <a:spcAft>
                <a:spcPts val="0"/>
              </a:spcAft>
              <a:buClr>
                <a:schemeClr val="dk1"/>
              </a:buClr>
              <a:buSzPts val="1100"/>
              <a:buFont typeface="Arial"/>
              <a:buNone/>
            </a:pPr>
            <a:endParaRPr sz="2000">
              <a:solidFill>
                <a:schemeClr val="dk1"/>
              </a:solidFill>
              <a:latin typeface="Lexend Light"/>
              <a:ea typeface="Lexend Light"/>
              <a:cs typeface="Lexend Light"/>
              <a:sym typeface="Lexend Light"/>
            </a:endParaRPr>
          </a:p>
          <a:p>
            <a:pPr marL="1371600" lvl="0" indent="457200" algn="l" rtl="0">
              <a:spcBef>
                <a:spcPts val="0"/>
              </a:spcBef>
              <a:spcAft>
                <a:spcPts val="0"/>
              </a:spcAft>
              <a:buNone/>
            </a:pPr>
            <a:endParaRPr sz="2700" b="1">
              <a:latin typeface="Lexend"/>
              <a:ea typeface="Lexend"/>
              <a:cs typeface="Lexend"/>
              <a:sym typeface="Lexend"/>
            </a:endParaRPr>
          </a:p>
          <a:p>
            <a:pPr marL="457200" lvl="0" indent="0" algn="ctr" rtl="0">
              <a:lnSpc>
                <a:spcPct val="115000"/>
              </a:lnSpc>
              <a:spcBef>
                <a:spcPts val="0"/>
              </a:spcBef>
              <a:spcAft>
                <a:spcPts val="0"/>
              </a:spcAft>
              <a:buNone/>
            </a:pPr>
            <a:endParaRPr sz="2800"/>
          </a:p>
        </p:txBody>
      </p:sp>
      <p:pic>
        <p:nvPicPr>
          <p:cNvPr id="1530" name="Google Shape;1530;p196"/>
          <p:cNvPicPr preferRelativeResize="0"/>
          <p:nvPr/>
        </p:nvPicPr>
        <p:blipFill>
          <a:blip r:embed="rId4">
            <a:alphaModFix/>
          </a:blip>
          <a:stretch>
            <a:fillRect/>
          </a:stretch>
        </p:blipFill>
        <p:spPr>
          <a:xfrm>
            <a:off x="2483049" y="3569600"/>
            <a:ext cx="1199112" cy="3016924"/>
          </a:xfrm>
          <a:prstGeom prst="rect">
            <a:avLst/>
          </a:prstGeom>
          <a:noFill/>
          <a:ln>
            <a:noFill/>
          </a:ln>
        </p:spPr>
      </p:pic>
      <p:pic>
        <p:nvPicPr>
          <p:cNvPr id="1531" name="Google Shape;1531;p196"/>
          <p:cNvPicPr preferRelativeResize="0"/>
          <p:nvPr/>
        </p:nvPicPr>
        <p:blipFill rotWithShape="1">
          <a:blip r:embed="rId5">
            <a:alphaModFix/>
          </a:blip>
          <a:srcRect l="37239" r="30610" b="78516"/>
          <a:stretch/>
        </p:blipFill>
        <p:spPr>
          <a:xfrm>
            <a:off x="3099982" y="3393800"/>
            <a:ext cx="637874" cy="707925"/>
          </a:xfrm>
          <a:prstGeom prst="rect">
            <a:avLst/>
          </a:prstGeom>
          <a:noFill/>
          <a:ln>
            <a:noFill/>
          </a:ln>
        </p:spPr>
      </p:pic>
      <p:pic>
        <p:nvPicPr>
          <p:cNvPr id="1532" name="Google Shape;1532;p196"/>
          <p:cNvPicPr preferRelativeResize="0"/>
          <p:nvPr/>
        </p:nvPicPr>
        <p:blipFill rotWithShape="1">
          <a:blip r:embed="rId6">
            <a:alphaModFix/>
          </a:blip>
          <a:srcRect l="39155" t="2708" r="1292" b="4844"/>
          <a:stretch/>
        </p:blipFill>
        <p:spPr>
          <a:xfrm>
            <a:off x="4596575" y="4691429"/>
            <a:ext cx="1930983" cy="1818907"/>
          </a:xfrm>
          <a:prstGeom prst="rect">
            <a:avLst/>
          </a:prstGeom>
          <a:noFill/>
          <a:ln>
            <a:noFill/>
          </a:ln>
        </p:spPr>
      </p:pic>
      <p:cxnSp>
        <p:nvCxnSpPr>
          <p:cNvPr id="1533" name="Google Shape;1533;p196"/>
          <p:cNvCxnSpPr>
            <a:stCxn id="1534" idx="2"/>
          </p:cNvCxnSpPr>
          <p:nvPr/>
        </p:nvCxnSpPr>
        <p:spPr>
          <a:xfrm>
            <a:off x="3070566" y="3774591"/>
            <a:ext cx="3666600" cy="1723200"/>
          </a:xfrm>
          <a:prstGeom prst="curvedConnector3">
            <a:avLst>
              <a:gd name="adj1" fmla="val -3876"/>
            </a:avLst>
          </a:prstGeom>
          <a:noFill/>
          <a:ln w="38100" cap="flat" cmpd="sng">
            <a:solidFill>
              <a:schemeClr val="accent6"/>
            </a:solidFill>
            <a:prstDash val="dot"/>
            <a:round/>
            <a:headEnd type="none" w="med" len="med"/>
            <a:tailEnd type="triangle" w="med" len="med"/>
          </a:ln>
        </p:spPr>
      </p:cxnSp>
      <p:sp>
        <p:nvSpPr>
          <p:cNvPr id="1534" name="Google Shape;1534;p196"/>
          <p:cNvSpPr/>
          <p:nvPr/>
        </p:nvSpPr>
        <p:spPr>
          <a:xfrm>
            <a:off x="3070566" y="3447141"/>
            <a:ext cx="667500" cy="654900"/>
          </a:xfrm>
          <a:prstGeom prst="ellipse">
            <a:avLst/>
          </a:prstGeom>
          <a:noFill/>
          <a:ln w="38100"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35" name="Google Shape;1535;p196"/>
          <p:cNvSpPr/>
          <p:nvPr/>
        </p:nvSpPr>
        <p:spPr>
          <a:xfrm>
            <a:off x="4773425" y="2575500"/>
            <a:ext cx="1044900" cy="6015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540"/>
        <p:cNvGrpSpPr/>
        <p:nvPr/>
      </p:nvGrpSpPr>
      <p:grpSpPr>
        <a:xfrm>
          <a:off x="0" y="0"/>
          <a:ext cx="0" cy="0"/>
          <a:chOff x="0" y="0"/>
          <a:chExt cx="0" cy="0"/>
        </a:xfrm>
      </p:grpSpPr>
      <p:sp>
        <p:nvSpPr>
          <p:cNvPr id="1541" name="Google Shape;1541;p197"/>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542" name="Google Shape;1542;p197"/>
          <p:cNvSpPr txBox="1"/>
          <p:nvPr/>
        </p:nvSpPr>
        <p:spPr>
          <a:xfrm>
            <a:off x="5420738" y="6228207"/>
            <a:ext cx="2983800" cy="402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543" name="Google Shape;1543;p197"/>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1544" name="Google Shape;1544;p197"/>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1545" name="Google Shape;1545;p197"/>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Rapid Fire </a:t>
            </a:r>
            <a:r>
              <a:rPr lang="en-US" sz="2900" b="1">
                <a:solidFill>
                  <a:schemeClr val="lt1"/>
                </a:solidFill>
                <a:latin typeface="Lexend"/>
                <a:ea typeface="Lexend"/>
                <a:cs typeface="Lexend"/>
                <a:sym typeface="Lexend"/>
              </a:rPr>
              <a:t>Five</a:t>
            </a:r>
            <a:endParaRPr sz="2900" b="1">
              <a:solidFill>
                <a:schemeClr val="lt1"/>
              </a:solidFill>
              <a:latin typeface="Lexend"/>
              <a:ea typeface="Lexend"/>
              <a:cs typeface="Lexend"/>
              <a:sym typeface="Lexend"/>
            </a:endParaRPr>
          </a:p>
        </p:txBody>
      </p:sp>
      <p:sp>
        <p:nvSpPr>
          <p:cNvPr id="1546" name="Google Shape;1546;p197"/>
          <p:cNvSpPr txBox="1"/>
          <p:nvPr/>
        </p:nvSpPr>
        <p:spPr>
          <a:xfrm>
            <a:off x="1016100" y="1732425"/>
            <a:ext cx="7111800" cy="537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2000" b="1">
                <a:solidFill>
                  <a:schemeClr val="dk1"/>
                </a:solidFill>
                <a:latin typeface="Lexend"/>
                <a:ea typeface="Lexend"/>
                <a:cs typeface="Lexend"/>
                <a:sym typeface="Lexend"/>
              </a:rPr>
              <a:t>4. </a:t>
            </a:r>
            <a:r>
              <a:rPr lang="en-US" sz="1900">
                <a:solidFill>
                  <a:schemeClr val="dk1"/>
                </a:solidFill>
                <a:latin typeface="Lexend Light"/>
                <a:ea typeface="Lexend Light"/>
                <a:cs typeface="Lexend Light"/>
                <a:sym typeface="Lexend Light"/>
              </a:rPr>
              <a:t> </a:t>
            </a:r>
            <a:r>
              <a:rPr lang="en-US" sz="2000">
                <a:solidFill>
                  <a:schemeClr val="dk1"/>
                </a:solidFill>
                <a:latin typeface="Lexend Light"/>
                <a:ea typeface="Lexend Light"/>
                <a:cs typeface="Lexend Light"/>
                <a:sym typeface="Lexend Light"/>
              </a:rPr>
              <a:t>The brain isn’t fully mature until what age?</a:t>
            </a:r>
            <a:endParaRPr sz="2000"/>
          </a:p>
        </p:txBody>
      </p:sp>
      <p:grpSp>
        <p:nvGrpSpPr>
          <p:cNvPr id="1547" name="Google Shape;1547;p197"/>
          <p:cNvGrpSpPr/>
          <p:nvPr/>
        </p:nvGrpSpPr>
        <p:grpSpPr>
          <a:xfrm>
            <a:off x="3465317" y="2405654"/>
            <a:ext cx="2517807" cy="3187754"/>
            <a:chOff x="6176975" y="1459237"/>
            <a:chExt cx="2120438" cy="2684650"/>
          </a:xfrm>
        </p:grpSpPr>
        <p:sp>
          <p:nvSpPr>
            <p:cNvPr id="1548" name="Google Shape;1548;p197"/>
            <p:cNvSpPr/>
            <p:nvPr/>
          </p:nvSpPr>
          <p:spPr>
            <a:xfrm>
              <a:off x="6211100" y="2473850"/>
              <a:ext cx="1278600" cy="962400"/>
            </a:xfrm>
            <a:prstGeom prst="rect">
              <a:avLst/>
            </a:prstGeom>
            <a:solidFill>
              <a:schemeClr val="lt1"/>
            </a:solidFill>
            <a:ln w="952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549" name="Google Shape;1549;p197"/>
            <p:cNvCxnSpPr/>
            <p:nvPr/>
          </p:nvCxnSpPr>
          <p:spPr>
            <a:xfrm>
              <a:off x="7045313" y="3585288"/>
              <a:ext cx="344700" cy="558600"/>
            </a:xfrm>
            <a:prstGeom prst="straightConnector1">
              <a:avLst/>
            </a:prstGeom>
            <a:noFill/>
            <a:ln w="38100" cap="flat" cmpd="sng">
              <a:solidFill>
                <a:srgbClr val="00FF10"/>
              </a:solidFill>
              <a:prstDash val="solid"/>
              <a:round/>
              <a:headEnd type="none" w="med" len="med"/>
              <a:tailEnd type="none" w="med" len="med"/>
            </a:ln>
          </p:spPr>
        </p:cxnSp>
        <p:cxnSp>
          <p:nvCxnSpPr>
            <p:cNvPr id="1550" name="Google Shape;1550;p197"/>
            <p:cNvCxnSpPr/>
            <p:nvPr/>
          </p:nvCxnSpPr>
          <p:spPr>
            <a:xfrm>
              <a:off x="7631713" y="2850107"/>
              <a:ext cx="665700" cy="0"/>
            </a:xfrm>
            <a:prstGeom prst="straightConnector1">
              <a:avLst/>
            </a:prstGeom>
            <a:noFill/>
            <a:ln w="38100" cap="flat" cmpd="sng">
              <a:solidFill>
                <a:srgbClr val="00FF10"/>
              </a:solidFill>
              <a:prstDash val="solid"/>
              <a:round/>
              <a:headEnd type="none" w="med" len="med"/>
              <a:tailEnd type="none" w="med" len="med"/>
            </a:ln>
          </p:spPr>
        </p:cxnSp>
        <p:cxnSp>
          <p:nvCxnSpPr>
            <p:cNvPr id="1551" name="Google Shape;1551;p197"/>
            <p:cNvCxnSpPr/>
            <p:nvPr/>
          </p:nvCxnSpPr>
          <p:spPr>
            <a:xfrm rot="10800000" flipH="1">
              <a:off x="6899938" y="1459237"/>
              <a:ext cx="314700" cy="508200"/>
            </a:xfrm>
            <a:prstGeom prst="straightConnector1">
              <a:avLst/>
            </a:prstGeom>
            <a:noFill/>
            <a:ln w="38100" cap="flat" cmpd="sng">
              <a:solidFill>
                <a:srgbClr val="00FF10"/>
              </a:solidFill>
              <a:prstDash val="solid"/>
              <a:round/>
              <a:headEnd type="none" w="med" len="med"/>
              <a:tailEnd type="none" w="med" len="med"/>
            </a:ln>
          </p:spPr>
        </p:cxnSp>
        <p:grpSp>
          <p:nvGrpSpPr>
            <p:cNvPr id="1552" name="Google Shape;1552;p197"/>
            <p:cNvGrpSpPr/>
            <p:nvPr/>
          </p:nvGrpSpPr>
          <p:grpSpPr>
            <a:xfrm>
              <a:off x="6176975" y="2090750"/>
              <a:ext cx="1330182" cy="1345546"/>
              <a:chOff x="803350" y="2870300"/>
              <a:chExt cx="1330182" cy="1345546"/>
            </a:xfrm>
          </p:grpSpPr>
          <p:grpSp>
            <p:nvGrpSpPr>
              <p:cNvPr id="1553" name="Google Shape;1553;p197"/>
              <p:cNvGrpSpPr/>
              <p:nvPr/>
            </p:nvGrpSpPr>
            <p:grpSpPr>
              <a:xfrm>
                <a:off x="803350" y="2870300"/>
                <a:ext cx="1330182" cy="1345546"/>
                <a:chOff x="803350" y="2870300"/>
                <a:chExt cx="1330182" cy="1345546"/>
              </a:xfrm>
            </p:grpSpPr>
            <p:sp>
              <p:nvSpPr>
                <p:cNvPr id="1554" name="Google Shape;1554;p197"/>
                <p:cNvSpPr/>
                <p:nvPr/>
              </p:nvSpPr>
              <p:spPr>
                <a:xfrm>
                  <a:off x="828832" y="2978046"/>
                  <a:ext cx="1304700" cy="1237800"/>
                </a:xfrm>
                <a:prstGeom prst="roundRect">
                  <a:avLst>
                    <a:gd name="adj" fmla="val 6453"/>
                  </a:avLst>
                </a:prstGeom>
                <a:noFill/>
                <a:ln w="76200"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cxnSp>
              <p:nvCxnSpPr>
                <p:cNvPr id="1555" name="Google Shape;1555;p197"/>
                <p:cNvCxnSpPr/>
                <p:nvPr/>
              </p:nvCxnSpPr>
              <p:spPr>
                <a:xfrm>
                  <a:off x="803350" y="3246500"/>
                  <a:ext cx="1312800" cy="0"/>
                </a:xfrm>
                <a:prstGeom prst="straightConnector1">
                  <a:avLst/>
                </a:prstGeom>
                <a:noFill/>
                <a:ln w="28575" cap="flat" cmpd="sng">
                  <a:solidFill>
                    <a:srgbClr val="1F497D"/>
                  </a:solidFill>
                  <a:prstDash val="solid"/>
                  <a:round/>
                  <a:headEnd type="none" w="med" len="med"/>
                  <a:tailEnd type="none" w="med" len="med"/>
                </a:ln>
              </p:spPr>
            </p:cxnSp>
            <p:sp>
              <p:nvSpPr>
                <p:cNvPr id="1556" name="Google Shape;1556;p197"/>
                <p:cNvSpPr txBox="1"/>
                <p:nvPr/>
              </p:nvSpPr>
              <p:spPr>
                <a:xfrm>
                  <a:off x="916882" y="3322370"/>
                  <a:ext cx="1087200" cy="704400"/>
                </a:xfrm>
                <a:prstGeom prst="rect">
                  <a:avLst/>
                </a:prstGeom>
                <a:noFill/>
                <a:ln w="9525" cap="flat" cmpd="sng">
                  <a:solidFill>
                    <a:srgbClr val="1F497D"/>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4400">
                      <a:solidFill>
                        <a:srgbClr val="81B9FF"/>
                      </a:solidFill>
                      <a:latin typeface="Lexend SemiBold"/>
                      <a:ea typeface="Lexend SemiBold"/>
                      <a:cs typeface="Lexend SemiBold"/>
                      <a:sym typeface="Lexend SemiBold"/>
                    </a:rPr>
                    <a:t>?</a:t>
                  </a:r>
                  <a:endParaRPr sz="4400">
                    <a:solidFill>
                      <a:srgbClr val="81B9FF"/>
                    </a:solidFill>
                    <a:latin typeface="Lexend SemiBold"/>
                    <a:ea typeface="Lexend SemiBold"/>
                    <a:cs typeface="Lexend SemiBold"/>
                    <a:sym typeface="Lexend SemiBold"/>
                  </a:endParaRPr>
                </a:p>
              </p:txBody>
            </p:sp>
            <p:sp>
              <p:nvSpPr>
                <p:cNvPr id="1557" name="Google Shape;1557;p197"/>
                <p:cNvSpPr/>
                <p:nvPr/>
              </p:nvSpPr>
              <p:spPr>
                <a:xfrm>
                  <a:off x="999663"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558" name="Google Shape;1558;p197"/>
                <p:cNvSpPr/>
                <p:nvPr/>
              </p:nvSpPr>
              <p:spPr>
                <a:xfrm>
                  <a:off x="1272088"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559" name="Google Shape;1559;p197"/>
                <p:cNvSpPr/>
                <p:nvPr/>
              </p:nvSpPr>
              <p:spPr>
                <a:xfrm>
                  <a:off x="1526325"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sp>
            <p:nvSpPr>
              <p:cNvPr id="1560" name="Google Shape;1560;p197"/>
              <p:cNvSpPr/>
              <p:nvPr/>
            </p:nvSpPr>
            <p:spPr>
              <a:xfrm>
                <a:off x="1780588" y="2870300"/>
                <a:ext cx="126900" cy="203100"/>
              </a:xfrm>
              <a:prstGeom prst="ellipse">
                <a:avLst/>
              </a:prstGeom>
              <a:solidFill>
                <a:srgbClr val="81B9FF"/>
              </a:solidFill>
              <a:ln w="28575" cap="flat" cmpd="sng">
                <a:solidFill>
                  <a:srgbClr val="1F497D"/>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grpSp>
      </p:grpSp>
      <p:sp>
        <p:nvSpPr>
          <p:cNvPr id="1561" name="Google Shape;1561;p197"/>
          <p:cNvSpPr/>
          <p:nvPr/>
        </p:nvSpPr>
        <p:spPr>
          <a:xfrm>
            <a:off x="3612600" y="3703475"/>
            <a:ext cx="1290900" cy="827100"/>
          </a:xfrm>
          <a:prstGeom prst="rect">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562" name="Google Shape;1562;p197"/>
          <p:cNvSpPr txBox="1"/>
          <p:nvPr/>
        </p:nvSpPr>
        <p:spPr>
          <a:xfrm>
            <a:off x="3854750" y="3742025"/>
            <a:ext cx="957000" cy="75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4500">
                <a:solidFill>
                  <a:srgbClr val="81B9FF"/>
                </a:solidFill>
                <a:latin typeface="Lexend SemiBold"/>
                <a:ea typeface="Lexend SemiBold"/>
                <a:cs typeface="Lexend SemiBold"/>
                <a:sym typeface="Lexend SemiBold"/>
              </a:rPr>
              <a:t>25</a:t>
            </a:r>
            <a:endParaRPr sz="4500">
              <a:solidFill>
                <a:srgbClr val="81B9FF"/>
              </a:solidFill>
              <a:latin typeface="Lexend SemiBold"/>
              <a:ea typeface="Lexend SemiBold"/>
              <a:cs typeface="Lexend SemiBold"/>
              <a:sym typeface="Lexend SemiBold"/>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567"/>
        <p:cNvGrpSpPr/>
        <p:nvPr/>
      </p:nvGrpSpPr>
      <p:grpSpPr>
        <a:xfrm>
          <a:off x="0" y="0"/>
          <a:ext cx="0" cy="0"/>
          <a:chOff x="0" y="0"/>
          <a:chExt cx="0" cy="0"/>
        </a:xfrm>
      </p:grpSpPr>
      <p:sp>
        <p:nvSpPr>
          <p:cNvPr id="1568" name="Google Shape;1568;p198"/>
          <p:cNvSpPr txBox="1"/>
          <p:nvPr/>
        </p:nvSpPr>
        <p:spPr>
          <a:xfrm>
            <a:off x="146755" y="6492875"/>
            <a:ext cx="7986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25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1569" name="Google Shape;1569;p198"/>
          <p:cNvSpPr txBox="1"/>
          <p:nvPr/>
        </p:nvSpPr>
        <p:spPr>
          <a:xfrm>
            <a:off x="5420738" y="6228207"/>
            <a:ext cx="2983800" cy="4029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570" name="Google Shape;1570;p198"/>
          <p:cNvSpPr/>
          <p:nvPr/>
        </p:nvSpPr>
        <p:spPr>
          <a:xfrm>
            <a:off x="0" y="414850"/>
            <a:ext cx="9144000" cy="7500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pic>
        <p:nvPicPr>
          <p:cNvPr id="1571" name="Google Shape;1571;p198"/>
          <p:cNvPicPr preferRelativeResize="0"/>
          <p:nvPr/>
        </p:nvPicPr>
        <p:blipFill>
          <a:blip r:embed="rId3">
            <a:alphaModFix/>
          </a:blip>
          <a:stretch>
            <a:fillRect/>
          </a:stretch>
        </p:blipFill>
        <p:spPr>
          <a:xfrm>
            <a:off x="72675" y="438898"/>
            <a:ext cx="2453668" cy="750000"/>
          </a:xfrm>
          <a:prstGeom prst="rect">
            <a:avLst/>
          </a:prstGeom>
          <a:noFill/>
          <a:ln>
            <a:noFill/>
          </a:ln>
        </p:spPr>
      </p:pic>
      <p:sp>
        <p:nvSpPr>
          <p:cNvPr id="1572" name="Google Shape;1572;p198"/>
          <p:cNvSpPr txBox="1"/>
          <p:nvPr/>
        </p:nvSpPr>
        <p:spPr>
          <a:xfrm>
            <a:off x="2359050" y="494850"/>
            <a:ext cx="6537000" cy="631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900">
                <a:solidFill>
                  <a:schemeClr val="lt1"/>
                </a:solidFill>
                <a:latin typeface="Lexend Thin"/>
                <a:ea typeface="Lexend Thin"/>
                <a:cs typeface="Lexend Thin"/>
                <a:sym typeface="Lexend Thin"/>
              </a:rPr>
              <a:t>Rapid Fire </a:t>
            </a:r>
            <a:r>
              <a:rPr lang="en-US" sz="2900" b="1">
                <a:solidFill>
                  <a:schemeClr val="lt1"/>
                </a:solidFill>
                <a:latin typeface="Lexend"/>
                <a:ea typeface="Lexend"/>
                <a:cs typeface="Lexend"/>
                <a:sym typeface="Lexend"/>
              </a:rPr>
              <a:t>Five</a:t>
            </a:r>
            <a:endParaRPr sz="2900" b="1">
              <a:solidFill>
                <a:schemeClr val="lt1"/>
              </a:solidFill>
              <a:latin typeface="Lexend"/>
              <a:ea typeface="Lexend"/>
              <a:cs typeface="Lexend"/>
              <a:sym typeface="Lexend"/>
            </a:endParaRPr>
          </a:p>
        </p:txBody>
      </p:sp>
      <p:sp>
        <p:nvSpPr>
          <p:cNvPr id="1573" name="Google Shape;1573;p198"/>
          <p:cNvSpPr txBox="1"/>
          <p:nvPr/>
        </p:nvSpPr>
        <p:spPr>
          <a:xfrm>
            <a:off x="100650" y="1720900"/>
            <a:ext cx="8942700" cy="5376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None/>
            </a:pPr>
            <a:r>
              <a:rPr lang="en-US" sz="2000" b="1">
                <a:solidFill>
                  <a:schemeClr val="dk1"/>
                </a:solidFill>
                <a:latin typeface="Lexend"/>
                <a:ea typeface="Lexend"/>
                <a:cs typeface="Lexend"/>
                <a:sym typeface="Lexend"/>
              </a:rPr>
              <a:t>5. </a:t>
            </a:r>
            <a:r>
              <a:rPr lang="en-US" sz="1900">
                <a:solidFill>
                  <a:schemeClr val="dk1"/>
                </a:solidFill>
                <a:latin typeface="Lexend Light"/>
                <a:ea typeface="Lexend Light"/>
                <a:cs typeface="Lexend Light"/>
                <a:sym typeface="Lexend Light"/>
              </a:rPr>
              <a:t> </a:t>
            </a:r>
            <a:r>
              <a:rPr lang="en-US" sz="2000">
                <a:solidFill>
                  <a:schemeClr val="dk1"/>
                </a:solidFill>
                <a:latin typeface="Lexend Light"/>
                <a:ea typeface="Lexend Light"/>
                <a:cs typeface="Lexend Light"/>
                <a:sym typeface="Lexend Light"/>
              </a:rPr>
              <a:t>Of these five parts of the brain, which two are the last to mature: </a:t>
            </a:r>
            <a:endParaRPr sz="2000">
              <a:solidFill>
                <a:schemeClr val="dk1"/>
              </a:solidFill>
              <a:latin typeface="Lexend Light"/>
              <a:ea typeface="Lexend Light"/>
              <a:cs typeface="Lexend Light"/>
              <a:sym typeface="Lexend Light"/>
            </a:endParaRPr>
          </a:p>
          <a:p>
            <a:pPr marL="457200" lvl="0" indent="0" algn="l" rtl="0">
              <a:lnSpc>
                <a:spcPct val="115000"/>
              </a:lnSpc>
              <a:spcBef>
                <a:spcPts val="0"/>
              </a:spcBef>
              <a:spcAft>
                <a:spcPts val="0"/>
              </a:spcAft>
              <a:buNone/>
            </a:pPr>
            <a:r>
              <a:rPr lang="en-US" sz="2000">
                <a:solidFill>
                  <a:schemeClr val="dk1"/>
                </a:solidFill>
                <a:latin typeface="Lexend Light"/>
                <a:ea typeface="Lexend Light"/>
                <a:cs typeface="Lexend Light"/>
                <a:sym typeface="Lexend Light"/>
              </a:rPr>
              <a:t>					</a:t>
            </a:r>
            <a:br>
              <a:rPr lang="en-US" sz="2000">
                <a:solidFill>
                  <a:schemeClr val="dk1"/>
                </a:solidFill>
                <a:latin typeface="Lexend Light"/>
                <a:ea typeface="Lexend Light"/>
                <a:cs typeface="Lexend Light"/>
                <a:sym typeface="Lexend Light"/>
              </a:rPr>
            </a:br>
            <a:r>
              <a:rPr lang="en-US" sz="2000">
                <a:solidFill>
                  <a:schemeClr val="dk1"/>
                </a:solidFill>
                <a:latin typeface="Lexend Light"/>
                <a:ea typeface="Lexend Light"/>
                <a:cs typeface="Lexend Light"/>
                <a:sym typeface="Lexend Light"/>
              </a:rPr>
              <a:t>						</a:t>
            </a:r>
            <a:r>
              <a:rPr lang="en-US" sz="2000" b="1">
                <a:solidFill>
                  <a:schemeClr val="dk1"/>
                </a:solidFill>
                <a:latin typeface="Lexend"/>
                <a:ea typeface="Lexend"/>
                <a:cs typeface="Lexend"/>
                <a:sym typeface="Lexend"/>
              </a:rPr>
              <a:t>Corpus Callosum</a:t>
            </a:r>
            <a:br>
              <a:rPr lang="en-US" sz="2000" b="1">
                <a:solidFill>
                  <a:schemeClr val="dk1"/>
                </a:solidFill>
                <a:latin typeface="Lexend"/>
                <a:ea typeface="Lexend"/>
                <a:cs typeface="Lexend"/>
                <a:sym typeface="Lexend"/>
              </a:rPr>
            </a:br>
            <a:r>
              <a:rPr lang="en-US" sz="2000" b="1">
                <a:solidFill>
                  <a:schemeClr val="dk1"/>
                </a:solidFill>
                <a:latin typeface="Lexend"/>
                <a:ea typeface="Lexend"/>
                <a:cs typeface="Lexend"/>
                <a:sym typeface="Lexend"/>
              </a:rPr>
              <a:t>						Amygdala 			</a:t>
            </a:r>
            <a:br>
              <a:rPr lang="en-US" sz="2000" b="1">
                <a:solidFill>
                  <a:schemeClr val="dk1"/>
                </a:solidFill>
                <a:latin typeface="Lexend"/>
                <a:ea typeface="Lexend"/>
                <a:cs typeface="Lexend"/>
                <a:sym typeface="Lexend"/>
              </a:rPr>
            </a:br>
            <a:r>
              <a:rPr lang="en-US" sz="2000" b="1">
                <a:solidFill>
                  <a:schemeClr val="dk1"/>
                </a:solidFill>
                <a:latin typeface="Lexend"/>
                <a:ea typeface="Lexend"/>
                <a:cs typeface="Lexend"/>
                <a:sym typeface="Lexend"/>
              </a:rPr>
              <a:t>						Pituitary gland 		</a:t>
            </a:r>
            <a:br>
              <a:rPr lang="en-US" sz="2000" b="1">
                <a:solidFill>
                  <a:schemeClr val="dk1"/>
                </a:solidFill>
                <a:latin typeface="Lexend"/>
                <a:ea typeface="Lexend"/>
                <a:cs typeface="Lexend"/>
                <a:sym typeface="Lexend"/>
              </a:rPr>
            </a:br>
            <a:r>
              <a:rPr lang="en-US" sz="2000" b="1">
                <a:solidFill>
                  <a:schemeClr val="dk1"/>
                </a:solidFill>
                <a:latin typeface="Lexend"/>
                <a:ea typeface="Lexend"/>
                <a:cs typeface="Lexend"/>
                <a:sym typeface="Lexend"/>
              </a:rPr>
              <a:t>						Prefrontal cortex</a:t>
            </a:r>
            <a:br>
              <a:rPr lang="en-US" sz="2000" b="1">
                <a:solidFill>
                  <a:schemeClr val="dk1"/>
                </a:solidFill>
                <a:latin typeface="Lexend"/>
                <a:ea typeface="Lexend"/>
                <a:cs typeface="Lexend"/>
                <a:sym typeface="Lexend"/>
              </a:rPr>
            </a:br>
            <a:r>
              <a:rPr lang="en-US" sz="2000" b="1">
                <a:solidFill>
                  <a:schemeClr val="dk1"/>
                </a:solidFill>
                <a:latin typeface="Lexend"/>
                <a:ea typeface="Lexend"/>
                <a:cs typeface="Lexend"/>
                <a:sym typeface="Lexend"/>
              </a:rPr>
              <a:t>						Cerebellum 	</a:t>
            </a:r>
            <a:r>
              <a:rPr lang="en-US" sz="2000">
                <a:solidFill>
                  <a:schemeClr val="dk1"/>
                </a:solidFill>
                <a:latin typeface="Lexend Light"/>
                <a:ea typeface="Lexend Light"/>
                <a:cs typeface="Lexend Light"/>
                <a:sym typeface="Lexend Light"/>
              </a:rPr>
              <a:t>	</a:t>
            </a:r>
            <a:br>
              <a:rPr lang="en-US" sz="2000">
                <a:solidFill>
                  <a:schemeClr val="dk1"/>
                </a:solidFill>
                <a:latin typeface="Lexend Light"/>
                <a:ea typeface="Lexend Light"/>
                <a:cs typeface="Lexend Light"/>
                <a:sym typeface="Lexend Light"/>
              </a:rPr>
            </a:br>
            <a:r>
              <a:rPr lang="en-US" sz="2000">
                <a:solidFill>
                  <a:schemeClr val="dk1"/>
                </a:solidFill>
                <a:latin typeface="Lexend Light"/>
                <a:ea typeface="Lexend Light"/>
                <a:cs typeface="Lexend Light"/>
                <a:sym typeface="Lexend Light"/>
              </a:rPr>
              <a:t> </a:t>
            </a:r>
            <a:endParaRPr sz="2000">
              <a:solidFill>
                <a:schemeClr val="dk1"/>
              </a:solidFill>
              <a:latin typeface="Lexend Light"/>
              <a:ea typeface="Lexend Light"/>
              <a:cs typeface="Lexend Light"/>
              <a:sym typeface="Lexend Light"/>
            </a:endParaRPr>
          </a:p>
        </p:txBody>
      </p:sp>
      <p:pic>
        <p:nvPicPr>
          <p:cNvPr id="1574" name="Google Shape;1574;p198"/>
          <p:cNvPicPr preferRelativeResize="0"/>
          <p:nvPr/>
        </p:nvPicPr>
        <p:blipFill rotWithShape="1">
          <a:blip r:embed="rId4">
            <a:alphaModFix/>
          </a:blip>
          <a:srcRect l="37239" r="30610" b="78516"/>
          <a:stretch/>
        </p:blipFill>
        <p:spPr>
          <a:xfrm>
            <a:off x="1955351" y="2907021"/>
            <a:ext cx="1114450" cy="1236852"/>
          </a:xfrm>
          <a:prstGeom prst="rect">
            <a:avLst/>
          </a:prstGeom>
          <a:noFill/>
          <a:ln>
            <a:noFill/>
          </a:ln>
        </p:spPr>
      </p:pic>
      <p:sp>
        <p:nvSpPr>
          <p:cNvPr id="1575" name="Google Shape;1575;p198"/>
          <p:cNvSpPr/>
          <p:nvPr/>
        </p:nvSpPr>
        <p:spPr>
          <a:xfrm>
            <a:off x="1879934" y="2976869"/>
            <a:ext cx="1217400" cy="1237200"/>
          </a:xfrm>
          <a:prstGeom prst="ellipse">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576" name="Google Shape;1576;p198"/>
          <p:cNvCxnSpPr/>
          <p:nvPr/>
        </p:nvCxnSpPr>
        <p:spPr>
          <a:xfrm rot="-5400000" flipH="1">
            <a:off x="966077" y="2545795"/>
            <a:ext cx="1338900" cy="446100"/>
          </a:xfrm>
          <a:prstGeom prst="bentConnector3">
            <a:avLst>
              <a:gd name="adj1" fmla="val 100308"/>
            </a:avLst>
          </a:prstGeom>
          <a:noFill/>
          <a:ln w="9525" cap="flat" cmpd="sng">
            <a:solidFill>
              <a:schemeClr val="dk2"/>
            </a:solidFill>
            <a:prstDash val="solid"/>
            <a:round/>
            <a:headEnd type="none" w="med" len="med"/>
            <a:tailEnd type="triangle" w="med" len="med"/>
          </a:ln>
        </p:spPr>
      </p:cxnSp>
      <p:sp>
        <p:nvSpPr>
          <p:cNvPr id="1577" name="Google Shape;1577;p198"/>
          <p:cNvSpPr txBox="1"/>
          <p:nvPr/>
        </p:nvSpPr>
        <p:spPr>
          <a:xfrm>
            <a:off x="2230125" y="3209850"/>
            <a:ext cx="564900" cy="631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4600" b="1">
              <a:solidFill>
                <a:srgbClr val="595959"/>
              </a:solidFill>
              <a:latin typeface="Calibri"/>
              <a:ea typeface="Calibri"/>
              <a:cs typeface="Calibri"/>
              <a:sym typeface="Calibri"/>
            </a:endParaRPr>
          </a:p>
        </p:txBody>
      </p:sp>
      <p:sp>
        <p:nvSpPr>
          <p:cNvPr id="1578" name="Google Shape;1578;p198"/>
          <p:cNvSpPr/>
          <p:nvPr/>
        </p:nvSpPr>
        <p:spPr>
          <a:xfrm>
            <a:off x="3224075" y="2774100"/>
            <a:ext cx="1654200" cy="340200"/>
          </a:xfrm>
          <a:prstGeom prst="rect">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
        <p:nvSpPr>
          <p:cNvPr id="1579" name="Google Shape;1579;p198"/>
          <p:cNvSpPr/>
          <p:nvPr/>
        </p:nvSpPr>
        <p:spPr>
          <a:xfrm>
            <a:off x="3224075" y="3475675"/>
            <a:ext cx="2594400" cy="340200"/>
          </a:xfrm>
          <a:prstGeom prst="rect">
            <a:avLst/>
          </a:prstGeom>
          <a:noFill/>
          <a:ln w="38100" cap="flat" cmpd="sng">
            <a:solidFill>
              <a:srgbClr val="FF99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Calibri"/>
              <a:ea typeface="Calibri"/>
              <a:cs typeface="Calibri"/>
              <a:sym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7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81B9FF"/>
        </a:solidFill>
        <a:effectLst/>
      </p:bgPr>
    </p:bg>
    <p:spTree>
      <p:nvGrpSpPr>
        <p:cNvPr id="1" name="Shape 1583"/>
        <p:cNvGrpSpPr/>
        <p:nvPr/>
      </p:nvGrpSpPr>
      <p:grpSpPr>
        <a:xfrm>
          <a:off x="0" y="0"/>
          <a:ext cx="0" cy="0"/>
          <a:chOff x="0" y="0"/>
          <a:chExt cx="0" cy="0"/>
        </a:xfrm>
      </p:grpSpPr>
      <p:sp>
        <p:nvSpPr>
          <p:cNvPr id="1584" name="Google Shape;1584;p19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1585" name="Google Shape;1585;p199"/>
          <p:cNvPicPr preferRelativeResize="0"/>
          <p:nvPr/>
        </p:nvPicPr>
        <p:blipFill rotWithShape="1">
          <a:blip r:embed="rId3">
            <a:alphaModFix/>
          </a:blip>
          <a:srcRect t="6331" b="6331"/>
          <a:stretch/>
        </p:blipFill>
        <p:spPr>
          <a:xfrm>
            <a:off x="1132950" y="1277750"/>
            <a:ext cx="6878100" cy="1806850"/>
          </a:xfrm>
          <a:prstGeom prst="rect">
            <a:avLst/>
          </a:prstGeom>
          <a:noFill/>
          <a:ln>
            <a:noFill/>
          </a:ln>
        </p:spPr>
      </p:pic>
      <p:sp>
        <p:nvSpPr>
          <p:cNvPr id="1586" name="Google Shape;1586;p199"/>
          <p:cNvSpPr/>
          <p:nvPr/>
        </p:nvSpPr>
        <p:spPr>
          <a:xfrm>
            <a:off x="0" y="3992975"/>
            <a:ext cx="9144000" cy="9984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587" name="Google Shape;1587;p199"/>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1B9FF"/>
                </a:solidFill>
                <a:latin typeface="Lexend Medium"/>
                <a:ea typeface="Lexend Medium"/>
                <a:cs typeface="Lexend Medium"/>
                <a:sym typeface="Lexend Medium"/>
              </a:rPr>
              <a:t>Grade 8</a:t>
            </a:r>
            <a:endParaRPr sz="6000">
              <a:solidFill>
                <a:srgbClr val="81B9FF"/>
              </a:solidFill>
              <a:latin typeface="Lexend Medium"/>
              <a:ea typeface="Lexend Medium"/>
              <a:cs typeface="Lexend Medium"/>
              <a:sym typeface="Lexend Medium"/>
            </a:endParaRPr>
          </a:p>
        </p:txBody>
      </p:sp>
      <p:sp>
        <p:nvSpPr>
          <p:cNvPr id="1588" name="Google Shape;1588;p199"/>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5</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1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2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3326</Words>
  <Application>Microsoft Office PowerPoint</Application>
  <PresentationFormat>On-screen Show (4:3)</PresentationFormat>
  <Paragraphs>251</Paragraphs>
  <Slides>23</Slides>
  <Notes>23</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23</vt:i4>
      </vt:variant>
    </vt:vector>
  </HeadingPairs>
  <TitlesOfParts>
    <vt:vector size="40" baseType="lpstr">
      <vt:lpstr>Lexend ExtraLight</vt:lpstr>
      <vt:lpstr>Calibri</vt:lpstr>
      <vt:lpstr>Lexend Medium</vt:lpstr>
      <vt:lpstr>Arial Narrow</vt:lpstr>
      <vt:lpstr>Lexend SemiBold</vt:lpstr>
      <vt:lpstr>Lexend</vt:lpstr>
      <vt:lpstr>Comfortaa</vt:lpstr>
      <vt:lpstr>Lexend Thin</vt:lpstr>
      <vt:lpstr>Arial</vt:lpstr>
      <vt:lpstr>Lexend Light</vt:lpstr>
      <vt:lpstr>Caveat</vt:lpstr>
      <vt:lpstr>Open Sans</vt:lpstr>
      <vt:lpstr>1_femmtrial</vt:lpstr>
      <vt:lpstr>4_FEMM Powerpoint_VER02</vt:lpstr>
      <vt:lpstr>2_femmtrial</vt:lpstr>
      <vt:lpstr>5_femmtrial</vt:lpstr>
      <vt:lpstr>2_FEMM Powerpoint_VER02</vt:lpstr>
      <vt:lpstr>Grade 8</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2024-11-16T12:31:49Z</dcterms:modified>
</cp:coreProperties>
</file>